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11" r:id="rId2"/>
    <p:sldId id="312" r:id="rId3"/>
    <p:sldId id="313" r:id="rId4"/>
    <p:sldId id="324" r:id="rId5"/>
    <p:sldId id="260" r:id="rId6"/>
    <p:sldId id="315" r:id="rId7"/>
    <p:sldId id="318" r:id="rId8"/>
    <p:sldId id="320" r:id="rId9"/>
    <p:sldId id="332" r:id="rId10"/>
    <p:sldId id="342" r:id="rId11"/>
    <p:sldId id="343" r:id="rId12"/>
    <p:sldId id="344" r:id="rId13"/>
    <p:sldId id="333" r:id="rId14"/>
    <p:sldId id="326" r:id="rId15"/>
    <p:sldId id="329" r:id="rId16"/>
    <p:sldId id="330" r:id="rId17"/>
    <p:sldId id="322" r:id="rId18"/>
    <p:sldId id="334" r:id="rId19"/>
    <p:sldId id="335" r:id="rId20"/>
    <p:sldId id="336" r:id="rId21"/>
    <p:sldId id="301" r:id="rId22"/>
    <p:sldId id="289" r:id="rId23"/>
    <p:sldId id="339" r:id="rId24"/>
    <p:sldId id="340" r:id="rId25"/>
    <p:sldId id="341" r:id="rId26"/>
    <p:sldId id="345" r:id="rId27"/>
    <p:sldId id="34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C6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3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54272-ABEE-4127-BA6D-323DC29FDB8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6C13E-80ED-4796-933F-57B810F9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7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FAED11-6D46-4446-9DA9-94B155AFE5A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4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F3CE9DE-F9D5-4855-9AA1-BE907E0C4612}" type="slidenum">
              <a:rPr lang="en-US" altLang="en-US" smtClean="0"/>
              <a:pPr eaLnBrk="1" hangingPunct="1"/>
              <a:t>26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9C0DD-B234-42FA-B53F-1623BC2D3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5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0B607-8B9D-4C95-848C-B0611456C27F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&#7841;c%20thi&#7871;u%20nhi\Tam%20biet%20bup%20be%20-%20Top%20Ca%20%5bNCT%202278248657%5d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https://softbuzz.net/wp-content/uploads/2019/10/1001-hinh-Background-dep-cho-Powerpoint-2019-softbuzz-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667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Tam biet bup be - Top Ca [NCT 2278248657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722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1333500" y="2214563"/>
            <a:ext cx="9632738" cy="54292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83401"/>
              </a:avLst>
            </a:prstTxWarp>
          </a:bodyPr>
          <a:lstStyle/>
          <a:p>
            <a:pPr algn="ctr"/>
            <a:endParaRPr lang="en-US" sz="4000" b="1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WordArt 483"/>
          <p:cNvSpPr>
            <a:spLocks noChangeArrowheads="1" noChangeShapeType="1" noTextEdit="1"/>
          </p:cNvSpPr>
          <p:nvPr/>
        </p:nvSpPr>
        <p:spPr bwMode="auto">
          <a:xfrm>
            <a:off x="1412950" y="3513121"/>
            <a:ext cx="9504686" cy="49240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840" b="1" kern="10" dirty="0">
              <a:solidFill>
                <a:srgbClr val="0070C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ArialH"/>
            </a:endParaRPr>
          </a:p>
        </p:txBody>
      </p:sp>
      <p:grpSp>
        <p:nvGrpSpPr>
          <p:cNvPr id="4109" name="Group 10"/>
          <p:cNvGrpSpPr>
            <a:grpSpLocks/>
          </p:cNvGrpSpPr>
          <p:nvPr/>
        </p:nvGrpSpPr>
        <p:grpSpPr bwMode="auto">
          <a:xfrm>
            <a:off x="149" y="5316024"/>
            <a:ext cx="1792816" cy="1486522"/>
            <a:chOff x="3785" y="3491"/>
            <a:chExt cx="857" cy="821"/>
          </a:xfrm>
        </p:grpSpPr>
        <p:grpSp>
          <p:nvGrpSpPr>
            <p:cNvPr id="4112" name="Group 11"/>
            <p:cNvGrpSpPr>
              <a:grpSpLocks/>
            </p:cNvGrpSpPr>
            <p:nvPr/>
          </p:nvGrpSpPr>
          <p:grpSpPr bwMode="auto">
            <a:xfrm>
              <a:off x="3794" y="3491"/>
              <a:ext cx="848" cy="821"/>
              <a:chOff x="3794" y="3491"/>
              <a:chExt cx="848" cy="821"/>
            </a:xfrm>
          </p:grpSpPr>
          <p:sp>
            <p:nvSpPr>
              <p:cNvPr id="4169" name="Freeform 12"/>
              <p:cNvSpPr>
                <a:spLocks/>
              </p:cNvSpPr>
              <p:nvPr/>
            </p:nvSpPr>
            <p:spPr bwMode="auto">
              <a:xfrm>
                <a:off x="3930" y="4225"/>
                <a:ext cx="597" cy="87"/>
              </a:xfrm>
              <a:custGeom>
                <a:avLst/>
                <a:gdLst>
                  <a:gd name="T0" fmla="*/ 102 w 597"/>
                  <a:gd name="T1" fmla="*/ 53 h 87"/>
                  <a:gd name="T2" fmla="*/ 0 w 597"/>
                  <a:gd name="T3" fmla="*/ 46 h 87"/>
                  <a:gd name="T4" fmla="*/ 27 w 597"/>
                  <a:gd name="T5" fmla="*/ 60 h 87"/>
                  <a:gd name="T6" fmla="*/ 7 w 597"/>
                  <a:gd name="T7" fmla="*/ 63 h 87"/>
                  <a:gd name="T8" fmla="*/ 64 w 597"/>
                  <a:gd name="T9" fmla="*/ 77 h 87"/>
                  <a:gd name="T10" fmla="*/ 30 w 597"/>
                  <a:gd name="T11" fmla="*/ 79 h 87"/>
                  <a:gd name="T12" fmla="*/ 104 w 597"/>
                  <a:gd name="T13" fmla="*/ 87 h 87"/>
                  <a:gd name="T14" fmla="*/ 154 w 597"/>
                  <a:gd name="T15" fmla="*/ 86 h 87"/>
                  <a:gd name="T16" fmla="*/ 202 w 597"/>
                  <a:gd name="T17" fmla="*/ 83 h 87"/>
                  <a:gd name="T18" fmla="*/ 184 w 597"/>
                  <a:gd name="T19" fmla="*/ 80 h 87"/>
                  <a:gd name="T20" fmla="*/ 247 w 597"/>
                  <a:gd name="T21" fmla="*/ 75 h 87"/>
                  <a:gd name="T22" fmla="*/ 231 w 597"/>
                  <a:gd name="T23" fmla="*/ 70 h 87"/>
                  <a:gd name="T24" fmla="*/ 281 w 597"/>
                  <a:gd name="T25" fmla="*/ 63 h 87"/>
                  <a:gd name="T26" fmla="*/ 313 w 597"/>
                  <a:gd name="T27" fmla="*/ 69 h 87"/>
                  <a:gd name="T28" fmla="*/ 309 w 597"/>
                  <a:gd name="T29" fmla="*/ 66 h 87"/>
                  <a:gd name="T30" fmla="*/ 361 w 597"/>
                  <a:gd name="T31" fmla="*/ 75 h 87"/>
                  <a:gd name="T32" fmla="*/ 397 w 597"/>
                  <a:gd name="T33" fmla="*/ 79 h 87"/>
                  <a:gd name="T34" fmla="*/ 377 w 597"/>
                  <a:gd name="T35" fmla="*/ 73 h 87"/>
                  <a:gd name="T36" fmla="*/ 447 w 597"/>
                  <a:gd name="T37" fmla="*/ 76 h 87"/>
                  <a:gd name="T38" fmla="*/ 476 w 597"/>
                  <a:gd name="T39" fmla="*/ 73 h 87"/>
                  <a:gd name="T40" fmla="*/ 454 w 597"/>
                  <a:gd name="T41" fmla="*/ 70 h 87"/>
                  <a:gd name="T42" fmla="*/ 538 w 597"/>
                  <a:gd name="T43" fmla="*/ 66 h 87"/>
                  <a:gd name="T44" fmla="*/ 567 w 597"/>
                  <a:gd name="T45" fmla="*/ 62 h 87"/>
                  <a:gd name="T46" fmla="*/ 531 w 597"/>
                  <a:gd name="T47" fmla="*/ 62 h 87"/>
                  <a:gd name="T48" fmla="*/ 597 w 597"/>
                  <a:gd name="T49" fmla="*/ 43 h 87"/>
                  <a:gd name="T50" fmla="*/ 547 w 597"/>
                  <a:gd name="T51" fmla="*/ 49 h 87"/>
                  <a:gd name="T52" fmla="*/ 587 w 597"/>
                  <a:gd name="T53" fmla="*/ 26 h 87"/>
                  <a:gd name="T54" fmla="*/ 597 w 597"/>
                  <a:gd name="T55" fmla="*/ 12 h 87"/>
                  <a:gd name="T56" fmla="*/ 547 w 597"/>
                  <a:gd name="T57" fmla="*/ 26 h 87"/>
                  <a:gd name="T58" fmla="*/ 560 w 597"/>
                  <a:gd name="T59" fmla="*/ 18 h 87"/>
                  <a:gd name="T60" fmla="*/ 515 w 597"/>
                  <a:gd name="T61" fmla="*/ 18 h 87"/>
                  <a:gd name="T62" fmla="*/ 377 w 597"/>
                  <a:gd name="T63" fmla="*/ 0 h 87"/>
                  <a:gd name="T64" fmla="*/ 102 w 597"/>
                  <a:gd name="T65" fmla="*/ 53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97" h="87">
                    <a:moveTo>
                      <a:pt x="102" y="53"/>
                    </a:moveTo>
                    <a:lnTo>
                      <a:pt x="0" y="46"/>
                    </a:lnTo>
                    <a:lnTo>
                      <a:pt x="27" y="60"/>
                    </a:lnTo>
                    <a:lnTo>
                      <a:pt x="7" y="63"/>
                    </a:lnTo>
                    <a:lnTo>
                      <a:pt x="64" y="77"/>
                    </a:lnTo>
                    <a:lnTo>
                      <a:pt x="30" y="79"/>
                    </a:lnTo>
                    <a:lnTo>
                      <a:pt x="104" y="87"/>
                    </a:lnTo>
                    <a:lnTo>
                      <a:pt x="154" y="86"/>
                    </a:lnTo>
                    <a:lnTo>
                      <a:pt x="202" y="83"/>
                    </a:lnTo>
                    <a:lnTo>
                      <a:pt x="184" y="80"/>
                    </a:lnTo>
                    <a:lnTo>
                      <a:pt x="247" y="75"/>
                    </a:lnTo>
                    <a:lnTo>
                      <a:pt x="231" y="70"/>
                    </a:lnTo>
                    <a:lnTo>
                      <a:pt x="281" y="63"/>
                    </a:lnTo>
                    <a:lnTo>
                      <a:pt x="313" y="69"/>
                    </a:lnTo>
                    <a:lnTo>
                      <a:pt x="309" y="66"/>
                    </a:lnTo>
                    <a:lnTo>
                      <a:pt x="361" y="75"/>
                    </a:lnTo>
                    <a:lnTo>
                      <a:pt x="397" y="79"/>
                    </a:lnTo>
                    <a:lnTo>
                      <a:pt x="377" y="73"/>
                    </a:lnTo>
                    <a:lnTo>
                      <a:pt x="447" y="76"/>
                    </a:lnTo>
                    <a:lnTo>
                      <a:pt x="476" y="73"/>
                    </a:lnTo>
                    <a:lnTo>
                      <a:pt x="454" y="70"/>
                    </a:lnTo>
                    <a:lnTo>
                      <a:pt x="538" y="66"/>
                    </a:lnTo>
                    <a:lnTo>
                      <a:pt x="567" y="62"/>
                    </a:lnTo>
                    <a:lnTo>
                      <a:pt x="531" y="62"/>
                    </a:lnTo>
                    <a:lnTo>
                      <a:pt x="597" y="43"/>
                    </a:lnTo>
                    <a:lnTo>
                      <a:pt x="547" y="49"/>
                    </a:lnTo>
                    <a:lnTo>
                      <a:pt x="587" y="26"/>
                    </a:lnTo>
                    <a:lnTo>
                      <a:pt x="597" y="12"/>
                    </a:lnTo>
                    <a:lnTo>
                      <a:pt x="547" y="26"/>
                    </a:lnTo>
                    <a:lnTo>
                      <a:pt x="560" y="18"/>
                    </a:lnTo>
                    <a:lnTo>
                      <a:pt x="515" y="18"/>
                    </a:lnTo>
                    <a:lnTo>
                      <a:pt x="377" y="0"/>
                    </a:lnTo>
                    <a:lnTo>
                      <a:pt x="102" y="53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0" name="Freeform 13"/>
              <p:cNvSpPr>
                <a:spLocks/>
              </p:cNvSpPr>
              <p:nvPr/>
            </p:nvSpPr>
            <p:spPr bwMode="auto">
              <a:xfrm>
                <a:off x="4257" y="3666"/>
                <a:ext cx="90" cy="607"/>
              </a:xfrm>
              <a:custGeom>
                <a:avLst/>
                <a:gdLst>
                  <a:gd name="T0" fmla="*/ 90 w 90"/>
                  <a:gd name="T1" fmla="*/ 0 h 607"/>
                  <a:gd name="T2" fmla="*/ 90 w 90"/>
                  <a:gd name="T3" fmla="*/ 156 h 607"/>
                  <a:gd name="T4" fmla="*/ 81 w 90"/>
                  <a:gd name="T5" fmla="*/ 213 h 607"/>
                  <a:gd name="T6" fmla="*/ 75 w 90"/>
                  <a:gd name="T7" fmla="*/ 263 h 607"/>
                  <a:gd name="T8" fmla="*/ 63 w 90"/>
                  <a:gd name="T9" fmla="*/ 315 h 607"/>
                  <a:gd name="T10" fmla="*/ 40 w 90"/>
                  <a:gd name="T11" fmla="*/ 388 h 607"/>
                  <a:gd name="T12" fmla="*/ 22 w 90"/>
                  <a:gd name="T13" fmla="*/ 465 h 607"/>
                  <a:gd name="T14" fmla="*/ 9 w 90"/>
                  <a:gd name="T15" fmla="*/ 544 h 607"/>
                  <a:gd name="T16" fmla="*/ 0 w 90"/>
                  <a:gd name="T17" fmla="*/ 607 h 6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" h="607">
                    <a:moveTo>
                      <a:pt x="90" y="0"/>
                    </a:moveTo>
                    <a:lnTo>
                      <a:pt x="90" y="156"/>
                    </a:lnTo>
                    <a:lnTo>
                      <a:pt x="81" y="213"/>
                    </a:lnTo>
                    <a:lnTo>
                      <a:pt x="75" y="263"/>
                    </a:lnTo>
                    <a:lnTo>
                      <a:pt x="63" y="315"/>
                    </a:lnTo>
                    <a:lnTo>
                      <a:pt x="40" y="388"/>
                    </a:lnTo>
                    <a:lnTo>
                      <a:pt x="22" y="465"/>
                    </a:lnTo>
                    <a:lnTo>
                      <a:pt x="9" y="544"/>
                    </a:lnTo>
                    <a:lnTo>
                      <a:pt x="0" y="607"/>
                    </a:lnTo>
                  </a:path>
                </a:pathLst>
              </a:custGeom>
              <a:noFill/>
              <a:ln w="38100">
                <a:solidFill>
                  <a:srgbClr val="004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1" name="Freeform 14"/>
              <p:cNvSpPr>
                <a:spLocks/>
              </p:cNvSpPr>
              <p:nvPr/>
            </p:nvSpPr>
            <p:spPr bwMode="auto">
              <a:xfrm>
                <a:off x="4259" y="3680"/>
                <a:ext cx="91" cy="595"/>
              </a:xfrm>
              <a:custGeom>
                <a:avLst/>
                <a:gdLst>
                  <a:gd name="T0" fmla="*/ 91 w 91"/>
                  <a:gd name="T1" fmla="*/ 0 h 595"/>
                  <a:gd name="T2" fmla="*/ 91 w 91"/>
                  <a:gd name="T3" fmla="*/ 153 h 595"/>
                  <a:gd name="T4" fmla="*/ 82 w 91"/>
                  <a:gd name="T5" fmla="*/ 209 h 595"/>
                  <a:gd name="T6" fmla="*/ 75 w 91"/>
                  <a:gd name="T7" fmla="*/ 258 h 595"/>
                  <a:gd name="T8" fmla="*/ 63 w 91"/>
                  <a:gd name="T9" fmla="*/ 309 h 595"/>
                  <a:gd name="T10" fmla="*/ 41 w 91"/>
                  <a:gd name="T11" fmla="*/ 381 h 595"/>
                  <a:gd name="T12" fmla="*/ 23 w 91"/>
                  <a:gd name="T13" fmla="*/ 456 h 595"/>
                  <a:gd name="T14" fmla="*/ 9 w 91"/>
                  <a:gd name="T15" fmla="*/ 534 h 595"/>
                  <a:gd name="T16" fmla="*/ 0 w 91"/>
                  <a:gd name="T17" fmla="*/ 595 h 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595">
                    <a:moveTo>
                      <a:pt x="91" y="0"/>
                    </a:moveTo>
                    <a:lnTo>
                      <a:pt x="91" y="153"/>
                    </a:lnTo>
                    <a:lnTo>
                      <a:pt x="82" y="209"/>
                    </a:lnTo>
                    <a:lnTo>
                      <a:pt x="75" y="258"/>
                    </a:lnTo>
                    <a:lnTo>
                      <a:pt x="63" y="309"/>
                    </a:lnTo>
                    <a:lnTo>
                      <a:pt x="41" y="381"/>
                    </a:lnTo>
                    <a:lnTo>
                      <a:pt x="23" y="456"/>
                    </a:lnTo>
                    <a:lnTo>
                      <a:pt x="9" y="534"/>
                    </a:lnTo>
                    <a:lnTo>
                      <a:pt x="0" y="595"/>
                    </a:lnTo>
                  </a:path>
                </a:pathLst>
              </a:custGeom>
              <a:noFill/>
              <a:ln w="19050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2" name="Freeform 15"/>
              <p:cNvSpPr>
                <a:spLocks/>
              </p:cNvSpPr>
              <p:nvPr/>
            </p:nvSpPr>
            <p:spPr bwMode="auto">
              <a:xfrm>
                <a:off x="4117" y="3687"/>
                <a:ext cx="233" cy="82"/>
              </a:xfrm>
              <a:custGeom>
                <a:avLst/>
                <a:gdLst>
                  <a:gd name="T0" fmla="*/ 230 w 233"/>
                  <a:gd name="T1" fmla="*/ 4 h 82"/>
                  <a:gd name="T2" fmla="*/ 227 w 233"/>
                  <a:gd name="T3" fmla="*/ 1 h 82"/>
                  <a:gd name="T4" fmla="*/ 223 w 233"/>
                  <a:gd name="T5" fmla="*/ 0 h 82"/>
                  <a:gd name="T6" fmla="*/ 218 w 233"/>
                  <a:gd name="T7" fmla="*/ 0 h 82"/>
                  <a:gd name="T8" fmla="*/ 211 w 233"/>
                  <a:gd name="T9" fmla="*/ 0 h 82"/>
                  <a:gd name="T10" fmla="*/ 197 w 233"/>
                  <a:gd name="T11" fmla="*/ 3 h 82"/>
                  <a:gd name="T12" fmla="*/ 175 w 233"/>
                  <a:gd name="T13" fmla="*/ 9 h 82"/>
                  <a:gd name="T14" fmla="*/ 150 w 233"/>
                  <a:gd name="T15" fmla="*/ 16 h 82"/>
                  <a:gd name="T16" fmla="*/ 108 w 233"/>
                  <a:gd name="T17" fmla="*/ 28 h 82"/>
                  <a:gd name="T18" fmla="*/ 69 w 233"/>
                  <a:gd name="T19" fmla="*/ 42 h 82"/>
                  <a:gd name="T20" fmla="*/ 42 w 233"/>
                  <a:gd name="T21" fmla="*/ 52 h 82"/>
                  <a:gd name="T22" fmla="*/ 29 w 233"/>
                  <a:gd name="T23" fmla="*/ 58 h 82"/>
                  <a:gd name="T24" fmla="*/ 16 w 233"/>
                  <a:gd name="T25" fmla="*/ 65 h 82"/>
                  <a:gd name="T26" fmla="*/ 11 w 233"/>
                  <a:gd name="T27" fmla="*/ 67 h 82"/>
                  <a:gd name="T28" fmla="*/ 6 w 233"/>
                  <a:gd name="T29" fmla="*/ 70 h 82"/>
                  <a:gd name="T30" fmla="*/ 2 w 233"/>
                  <a:gd name="T31" fmla="*/ 74 h 82"/>
                  <a:gd name="T32" fmla="*/ 0 w 233"/>
                  <a:gd name="T33" fmla="*/ 77 h 82"/>
                  <a:gd name="T34" fmla="*/ 0 w 233"/>
                  <a:gd name="T35" fmla="*/ 78 h 82"/>
                  <a:gd name="T36" fmla="*/ 1 w 233"/>
                  <a:gd name="T37" fmla="*/ 81 h 82"/>
                  <a:gd name="T38" fmla="*/ 4 w 233"/>
                  <a:gd name="T39" fmla="*/ 82 h 82"/>
                  <a:gd name="T40" fmla="*/ 7 w 233"/>
                  <a:gd name="T41" fmla="*/ 82 h 82"/>
                  <a:gd name="T42" fmla="*/ 13 w 233"/>
                  <a:gd name="T43" fmla="*/ 82 h 82"/>
                  <a:gd name="T44" fmla="*/ 24 w 233"/>
                  <a:gd name="T45" fmla="*/ 81 h 82"/>
                  <a:gd name="T46" fmla="*/ 41 w 233"/>
                  <a:gd name="T47" fmla="*/ 78 h 82"/>
                  <a:gd name="T48" fmla="*/ 59 w 233"/>
                  <a:gd name="T49" fmla="*/ 73 h 82"/>
                  <a:gd name="T50" fmla="*/ 87 w 233"/>
                  <a:gd name="T51" fmla="*/ 65 h 82"/>
                  <a:gd name="T52" fmla="*/ 125 w 233"/>
                  <a:gd name="T53" fmla="*/ 52 h 82"/>
                  <a:gd name="T54" fmla="*/ 164 w 233"/>
                  <a:gd name="T55" fmla="*/ 38 h 82"/>
                  <a:gd name="T56" fmla="*/ 188 w 233"/>
                  <a:gd name="T57" fmla="*/ 30 h 82"/>
                  <a:gd name="T58" fmla="*/ 209 w 233"/>
                  <a:gd name="T59" fmla="*/ 22 h 82"/>
                  <a:gd name="T60" fmla="*/ 224 w 233"/>
                  <a:gd name="T61" fmla="*/ 15 h 82"/>
                  <a:gd name="T62" fmla="*/ 230 w 233"/>
                  <a:gd name="T63" fmla="*/ 11 h 82"/>
                  <a:gd name="T64" fmla="*/ 233 w 233"/>
                  <a:gd name="T65" fmla="*/ 9 h 82"/>
                  <a:gd name="T66" fmla="*/ 230 w 233"/>
                  <a:gd name="T67" fmla="*/ 4 h 82"/>
                  <a:gd name="T68" fmla="*/ 230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230" y="4"/>
                    </a:moveTo>
                    <a:lnTo>
                      <a:pt x="227" y="1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7" y="3"/>
                    </a:lnTo>
                    <a:lnTo>
                      <a:pt x="175" y="9"/>
                    </a:lnTo>
                    <a:lnTo>
                      <a:pt x="150" y="16"/>
                    </a:lnTo>
                    <a:lnTo>
                      <a:pt x="108" y="28"/>
                    </a:lnTo>
                    <a:lnTo>
                      <a:pt x="69" y="42"/>
                    </a:lnTo>
                    <a:lnTo>
                      <a:pt x="42" y="52"/>
                    </a:lnTo>
                    <a:lnTo>
                      <a:pt x="29" y="58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6" y="70"/>
                    </a:lnTo>
                    <a:lnTo>
                      <a:pt x="2" y="74"/>
                    </a:lnTo>
                    <a:lnTo>
                      <a:pt x="0" y="77"/>
                    </a:lnTo>
                    <a:lnTo>
                      <a:pt x="0" y="78"/>
                    </a:lnTo>
                    <a:lnTo>
                      <a:pt x="1" y="81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24" y="81"/>
                    </a:lnTo>
                    <a:lnTo>
                      <a:pt x="41" y="78"/>
                    </a:lnTo>
                    <a:lnTo>
                      <a:pt x="59" y="73"/>
                    </a:lnTo>
                    <a:lnTo>
                      <a:pt x="87" y="65"/>
                    </a:lnTo>
                    <a:lnTo>
                      <a:pt x="125" y="52"/>
                    </a:lnTo>
                    <a:lnTo>
                      <a:pt x="164" y="38"/>
                    </a:lnTo>
                    <a:lnTo>
                      <a:pt x="188" y="30"/>
                    </a:lnTo>
                    <a:lnTo>
                      <a:pt x="209" y="22"/>
                    </a:lnTo>
                    <a:lnTo>
                      <a:pt x="224" y="15"/>
                    </a:lnTo>
                    <a:lnTo>
                      <a:pt x="230" y="11"/>
                    </a:lnTo>
                    <a:lnTo>
                      <a:pt x="233" y="9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3" name="Freeform 16"/>
              <p:cNvSpPr>
                <a:spLocks/>
              </p:cNvSpPr>
              <p:nvPr/>
            </p:nvSpPr>
            <p:spPr bwMode="auto">
              <a:xfrm>
                <a:off x="4117" y="3682"/>
                <a:ext cx="233" cy="82"/>
              </a:xfrm>
              <a:custGeom>
                <a:avLst/>
                <a:gdLst>
                  <a:gd name="T0" fmla="*/ 230 w 233"/>
                  <a:gd name="T1" fmla="*/ 4 h 82"/>
                  <a:gd name="T2" fmla="*/ 227 w 233"/>
                  <a:gd name="T3" fmla="*/ 1 h 82"/>
                  <a:gd name="T4" fmla="*/ 223 w 233"/>
                  <a:gd name="T5" fmla="*/ 0 h 82"/>
                  <a:gd name="T6" fmla="*/ 218 w 233"/>
                  <a:gd name="T7" fmla="*/ 0 h 82"/>
                  <a:gd name="T8" fmla="*/ 211 w 233"/>
                  <a:gd name="T9" fmla="*/ 0 h 82"/>
                  <a:gd name="T10" fmla="*/ 197 w 233"/>
                  <a:gd name="T11" fmla="*/ 3 h 82"/>
                  <a:gd name="T12" fmla="*/ 175 w 233"/>
                  <a:gd name="T13" fmla="*/ 9 h 82"/>
                  <a:gd name="T14" fmla="*/ 150 w 233"/>
                  <a:gd name="T15" fmla="*/ 16 h 82"/>
                  <a:gd name="T16" fmla="*/ 108 w 233"/>
                  <a:gd name="T17" fmla="*/ 29 h 82"/>
                  <a:gd name="T18" fmla="*/ 69 w 233"/>
                  <a:gd name="T19" fmla="*/ 42 h 82"/>
                  <a:gd name="T20" fmla="*/ 42 w 233"/>
                  <a:gd name="T21" fmla="*/ 53 h 82"/>
                  <a:gd name="T22" fmla="*/ 29 w 233"/>
                  <a:gd name="T23" fmla="*/ 58 h 82"/>
                  <a:gd name="T24" fmla="*/ 16 w 233"/>
                  <a:gd name="T25" fmla="*/ 65 h 82"/>
                  <a:gd name="T26" fmla="*/ 11 w 233"/>
                  <a:gd name="T27" fmla="*/ 67 h 82"/>
                  <a:gd name="T28" fmla="*/ 6 w 233"/>
                  <a:gd name="T29" fmla="*/ 71 h 82"/>
                  <a:gd name="T30" fmla="*/ 2 w 233"/>
                  <a:gd name="T31" fmla="*/ 74 h 82"/>
                  <a:gd name="T32" fmla="*/ 0 w 233"/>
                  <a:gd name="T33" fmla="*/ 77 h 82"/>
                  <a:gd name="T34" fmla="*/ 0 w 233"/>
                  <a:gd name="T35" fmla="*/ 79 h 82"/>
                  <a:gd name="T36" fmla="*/ 1 w 233"/>
                  <a:gd name="T37" fmla="*/ 81 h 82"/>
                  <a:gd name="T38" fmla="*/ 4 w 233"/>
                  <a:gd name="T39" fmla="*/ 82 h 82"/>
                  <a:gd name="T40" fmla="*/ 7 w 233"/>
                  <a:gd name="T41" fmla="*/ 82 h 82"/>
                  <a:gd name="T42" fmla="*/ 13 w 233"/>
                  <a:gd name="T43" fmla="*/ 82 h 82"/>
                  <a:gd name="T44" fmla="*/ 24 w 233"/>
                  <a:gd name="T45" fmla="*/ 81 h 82"/>
                  <a:gd name="T46" fmla="*/ 41 w 233"/>
                  <a:gd name="T47" fmla="*/ 78 h 82"/>
                  <a:gd name="T48" fmla="*/ 59 w 233"/>
                  <a:gd name="T49" fmla="*/ 74 h 82"/>
                  <a:gd name="T50" fmla="*/ 87 w 233"/>
                  <a:gd name="T51" fmla="*/ 65 h 82"/>
                  <a:gd name="T52" fmla="*/ 125 w 233"/>
                  <a:gd name="T53" fmla="*/ 52 h 82"/>
                  <a:gd name="T54" fmla="*/ 164 w 233"/>
                  <a:gd name="T55" fmla="*/ 39 h 82"/>
                  <a:gd name="T56" fmla="*/ 188 w 233"/>
                  <a:gd name="T57" fmla="*/ 30 h 82"/>
                  <a:gd name="T58" fmla="*/ 209 w 233"/>
                  <a:gd name="T59" fmla="*/ 23 h 82"/>
                  <a:gd name="T60" fmla="*/ 224 w 233"/>
                  <a:gd name="T61" fmla="*/ 15 h 82"/>
                  <a:gd name="T62" fmla="*/ 230 w 233"/>
                  <a:gd name="T63" fmla="*/ 11 h 82"/>
                  <a:gd name="T64" fmla="*/ 233 w 233"/>
                  <a:gd name="T65" fmla="*/ 9 h 82"/>
                  <a:gd name="T66" fmla="*/ 230 w 233"/>
                  <a:gd name="T67" fmla="*/ 5 h 82"/>
                  <a:gd name="T68" fmla="*/ 230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230" y="4"/>
                    </a:moveTo>
                    <a:lnTo>
                      <a:pt x="227" y="1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7" y="3"/>
                    </a:lnTo>
                    <a:lnTo>
                      <a:pt x="175" y="9"/>
                    </a:lnTo>
                    <a:lnTo>
                      <a:pt x="150" y="16"/>
                    </a:lnTo>
                    <a:lnTo>
                      <a:pt x="108" y="29"/>
                    </a:lnTo>
                    <a:lnTo>
                      <a:pt x="69" y="42"/>
                    </a:lnTo>
                    <a:lnTo>
                      <a:pt x="42" y="53"/>
                    </a:lnTo>
                    <a:lnTo>
                      <a:pt x="29" y="58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6" y="71"/>
                    </a:lnTo>
                    <a:lnTo>
                      <a:pt x="2" y="74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1" y="81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24" y="81"/>
                    </a:lnTo>
                    <a:lnTo>
                      <a:pt x="41" y="78"/>
                    </a:lnTo>
                    <a:lnTo>
                      <a:pt x="59" y="74"/>
                    </a:lnTo>
                    <a:lnTo>
                      <a:pt x="87" y="65"/>
                    </a:lnTo>
                    <a:lnTo>
                      <a:pt x="125" y="52"/>
                    </a:lnTo>
                    <a:lnTo>
                      <a:pt x="164" y="39"/>
                    </a:lnTo>
                    <a:lnTo>
                      <a:pt x="188" y="30"/>
                    </a:lnTo>
                    <a:lnTo>
                      <a:pt x="209" y="23"/>
                    </a:lnTo>
                    <a:lnTo>
                      <a:pt x="224" y="15"/>
                    </a:lnTo>
                    <a:lnTo>
                      <a:pt x="230" y="11"/>
                    </a:lnTo>
                    <a:lnTo>
                      <a:pt x="233" y="9"/>
                    </a:lnTo>
                    <a:lnTo>
                      <a:pt x="230" y="5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4" name="Freeform 17"/>
              <p:cNvSpPr>
                <a:spLocks/>
              </p:cNvSpPr>
              <p:nvPr/>
            </p:nvSpPr>
            <p:spPr bwMode="auto">
              <a:xfrm>
                <a:off x="4084" y="3673"/>
                <a:ext cx="238" cy="35"/>
              </a:xfrm>
              <a:custGeom>
                <a:avLst/>
                <a:gdLst>
                  <a:gd name="T0" fmla="*/ 3 w 238"/>
                  <a:gd name="T1" fmla="*/ 24 h 35"/>
                  <a:gd name="T2" fmla="*/ 8 w 238"/>
                  <a:gd name="T3" fmla="*/ 22 h 35"/>
                  <a:gd name="T4" fmla="*/ 13 w 238"/>
                  <a:gd name="T5" fmla="*/ 21 h 35"/>
                  <a:gd name="T6" fmla="*/ 30 w 238"/>
                  <a:gd name="T7" fmla="*/ 17 h 35"/>
                  <a:gd name="T8" fmla="*/ 56 w 238"/>
                  <a:gd name="T9" fmla="*/ 14 h 35"/>
                  <a:gd name="T10" fmla="*/ 75 w 238"/>
                  <a:gd name="T11" fmla="*/ 12 h 35"/>
                  <a:gd name="T12" fmla="*/ 99 w 238"/>
                  <a:gd name="T13" fmla="*/ 9 h 35"/>
                  <a:gd name="T14" fmla="*/ 131 w 238"/>
                  <a:gd name="T15" fmla="*/ 6 h 35"/>
                  <a:gd name="T16" fmla="*/ 154 w 238"/>
                  <a:gd name="T17" fmla="*/ 5 h 35"/>
                  <a:gd name="T18" fmla="*/ 179 w 238"/>
                  <a:gd name="T19" fmla="*/ 2 h 35"/>
                  <a:gd name="T20" fmla="*/ 203 w 238"/>
                  <a:gd name="T21" fmla="*/ 1 h 35"/>
                  <a:gd name="T22" fmla="*/ 218 w 238"/>
                  <a:gd name="T23" fmla="*/ 0 h 35"/>
                  <a:gd name="T24" fmla="*/ 229 w 238"/>
                  <a:gd name="T25" fmla="*/ 1 h 35"/>
                  <a:gd name="T26" fmla="*/ 236 w 238"/>
                  <a:gd name="T27" fmla="*/ 4 h 35"/>
                  <a:gd name="T28" fmla="*/ 238 w 238"/>
                  <a:gd name="T29" fmla="*/ 9 h 35"/>
                  <a:gd name="T30" fmla="*/ 234 w 238"/>
                  <a:gd name="T31" fmla="*/ 13 h 35"/>
                  <a:gd name="T32" fmla="*/ 223 w 238"/>
                  <a:gd name="T33" fmla="*/ 16 h 35"/>
                  <a:gd name="T34" fmla="*/ 209 w 238"/>
                  <a:gd name="T35" fmla="*/ 19 h 35"/>
                  <a:gd name="T36" fmla="*/ 184 w 238"/>
                  <a:gd name="T37" fmla="*/ 23 h 35"/>
                  <a:gd name="T38" fmla="*/ 160 w 238"/>
                  <a:gd name="T39" fmla="*/ 24 h 35"/>
                  <a:gd name="T40" fmla="*/ 134 w 238"/>
                  <a:gd name="T41" fmla="*/ 27 h 35"/>
                  <a:gd name="T42" fmla="*/ 103 w 238"/>
                  <a:gd name="T43" fmla="*/ 30 h 35"/>
                  <a:gd name="T44" fmla="*/ 78 w 238"/>
                  <a:gd name="T45" fmla="*/ 32 h 35"/>
                  <a:gd name="T46" fmla="*/ 56 w 238"/>
                  <a:gd name="T47" fmla="*/ 34 h 35"/>
                  <a:gd name="T48" fmla="*/ 32 w 238"/>
                  <a:gd name="T49" fmla="*/ 34 h 35"/>
                  <a:gd name="T50" fmla="*/ 16 w 238"/>
                  <a:gd name="T51" fmla="*/ 35 h 35"/>
                  <a:gd name="T52" fmla="*/ 11 w 238"/>
                  <a:gd name="T53" fmla="*/ 34 h 35"/>
                  <a:gd name="T54" fmla="*/ 5 w 238"/>
                  <a:gd name="T55" fmla="*/ 33 h 35"/>
                  <a:gd name="T56" fmla="*/ 1 w 238"/>
                  <a:gd name="T57" fmla="*/ 32 h 35"/>
                  <a:gd name="T58" fmla="*/ 0 w 238"/>
                  <a:gd name="T59" fmla="*/ 30 h 35"/>
                  <a:gd name="T60" fmla="*/ 0 w 238"/>
                  <a:gd name="T61" fmla="*/ 27 h 35"/>
                  <a:gd name="T62" fmla="*/ 3 w 238"/>
                  <a:gd name="T63" fmla="*/ 24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3" y="24"/>
                    </a:moveTo>
                    <a:lnTo>
                      <a:pt x="8" y="22"/>
                    </a:lnTo>
                    <a:lnTo>
                      <a:pt x="13" y="21"/>
                    </a:lnTo>
                    <a:lnTo>
                      <a:pt x="30" y="17"/>
                    </a:lnTo>
                    <a:lnTo>
                      <a:pt x="56" y="14"/>
                    </a:lnTo>
                    <a:lnTo>
                      <a:pt x="75" y="12"/>
                    </a:lnTo>
                    <a:lnTo>
                      <a:pt x="99" y="9"/>
                    </a:lnTo>
                    <a:lnTo>
                      <a:pt x="131" y="6"/>
                    </a:lnTo>
                    <a:lnTo>
                      <a:pt x="154" y="5"/>
                    </a:lnTo>
                    <a:lnTo>
                      <a:pt x="179" y="2"/>
                    </a:lnTo>
                    <a:lnTo>
                      <a:pt x="203" y="1"/>
                    </a:lnTo>
                    <a:lnTo>
                      <a:pt x="218" y="0"/>
                    </a:lnTo>
                    <a:lnTo>
                      <a:pt x="229" y="1"/>
                    </a:lnTo>
                    <a:lnTo>
                      <a:pt x="236" y="4"/>
                    </a:lnTo>
                    <a:lnTo>
                      <a:pt x="238" y="9"/>
                    </a:lnTo>
                    <a:lnTo>
                      <a:pt x="234" y="13"/>
                    </a:lnTo>
                    <a:lnTo>
                      <a:pt x="223" y="16"/>
                    </a:lnTo>
                    <a:lnTo>
                      <a:pt x="209" y="19"/>
                    </a:lnTo>
                    <a:lnTo>
                      <a:pt x="184" y="23"/>
                    </a:lnTo>
                    <a:lnTo>
                      <a:pt x="160" y="24"/>
                    </a:lnTo>
                    <a:lnTo>
                      <a:pt x="134" y="27"/>
                    </a:lnTo>
                    <a:lnTo>
                      <a:pt x="103" y="30"/>
                    </a:lnTo>
                    <a:lnTo>
                      <a:pt x="78" y="32"/>
                    </a:lnTo>
                    <a:lnTo>
                      <a:pt x="56" y="34"/>
                    </a:lnTo>
                    <a:lnTo>
                      <a:pt x="32" y="34"/>
                    </a:lnTo>
                    <a:lnTo>
                      <a:pt x="16" y="35"/>
                    </a:lnTo>
                    <a:lnTo>
                      <a:pt x="11" y="34"/>
                    </a:lnTo>
                    <a:lnTo>
                      <a:pt x="5" y="33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3" y="2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5" name="Freeform 18"/>
              <p:cNvSpPr>
                <a:spLocks/>
              </p:cNvSpPr>
              <p:nvPr/>
            </p:nvSpPr>
            <p:spPr bwMode="auto">
              <a:xfrm>
                <a:off x="4084" y="3668"/>
                <a:ext cx="238" cy="35"/>
              </a:xfrm>
              <a:custGeom>
                <a:avLst/>
                <a:gdLst>
                  <a:gd name="T0" fmla="*/ 3 w 238"/>
                  <a:gd name="T1" fmla="*/ 25 h 35"/>
                  <a:gd name="T2" fmla="*/ 8 w 238"/>
                  <a:gd name="T3" fmla="*/ 22 h 35"/>
                  <a:gd name="T4" fmla="*/ 13 w 238"/>
                  <a:gd name="T5" fmla="*/ 21 h 35"/>
                  <a:gd name="T6" fmla="*/ 30 w 238"/>
                  <a:gd name="T7" fmla="*/ 18 h 35"/>
                  <a:gd name="T8" fmla="*/ 56 w 238"/>
                  <a:gd name="T9" fmla="*/ 14 h 35"/>
                  <a:gd name="T10" fmla="*/ 75 w 238"/>
                  <a:gd name="T11" fmla="*/ 12 h 35"/>
                  <a:gd name="T12" fmla="*/ 99 w 238"/>
                  <a:gd name="T13" fmla="*/ 10 h 35"/>
                  <a:gd name="T14" fmla="*/ 131 w 238"/>
                  <a:gd name="T15" fmla="*/ 6 h 35"/>
                  <a:gd name="T16" fmla="*/ 154 w 238"/>
                  <a:gd name="T17" fmla="*/ 5 h 35"/>
                  <a:gd name="T18" fmla="*/ 179 w 238"/>
                  <a:gd name="T19" fmla="*/ 2 h 35"/>
                  <a:gd name="T20" fmla="*/ 203 w 238"/>
                  <a:gd name="T21" fmla="*/ 2 h 35"/>
                  <a:gd name="T22" fmla="*/ 218 w 238"/>
                  <a:gd name="T23" fmla="*/ 0 h 35"/>
                  <a:gd name="T24" fmla="*/ 229 w 238"/>
                  <a:gd name="T25" fmla="*/ 1 h 35"/>
                  <a:gd name="T26" fmla="*/ 236 w 238"/>
                  <a:gd name="T27" fmla="*/ 4 h 35"/>
                  <a:gd name="T28" fmla="*/ 238 w 238"/>
                  <a:gd name="T29" fmla="*/ 9 h 35"/>
                  <a:gd name="T30" fmla="*/ 234 w 238"/>
                  <a:gd name="T31" fmla="*/ 13 h 35"/>
                  <a:gd name="T32" fmla="*/ 223 w 238"/>
                  <a:gd name="T33" fmla="*/ 17 h 35"/>
                  <a:gd name="T34" fmla="*/ 209 w 238"/>
                  <a:gd name="T35" fmla="*/ 19 h 35"/>
                  <a:gd name="T36" fmla="*/ 184 w 238"/>
                  <a:gd name="T37" fmla="*/ 23 h 35"/>
                  <a:gd name="T38" fmla="*/ 160 w 238"/>
                  <a:gd name="T39" fmla="*/ 25 h 35"/>
                  <a:gd name="T40" fmla="*/ 134 w 238"/>
                  <a:gd name="T41" fmla="*/ 27 h 35"/>
                  <a:gd name="T42" fmla="*/ 103 w 238"/>
                  <a:gd name="T43" fmla="*/ 30 h 35"/>
                  <a:gd name="T44" fmla="*/ 78 w 238"/>
                  <a:gd name="T45" fmla="*/ 32 h 35"/>
                  <a:gd name="T46" fmla="*/ 56 w 238"/>
                  <a:gd name="T47" fmla="*/ 34 h 35"/>
                  <a:gd name="T48" fmla="*/ 32 w 238"/>
                  <a:gd name="T49" fmla="*/ 35 h 35"/>
                  <a:gd name="T50" fmla="*/ 16 w 238"/>
                  <a:gd name="T51" fmla="*/ 35 h 35"/>
                  <a:gd name="T52" fmla="*/ 11 w 238"/>
                  <a:gd name="T53" fmla="*/ 35 h 35"/>
                  <a:gd name="T54" fmla="*/ 5 w 238"/>
                  <a:gd name="T55" fmla="*/ 34 h 35"/>
                  <a:gd name="T56" fmla="*/ 1 w 238"/>
                  <a:gd name="T57" fmla="*/ 32 h 35"/>
                  <a:gd name="T58" fmla="*/ 0 w 238"/>
                  <a:gd name="T59" fmla="*/ 29 h 35"/>
                  <a:gd name="T60" fmla="*/ 0 w 238"/>
                  <a:gd name="T61" fmla="*/ 27 h 35"/>
                  <a:gd name="T62" fmla="*/ 3 w 238"/>
                  <a:gd name="T63" fmla="*/ 25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3" y="25"/>
                    </a:moveTo>
                    <a:lnTo>
                      <a:pt x="8" y="22"/>
                    </a:lnTo>
                    <a:lnTo>
                      <a:pt x="13" y="21"/>
                    </a:lnTo>
                    <a:lnTo>
                      <a:pt x="30" y="18"/>
                    </a:lnTo>
                    <a:lnTo>
                      <a:pt x="56" y="14"/>
                    </a:lnTo>
                    <a:lnTo>
                      <a:pt x="75" y="12"/>
                    </a:lnTo>
                    <a:lnTo>
                      <a:pt x="99" y="10"/>
                    </a:lnTo>
                    <a:lnTo>
                      <a:pt x="131" y="6"/>
                    </a:lnTo>
                    <a:lnTo>
                      <a:pt x="154" y="5"/>
                    </a:lnTo>
                    <a:lnTo>
                      <a:pt x="179" y="2"/>
                    </a:lnTo>
                    <a:lnTo>
                      <a:pt x="203" y="2"/>
                    </a:lnTo>
                    <a:lnTo>
                      <a:pt x="218" y="0"/>
                    </a:lnTo>
                    <a:lnTo>
                      <a:pt x="229" y="1"/>
                    </a:lnTo>
                    <a:lnTo>
                      <a:pt x="236" y="4"/>
                    </a:lnTo>
                    <a:lnTo>
                      <a:pt x="238" y="9"/>
                    </a:lnTo>
                    <a:lnTo>
                      <a:pt x="234" y="13"/>
                    </a:lnTo>
                    <a:lnTo>
                      <a:pt x="223" y="17"/>
                    </a:lnTo>
                    <a:lnTo>
                      <a:pt x="209" y="19"/>
                    </a:lnTo>
                    <a:lnTo>
                      <a:pt x="184" y="23"/>
                    </a:lnTo>
                    <a:lnTo>
                      <a:pt x="160" y="25"/>
                    </a:lnTo>
                    <a:lnTo>
                      <a:pt x="134" y="27"/>
                    </a:lnTo>
                    <a:lnTo>
                      <a:pt x="103" y="30"/>
                    </a:lnTo>
                    <a:lnTo>
                      <a:pt x="78" y="32"/>
                    </a:lnTo>
                    <a:lnTo>
                      <a:pt x="56" y="34"/>
                    </a:lnTo>
                    <a:lnTo>
                      <a:pt x="32" y="35"/>
                    </a:lnTo>
                    <a:lnTo>
                      <a:pt x="16" y="35"/>
                    </a:lnTo>
                    <a:lnTo>
                      <a:pt x="11" y="35"/>
                    </a:lnTo>
                    <a:lnTo>
                      <a:pt x="5" y="34"/>
                    </a:lnTo>
                    <a:lnTo>
                      <a:pt x="1" y="32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6" name="Freeform 19"/>
              <p:cNvSpPr>
                <a:spLocks/>
              </p:cNvSpPr>
              <p:nvPr/>
            </p:nvSpPr>
            <p:spPr bwMode="auto">
              <a:xfrm>
                <a:off x="4195" y="3688"/>
                <a:ext cx="140" cy="132"/>
              </a:xfrm>
              <a:custGeom>
                <a:avLst/>
                <a:gdLst>
                  <a:gd name="T0" fmla="*/ 124 w 140"/>
                  <a:gd name="T1" fmla="*/ 2 h 132"/>
                  <a:gd name="T2" fmla="*/ 116 w 140"/>
                  <a:gd name="T3" fmla="*/ 8 h 132"/>
                  <a:gd name="T4" fmla="*/ 102 w 140"/>
                  <a:gd name="T5" fmla="*/ 18 h 132"/>
                  <a:gd name="T6" fmla="*/ 81 w 140"/>
                  <a:gd name="T7" fmla="*/ 35 h 132"/>
                  <a:gd name="T8" fmla="*/ 57 w 140"/>
                  <a:gd name="T9" fmla="*/ 57 h 132"/>
                  <a:gd name="T10" fmla="*/ 37 w 140"/>
                  <a:gd name="T11" fmla="*/ 78 h 132"/>
                  <a:gd name="T12" fmla="*/ 15 w 140"/>
                  <a:gd name="T13" fmla="*/ 104 h 132"/>
                  <a:gd name="T14" fmla="*/ 6 w 140"/>
                  <a:gd name="T15" fmla="*/ 115 h 132"/>
                  <a:gd name="T16" fmla="*/ 3 w 140"/>
                  <a:gd name="T17" fmla="*/ 121 h 132"/>
                  <a:gd name="T18" fmla="*/ 1 w 140"/>
                  <a:gd name="T19" fmla="*/ 125 h 132"/>
                  <a:gd name="T20" fmla="*/ 0 w 140"/>
                  <a:gd name="T21" fmla="*/ 129 h 132"/>
                  <a:gd name="T22" fmla="*/ 3 w 140"/>
                  <a:gd name="T23" fmla="*/ 132 h 132"/>
                  <a:gd name="T24" fmla="*/ 8 w 140"/>
                  <a:gd name="T25" fmla="*/ 132 h 132"/>
                  <a:gd name="T26" fmla="*/ 13 w 140"/>
                  <a:gd name="T27" fmla="*/ 132 h 132"/>
                  <a:gd name="T28" fmla="*/ 18 w 140"/>
                  <a:gd name="T29" fmla="*/ 130 h 132"/>
                  <a:gd name="T30" fmla="*/ 25 w 140"/>
                  <a:gd name="T31" fmla="*/ 127 h 132"/>
                  <a:gd name="T32" fmla="*/ 29 w 140"/>
                  <a:gd name="T33" fmla="*/ 124 h 132"/>
                  <a:gd name="T34" fmla="*/ 45 w 140"/>
                  <a:gd name="T35" fmla="*/ 113 h 132"/>
                  <a:gd name="T36" fmla="*/ 71 w 140"/>
                  <a:gd name="T37" fmla="*/ 90 h 132"/>
                  <a:gd name="T38" fmla="*/ 94 w 140"/>
                  <a:gd name="T39" fmla="*/ 66 h 132"/>
                  <a:gd name="T40" fmla="*/ 112 w 140"/>
                  <a:gd name="T41" fmla="*/ 45 h 132"/>
                  <a:gd name="T42" fmla="*/ 127 w 140"/>
                  <a:gd name="T43" fmla="*/ 28 h 132"/>
                  <a:gd name="T44" fmla="*/ 137 w 140"/>
                  <a:gd name="T45" fmla="*/ 14 h 132"/>
                  <a:gd name="T46" fmla="*/ 140 w 140"/>
                  <a:gd name="T47" fmla="*/ 6 h 132"/>
                  <a:gd name="T48" fmla="*/ 138 w 140"/>
                  <a:gd name="T49" fmla="*/ 2 h 132"/>
                  <a:gd name="T50" fmla="*/ 131 w 140"/>
                  <a:gd name="T51" fmla="*/ 0 h 132"/>
                  <a:gd name="T52" fmla="*/ 124 w 140"/>
                  <a:gd name="T53" fmla="*/ 2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" h="132">
                    <a:moveTo>
                      <a:pt x="124" y="2"/>
                    </a:moveTo>
                    <a:lnTo>
                      <a:pt x="116" y="8"/>
                    </a:lnTo>
                    <a:lnTo>
                      <a:pt x="102" y="18"/>
                    </a:lnTo>
                    <a:lnTo>
                      <a:pt x="81" y="35"/>
                    </a:lnTo>
                    <a:lnTo>
                      <a:pt x="57" y="57"/>
                    </a:lnTo>
                    <a:lnTo>
                      <a:pt x="37" y="78"/>
                    </a:lnTo>
                    <a:lnTo>
                      <a:pt x="15" y="104"/>
                    </a:lnTo>
                    <a:lnTo>
                      <a:pt x="6" y="115"/>
                    </a:lnTo>
                    <a:lnTo>
                      <a:pt x="3" y="121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2"/>
                    </a:lnTo>
                    <a:lnTo>
                      <a:pt x="8" y="132"/>
                    </a:lnTo>
                    <a:lnTo>
                      <a:pt x="13" y="132"/>
                    </a:lnTo>
                    <a:lnTo>
                      <a:pt x="18" y="130"/>
                    </a:lnTo>
                    <a:lnTo>
                      <a:pt x="25" y="127"/>
                    </a:lnTo>
                    <a:lnTo>
                      <a:pt x="29" y="124"/>
                    </a:lnTo>
                    <a:lnTo>
                      <a:pt x="45" y="113"/>
                    </a:lnTo>
                    <a:lnTo>
                      <a:pt x="71" y="90"/>
                    </a:lnTo>
                    <a:lnTo>
                      <a:pt x="94" y="66"/>
                    </a:lnTo>
                    <a:lnTo>
                      <a:pt x="112" y="45"/>
                    </a:lnTo>
                    <a:lnTo>
                      <a:pt x="127" y="28"/>
                    </a:lnTo>
                    <a:lnTo>
                      <a:pt x="137" y="14"/>
                    </a:lnTo>
                    <a:lnTo>
                      <a:pt x="140" y="6"/>
                    </a:lnTo>
                    <a:lnTo>
                      <a:pt x="138" y="2"/>
                    </a:lnTo>
                    <a:lnTo>
                      <a:pt x="131" y="0"/>
                    </a:lnTo>
                    <a:lnTo>
                      <a:pt x="124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7" name="Freeform 20"/>
              <p:cNvSpPr>
                <a:spLocks/>
              </p:cNvSpPr>
              <p:nvPr/>
            </p:nvSpPr>
            <p:spPr bwMode="auto">
              <a:xfrm>
                <a:off x="4195" y="3683"/>
                <a:ext cx="140" cy="133"/>
              </a:xfrm>
              <a:custGeom>
                <a:avLst/>
                <a:gdLst>
                  <a:gd name="T0" fmla="*/ 124 w 140"/>
                  <a:gd name="T1" fmla="*/ 3 h 133"/>
                  <a:gd name="T2" fmla="*/ 116 w 140"/>
                  <a:gd name="T3" fmla="*/ 8 h 133"/>
                  <a:gd name="T4" fmla="*/ 102 w 140"/>
                  <a:gd name="T5" fmla="*/ 19 h 133"/>
                  <a:gd name="T6" fmla="*/ 81 w 140"/>
                  <a:gd name="T7" fmla="*/ 36 h 133"/>
                  <a:gd name="T8" fmla="*/ 57 w 140"/>
                  <a:gd name="T9" fmla="*/ 57 h 133"/>
                  <a:gd name="T10" fmla="*/ 37 w 140"/>
                  <a:gd name="T11" fmla="*/ 79 h 133"/>
                  <a:gd name="T12" fmla="*/ 15 w 140"/>
                  <a:gd name="T13" fmla="*/ 104 h 133"/>
                  <a:gd name="T14" fmla="*/ 6 w 140"/>
                  <a:gd name="T15" fmla="*/ 115 h 133"/>
                  <a:gd name="T16" fmla="*/ 3 w 140"/>
                  <a:gd name="T17" fmla="*/ 121 h 133"/>
                  <a:gd name="T18" fmla="*/ 1 w 140"/>
                  <a:gd name="T19" fmla="*/ 125 h 133"/>
                  <a:gd name="T20" fmla="*/ 0 w 140"/>
                  <a:gd name="T21" fmla="*/ 129 h 133"/>
                  <a:gd name="T22" fmla="*/ 3 w 140"/>
                  <a:gd name="T23" fmla="*/ 132 h 133"/>
                  <a:gd name="T24" fmla="*/ 8 w 140"/>
                  <a:gd name="T25" fmla="*/ 133 h 133"/>
                  <a:gd name="T26" fmla="*/ 13 w 140"/>
                  <a:gd name="T27" fmla="*/ 132 h 133"/>
                  <a:gd name="T28" fmla="*/ 18 w 140"/>
                  <a:gd name="T29" fmla="*/ 130 h 133"/>
                  <a:gd name="T30" fmla="*/ 25 w 140"/>
                  <a:gd name="T31" fmla="*/ 127 h 133"/>
                  <a:gd name="T32" fmla="*/ 29 w 140"/>
                  <a:gd name="T33" fmla="*/ 124 h 133"/>
                  <a:gd name="T34" fmla="*/ 45 w 140"/>
                  <a:gd name="T35" fmla="*/ 113 h 133"/>
                  <a:gd name="T36" fmla="*/ 71 w 140"/>
                  <a:gd name="T37" fmla="*/ 90 h 133"/>
                  <a:gd name="T38" fmla="*/ 94 w 140"/>
                  <a:gd name="T39" fmla="*/ 66 h 133"/>
                  <a:gd name="T40" fmla="*/ 112 w 140"/>
                  <a:gd name="T41" fmla="*/ 46 h 133"/>
                  <a:gd name="T42" fmla="*/ 127 w 140"/>
                  <a:gd name="T43" fmla="*/ 28 h 133"/>
                  <a:gd name="T44" fmla="*/ 137 w 140"/>
                  <a:gd name="T45" fmla="*/ 14 h 133"/>
                  <a:gd name="T46" fmla="*/ 140 w 140"/>
                  <a:gd name="T47" fmla="*/ 6 h 133"/>
                  <a:gd name="T48" fmla="*/ 138 w 140"/>
                  <a:gd name="T49" fmla="*/ 3 h 133"/>
                  <a:gd name="T50" fmla="*/ 131 w 140"/>
                  <a:gd name="T51" fmla="*/ 0 h 133"/>
                  <a:gd name="T52" fmla="*/ 124 w 140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" h="133">
                    <a:moveTo>
                      <a:pt x="124" y="3"/>
                    </a:moveTo>
                    <a:lnTo>
                      <a:pt x="116" y="8"/>
                    </a:lnTo>
                    <a:lnTo>
                      <a:pt x="102" y="19"/>
                    </a:lnTo>
                    <a:lnTo>
                      <a:pt x="81" y="36"/>
                    </a:lnTo>
                    <a:lnTo>
                      <a:pt x="57" y="57"/>
                    </a:lnTo>
                    <a:lnTo>
                      <a:pt x="37" y="79"/>
                    </a:lnTo>
                    <a:lnTo>
                      <a:pt x="15" y="104"/>
                    </a:lnTo>
                    <a:lnTo>
                      <a:pt x="6" y="115"/>
                    </a:lnTo>
                    <a:lnTo>
                      <a:pt x="3" y="121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2"/>
                    </a:lnTo>
                    <a:lnTo>
                      <a:pt x="8" y="133"/>
                    </a:lnTo>
                    <a:lnTo>
                      <a:pt x="13" y="132"/>
                    </a:lnTo>
                    <a:lnTo>
                      <a:pt x="18" y="130"/>
                    </a:lnTo>
                    <a:lnTo>
                      <a:pt x="25" y="127"/>
                    </a:lnTo>
                    <a:lnTo>
                      <a:pt x="29" y="124"/>
                    </a:lnTo>
                    <a:lnTo>
                      <a:pt x="45" y="113"/>
                    </a:lnTo>
                    <a:lnTo>
                      <a:pt x="71" y="90"/>
                    </a:lnTo>
                    <a:lnTo>
                      <a:pt x="94" y="66"/>
                    </a:lnTo>
                    <a:lnTo>
                      <a:pt x="112" y="46"/>
                    </a:lnTo>
                    <a:lnTo>
                      <a:pt x="127" y="28"/>
                    </a:lnTo>
                    <a:lnTo>
                      <a:pt x="137" y="14"/>
                    </a:lnTo>
                    <a:lnTo>
                      <a:pt x="140" y="6"/>
                    </a:lnTo>
                    <a:lnTo>
                      <a:pt x="138" y="3"/>
                    </a:lnTo>
                    <a:lnTo>
                      <a:pt x="131" y="0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8" name="Freeform 21"/>
              <p:cNvSpPr>
                <a:spLocks/>
              </p:cNvSpPr>
              <p:nvPr/>
            </p:nvSpPr>
            <p:spPr bwMode="auto">
              <a:xfrm>
                <a:off x="4285" y="3688"/>
                <a:ext cx="68" cy="154"/>
              </a:xfrm>
              <a:custGeom>
                <a:avLst/>
                <a:gdLst>
                  <a:gd name="T0" fmla="*/ 59 w 68"/>
                  <a:gd name="T1" fmla="*/ 0 h 154"/>
                  <a:gd name="T2" fmla="*/ 53 w 68"/>
                  <a:gd name="T3" fmla="*/ 5 h 154"/>
                  <a:gd name="T4" fmla="*/ 43 w 68"/>
                  <a:gd name="T5" fmla="*/ 20 h 154"/>
                  <a:gd name="T6" fmla="*/ 31 w 68"/>
                  <a:gd name="T7" fmla="*/ 44 h 154"/>
                  <a:gd name="T8" fmla="*/ 22 w 68"/>
                  <a:gd name="T9" fmla="*/ 65 h 154"/>
                  <a:gd name="T10" fmla="*/ 11 w 68"/>
                  <a:gd name="T11" fmla="*/ 91 h 154"/>
                  <a:gd name="T12" fmla="*/ 3 w 68"/>
                  <a:gd name="T13" fmla="*/ 118 h 154"/>
                  <a:gd name="T14" fmla="*/ 1 w 68"/>
                  <a:gd name="T15" fmla="*/ 134 h 154"/>
                  <a:gd name="T16" fmla="*/ 0 w 68"/>
                  <a:gd name="T17" fmla="*/ 138 h 154"/>
                  <a:gd name="T18" fmla="*/ 1 w 68"/>
                  <a:gd name="T19" fmla="*/ 144 h 154"/>
                  <a:gd name="T20" fmla="*/ 1 w 68"/>
                  <a:gd name="T21" fmla="*/ 149 h 154"/>
                  <a:gd name="T22" fmla="*/ 4 w 68"/>
                  <a:gd name="T23" fmla="*/ 153 h 154"/>
                  <a:gd name="T24" fmla="*/ 7 w 68"/>
                  <a:gd name="T25" fmla="*/ 154 h 154"/>
                  <a:gd name="T26" fmla="*/ 12 w 68"/>
                  <a:gd name="T27" fmla="*/ 154 h 154"/>
                  <a:gd name="T28" fmla="*/ 17 w 68"/>
                  <a:gd name="T29" fmla="*/ 152 h 154"/>
                  <a:gd name="T30" fmla="*/ 21 w 68"/>
                  <a:gd name="T31" fmla="*/ 150 h 154"/>
                  <a:gd name="T32" fmla="*/ 27 w 68"/>
                  <a:gd name="T33" fmla="*/ 144 h 154"/>
                  <a:gd name="T34" fmla="*/ 31 w 68"/>
                  <a:gd name="T35" fmla="*/ 136 h 154"/>
                  <a:gd name="T36" fmla="*/ 37 w 68"/>
                  <a:gd name="T37" fmla="*/ 126 h 154"/>
                  <a:gd name="T38" fmla="*/ 49 w 68"/>
                  <a:gd name="T39" fmla="*/ 100 h 154"/>
                  <a:gd name="T40" fmla="*/ 56 w 68"/>
                  <a:gd name="T41" fmla="*/ 72 h 154"/>
                  <a:gd name="T42" fmla="*/ 62 w 68"/>
                  <a:gd name="T43" fmla="*/ 51 h 154"/>
                  <a:gd name="T44" fmla="*/ 67 w 68"/>
                  <a:gd name="T45" fmla="*/ 27 h 154"/>
                  <a:gd name="T46" fmla="*/ 68 w 68"/>
                  <a:gd name="T47" fmla="*/ 17 h 154"/>
                  <a:gd name="T48" fmla="*/ 68 w 68"/>
                  <a:gd name="T49" fmla="*/ 8 h 154"/>
                  <a:gd name="T50" fmla="*/ 67 w 68"/>
                  <a:gd name="T51" fmla="*/ 2 h 154"/>
                  <a:gd name="T52" fmla="*/ 64 w 68"/>
                  <a:gd name="T53" fmla="*/ 0 h 154"/>
                  <a:gd name="T54" fmla="*/ 59 w 68"/>
                  <a:gd name="T55" fmla="*/ 0 h 1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154">
                    <a:moveTo>
                      <a:pt x="59" y="0"/>
                    </a:moveTo>
                    <a:lnTo>
                      <a:pt x="53" y="5"/>
                    </a:lnTo>
                    <a:lnTo>
                      <a:pt x="43" y="20"/>
                    </a:lnTo>
                    <a:lnTo>
                      <a:pt x="31" y="44"/>
                    </a:lnTo>
                    <a:lnTo>
                      <a:pt x="22" y="65"/>
                    </a:lnTo>
                    <a:lnTo>
                      <a:pt x="11" y="91"/>
                    </a:lnTo>
                    <a:lnTo>
                      <a:pt x="3" y="118"/>
                    </a:lnTo>
                    <a:lnTo>
                      <a:pt x="1" y="134"/>
                    </a:lnTo>
                    <a:lnTo>
                      <a:pt x="0" y="138"/>
                    </a:lnTo>
                    <a:lnTo>
                      <a:pt x="1" y="144"/>
                    </a:lnTo>
                    <a:lnTo>
                      <a:pt x="1" y="149"/>
                    </a:lnTo>
                    <a:lnTo>
                      <a:pt x="4" y="153"/>
                    </a:lnTo>
                    <a:lnTo>
                      <a:pt x="7" y="154"/>
                    </a:lnTo>
                    <a:lnTo>
                      <a:pt x="12" y="154"/>
                    </a:lnTo>
                    <a:lnTo>
                      <a:pt x="17" y="152"/>
                    </a:lnTo>
                    <a:lnTo>
                      <a:pt x="21" y="150"/>
                    </a:lnTo>
                    <a:lnTo>
                      <a:pt x="27" y="144"/>
                    </a:lnTo>
                    <a:lnTo>
                      <a:pt x="31" y="136"/>
                    </a:lnTo>
                    <a:lnTo>
                      <a:pt x="37" y="126"/>
                    </a:lnTo>
                    <a:lnTo>
                      <a:pt x="49" y="100"/>
                    </a:lnTo>
                    <a:lnTo>
                      <a:pt x="56" y="72"/>
                    </a:lnTo>
                    <a:lnTo>
                      <a:pt x="62" y="51"/>
                    </a:lnTo>
                    <a:lnTo>
                      <a:pt x="67" y="27"/>
                    </a:lnTo>
                    <a:lnTo>
                      <a:pt x="68" y="17"/>
                    </a:lnTo>
                    <a:lnTo>
                      <a:pt x="68" y="8"/>
                    </a:lnTo>
                    <a:lnTo>
                      <a:pt x="67" y="2"/>
                    </a:lnTo>
                    <a:lnTo>
                      <a:pt x="64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9" name="Freeform 22"/>
              <p:cNvSpPr>
                <a:spLocks/>
              </p:cNvSpPr>
              <p:nvPr/>
            </p:nvSpPr>
            <p:spPr bwMode="auto">
              <a:xfrm>
                <a:off x="4284" y="3683"/>
                <a:ext cx="69" cy="155"/>
              </a:xfrm>
              <a:custGeom>
                <a:avLst/>
                <a:gdLst>
                  <a:gd name="T0" fmla="*/ 60 w 69"/>
                  <a:gd name="T1" fmla="*/ 0 h 155"/>
                  <a:gd name="T2" fmla="*/ 53 w 69"/>
                  <a:gd name="T3" fmla="*/ 5 h 155"/>
                  <a:gd name="T4" fmla="*/ 43 w 69"/>
                  <a:gd name="T5" fmla="*/ 20 h 155"/>
                  <a:gd name="T6" fmla="*/ 31 w 69"/>
                  <a:gd name="T7" fmla="*/ 45 h 155"/>
                  <a:gd name="T8" fmla="*/ 22 w 69"/>
                  <a:gd name="T9" fmla="*/ 65 h 155"/>
                  <a:gd name="T10" fmla="*/ 11 w 69"/>
                  <a:gd name="T11" fmla="*/ 91 h 155"/>
                  <a:gd name="T12" fmla="*/ 3 w 69"/>
                  <a:gd name="T13" fmla="*/ 117 h 155"/>
                  <a:gd name="T14" fmla="*/ 1 w 69"/>
                  <a:gd name="T15" fmla="*/ 133 h 155"/>
                  <a:gd name="T16" fmla="*/ 0 w 69"/>
                  <a:gd name="T17" fmla="*/ 139 h 155"/>
                  <a:gd name="T18" fmla="*/ 1 w 69"/>
                  <a:gd name="T19" fmla="*/ 144 h 155"/>
                  <a:gd name="T20" fmla="*/ 1 w 69"/>
                  <a:gd name="T21" fmla="*/ 149 h 155"/>
                  <a:gd name="T22" fmla="*/ 4 w 69"/>
                  <a:gd name="T23" fmla="*/ 153 h 155"/>
                  <a:gd name="T24" fmla="*/ 7 w 69"/>
                  <a:gd name="T25" fmla="*/ 155 h 155"/>
                  <a:gd name="T26" fmla="*/ 11 w 69"/>
                  <a:gd name="T27" fmla="*/ 154 h 155"/>
                  <a:gd name="T28" fmla="*/ 17 w 69"/>
                  <a:gd name="T29" fmla="*/ 152 h 155"/>
                  <a:gd name="T30" fmla="*/ 20 w 69"/>
                  <a:gd name="T31" fmla="*/ 150 h 155"/>
                  <a:gd name="T32" fmla="*/ 26 w 69"/>
                  <a:gd name="T33" fmla="*/ 143 h 155"/>
                  <a:gd name="T34" fmla="*/ 30 w 69"/>
                  <a:gd name="T35" fmla="*/ 137 h 155"/>
                  <a:gd name="T36" fmla="*/ 37 w 69"/>
                  <a:gd name="T37" fmla="*/ 126 h 155"/>
                  <a:gd name="T38" fmla="*/ 48 w 69"/>
                  <a:gd name="T39" fmla="*/ 100 h 155"/>
                  <a:gd name="T40" fmla="*/ 56 w 69"/>
                  <a:gd name="T41" fmla="*/ 73 h 155"/>
                  <a:gd name="T42" fmla="*/ 63 w 69"/>
                  <a:gd name="T43" fmla="*/ 52 h 155"/>
                  <a:gd name="T44" fmla="*/ 66 w 69"/>
                  <a:gd name="T45" fmla="*/ 27 h 155"/>
                  <a:gd name="T46" fmla="*/ 67 w 69"/>
                  <a:gd name="T47" fmla="*/ 16 h 155"/>
                  <a:gd name="T48" fmla="*/ 69 w 69"/>
                  <a:gd name="T49" fmla="*/ 8 h 155"/>
                  <a:gd name="T50" fmla="*/ 66 w 69"/>
                  <a:gd name="T51" fmla="*/ 2 h 155"/>
                  <a:gd name="T52" fmla="*/ 63 w 69"/>
                  <a:gd name="T53" fmla="*/ 0 h 155"/>
                  <a:gd name="T54" fmla="*/ 60 w 69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9" h="155">
                    <a:moveTo>
                      <a:pt x="60" y="0"/>
                    </a:moveTo>
                    <a:lnTo>
                      <a:pt x="53" y="5"/>
                    </a:lnTo>
                    <a:lnTo>
                      <a:pt x="43" y="20"/>
                    </a:lnTo>
                    <a:lnTo>
                      <a:pt x="31" y="45"/>
                    </a:lnTo>
                    <a:lnTo>
                      <a:pt x="22" y="65"/>
                    </a:lnTo>
                    <a:lnTo>
                      <a:pt x="11" y="91"/>
                    </a:lnTo>
                    <a:lnTo>
                      <a:pt x="3" y="117"/>
                    </a:lnTo>
                    <a:lnTo>
                      <a:pt x="1" y="133"/>
                    </a:lnTo>
                    <a:lnTo>
                      <a:pt x="0" y="139"/>
                    </a:lnTo>
                    <a:lnTo>
                      <a:pt x="1" y="144"/>
                    </a:lnTo>
                    <a:lnTo>
                      <a:pt x="1" y="149"/>
                    </a:lnTo>
                    <a:lnTo>
                      <a:pt x="4" y="153"/>
                    </a:lnTo>
                    <a:lnTo>
                      <a:pt x="7" y="155"/>
                    </a:lnTo>
                    <a:lnTo>
                      <a:pt x="11" y="154"/>
                    </a:lnTo>
                    <a:lnTo>
                      <a:pt x="17" y="152"/>
                    </a:lnTo>
                    <a:lnTo>
                      <a:pt x="20" y="150"/>
                    </a:lnTo>
                    <a:lnTo>
                      <a:pt x="26" y="143"/>
                    </a:lnTo>
                    <a:lnTo>
                      <a:pt x="30" y="137"/>
                    </a:lnTo>
                    <a:lnTo>
                      <a:pt x="37" y="126"/>
                    </a:lnTo>
                    <a:lnTo>
                      <a:pt x="48" y="100"/>
                    </a:lnTo>
                    <a:lnTo>
                      <a:pt x="56" y="73"/>
                    </a:lnTo>
                    <a:lnTo>
                      <a:pt x="63" y="52"/>
                    </a:lnTo>
                    <a:lnTo>
                      <a:pt x="66" y="27"/>
                    </a:lnTo>
                    <a:lnTo>
                      <a:pt x="67" y="16"/>
                    </a:lnTo>
                    <a:lnTo>
                      <a:pt x="69" y="8"/>
                    </a:lnTo>
                    <a:lnTo>
                      <a:pt x="66" y="2"/>
                    </a:lnTo>
                    <a:lnTo>
                      <a:pt x="63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0" name="Freeform 23"/>
              <p:cNvSpPr>
                <a:spLocks/>
              </p:cNvSpPr>
              <p:nvPr/>
            </p:nvSpPr>
            <p:spPr bwMode="auto">
              <a:xfrm>
                <a:off x="4155" y="3682"/>
                <a:ext cx="180" cy="121"/>
              </a:xfrm>
              <a:custGeom>
                <a:avLst/>
                <a:gdLst>
                  <a:gd name="T0" fmla="*/ 166 w 180"/>
                  <a:gd name="T1" fmla="*/ 3 h 121"/>
                  <a:gd name="T2" fmla="*/ 155 w 180"/>
                  <a:gd name="T3" fmla="*/ 5 h 121"/>
                  <a:gd name="T4" fmla="*/ 140 w 180"/>
                  <a:gd name="T5" fmla="*/ 13 h 121"/>
                  <a:gd name="T6" fmla="*/ 117 w 180"/>
                  <a:gd name="T7" fmla="*/ 26 h 121"/>
                  <a:gd name="T8" fmla="*/ 84 w 180"/>
                  <a:gd name="T9" fmla="*/ 46 h 121"/>
                  <a:gd name="T10" fmla="*/ 55 w 180"/>
                  <a:gd name="T11" fmla="*/ 67 h 121"/>
                  <a:gd name="T12" fmla="*/ 34 w 180"/>
                  <a:gd name="T13" fmla="*/ 83 h 121"/>
                  <a:gd name="T14" fmla="*/ 11 w 180"/>
                  <a:gd name="T15" fmla="*/ 99 h 121"/>
                  <a:gd name="T16" fmla="*/ 5 w 180"/>
                  <a:gd name="T17" fmla="*/ 105 h 121"/>
                  <a:gd name="T18" fmla="*/ 1 w 180"/>
                  <a:gd name="T19" fmla="*/ 110 h 121"/>
                  <a:gd name="T20" fmla="*/ 0 w 180"/>
                  <a:gd name="T21" fmla="*/ 114 h 121"/>
                  <a:gd name="T22" fmla="*/ 0 w 180"/>
                  <a:gd name="T23" fmla="*/ 117 h 121"/>
                  <a:gd name="T24" fmla="*/ 3 w 180"/>
                  <a:gd name="T25" fmla="*/ 120 h 121"/>
                  <a:gd name="T26" fmla="*/ 9 w 180"/>
                  <a:gd name="T27" fmla="*/ 121 h 121"/>
                  <a:gd name="T28" fmla="*/ 15 w 180"/>
                  <a:gd name="T29" fmla="*/ 120 h 121"/>
                  <a:gd name="T30" fmla="*/ 22 w 180"/>
                  <a:gd name="T31" fmla="*/ 118 h 121"/>
                  <a:gd name="T32" fmla="*/ 28 w 180"/>
                  <a:gd name="T33" fmla="*/ 116 h 121"/>
                  <a:gd name="T34" fmla="*/ 36 w 180"/>
                  <a:gd name="T35" fmla="*/ 111 h 121"/>
                  <a:gd name="T36" fmla="*/ 63 w 180"/>
                  <a:gd name="T37" fmla="*/ 97 h 121"/>
                  <a:gd name="T38" fmla="*/ 87 w 180"/>
                  <a:gd name="T39" fmla="*/ 83 h 121"/>
                  <a:gd name="T40" fmla="*/ 118 w 180"/>
                  <a:gd name="T41" fmla="*/ 61 h 121"/>
                  <a:gd name="T42" fmla="*/ 147 w 180"/>
                  <a:gd name="T43" fmla="*/ 41 h 121"/>
                  <a:gd name="T44" fmla="*/ 168 w 180"/>
                  <a:gd name="T45" fmla="*/ 23 h 121"/>
                  <a:gd name="T46" fmla="*/ 176 w 180"/>
                  <a:gd name="T47" fmla="*/ 13 h 121"/>
                  <a:gd name="T48" fmla="*/ 180 w 180"/>
                  <a:gd name="T49" fmla="*/ 6 h 121"/>
                  <a:gd name="T50" fmla="*/ 179 w 180"/>
                  <a:gd name="T51" fmla="*/ 2 h 121"/>
                  <a:gd name="T52" fmla="*/ 173 w 180"/>
                  <a:gd name="T53" fmla="*/ 0 h 121"/>
                  <a:gd name="T54" fmla="*/ 166 w 180"/>
                  <a:gd name="T55" fmla="*/ 3 h 12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1">
                    <a:moveTo>
                      <a:pt x="166" y="3"/>
                    </a:moveTo>
                    <a:lnTo>
                      <a:pt x="155" y="5"/>
                    </a:lnTo>
                    <a:lnTo>
                      <a:pt x="140" y="13"/>
                    </a:lnTo>
                    <a:lnTo>
                      <a:pt x="117" y="26"/>
                    </a:lnTo>
                    <a:lnTo>
                      <a:pt x="84" y="46"/>
                    </a:lnTo>
                    <a:lnTo>
                      <a:pt x="55" y="67"/>
                    </a:lnTo>
                    <a:lnTo>
                      <a:pt x="34" y="83"/>
                    </a:lnTo>
                    <a:lnTo>
                      <a:pt x="11" y="99"/>
                    </a:lnTo>
                    <a:lnTo>
                      <a:pt x="5" y="105"/>
                    </a:lnTo>
                    <a:lnTo>
                      <a:pt x="1" y="110"/>
                    </a:lnTo>
                    <a:lnTo>
                      <a:pt x="0" y="114"/>
                    </a:lnTo>
                    <a:lnTo>
                      <a:pt x="0" y="117"/>
                    </a:lnTo>
                    <a:lnTo>
                      <a:pt x="3" y="120"/>
                    </a:lnTo>
                    <a:lnTo>
                      <a:pt x="9" y="121"/>
                    </a:lnTo>
                    <a:lnTo>
                      <a:pt x="15" y="120"/>
                    </a:lnTo>
                    <a:lnTo>
                      <a:pt x="22" y="118"/>
                    </a:lnTo>
                    <a:lnTo>
                      <a:pt x="28" y="116"/>
                    </a:lnTo>
                    <a:lnTo>
                      <a:pt x="36" y="111"/>
                    </a:lnTo>
                    <a:lnTo>
                      <a:pt x="63" y="97"/>
                    </a:lnTo>
                    <a:lnTo>
                      <a:pt x="87" y="83"/>
                    </a:lnTo>
                    <a:lnTo>
                      <a:pt x="118" y="61"/>
                    </a:lnTo>
                    <a:lnTo>
                      <a:pt x="147" y="41"/>
                    </a:lnTo>
                    <a:lnTo>
                      <a:pt x="168" y="23"/>
                    </a:lnTo>
                    <a:lnTo>
                      <a:pt x="176" y="13"/>
                    </a:lnTo>
                    <a:lnTo>
                      <a:pt x="180" y="6"/>
                    </a:lnTo>
                    <a:lnTo>
                      <a:pt x="179" y="2"/>
                    </a:lnTo>
                    <a:lnTo>
                      <a:pt x="173" y="0"/>
                    </a:lnTo>
                    <a:lnTo>
                      <a:pt x="166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1" name="Freeform 24"/>
              <p:cNvSpPr>
                <a:spLocks/>
              </p:cNvSpPr>
              <p:nvPr/>
            </p:nvSpPr>
            <p:spPr bwMode="auto">
              <a:xfrm>
                <a:off x="4155" y="3678"/>
                <a:ext cx="180" cy="120"/>
              </a:xfrm>
              <a:custGeom>
                <a:avLst/>
                <a:gdLst>
                  <a:gd name="T0" fmla="*/ 166 w 180"/>
                  <a:gd name="T1" fmla="*/ 2 h 120"/>
                  <a:gd name="T2" fmla="*/ 155 w 180"/>
                  <a:gd name="T3" fmla="*/ 4 h 120"/>
                  <a:gd name="T4" fmla="*/ 140 w 180"/>
                  <a:gd name="T5" fmla="*/ 11 h 120"/>
                  <a:gd name="T6" fmla="*/ 117 w 180"/>
                  <a:gd name="T7" fmla="*/ 25 h 120"/>
                  <a:gd name="T8" fmla="*/ 84 w 180"/>
                  <a:gd name="T9" fmla="*/ 45 h 120"/>
                  <a:gd name="T10" fmla="*/ 55 w 180"/>
                  <a:gd name="T11" fmla="*/ 67 h 120"/>
                  <a:gd name="T12" fmla="*/ 34 w 180"/>
                  <a:gd name="T13" fmla="*/ 82 h 120"/>
                  <a:gd name="T14" fmla="*/ 11 w 180"/>
                  <a:gd name="T15" fmla="*/ 98 h 120"/>
                  <a:gd name="T16" fmla="*/ 5 w 180"/>
                  <a:gd name="T17" fmla="*/ 104 h 120"/>
                  <a:gd name="T18" fmla="*/ 1 w 180"/>
                  <a:gd name="T19" fmla="*/ 109 h 120"/>
                  <a:gd name="T20" fmla="*/ 0 w 180"/>
                  <a:gd name="T21" fmla="*/ 113 h 120"/>
                  <a:gd name="T22" fmla="*/ 0 w 180"/>
                  <a:gd name="T23" fmla="*/ 116 h 120"/>
                  <a:gd name="T24" fmla="*/ 3 w 180"/>
                  <a:gd name="T25" fmla="*/ 120 h 120"/>
                  <a:gd name="T26" fmla="*/ 9 w 180"/>
                  <a:gd name="T27" fmla="*/ 120 h 120"/>
                  <a:gd name="T28" fmla="*/ 15 w 180"/>
                  <a:gd name="T29" fmla="*/ 119 h 120"/>
                  <a:gd name="T30" fmla="*/ 22 w 180"/>
                  <a:gd name="T31" fmla="*/ 117 h 120"/>
                  <a:gd name="T32" fmla="*/ 28 w 180"/>
                  <a:gd name="T33" fmla="*/ 115 h 120"/>
                  <a:gd name="T34" fmla="*/ 36 w 180"/>
                  <a:gd name="T35" fmla="*/ 111 h 120"/>
                  <a:gd name="T36" fmla="*/ 63 w 180"/>
                  <a:gd name="T37" fmla="*/ 96 h 120"/>
                  <a:gd name="T38" fmla="*/ 87 w 180"/>
                  <a:gd name="T39" fmla="*/ 82 h 120"/>
                  <a:gd name="T40" fmla="*/ 118 w 180"/>
                  <a:gd name="T41" fmla="*/ 61 h 120"/>
                  <a:gd name="T42" fmla="*/ 147 w 180"/>
                  <a:gd name="T43" fmla="*/ 40 h 120"/>
                  <a:gd name="T44" fmla="*/ 168 w 180"/>
                  <a:gd name="T45" fmla="*/ 22 h 120"/>
                  <a:gd name="T46" fmla="*/ 176 w 180"/>
                  <a:gd name="T47" fmla="*/ 12 h 120"/>
                  <a:gd name="T48" fmla="*/ 180 w 180"/>
                  <a:gd name="T49" fmla="*/ 6 h 120"/>
                  <a:gd name="T50" fmla="*/ 179 w 180"/>
                  <a:gd name="T51" fmla="*/ 1 h 120"/>
                  <a:gd name="T52" fmla="*/ 173 w 180"/>
                  <a:gd name="T53" fmla="*/ 0 h 120"/>
                  <a:gd name="T54" fmla="*/ 166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66" y="2"/>
                    </a:moveTo>
                    <a:lnTo>
                      <a:pt x="155" y="4"/>
                    </a:lnTo>
                    <a:lnTo>
                      <a:pt x="140" y="11"/>
                    </a:lnTo>
                    <a:lnTo>
                      <a:pt x="117" y="25"/>
                    </a:lnTo>
                    <a:lnTo>
                      <a:pt x="84" y="45"/>
                    </a:lnTo>
                    <a:lnTo>
                      <a:pt x="55" y="67"/>
                    </a:lnTo>
                    <a:lnTo>
                      <a:pt x="34" y="82"/>
                    </a:lnTo>
                    <a:lnTo>
                      <a:pt x="11" y="98"/>
                    </a:lnTo>
                    <a:lnTo>
                      <a:pt x="5" y="104"/>
                    </a:lnTo>
                    <a:lnTo>
                      <a:pt x="1" y="109"/>
                    </a:lnTo>
                    <a:lnTo>
                      <a:pt x="0" y="113"/>
                    </a:lnTo>
                    <a:lnTo>
                      <a:pt x="0" y="116"/>
                    </a:lnTo>
                    <a:lnTo>
                      <a:pt x="3" y="120"/>
                    </a:lnTo>
                    <a:lnTo>
                      <a:pt x="9" y="120"/>
                    </a:lnTo>
                    <a:lnTo>
                      <a:pt x="15" y="119"/>
                    </a:lnTo>
                    <a:lnTo>
                      <a:pt x="22" y="117"/>
                    </a:lnTo>
                    <a:lnTo>
                      <a:pt x="28" y="115"/>
                    </a:lnTo>
                    <a:lnTo>
                      <a:pt x="36" y="111"/>
                    </a:lnTo>
                    <a:lnTo>
                      <a:pt x="63" y="96"/>
                    </a:lnTo>
                    <a:lnTo>
                      <a:pt x="87" y="82"/>
                    </a:lnTo>
                    <a:lnTo>
                      <a:pt x="118" y="61"/>
                    </a:lnTo>
                    <a:lnTo>
                      <a:pt x="147" y="40"/>
                    </a:lnTo>
                    <a:lnTo>
                      <a:pt x="168" y="22"/>
                    </a:lnTo>
                    <a:lnTo>
                      <a:pt x="176" y="12"/>
                    </a:lnTo>
                    <a:lnTo>
                      <a:pt x="180" y="6"/>
                    </a:lnTo>
                    <a:lnTo>
                      <a:pt x="179" y="1"/>
                    </a:lnTo>
                    <a:lnTo>
                      <a:pt x="173" y="0"/>
                    </a:lnTo>
                    <a:lnTo>
                      <a:pt x="16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2" name="Freeform 25"/>
              <p:cNvSpPr>
                <a:spLocks/>
              </p:cNvSpPr>
              <p:nvPr/>
            </p:nvSpPr>
            <p:spPr bwMode="auto">
              <a:xfrm>
                <a:off x="4098" y="3673"/>
                <a:ext cx="232" cy="68"/>
              </a:xfrm>
              <a:custGeom>
                <a:avLst/>
                <a:gdLst>
                  <a:gd name="T0" fmla="*/ 230 w 232"/>
                  <a:gd name="T1" fmla="*/ 5 h 68"/>
                  <a:gd name="T2" fmla="*/ 227 w 232"/>
                  <a:gd name="T3" fmla="*/ 2 h 68"/>
                  <a:gd name="T4" fmla="*/ 223 w 232"/>
                  <a:gd name="T5" fmla="*/ 0 h 68"/>
                  <a:gd name="T6" fmla="*/ 218 w 232"/>
                  <a:gd name="T7" fmla="*/ 0 h 68"/>
                  <a:gd name="T8" fmla="*/ 210 w 232"/>
                  <a:gd name="T9" fmla="*/ 0 h 68"/>
                  <a:gd name="T10" fmla="*/ 191 w 232"/>
                  <a:gd name="T11" fmla="*/ 4 h 68"/>
                  <a:gd name="T12" fmla="*/ 159 w 232"/>
                  <a:gd name="T13" fmla="*/ 11 h 68"/>
                  <a:gd name="T14" fmla="*/ 126 w 232"/>
                  <a:gd name="T15" fmla="*/ 19 h 68"/>
                  <a:gd name="T16" fmla="*/ 98 w 232"/>
                  <a:gd name="T17" fmla="*/ 26 h 68"/>
                  <a:gd name="T18" fmla="*/ 67 w 232"/>
                  <a:gd name="T19" fmla="*/ 35 h 68"/>
                  <a:gd name="T20" fmla="*/ 40 w 232"/>
                  <a:gd name="T21" fmla="*/ 43 h 68"/>
                  <a:gd name="T22" fmla="*/ 23 w 232"/>
                  <a:gd name="T23" fmla="*/ 49 h 68"/>
                  <a:gd name="T24" fmla="*/ 13 w 232"/>
                  <a:gd name="T25" fmla="*/ 53 h 68"/>
                  <a:gd name="T26" fmla="*/ 8 w 232"/>
                  <a:gd name="T27" fmla="*/ 55 h 68"/>
                  <a:gd name="T28" fmla="*/ 4 w 232"/>
                  <a:gd name="T29" fmla="*/ 58 h 68"/>
                  <a:gd name="T30" fmla="*/ 1 w 232"/>
                  <a:gd name="T31" fmla="*/ 60 h 68"/>
                  <a:gd name="T32" fmla="*/ 0 w 232"/>
                  <a:gd name="T33" fmla="*/ 63 h 68"/>
                  <a:gd name="T34" fmla="*/ 1 w 232"/>
                  <a:gd name="T35" fmla="*/ 66 h 68"/>
                  <a:gd name="T36" fmla="*/ 4 w 232"/>
                  <a:gd name="T37" fmla="*/ 68 h 68"/>
                  <a:gd name="T38" fmla="*/ 7 w 232"/>
                  <a:gd name="T39" fmla="*/ 68 h 68"/>
                  <a:gd name="T40" fmla="*/ 12 w 232"/>
                  <a:gd name="T41" fmla="*/ 68 h 68"/>
                  <a:gd name="T42" fmla="*/ 17 w 232"/>
                  <a:gd name="T43" fmla="*/ 68 h 68"/>
                  <a:gd name="T44" fmla="*/ 27 w 232"/>
                  <a:gd name="T45" fmla="*/ 66 h 68"/>
                  <a:gd name="T46" fmla="*/ 37 w 232"/>
                  <a:gd name="T47" fmla="*/ 65 h 68"/>
                  <a:gd name="T48" fmla="*/ 54 w 232"/>
                  <a:gd name="T49" fmla="*/ 62 h 68"/>
                  <a:gd name="T50" fmla="*/ 79 w 232"/>
                  <a:gd name="T51" fmla="*/ 57 h 68"/>
                  <a:gd name="T52" fmla="*/ 109 w 232"/>
                  <a:gd name="T53" fmla="*/ 49 h 68"/>
                  <a:gd name="T54" fmla="*/ 141 w 232"/>
                  <a:gd name="T55" fmla="*/ 41 h 68"/>
                  <a:gd name="T56" fmla="*/ 169 w 232"/>
                  <a:gd name="T57" fmla="*/ 33 h 68"/>
                  <a:gd name="T58" fmla="*/ 187 w 232"/>
                  <a:gd name="T59" fmla="*/ 28 h 68"/>
                  <a:gd name="T60" fmla="*/ 203 w 232"/>
                  <a:gd name="T61" fmla="*/ 22 h 68"/>
                  <a:gd name="T62" fmla="*/ 221 w 232"/>
                  <a:gd name="T63" fmla="*/ 15 h 68"/>
                  <a:gd name="T64" fmla="*/ 229 w 232"/>
                  <a:gd name="T65" fmla="*/ 12 h 68"/>
                  <a:gd name="T66" fmla="*/ 230 w 232"/>
                  <a:gd name="T67" fmla="*/ 10 h 68"/>
                  <a:gd name="T68" fmla="*/ 232 w 232"/>
                  <a:gd name="T69" fmla="*/ 7 h 68"/>
                  <a:gd name="T70" fmla="*/ 230 w 232"/>
                  <a:gd name="T71" fmla="*/ 5 h 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8">
                    <a:moveTo>
                      <a:pt x="230" y="5"/>
                    </a:moveTo>
                    <a:lnTo>
                      <a:pt x="227" y="2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0" y="0"/>
                    </a:lnTo>
                    <a:lnTo>
                      <a:pt x="191" y="4"/>
                    </a:lnTo>
                    <a:lnTo>
                      <a:pt x="159" y="11"/>
                    </a:lnTo>
                    <a:lnTo>
                      <a:pt x="126" y="19"/>
                    </a:lnTo>
                    <a:lnTo>
                      <a:pt x="98" y="26"/>
                    </a:lnTo>
                    <a:lnTo>
                      <a:pt x="67" y="35"/>
                    </a:lnTo>
                    <a:lnTo>
                      <a:pt x="40" y="43"/>
                    </a:lnTo>
                    <a:lnTo>
                      <a:pt x="23" y="49"/>
                    </a:lnTo>
                    <a:lnTo>
                      <a:pt x="13" y="53"/>
                    </a:lnTo>
                    <a:lnTo>
                      <a:pt x="8" y="55"/>
                    </a:lnTo>
                    <a:lnTo>
                      <a:pt x="4" y="58"/>
                    </a:lnTo>
                    <a:lnTo>
                      <a:pt x="1" y="60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4" y="68"/>
                    </a:lnTo>
                    <a:lnTo>
                      <a:pt x="7" y="68"/>
                    </a:lnTo>
                    <a:lnTo>
                      <a:pt x="12" y="68"/>
                    </a:lnTo>
                    <a:lnTo>
                      <a:pt x="17" y="68"/>
                    </a:lnTo>
                    <a:lnTo>
                      <a:pt x="27" y="66"/>
                    </a:lnTo>
                    <a:lnTo>
                      <a:pt x="37" y="65"/>
                    </a:lnTo>
                    <a:lnTo>
                      <a:pt x="54" y="62"/>
                    </a:lnTo>
                    <a:lnTo>
                      <a:pt x="79" y="57"/>
                    </a:lnTo>
                    <a:lnTo>
                      <a:pt x="109" y="49"/>
                    </a:lnTo>
                    <a:lnTo>
                      <a:pt x="141" y="41"/>
                    </a:lnTo>
                    <a:lnTo>
                      <a:pt x="169" y="33"/>
                    </a:lnTo>
                    <a:lnTo>
                      <a:pt x="187" y="28"/>
                    </a:lnTo>
                    <a:lnTo>
                      <a:pt x="203" y="22"/>
                    </a:lnTo>
                    <a:lnTo>
                      <a:pt x="221" y="15"/>
                    </a:lnTo>
                    <a:lnTo>
                      <a:pt x="229" y="12"/>
                    </a:lnTo>
                    <a:lnTo>
                      <a:pt x="230" y="10"/>
                    </a:lnTo>
                    <a:lnTo>
                      <a:pt x="232" y="7"/>
                    </a:lnTo>
                    <a:lnTo>
                      <a:pt x="230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3" name="Freeform 26"/>
              <p:cNvSpPr>
                <a:spLocks/>
              </p:cNvSpPr>
              <p:nvPr/>
            </p:nvSpPr>
            <p:spPr bwMode="auto">
              <a:xfrm>
                <a:off x="4098" y="3668"/>
                <a:ext cx="232" cy="69"/>
              </a:xfrm>
              <a:custGeom>
                <a:avLst/>
                <a:gdLst>
                  <a:gd name="T0" fmla="*/ 230 w 232"/>
                  <a:gd name="T1" fmla="*/ 5 h 69"/>
                  <a:gd name="T2" fmla="*/ 227 w 232"/>
                  <a:gd name="T3" fmla="*/ 3 h 69"/>
                  <a:gd name="T4" fmla="*/ 223 w 232"/>
                  <a:gd name="T5" fmla="*/ 1 h 69"/>
                  <a:gd name="T6" fmla="*/ 218 w 232"/>
                  <a:gd name="T7" fmla="*/ 0 h 69"/>
                  <a:gd name="T8" fmla="*/ 210 w 232"/>
                  <a:gd name="T9" fmla="*/ 1 h 69"/>
                  <a:gd name="T10" fmla="*/ 191 w 232"/>
                  <a:gd name="T11" fmla="*/ 4 h 69"/>
                  <a:gd name="T12" fmla="*/ 159 w 232"/>
                  <a:gd name="T13" fmla="*/ 11 h 69"/>
                  <a:gd name="T14" fmla="*/ 126 w 232"/>
                  <a:gd name="T15" fmla="*/ 19 h 69"/>
                  <a:gd name="T16" fmla="*/ 98 w 232"/>
                  <a:gd name="T17" fmla="*/ 27 h 69"/>
                  <a:gd name="T18" fmla="*/ 67 w 232"/>
                  <a:gd name="T19" fmla="*/ 35 h 69"/>
                  <a:gd name="T20" fmla="*/ 40 w 232"/>
                  <a:gd name="T21" fmla="*/ 44 h 69"/>
                  <a:gd name="T22" fmla="*/ 23 w 232"/>
                  <a:gd name="T23" fmla="*/ 50 h 69"/>
                  <a:gd name="T24" fmla="*/ 13 w 232"/>
                  <a:gd name="T25" fmla="*/ 53 h 69"/>
                  <a:gd name="T26" fmla="*/ 8 w 232"/>
                  <a:gd name="T27" fmla="*/ 55 h 69"/>
                  <a:gd name="T28" fmla="*/ 4 w 232"/>
                  <a:gd name="T29" fmla="*/ 58 h 69"/>
                  <a:gd name="T30" fmla="*/ 1 w 232"/>
                  <a:gd name="T31" fmla="*/ 61 h 69"/>
                  <a:gd name="T32" fmla="*/ 0 w 232"/>
                  <a:gd name="T33" fmla="*/ 63 h 69"/>
                  <a:gd name="T34" fmla="*/ 1 w 232"/>
                  <a:gd name="T35" fmla="*/ 66 h 69"/>
                  <a:gd name="T36" fmla="*/ 4 w 232"/>
                  <a:gd name="T37" fmla="*/ 68 h 69"/>
                  <a:gd name="T38" fmla="*/ 7 w 232"/>
                  <a:gd name="T39" fmla="*/ 69 h 69"/>
                  <a:gd name="T40" fmla="*/ 12 w 232"/>
                  <a:gd name="T41" fmla="*/ 69 h 69"/>
                  <a:gd name="T42" fmla="*/ 17 w 232"/>
                  <a:gd name="T43" fmla="*/ 68 h 69"/>
                  <a:gd name="T44" fmla="*/ 27 w 232"/>
                  <a:gd name="T45" fmla="*/ 67 h 69"/>
                  <a:gd name="T46" fmla="*/ 37 w 232"/>
                  <a:gd name="T47" fmla="*/ 65 h 69"/>
                  <a:gd name="T48" fmla="*/ 54 w 232"/>
                  <a:gd name="T49" fmla="*/ 62 h 69"/>
                  <a:gd name="T50" fmla="*/ 79 w 232"/>
                  <a:gd name="T51" fmla="*/ 57 h 69"/>
                  <a:gd name="T52" fmla="*/ 109 w 232"/>
                  <a:gd name="T53" fmla="*/ 50 h 69"/>
                  <a:gd name="T54" fmla="*/ 141 w 232"/>
                  <a:gd name="T55" fmla="*/ 42 h 69"/>
                  <a:gd name="T56" fmla="*/ 169 w 232"/>
                  <a:gd name="T57" fmla="*/ 34 h 69"/>
                  <a:gd name="T58" fmla="*/ 187 w 232"/>
                  <a:gd name="T59" fmla="*/ 28 h 69"/>
                  <a:gd name="T60" fmla="*/ 203 w 232"/>
                  <a:gd name="T61" fmla="*/ 22 h 69"/>
                  <a:gd name="T62" fmla="*/ 221 w 232"/>
                  <a:gd name="T63" fmla="*/ 15 h 69"/>
                  <a:gd name="T64" fmla="*/ 229 w 232"/>
                  <a:gd name="T65" fmla="*/ 12 h 69"/>
                  <a:gd name="T66" fmla="*/ 230 w 232"/>
                  <a:gd name="T67" fmla="*/ 10 h 69"/>
                  <a:gd name="T68" fmla="*/ 232 w 232"/>
                  <a:gd name="T69" fmla="*/ 8 h 69"/>
                  <a:gd name="T70" fmla="*/ 230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30" y="5"/>
                    </a:moveTo>
                    <a:lnTo>
                      <a:pt x="227" y="3"/>
                    </a:lnTo>
                    <a:lnTo>
                      <a:pt x="223" y="1"/>
                    </a:lnTo>
                    <a:lnTo>
                      <a:pt x="218" y="0"/>
                    </a:lnTo>
                    <a:lnTo>
                      <a:pt x="210" y="1"/>
                    </a:lnTo>
                    <a:lnTo>
                      <a:pt x="191" y="4"/>
                    </a:lnTo>
                    <a:lnTo>
                      <a:pt x="159" y="11"/>
                    </a:lnTo>
                    <a:lnTo>
                      <a:pt x="126" y="19"/>
                    </a:lnTo>
                    <a:lnTo>
                      <a:pt x="98" y="27"/>
                    </a:lnTo>
                    <a:lnTo>
                      <a:pt x="67" y="35"/>
                    </a:lnTo>
                    <a:lnTo>
                      <a:pt x="40" y="44"/>
                    </a:lnTo>
                    <a:lnTo>
                      <a:pt x="23" y="50"/>
                    </a:lnTo>
                    <a:lnTo>
                      <a:pt x="13" y="53"/>
                    </a:lnTo>
                    <a:lnTo>
                      <a:pt x="8" y="55"/>
                    </a:lnTo>
                    <a:lnTo>
                      <a:pt x="4" y="58"/>
                    </a:lnTo>
                    <a:lnTo>
                      <a:pt x="1" y="61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4" y="68"/>
                    </a:lnTo>
                    <a:lnTo>
                      <a:pt x="7" y="69"/>
                    </a:lnTo>
                    <a:lnTo>
                      <a:pt x="12" y="69"/>
                    </a:lnTo>
                    <a:lnTo>
                      <a:pt x="17" y="68"/>
                    </a:lnTo>
                    <a:lnTo>
                      <a:pt x="27" y="67"/>
                    </a:lnTo>
                    <a:lnTo>
                      <a:pt x="37" y="65"/>
                    </a:lnTo>
                    <a:lnTo>
                      <a:pt x="54" y="62"/>
                    </a:lnTo>
                    <a:lnTo>
                      <a:pt x="79" y="57"/>
                    </a:lnTo>
                    <a:lnTo>
                      <a:pt x="109" y="50"/>
                    </a:lnTo>
                    <a:lnTo>
                      <a:pt x="141" y="42"/>
                    </a:lnTo>
                    <a:lnTo>
                      <a:pt x="169" y="34"/>
                    </a:lnTo>
                    <a:lnTo>
                      <a:pt x="187" y="28"/>
                    </a:lnTo>
                    <a:lnTo>
                      <a:pt x="203" y="22"/>
                    </a:lnTo>
                    <a:lnTo>
                      <a:pt x="221" y="15"/>
                    </a:lnTo>
                    <a:lnTo>
                      <a:pt x="229" y="12"/>
                    </a:lnTo>
                    <a:lnTo>
                      <a:pt x="230" y="10"/>
                    </a:lnTo>
                    <a:lnTo>
                      <a:pt x="232" y="8"/>
                    </a:lnTo>
                    <a:lnTo>
                      <a:pt x="230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4" name="Freeform 27"/>
              <p:cNvSpPr>
                <a:spLocks/>
              </p:cNvSpPr>
              <p:nvPr/>
            </p:nvSpPr>
            <p:spPr bwMode="auto">
              <a:xfrm>
                <a:off x="4241" y="3683"/>
                <a:ext cx="103" cy="153"/>
              </a:xfrm>
              <a:custGeom>
                <a:avLst/>
                <a:gdLst>
                  <a:gd name="T0" fmla="*/ 90 w 103"/>
                  <a:gd name="T1" fmla="*/ 0 h 153"/>
                  <a:gd name="T2" fmla="*/ 80 w 103"/>
                  <a:gd name="T3" fmla="*/ 5 h 153"/>
                  <a:gd name="T4" fmla="*/ 67 w 103"/>
                  <a:gd name="T5" fmla="*/ 20 h 153"/>
                  <a:gd name="T6" fmla="*/ 53 w 103"/>
                  <a:gd name="T7" fmla="*/ 39 h 153"/>
                  <a:gd name="T8" fmla="*/ 37 w 103"/>
                  <a:gd name="T9" fmla="*/ 65 h 153"/>
                  <a:gd name="T10" fmla="*/ 22 w 103"/>
                  <a:gd name="T11" fmla="*/ 90 h 153"/>
                  <a:gd name="T12" fmla="*/ 9 w 103"/>
                  <a:gd name="T13" fmla="*/ 117 h 153"/>
                  <a:gd name="T14" fmla="*/ 3 w 103"/>
                  <a:gd name="T15" fmla="*/ 133 h 153"/>
                  <a:gd name="T16" fmla="*/ 1 w 103"/>
                  <a:gd name="T17" fmla="*/ 138 h 153"/>
                  <a:gd name="T18" fmla="*/ 0 w 103"/>
                  <a:gd name="T19" fmla="*/ 143 h 153"/>
                  <a:gd name="T20" fmla="*/ 2 w 103"/>
                  <a:gd name="T21" fmla="*/ 149 h 153"/>
                  <a:gd name="T22" fmla="*/ 6 w 103"/>
                  <a:gd name="T23" fmla="*/ 152 h 153"/>
                  <a:gd name="T24" fmla="*/ 10 w 103"/>
                  <a:gd name="T25" fmla="*/ 153 h 153"/>
                  <a:gd name="T26" fmla="*/ 16 w 103"/>
                  <a:gd name="T27" fmla="*/ 152 h 153"/>
                  <a:gd name="T28" fmla="*/ 19 w 103"/>
                  <a:gd name="T29" fmla="*/ 151 h 153"/>
                  <a:gd name="T30" fmla="*/ 22 w 103"/>
                  <a:gd name="T31" fmla="*/ 149 h 153"/>
                  <a:gd name="T32" fmla="*/ 28 w 103"/>
                  <a:gd name="T33" fmla="*/ 144 h 153"/>
                  <a:gd name="T34" fmla="*/ 38 w 103"/>
                  <a:gd name="T35" fmla="*/ 129 h 153"/>
                  <a:gd name="T36" fmla="*/ 56 w 103"/>
                  <a:gd name="T37" fmla="*/ 103 h 153"/>
                  <a:gd name="T38" fmla="*/ 71 w 103"/>
                  <a:gd name="T39" fmla="*/ 79 h 153"/>
                  <a:gd name="T40" fmla="*/ 84 w 103"/>
                  <a:gd name="T41" fmla="*/ 52 h 153"/>
                  <a:gd name="T42" fmla="*/ 95 w 103"/>
                  <a:gd name="T43" fmla="*/ 32 h 153"/>
                  <a:gd name="T44" fmla="*/ 101 w 103"/>
                  <a:gd name="T45" fmla="*/ 17 h 153"/>
                  <a:gd name="T46" fmla="*/ 103 w 103"/>
                  <a:gd name="T47" fmla="*/ 8 h 153"/>
                  <a:gd name="T48" fmla="*/ 100 w 103"/>
                  <a:gd name="T49" fmla="*/ 3 h 153"/>
                  <a:gd name="T50" fmla="*/ 96 w 103"/>
                  <a:gd name="T51" fmla="*/ 0 h 153"/>
                  <a:gd name="T52" fmla="*/ 90 w 103"/>
                  <a:gd name="T53" fmla="*/ 0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" h="153">
                    <a:moveTo>
                      <a:pt x="90" y="0"/>
                    </a:moveTo>
                    <a:lnTo>
                      <a:pt x="80" y="5"/>
                    </a:lnTo>
                    <a:lnTo>
                      <a:pt x="67" y="20"/>
                    </a:lnTo>
                    <a:lnTo>
                      <a:pt x="53" y="39"/>
                    </a:lnTo>
                    <a:lnTo>
                      <a:pt x="37" y="65"/>
                    </a:lnTo>
                    <a:lnTo>
                      <a:pt x="22" y="90"/>
                    </a:lnTo>
                    <a:lnTo>
                      <a:pt x="9" y="117"/>
                    </a:lnTo>
                    <a:lnTo>
                      <a:pt x="3" y="133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6" y="152"/>
                    </a:lnTo>
                    <a:lnTo>
                      <a:pt x="10" y="153"/>
                    </a:lnTo>
                    <a:lnTo>
                      <a:pt x="16" y="152"/>
                    </a:lnTo>
                    <a:lnTo>
                      <a:pt x="19" y="151"/>
                    </a:lnTo>
                    <a:lnTo>
                      <a:pt x="22" y="149"/>
                    </a:lnTo>
                    <a:lnTo>
                      <a:pt x="28" y="144"/>
                    </a:lnTo>
                    <a:lnTo>
                      <a:pt x="38" y="129"/>
                    </a:lnTo>
                    <a:lnTo>
                      <a:pt x="56" y="103"/>
                    </a:lnTo>
                    <a:lnTo>
                      <a:pt x="71" y="79"/>
                    </a:lnTo>
                    <a:lnTo>
                      <a:pt x="84" y="52"/>
                    </a:lnTo>
                    <a:lnTo>
                      <a:pt x="95" y="32"/>
                    </a:lnTo>
                    <a:lnTo>
                      <a:pt x="101" y="17"/>
                    </a:lnTo>
                    <a:lnTo>
                      <a:pt x="103" y="8"/>
                    </a:lnTo>
                    <a:lnTo>
                      <a:pt x="100" y="3"/>
                    </a:lnTo>
                    <a:lnTo>
                      <a:pt x="9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5" name="Freeform 28"/>
              <p:cNvSpPr>
                <a:spLocks/>
              </p:cNvSpPr>
              <p:nvPr/>
            </p:nvSpPr>
            <p:spPr bwMode="auto">
              <a:xfrm>
                <a:off x="4240" y="3678"/>
                <a:ext cx="102" cy="154"/>
              </a:xfrm>
              <a:custGeom>
                <a:avLst/>
                <a:gdLst>
                  <a:gd name="T0" fmla="*/ 89 w 102"/>
                  <a:gd name="T1" fmla="*/ 0 h 154"/>
                  <a:gd name="T2" fmla="*/ 79 w 102"/>
                  <a:gd name="T3" fmla="*/ 6 h 154"/>
                  <a:gd name="T4" fmla="*/ 67 w 102"/>
                  <a:gd name="T5" fmla="*/ 20 h 154"/>
                  <a:gd name="T6" fmla="*/ 53 w 102"/>
                  <a:gd name="T7" fmla="*/ 39 h 154"/>
                  <a:gd name="T8" fmla="*/ 36 w 102"/>
                  <a:gd name="T9" fmla="*/ 65 h 154"/>
                  <a:gd name="T10" fmla="*/ 21 w 102"/>
                  <a:gd name="T11" fmla="*/ 90 h 154"/>
                  <a:gd name="T12" fmla="*/ 8 w 102"/>
                  <a:gd name="T13" fmla="*/ 117 h 154"/>
                  <a:gd name="T14" fmla="*/ 2 w 102"/>
                  <a:gd name="T15" fmla="*/ 132 h 154"/>
                  <a:gd name="T16" fmla="*/ 1 w 102"/>
                  <a:gd name="T17" fmla="*/ 138 h 154"/>
                  <a:gd name="T18" fmla="*/ 0 w 102"/>
                  <a:gd name="T19" fmla="*/ 143 h 154"/>
                  <a:gd name="T20" fmla="*/ 2 w 102"/>
                  <a:gd name="T21" fmla="*/ 149 h 154"/>
                  <a:gd name="T22" fmla="*/ 5 w 102"/>
                  <a:gd name="T23" fmla="*/ 152 h 154"/>
                  <a:gd name="T24" fmla="*/ 9 w 102"/>
                  <a:gd name="T25" fmla="*/ 154 h 154"/>
                  <a:gd name="T26" fmla="*/ 15 w 102"/>
                  <a:gd name="T27" fmla="*/ 153 h 154"/>
                  <a:gd name="T28" fmla="*/ 20 w 102"/>
                  <a:gd name="T29" fmla="*/ 151 h 154"/>
                  <a:gd name="T30" fmla="*/ 23 w 102"/>
                  <a:gd name="T31" fmla="*/ 149 h 154"/>
                  <a:gd name="T32" fmla="*/ 27 w 102"/>
                  <a:gd name="T33" fmla="*/ 144 h 154"/>
                  <a:gd name="T34" fmla="*/ 37 w 102"/>
                  <a:gd name="T35" fmla="*/ 129 h 154"/>
                  <a:gd name="T36" fmla="*/ 55 w 102"/>
                  <a:gd name="T37" fmla="*/ 103 h 154"/>
                  <a:gd name="T38" fmla="*/ 70 w 102"/>
                  <a:gd name="T39" fmla="*/ 79 h 154"/>
                  <a:gd name="T40" fmla="*/ 85 w 102"/>
                  <a:gd name="T41" fmla="*/ 53 h 154"/>
                  <a:gd name="T42" fmla="*/ 95 w 102"/>
                  <a:gd name="T43" fmla="*/ 32 h 154"/>
                  <a:gd name="T44" fmla="*/ 101 w 102"/>
                  <a:gd name="T45" fmla="*/ 17 h 154"/>
                  <a:gd name="T46" fmla="*/ 102 w 102"/>
                  <a:gd name="T47" fmla="*/ 9 h 154"/>
                  <a:gd name="T48" fmla="*/ 100 w 102"/>
                  <a:gd name="T49" fmla="*/ 3 h 154"/>
                  <a:gd name="T50" fmla="*/ 95 w 102"/>
                  <a:gd name="T51" fmla="*/ 0 h 154"/>
                  <a:gd name="T52" fmla="*/ 89 w 102"/>
                  <a:gd name="T53" fmla="*/ 0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2" h="154">
                    <a:moveTo>
                      <a:pt x="89" y="0"/>
                    </a:moveTo>
                    <a:lnTo>
                      <a:pt x="79" y="6"/>
                    </a:lnTo>
                    <a:lnTo>
                      <a:pt x="67" y="20"/>
                    </a:lnTo>
                    <a:lnTo>
                      <a:pt x="53" y="39"/>
                    </a:lnTo>
                    <a:lnTo>
                      <a:pt x="36" y="65"/>
                    </a:lnTo>
                    <a:lnTo>
                      <a:pt x="21" y="90"/>
                    </a:lnTo>
                    <a:lnTo>
                      <a:pt x="8" y="117"/>
                    </a:lnTo>
                    <a:lnTo>
                      <a:pt x="2" y="132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5" y="152"/>
                    </a:lnTo>
                    <a:lnTo>
                      <a:pt x="9" y="154"/>
                    </a:lnTo>
                    <a:lnTo>
                      <a:pt x="15" y="153"/>
                    </a:lnTo>
                    <a:lnTo>
                      <a:pt x="20" y="151"/>
                    </a:lnTo>
                    <a:lnTo>
                      <a:pt x="23" y="149"/>
                    </a:lnTo>
                    <a:lnTo>
                      <a:pt x="27" y="144"/>
                    </a:lnTo>
                    <a:lnTo>
                      <a:pt x="37" y="129"/>
                    </a:lnTo>
                    <a:lnTo>
                      <a:pt x="55" y="103"/>
                    </a:lnTo>
                    <a:lnTo>
                      <a:pt x="70" y="79"/>
                    </a:lnTo>
                    <a:lnTo>
                      <a:pt x="85" y="53"/>
                    </a:lnTo>
                    <a:lnTo>
                      <a:pt x="95" y="32"/>
                    </a:lnTo>
                    <a:lnTo>
                      <a:pt x="101" y="17"/>
                    </a:lnTo>
                    <a:lnTo>
                      <a:pt x="102" y="9"/>
                    </a:lnTo>
                    <a:lnTo>
                      <a:pt x="100" y="3"/>
                    </a:lnTo>
                    <a:lnTo>
                      <a:pt x="95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6" name="Freeform 29"/>
              <p:cNvSpPr>
                <a:spLocks/>
              </p:cNvSpPr>
              <p:nvPr/>
            </p:nvSpPr>
            <p:spPr bwMode="auto">
              <a:xfrm>
                <a:off x="4236" y="3675"/>
                <a:ext cx="85" cy="25"/>
              </a:xfrm>
              <a:custGeom>
                <a:avLst/>
                <a:gdLst>
                  <a:gd name="T0" fmla="*/ 84 w 85"/>
                  <a:gd name="T1" fmla="*/ 2 h 25"/>
                  <a:gd name="T2" fmla="*/ 83 w 85"/>
                  <a:gd name="T3" fmla="*/ 1 h 25"/>
                  <a:gd name="T4" fmla="*/ 81 w 85"/>
                  <a:gd name="T5" fmla="*/ 1 h 25"/>
                  <a:gd name="T6" fmla="*/ 80 w 85"/>
                  <a:gd name="T7" fmla="*/ 0 h 25"/>
                  <a:gd name="T8" fmla="*/ 77 w 85"/>
                  <a:gd name="T9" fmla="*/ 1 h 25"/>
                  <a:gd name="T10" fmla="*/ 70 w 85"/>
                  <a:gd name="T11" fmla="*/ 2 h 25"/>
                  <a:gd name="T12" fmla="*/ 58 w 85"/>
                  <a:gd name="T13" fmla="*/ 5 h 25"/>
                  <a:gd name="T14" fmla="*/ 46 w 85"/>
                  <a:gd name="T15" fmla="*/ 7 h 25"/>
                  <a:gd name="T16" fmla="*/ 36 w 85"/>
                  <a:gd name="T17" fmla="*/ 10 h 25"/>
                  <a:gd name="T18" fmla="*/ 24 w 85"/>
                  <a:gd name="T19" fmla="*/ 13 h 25"/>
                  <a:gd name="T20" fmla="*/ 14 w 85"/>
                  <a:gd name="T21" fmla="*/ 16 h 25"/>
                  <a:gd name="T22" fmla="*/ 8 w 85"/>
                  <a:gd name="T23" fmla="*/ 18 h 25"/>
                  <a:gd name="T24" fmla="*/ 4 w 85"/>
                  <a:gd name="T25" fmla="*/ 20 h 25"/>
                  <a:gd name="T26" fmla="*/ 3 w 85"/>
                  <a:gd name="T27" fmla="*/ 21 h 25"/>
                  <a:gd name="T28" fmla="*/ 1 w 85"/>
                  <a:gd name="T29" fmla="*/ 21 h 25"/>
                  <a:gd name="T30" fmla="*/ 0 w 85"/>
                  <a:gd name="T31" fmla="*/ 22 h 25"/>
                  <a:gd name="T32" fmla="*/ 0 w 85"/>
                  <a:gd name="T33" fmla="*/ 23 h 25"/>
                  <a:gd name="T34" fmla="*/ 0 w 85"/>
                  <a:gd name="T35" fmla="*/ 24 h 25"/>
                  <a:gd name="T36" fmla="*/ 1 w 85"/>
                  <a:gd name="T37" fmla="*/ 25 h 25"/>
                  <a:gd name="T38" fmla="*/ 2 w 85"/>
                  <a:gd name="T39" fmla="*/ 25 h 25"/>
                  <a:gd name="T40" fmla="*/ 4 w 85"/>
                  <a:gd name="T41" fmla="*/ 25 h 25"/>
                  <a:gd name="T42" fmla="*/ 6 w 85"/>
                  <a:gd name="T43" fmla="*/ 25 h 25"/>
                  <a:gd name="T44" fmla="*/ 9 w 85"/>
                  <a:gd name="T45" fmla="*/ 24 h 25"/>
                  <a:gd name="T46" fmla="*/ 13 w 85"/>
                  <a:gd name="T47" fmla="*/ 24 h 25"/>
                  <a:gd name="T48" fmla="*/ 20 w 85"/>
                  <a:gd name="T49" fmla="*/ 23 h 25"/>
                  <a:gd name="T50" fmla="*/ 29 w 85"/>
                  <a:gd name="T51" fmla="*/ 21 h 25"/>
                  <a:gd name="T52" fmla="*/ 40 w 85"/>
                  <a:gd name="T53" fmla="*/ 18 h 25"/>
                  <a:gd name="T54" fmla="*/ 51 w 85"/>
                  <a:gd name="T55" fmla="*/ 15 h 25"/>
                  <a:gd name="T56" fmla="*/ 61 w 85"/>
                  <a:gd name="T57" fmla="*/ 13 h 25"/>
                  <a:gd name="T58" fmla="*/ 68 w 85"/>
                  <a:gd name="T59" fmla="*/ 11 h 25"/>
                  <a:gd name="T60" fmla="*/ 74 w 85"/>
                  <a:gd name="T61" fmla="*/ 8 h 25"/>
                  <a:gd name="T62" fmla="*/ 81 w 85"/>
                  <a:gd name="T63" fmla="*/ 6 h 25"/>
                  <a:gd name="T64" fmla="*/ 83 w 85"/>
                  <a:gd name="T65" fmla="*/ 5 h 25"/>
                  <a:gd name="T66" fmla="*/ 84 w 85"/>
                  <a:gd name="T67" fmla="*/ 4 h 25"/>
                  <a:gd name="T68" fmla="*/ 85 w 85"/>
                  <a:gd name="T69" fmla="*/ 3 h 25"/>
                  <a:gd name="T70" fmla="*/ 84 w 85"/>
                  <a:gd name="T71" fmla="*/ 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84" y="2"/>
                    </a:moveTo>
                    <a:lnTo>
                      <a:pt x="83" y="1"/>
                    </a:lnTo>
                    <a:lnTo>
                      <a:pt x="81" y="1"/>
                    </a:lnTo>
                    <a:lnTo>
                      <a:pt x="80" y="0"/>
                    </a:lnTo>
                    <a:lnTo>
                      <a:pt x="77" y="1"/>
                    </a:lnTo>
                    <a:lnTo>
                      <a:pt x="70" y="2"/>
                    </a:lnTo>
                    <a:lnTo>
                      <a:pt x="58" y="5"/>
                    </a:lnTo>
                    <a:lnTo>
                      <a:pt x="46" y="7"/>
                    </a:lnTo>
                    <a:lnTo>
                      <a:pt x="36" y="10"/>
                    </a:lnTo>
                    <a:lnTo>
                      <a:pt x="24" y="13"/>
                    </a:lnTo>
                    <a:lnTo>
                      <a:pt x="14" y="16"/>
                    </a:lnTo>
                    <a:lnTo>
                      <a:pt x="8" y="18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9" y="24"/>
                    </a:lnTo>
                    <a:lnTo>
                      <a:pt x="13" y="24"/>
                    </a:lnTo>
                    <a:lnTo>
                      <a:pt x="20" y="23"/>
                    </a:lnTo>
                    <a:lnTo>
                      <a:pt x="29" y="21"/>
                    </a:lnTo>
                    <a:lnTo>
                      <a:pt x="40" y="18"/>
                    </a:lnTo>
                    <a:lnTo>
                      <a:pt x="51" y="15"/>
                    </a:lnTo>
                    <a:lnTo>
                      <a:pt x="61" y="13"/>
                    </a:lnTo>
                    <a:lnTo>
                      <a:pt x="68" y="11"/>
                    </a:lnTo>
                    <a:lnTo>
                      <a:pt x="74" y="8"/>
                    </a:lnTo>
                    <a:lnTo>
                      <a:pt x="81" y="6"/>
                    </a:lnTo>
                    <a:lnTo>
                      <a:pt x="83" y="5"/>
                    </a:lnTo>
                    <a:lnTo>
                      <a:pt x="84" y="4"/>
                    </a:lnTo>
                    <a:lnTo>
                      <a:pt x="85" y="3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7" name="Freeform 30"/>
              <p:cNvSpPr>
                <a:spLocks/>
              </p:cNvSpPr>
              <p:nvPr/>
            </p:nvSpPr>
            <p:spPr bwMode="auto">
              <a:xfrm>
                <a:off x="4234" y="3673"/>
                <a:ext cx="85" cy="25"/>
              </a:xfrm>
              <a:custGeom>
                <a:avLst/>
                <a:gdLst>
                  <a:gd name="T0" fmla="*/ 85 w 85"/>
                  <a:gd name="T1" fmla="*/ 2 h 25"/>
                  <a:gd name="T2" fmla="*/ 84 w 85"/>
                  <a:gd name="T3" fmla="*/ 1 h 25"/>
                  <a:gd name="T4" fmla="*/ 82 w 85"/>
                  <a:gd name="T5" fmla="*/ 0 h 25"/>
                  <a:gd name="T6" fmla="*/ 80 w 85"/>
                  <a:gd name="T7" fmla="*/ 0 h 25"/>
                  <a:gd name="T8" fmla="*/ 78 w 85"/>
                  <a:gd name="T9" fmla="*/ 0 h 25"/>
                  <a:gd name="T10" fmla="*/ 71 w 85"/>
                  <a:gd name="T11" fmla="*/ 2 h 25"/>
                  <a:gd name="T12" fmla="*/ 59 w 85"/>
                  <a:gd name="T13" fmla="*/ 4 h 25"/>
                  <a:gd name="T14" fmla="*/ 47 w 85"/>
                  <a:gd name="T15" fmla="*/ 7 h 25"/>
                  <a:gd name="T16" fmla="*/ 36 w 85"/>
                  <a:gd name="T17" fmla="*/ 10 h 25"/>
                  <a:gd name="T18" fmla="*/ 25 w 85"/>
                  <a:gd name="T19" fmla="*/ 13 h 25"/>
                  <a:gd name="T20" fmla="*/ 15 w 85"/>
                  <a:gd name="T21" fmla="*/ 16 h 25"/>
                  <a:gd name="T22" fmla="*/ 8 w 85"/>
                  <a:gd name="T23" fmla="*/ 18 h 25"/>
                  <a:gd name="T24" fmla="*/ 5 w 85"/>
                  <a:gd name="T25" fmla="*/ 20 h 25"/>
                  <a:gd name="T26" fmla="*/ 3 w 85"/>
                  <a:gd name="T27" fmla="*/ 20 h 25"/>
                  <a:gd name="T28" fmla="*/ 2 w 85"/>
                  <a:gd name="T29" fmla="*/ 22 h 25"/>
                  <a:gd name="T30" fmla="*/ 1 w 85"/>
                  <a:gd name="T31" fmla="*/ 23 h 25"/>
                  <a:gd name="T32" fmla="*/ 0 w 85"/>
                  <a:gd name="T33" fmla="*/ 23 h 25"/>
                  <a:gd name="T34" fmla="*/ 0 w 85"/>
                  <a:gd name="T35" fmla="*/ 24 h 25"/>
                  <a:gd name="T36" fmla="*/ 2 w 85"/>
                  <a:gd name="T37" fmla="*/ 25 h 25"/>
                  <a:gd name="T38" fmla="*/ 3 w 85"/>
                  <a:gd name="T39" fmla="*/ 25 h 25"/>
                  <a:gd name="T40" fmla="*/ 5 w 85"/>
                  <a:gd name="T41" fmla="*/ 25 h 25"/>
                  <a:gd name="T42" fmla="*/ 6 w 85"/>
                  <a:gd name="T43" fmla="*/ 25 h 25"/>
                  <a:gd name="T44" fmla="*/ 10 w 85"/>
                  <a:gd name="T45" fmla="*/ 24 h 25"/>
                  <a:gd name="T46" fmla="*/ 14 w 85"/>
                  <a:gd name="T47" fmla="*/ 24 h 25"/>
                  <a:gd name="T48" fmla="*/ 20 w 85"/>
                  <a:gd name="T49" fmla="*/ 23 h 25"/>
                  <a:gd name="T50" fmla="*/ 29 w 85"/>
                  <a:gd name="T51" fmla="*/ 21 h 25"/>
                  <a:gd name="T52" fmla="*/ 40 w 85"/>
                  <a:gd name="T53" fmla="*/ 18 h 25"/>
                  <a:gd name="T54" fmla="*/ 52 w 85"/>
                  <a:gd name="T55" fmla="*/ 15 h 25"/>
                  <a:gd name="T56" fmla="*/ 62 w 85"/>
                  <a:gd name="T57" fmla="*/ 13 h 25"/>
                  <a:gd name="T58" fmla="*/ 69 w 85"/>
                  <a:gd name="T59" fmla="*/ 10 h 25"/>
                  <a:gd name="T60" fmla="*/ 75 w 85"/>
                  <a:gd name="T61" fmla="*/ 8 h 25"/>
                  <a:gd name="T62" fmla="*/ 82 w 85"/>
                  <a:gd name="T63" fmla="*/ 6 h 25"/>
                  <a:gd name="T64" fmla="*/ 85 w 85"/>
                  <a:gd name="T65" fmla="*/ 5 h 25"/>
                  <a:gd name="T66" fmla="*/ 85 w 85"/>
                  <a:gd name="T67" fmla="*/ 4 h 25"/>
                  <a:gd name="T68" fmla="*/ 85 w 85"/>
                  <a:gd name="T69" fmla="*/ 3 h 25"/>
                  <a:gd name="T70" fmla="*/ 85 w 85"/>
                  <a:gd name="T71" fmla="*/ 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85" y="2"/>
                    </a:moveTo>
                    <a:lnTo>
                      <a:pt x="84" y="1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1" y="2"/>
                    </a:lnTo>
                    <a:lnTo>
                      <a:pt x="59" y="4"/>
                    </a:lnTo>
                    <a:lnTo>
                      <a:pt x="47" y="7"/>
                    </a:lnTo>
                    <a:lnTo>
                      <a:pt x="36" y="10"/>
                    </a:lnTo>
                    <a:lnTo>
                      <a:pt x="25" y="13"/>
                    </a:lnTo>
                    <a:lnTo>
                      <a:pt x="15" y="16"/>
                    </a:lnTo>
                    <a:lnTo>
                      <a:pt x="8" y="18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2" y="22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10" y="24"/>
                    </a:lnTo>
                    <a:lnTo>
                      <a:pt x="14" y="24"/>
                    </a:lnTo>
                    <a:lnTo>
                      <a:pt x="20" y="23"/>
                    </a:lnTo>
                    <a:lnTo>
                      <a:pt x="29" y="21"/>
                    </a:lnTo>
                    <a:lnTo>
                      <a:pt x="40" y="18"/>
                    </a:lnTo>
                    <a:lnTo>
                      <a:pt x="52" y="15"/>
                    </a:lnTo>
                    <a:lnTo>
                      <a:pt x="62" y="13"/>
                    </a:lnTo>
                    <a:lnTo>
                      <a:pt x="69" y="10"/>
                    </a:lnTo>
                    <a:lnTo>
                      <a:pt x="75" y="8"/>
                    </a:lnTo>
                    <a:lnTo>
                      <a:pt x="82" y="6"/>
                    </a:lnTo>
                    <a:lnTo>
                      <a:pt x="85" y="5"/>
                    </a:lnTo>
                    <a:lnTo>
                      <a:pt x="85" y="4"/>
                    </a:lnTo>
                    <a:lnTo>
                      <a:pt x="85" y="3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8" name="Freeform 31"/>
              <p:cNvSpPr>
                <a:spLocks/>
              </p:cNvSpPr>
              <p:nvPr/>
            </p:nvSpPr>
            <p:spPr bwMode="auto">
              <a:xfrm>
                <a:off x="4257" y="3680"/>
                <a:ext cx="74" cy="49"/>
              </a:xfrm>
              <a:custGeom>
                <a:avLst/>
                <a:gdLst>
                  <a:gd name="T0" fmla="*/ 68 w 74"/>
                  <a:gd name="T1" fmla="*/ 1 h 49"/>
                  <a:gd name="T2" fmla="*/ 64 w 74"/>
                  <a:gd name="T3" fmla="*/ 2 h 49"/>
                  <a:gd name="T4" fmla="*/ 58 w 74"/>
                  <a:gd name="T5" fmla="*/ 5 h 49"/>
                  <a:gd name="T6" fmla="*/ 48 w 74"/>
                  <a:gd name="T7" fmla="*/ 10 h 49"/>
                  <a:gd name="T8" fmla="*/ 34 w 74"/>
                  <a:gd name="T9" fmla="*/ 19 h 49"/>
                  <a:gd name="T10" fmla="*/ 22 w 74"/>
                  <a:gd name="T11" fmla="*/ 27 h 49"/>
                  <a:gd name="T12" fmla="*/ 14 w 74"/>
                  <a:gd name="T13" fmla="*/ 34 h 49"/>
                  <a:gd name="T14" fmla="*/ 5 w 74"/>
                  <a:gd name="T15" fmla="*/ 40 h 49"/>
                  <a:gd name="T16" fmla="*/ 3 w 74"/>
                  <a:gd name="T17" fmla="*/ 42 h 49"/>
                  <a:gd name="T18" fmla="*/ 1 w 74"/>
                  <a:gd name="T19" fmla="*/ 44 h 49"/>
                  <a:gd name="T20" fmla="*/ 0 w 74"/>
                  <a:gd name="T21" fmla="*/ 46 h 49"/>
                  <a:gd name="T22" fmla="*/ 0 w 74"/>
                  <a:gd name="T23" fmla="*/ 47 h 49"/>
                  <a:gd name="T24" fmla="*/ 2 w 74"/>
                  <a:gd name="T25" fmla="*/ 48 h 49"/>
                  <a:gd name="T26" fmla="*/ 4 w 74"/>
                  <a:gd name="T27" fmla="*/ 49 h 49"/>
                  <a:gd name="T28" fmla="*/ 6 w 74"/>
                  <a:gd name="T29" fmla="*/ 48 h 49"/>
                  <a:gd name="T30" fmla="*/ 10 w 74"/>
                  <a:gd name="T31" fmla="*/ 47 h 49"/>
                  <a:gd name="T32" fmla="*/ 12 w 74"/>
                  <a:gd name="T33" fmla="*/ 47 h 49"/>
                  <a:gd name="T34" fmla="*/ 16 w 74"/>
                  <a:gd name="T35" fmla="*/ 45 h 49"/>
                  <a:gd name="T36" fmla="*/ 26 w 74"/>
                  <a:gd name="T37" fmla="*/ 39 h 49"/>
                  <a:gd name="T38" fmla="*/ 36 w 74"/>
                  <a:gd name="T39" fmla="*/ 33 h 49"/>
                  <a:gd name="T40" fmla="*/ 49 w 74"/>
                  <a:gd name="T41" fmla="*/ 25 h 49"/>
                  <a:gd name="T42" fmla="*/ 60 w 74"/>
                  <a:gd name="T43" fmla="*/ 16 h 49"/>
                  <a:gd name="T44" fmla="*/ 68 w 74"/>
                  <a:gd name="T45" fmla="*/ 9 h 49"/>
                  <a:gd name="T46" fmla="*/ 72 w 74"/>
                  <a:gd name="T47" fmla="*/ 5 h 49"/>
                  <a:gd name="T48" fmla="*/ 74 w 74"/>
                  <a:gd name="T49" fmla="*/ 3 h 49"/>
                  <a:gd name="T50" fmla="*/ 73 w 74"/>
                  <a:gd name="T51" fmla="*/ 1 h 49"/>
                  <a:gd name="T52" fmla="*/ 71 w 74"/>
                  <a:gd name="T53" fmla="*/ 0 h 49"/>
                  <a:gd name="T54" fmla="*/ 68 w 74"/>
                  <a:gd name="T55" fmla="*/ 1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4" h="49">
                    <a:moveTo>
                      <a:pt x="68" y="1"/>
                    </a:moveTo>
                    <a:lnTo>
                      <a:pt x="64" y="2"/>
                    </a:lnTo>
                    <a:lnTo>
                      <a:pt x="58" y="5"/>
                    </a:lnTo>
                    <a:lnTo>
                      <a:pt x="48" y="10"/>
                    </a:lnTo>
                    <a:lnTo>
                      <a:pt x="34" y="19"/>
                    </a:lnTo>
                    <a:lnTo>
                      <a:pt x="22" y="27"/>
                    </a:lnTo>
                    <a:lnTo>
                      <a:pt x="14" y="34"/>
                    </a:lnTo>
                    <a:lnTo>
                      <a:pt x="5" y="40"/>
                    </a:lnTo>
                    <a:lnTo>
                      <a:pt x="3" y="42"/>
                    </a:lnTo>
                    <a:lnTo>
                      <a:pt x="1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48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6" y="45"/>
                    </a:lnTo>
                    <a:lnTo>
                      <a:pt x="26" y="39"/>
                    </a:lnTo>
                    <a:lnTo>
                      <a:pt x="36" y="33"/>
                    </a:lnTo>
                    <a:lnTo>
                      <a:pt x="49" y="25"/>
                    </a:lnTo>
                    <a:lnTo>
                      <a:pt x="60" y="16"/>
                    </a:lnTo>
                    <a:lnTo>
                      <a:pt x="68" y="9"/>
                    </a:lnTo>
                    <a:lnTo>
                      <a:pt x="72" y="5"/>
                    </a:lnTo>
                    <a:lnTo>
                      <a:pt x="74" y="3"/>
                    </a:lnTo>
                    <a:lnTo>
                      <a:pt x="73" y="1"/>
                    </a:lnTo>
                    <a:lnTo>
                      <a:pt x="71" y="0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9" name="Freeform 32"/>
              <p:cNvSpPr>
                <a:spLocks/>
              </p:cNvSpPr>
              <p:nvPr/>
            </p:nvSpPr>
            <p:spPr bwMode="auto">
              <a:xfrm>
                <a:off x="4257" y="3678"/>
                <a:ext cx="72" cy="49"/>
              </a:xfrm>
              <a:custGeom>
                <a:avLst/>
                <a:gdLst>
                  <a:gd name="T0" fmla="*/ 67 w 72"/>
                  <a:gd name="T1" fmla="*/ 1 h 49"/>
                  <a:gd name="T2" fmla="*/ 62 w 72"/>
                  <a:gd name="T3" fmla="*/ 2 h 49"/>
                  <a:gd name="T4" fmla="*/ 56 w 72"/>
                  <a:gd name="T5" fmla="*/ 5 h 49"/>
                  <a:gd name="T6" fmla="*/ 47 w 72"/>
                  <a:gd name="T7" fmla="*/ 10 h 49"/>
                  <a:gd name="T8" fmla="*/ 33 w 72"/>
                  <a:gd name="T9" fmla="*/ 19 h 49"/>
                  <a:gd name="T10" fmla="*/ 22 w 72"/>
                  <a:gd name="T11" fmla="*/ 27 h 49"/>
                  <a:gd name="T12" fmla="*/ 13 w 72"/>
                  <a:gd name="T13" fmla="*/ 34 h 49"/>
                  <a:gd name="T14" fmla="*/ 3 w 72"/>
                  <a:gd name="T15" fmla="*/ 40 h 49"/>
                  <a:gd name="T16" fmla="*/ 1 w 72"/>
                  <a:gd name="T17" fmla="*/ 43 h 49"/>
                  <a:gd name="T18" fmla="*/ 0 w 72"/>
                  <a:gd name="T19" fmla="*/ 44 h 49"/>
                  <a:gd name="T20" fmla="*/ 0 w 72"/>
                  <a:gd name="T21" fmla="*/ 46 h 49"/>
                  <a:gd name="T22" fmla="*/ 0 w 72"/>
                  <a:gd name="T23" fmla="*/ 47 h 49"/>
                  <a:gd name="T24" fmla="*/ 0 w 72"/>
                  <a:gd name="T25" fmla="*/ 48 h 49"/>
                  <a:gd name="T26" fmla="*/ 3 w 72"/>
                  <a:gd name="T27" fmla="*/ 49 h 49"/>
                  <a:gd name="T28" fmla="*/ 6 w 72"/>
                  <a:gd name="T29" fmla="*/ 48 h 49"/>
                  <a:gd name="T30" fmla="*/ 8 w 72"/>
                  <a:gd name="T31" fmla="*/ 47 h 49"/>
                  <a:gd name="T32" fmla="*/ 10 w 72"/>
                  <a:gd name="T33" fmla="*/ 46 h 49"/>
                  <a:gd name="T34" fmla="*/ 14 w 72"/>
                  <a:gd name="T35" fmla="*/ 45 h 49"/>
                  <a:gd name="T36" fmla="*/ 25 w 72"/>
                  <a:gd name="T37" fmla="*/ 39 h 49"/>
                  <a:gd name="T38" fmla="*/ 34 w 72"/>
                  <a:gd name="T39" fmla="*/ 33 h 49"/>
                  <a:gd name="T40" fmla="*/ 47 w 72"/>
                  <a:gd name="T41" fmla="*/ 25 h 49"/>
                  <a:gd name="T42" fmla="*/ 59 w 72"/>
                  <a:gd name="T43" fmla="*/ 17 h 49"/>
                  <a:gd name="T44" fmla="*/ 68 w 72"/>
                  <a:gd name="T45" fmla="*/ 9 h 49"/>
                  <a:gd name="T46" fmla="*/ 71 w 72"/>
                  <a:gd name="T47" fmla="*/ 5 h 49"/>
                  <a:gd name="T48" fmla="*/ 72 w 72"/>
                  <a:gd name="T49" fmla="*/ 3 h 49"/>
                  <a:gd name="T50" fmla="*/ 71 w 72"/>
                  <a:gd name="T51" fmla="*/ 1 h 49"/>
                  <a:gd name="T52" fmla="*/ 70 w 72"/>
                  <a:gd name="T53" fmla="*/ 0 h 49"/>
                  <a:gd name="T54" fmla="*/ 67 w 72"/>
                  <a:gd name="T55" fmla="*/ 1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2" h="49">
                    <a:moveTo>
                      <a:pt x="67" y="1"/>
                    </a:moveTo>
                    <a:lnTo>
                      <a:pt x="62" y="2"/>
                    </a:lnTo>
                    <a:lnTo>
                      <a:pt x="56" y="5"/>
                    </a:lnTo>
                    <a:lnTo>
                      <a:pt x="47" y="10"/>
                    </a:lnTo>
                    <a:lnTo>
                      <a:pt x="33" y="19"/>
                    </a:lnTo>
                    <a:lnTo>
                      <a:pt x="22" y="27"/>
                    </a:lnTo>
                    <a:lnTo>
                      <a:pt x="13" y="34"/>
                    </a:lnTo>
                    <a:lnTo>
                      <a:pt x="3" y="40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3" y="49"/>
                    </a:lnTo>
                    <a:lnTo>
                      <a:pt x="6" y="48"/>
                    </a:lnTo>
                    <a:lnTo>
                      <a:pt x="8" y="47"/>
                    </a:lnTo>
                    <a:lnTo>
                      <a:pt x="10" y="46"/>
                    </a:lnTo>
                    <a:lnTo>
                      <a:pt x="14" y="45"/>
                    </a:lnTo>
                    <a:lnTo>
                      <a:pt x="25" y="39"/>
                    </a:lnTo>
                    <a:lnTo>
                      <a:pt x="34" y="33"/>
                    </a:lnTo>
                    <a:lnTo>
                      <a:pt x="47" y="25"/>
                    </a:lnTo>
                    <a:lnTo>
                      <a:pt x="59" y="17"/>
                    </a:lnTo>
                    <a:lnTo>
                      <a:pt x="68" y="9"/>
                    </a:lnTo>
                    <a:lnTo>
                      <a:pt x="71" y="5"/>
                    </a:lnTo>
                    <a:lnTo>
                      <a:pt x="72" y="3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0" name="Freeform 33"/>
              <p:cNvSpPr>
                <a:spLocks/>
              </p:cNvSpPr>
              <p:nvPr/>
            </p:nvSpPr>
            <p:spPr bwMode="auto">
              <a:xfrm>
                <a:off x="4302" y="3688"/>
                <a:ext cx="39" cy="43"/>
              </a:xfrm>
              <a:custGeom>
                <a:avLst/>
                <a:gdLst>
                  <a:gd name="T0" fmla="*/ 34 w 39"/>
                  <a:gd name="T1" fmla="*/ 0 h 43"/>
                  <a:gd name="T2" fmla="*/ 30 w 39"/>
                  <a:gd name="T3" fmla="*/ 1 h 43"/>
                  <a:gd name="T4" fmla="*/ 26 w 39"/>
                  <a:gd name="T5" fmla="*/ 5 h 43"/>
                  <a:gd name="T6" fmla="*/ 20 w 39"/>
                  <a:gd name="T7" fmla="*/ 11 h 43"/>
                  <a:gd name="T8" fmla="*/ 14 w 39"/>
                  <a:gd name="T9" fmla="*/ 18 h 43"/>
                  <a:gd name="T10" fmla="*/ 8 w 39"/>
                  <a:gd name="T11" fmla="*/ 26 h 43"/>
                  <a:gd name="T12" fmla="*/ 3 w 39"/>
                  <a:gd name="T13" fmla="*/ 33 h 43"/>
                  <a:gd name="T14" fmla="*/ 1 w 39"/>
                  <a:gd name="T15" fmla="*/ 37 h 43"/>
                  <a:gd name="T16" fmla="*/ 0 w 39"/>
                  <a:gd name="T17" fmla="*/ 39 h 43"/>
                  <a:gd name="T18" fmla="*/ 0 w 39"/>
                  <a:gd name="T19" fmla="*/ 41 h 43"/>
                  <a:gd name="T20" fmla="*/ 1 w 39"/>
                  <a:gd name="T21" fmla="*/ 42 h 43"/>
                  <a:gd name="T22" fmla="*/ 2 w 39"/>
                  <a:gd name="T23" fmla="*/ 43 h 43"/>
                  <a:gd name="T24" fmla="*/ 3 w 39"/>
                  <a:gd name="T25" fmla="*/ 43 h 43"/>
                  <a:gd name="T26" fmla="*/ 6 w 39"/>
                  <a:gd name="T27" fmla="*/ 43 h 43"/>
                  <a:gd name="T28" fmla="*/ 7 w 39"/>
                  <a:gd name="T29" fmla="*/ 43 h 43"/>
                  <a:gd name="T30" fmla="*/ 8 w 39"/>
                  <a:gd name="T31" fmla="*/ 42 h 43"/>
                  <a:gd name="T32" fmla="*/ 10 w 39"/>
                  <a:gd name="T33" fmla="*/ 41 h 43"/>
                  <a:gd name="T34" fmla="*/ 14 w 39"/>
                  <a:gd name="T35" fmla="*/ 36 h 43"/>
                  <a:gd name="T36" fmla="*/ 21 w 39"/>
                  <a:gd name="T37" fmla="*/ 29 h 43"/>
                  <a:gd name="T38" fmla="*/ 26 w 39"/>
                  <a:gd name="T39" fmla="*/ 22 h 43"/>
                  <a:gd name="T40" fmla="*/ 33 w 39"/>
                  <a:gd name="T41" fmla="*/ 15 h 43"/>
                  <a:gd name="T42" fmla="*/ 36 w 39"/>
                  <a:gd name="T43" fmla="*/ 9 h 43"/>
                  <a:gd name="T44" fmla="*/ 39 w 39"/>
                  <a:gd name="T45" fmla="*/ 4 h 43"/>
                  <a:gd name="T46" fmla="*/ 39 w 39"/>
                  <a:gd name="T47" fmla="*/ 2 h 43"/>
                  <a:gd name="T48" fmla="*/ 39 w 39"/>
                  <a:gd name="T49" fmla="*/ 0 h 43"/>
                  <a:gd name="T50" fmla="*/ 36 w 39"/>
                  <a:gd name="T51" fmla="*/ 0 h 43"/>
                  <a:gd name="T52" fmla="*/ 34 w 39"/>
                  <a:gd name="T53" fmla="*/ 0 h 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3">
                    <a:moveTo>
                      <a:pt x="34" y="0"/>
                    </a:moveTo>
                    <a:lnTo>
                      <a:pt x="30" y="1"/>
                    </a:lnTo>
                    <a:lnTo>
                      <a:pt x="26" y="5"/>
                    </a:lnTo>
                    <a:lnTo>
                      <a:pt x="20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3" y="33"/>
                    </a:lnTo>
                    <a:lnTo>
                      <a:pt x="1" y="37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2" y="43"/>
                    </a:lnTo>
                    <a:lnTo>
                      <a:pt x="3" y="43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8" y="42"/>
                    </a:lnTo>
                    <a:lnTo>
                      <a:pt x="10" y="41"/>
                    </a:lnTo>
                    <a:lnTo>
                      <a:pt x="14" y="36"/>
                    </a:lnTo>
                    <a:lnTo>
                      <a:pt x="21" y="29"/>
                    </a:lnTo>
                    <a:lnTo>
                      <a:pt x="26" y="22"/>
                    </a:lnTo>
                    <a:lnTo>
                      <a:pt x="33" y="15"/>
                    </a:lnTo>
                    <a:lnTo>
                      <a:pt x="36" y="9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1" name="Freeform 34"/>
              <p:cNvSpPr>
                <a:spLocks/>
              </p:cNvSpPr>
              <p:nvPr/>
            </p:nvSpPr>
            <p:spPr bwMode="auto">
              <a:xfrm>
                <a:off x="4300" y="3686"/>
                <a:ext cx="39" cy="44"/>
              </a:xfrm>
              <a:custGeom>
                <a:avLst/>
                <a:gdLst>
                  <a:gd name="T0" fmla="*/ 34 w 39"/>
                  <a:gd name="T1" fmla="*/ 0 h 44"/>
                  <a:gd name="T2" fmla="*/ 31 w 39"/>
                  <a:gd name="T3" fmla="*/ 2 h 44"/>
                  <a:gd name="T4" fmla="*/ 25 w 39"/>
                  <a:gd name="T5" fmla="*/ 6 h 44"/>
                  <a:gd name="T6" fmla="*/ 19 w 39"/>
                  <a:gd name="T7" fmla="*/ 11 h 44"/>
                  <a:gd name="T8" fmla="*/ 14 w 39"/>
                  <a:gd name="T9" fmla="*/ 19 h 44"/>
                  <a:gd name="T10" fmla="*/ 8 w 39"/>
                  <a:gd name="T11" fmla="*/ 26 h 44"/>
                  <a:gd name="T12" fmla="*/ 3 w 39"/>
                  <a:gd name="T13" fmla="*/ 34 h 44"/>
                  <a:gd name="T14" fmla="*/ 1 w 39"/>
                  <a:gd name="T15" fmla="*/ 38 h 44"/>
                  <a:gd name="T16" fmla="*/ 0 w 39"/>
                  <a:gd name="T17" fmla="*/ 39 h 44"/>
                  <a:gd name="T18" fmla="*/ 0 w 39"/>
                  <a:gd name="T19" fmla="*/ 41 h 44"/>
                  <a:gd name="T20" fmla="*/ 0 w 39"/>
                  <a:gd name="T21" fmla="*/ 43 h 44"/>
                  <a:gd name="T22" fmla="*/ 2 w 39"/>
                  <a:gd name="T23" fmla="*/ 44 h 44"/>
                  <a:gd name="T24" fmla="*/ 3 w 39"/>
                  <a:gd name="T25" fmla="*/ 44 h 44"/>
                  <a:gd name="T26" fmla="*/ 5 w 39"/>
                  <a:gd name="T27" fmla="*/ 44 h 44"/>
                  <a:gd name="T28" fmla="*/ 7 w 39"/>
                  <a:gd name="T29" fmla="*/ 43 h 44"/>
                  <a:gd name="T30" fmla="*/ 8 w 39"/>
                  <a:gd name="T31" fmla="*/ 43 h 44"/>
                  <a:gd name="T32" fmla="*/ 10 w 39"/>
                  <a:gd name="T33" fmla="*/ 41 h 44"/>
                  <a:gd name="T34" fmla="*/ 14 w 39"/>
                  <a:gd name="T35" fmla="*/ 37 h 44"/>
                  <a:gd name="T36" fmla="*/ 21 w 39"/>
                  <a:gd name="T37" fmla="*/ 29 h 44"/>
                  <a:gd name="T38" fmla="*/ 27 w 39"/>
                  <a:gd name="T39" fmla="*/ 23 h 44"/>
                  <a:gd name="T40" fmla="*/ 32 w 39"/>
                  <a:gd name="T41" fmla="*/ 15 h 44"/>
                  <a:gd name="T42" fmla="*/ 36 w 39"/>
                  <a:gd name="T43" fmla="*/ 9 h 44"/>
                  <a:gd name="T44" fmla="*/ 38 w 39"/>
                  <a:gd name="T45" fmla="*/ 5 h 44"/>
                  <a:gd name="T46" fmla="*/ 39 w 39"/>
                  <a:gd name="T47" fmla="*/ 2 h 44"/>
                  <a:gd name="T48" fmla="*/ 38 w 39"/>
                  <a:gd name="T49" fmla="*/ 1 h 44"/>
                  <a:gd name="T50" fmla="*/ 37 w 39"/>
                  <a:gd name="T51" fmla="*/ 0 h 44"/>
                  <a:gd name="T52" fmla="*/ 34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34" y="0"/>
                    </a:moveTo>
                    <a:lnTo>
                      <a:pt x="31" y="2"/>
                    </a:lnTo>
                    <a:lnTo>
                      <a:pt x="25" y="6"/>
                    </a:lnTo>
                    <a:lnTo>
                      <a:pt x="19" y="11"/>
                    </a:lnTo>
                    <a:lnTo>
                      <a:pt x="14" y="19"/>
                    </a:lnTo>
                    <a:lnTo>
                      <a:pt x="8" y="26"/>
                    </a:lnTo>
                    <a:lnTo>
                      <a:pt x="3" y="34"/>
                    </a:lnTo>
                    <a:lnTo>
                      <a:pt x="1" y="38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0" y="41"/>
                    </a:lnTo>
                    <a:lnTo>
                      <a:pt x="14" y="37"/>
                    </a:lnTo>
                    <a:lnTo>
                      <a:pt x="21" y="29"/>
                    </a:lnTo>
                    <a:lnTo>
                      <a:pt x="27" y="23"/>
                    </a:lnTo>
                    <a:lnTo>
                      <a:pt x="32" y="15"/>
                    </a:lnTo>
                    <a:lnTo>
                      <a:pt x="36" y="9"/>
                    </a:lnTo>
                    <a:lnTo>
                      <a:pt x="38" y="5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2" name="Freeform 35"/>
              <p:cNvSpPr>
                <a:spLocks/>
              </p:cNvSpPr>
              <p:nvPr/>
            </p:nvSpPr>
            <p:spPr bwMode="auto">
              <a:xfrm>
                <a:off x="4187" y="3514"/>
                <a:ext cx="132" cy="146"/>
              </a:xfrm>
              <a:custGeom>
                <a:avLst/>
                <a:gdLst>
                  <a:gd name="T0" fmla="*/ 125 w 132"/>
                  <a:gd name="T1" fmla="*/ 144 h 146"/>
                  <a:gd name="T2" fmla="*/ 129 w 132"/>
                  <a:gd name="T3" fmla="*/ 142 h 146"/>
                  <a:gd name="T4" fmla="*/ 131 w 132"/>
                  <a:gd name="T5" fmla="*/ 140 h 146"/>
                  <a:gd name="T6" fmla="*/ 132 w 132"/>
                  <a:gd name="T7" fmla="*/ 136 h 146"/>
                  <a:gd name="T8" fmla="*/ 132 w 132"/>
                  <a:gd name="T9" fmla="*/ 132 h 146"/>
                  <a:gd name="T10" fmla="*/ 126 w 132"/>
                  <a:gd name="T11" fmla="*/ 123 h 146"/>
                  <a:gd name="T12" fmla="*/ 117 w 132"/>
                  <a:gd name="T13" fmla="*/ 110 h 146"/>
                  <a:gd name="T14" fmla="*/ 106 w 132"/>
                  <a:gd name="T15" fmla="*/ 94 h 146"/>
                  <a:gd name="T16" fmla="*/ 86 w 132"/>
                  <a:gd name="T17" fmla="*/ 68 h 146"/>
                  <a:gd name="T18" fmla="*/ 64 w 132"/>
                  <a:gd name="T19" fmla="*/ 43 h 146"/>
                  <a:gd name="T20" fmla="*/ 47 w 132"/>
                  <a:gd name="T21" fmla="*/ 26 h 146"/>
                  <a:gd name="T22" fmla="*/ 38 w 132"/>
                  <a:gd name="T23" fmla="*/ 18 h 146"/>
                  <a:gd name="T24" fmla="*/ 27 w 132"/>
                  <a:gd name="T25" fmla="*/ 10 h 146"/>
                  <a:gd name="T26" fmla="*/ 24 w 132"/>
                  <a:gd name="T27" fmla="*/ 7 h 146"/>
                  <a:gd name="T28" fmla="*/ 18 w 132"/>
                  <a:gd name="T29" fmla="*/ 4 h 146"/>
                  <a:gd name="T30" fmla="*/ 14 w 132"/>
                  <a:gd name="T31" fmla="*/ 1 h 146"/>
                  <a:gd name="T32" fmla="*/ 8 w 132"/>
                  <a:gd name="T33" fmla="*/ 0 h 146"/>
                  <a:gd name="T34" fmla="*/ 5 w 132"/>
                  <a:gd name="T35" fmla="*/ 0 h 146"/>
                  <a:gd name="T36" fmla="*/ 2 w 132"/>
                  <a:gd name="T37" fmla="*/ 1 h 146"/>
                  <a:gd name="T38" fmla="*/ 1 w 132"/>
                  <a:gd name="T39" fmla="*/ 2 h 146"/>
                  <a:gd name="T40" fmla="*/ 0 w 132"/>
                  <a:gd name="T41" fmla="*/ 5 h 146"/>
                  <a:gd name="T42" fmla="*/ 0 w 132"/>
                  <a:gd name="T43" fmla="*/ 9 h 146"/>
                  <a:gd name="T44" fmla="*/ 2 w 132"/>
                  <a:gd name="T45" fmla="*/ 15 h 146"/>
                  <a:gd name="T46" fmla="*/ 7 w 132"/>
                  <a:gd name="T47" fmla="*/ 26 h 146"/>
                  <a:gd name="T48" fmla="*/ 14 w 132"/>
                  <a:gd name="T49" fmla="*/ 37 h 146"/>
                  <a:gd name="T50" fmla="*/ 27 w 132"/>
                  <a:gd name="T51" fmla="*/ 54 h 146"/>
                  <a:gd name="T52" fmla="*/ 48 w 132"/>
                  <a:gd name="T53" fmla="*/ 78 h 146"/>
                  <a:gd name="T54" fmla="*/ 70 w 132"/>
                  <a:gd name="T55" fmla="*/ 103 h 146"/>
                  <a:gd name="T56" fmla="*/ 83 w 132"/>
                  <a:gd name="T57" fmla="*/ 118 h 146"/>
                  <a:gd name="T58" fmla="*/ 95 w 132"/>
                  <a:gd name="T59" fmla="*/ 131 h 146"/>
                  <a:gd name="T60" fmla="*/ 107 w 132"/>
                  <a:gd name="T61" fmla="*/ 141 h 146"/>
                  <a:gd name="T62" fmla="*/ 113 w 132"/>
                  <a:gd name="T63" fmla="*/ 144 h 146"/>
                  <a:gd name="T64" fmla="*/ 117 w 132"/>
                  <a:gd name="T65" fmla="*/ 146 h 146"/>
                  <a:gd name="T66" fmla="*/ 124 w 132"/>
                  <a:gd name="T67" fmla="*/ 144 h 146"/>
                  <a:gd name="T68" fmla="*/ 125 w 132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2" h="146">
                    <a:moveTo>
                      <a:pt x="125" y="144"/>
                    </a:moveTo>
                    <a:lnTo>
                      <a:pt x="129" y="142"/>
                    </a:lnTo>
                    <a:lnTo>
                      <a:pt x="131" y="140"/>
                    </a:lnTo>
                    <a:lnTo>
                      <a:pt x="132" y="136"/>
                    </a:lnTo>
                    <a:lnTo>
                      <a:pt x="132" y="132"/>
                    </a:lnTo>
                    <a:lnTo>
                      <a:pt x="126" y="123"/>
                    </a:lnTo>
                    <a:lnTo>
                      <a:pt x="117" y="110"/>
                    </a:lnTo>
                    <a:lnTo>
                      <a:pt x="106" y="94"/>
                    </a:lnTo>
                    <a:lnTo>
                      <a:pt x="86" y="68"/>
                    </a:lnTo>
                    <a:lnTo>
                      <a:pt x="64" y="43"/>
                    </a:lnTo>
                    <a:lnTo>
                      <a:pt x="47" y="26"/>
                    </a:lnTo>
                    <a:lnTo>
                      <a:pt x="38" y="18"/>
                    </a:lnTo>
                    <a:lnTo>
                      <a:pt x="27" y="10"/>
                    </a:lnTo>
                    <a:lnTo>
                      <a:pt x="24" y="7"/>
                    </a:lnTo>
                    <a:lnTo>
                      <a:pt x="18" y="4"/>
                    </a:lnTo>
                    <a:lnTo>
                      <a:pt x="14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7" y="26"/>
                    </a:lnTo>
                    <a:lnTo>
                      <a:pt x="14" y="37"/>
                    </a:lnTo>
                    <a:lnTo>
                      <a:pt x="27" y="54"/>
                    </a:lnTo>
                    <a:lnTo>
                      <a:pt x="48" y="78"/>
                    </a:lnTo>
                    <a:lnTo>
                      <a:pt x="70" y="103"/>
                    </a:lnTo>
                    <a:lnTo>
                      <a:pt x="83" y="118"/>
                    </a:lnTo>
                    <a:lnTo>
                      <a:pt x="95" y="131"/>
                    </a:lnTo>
                    <a:lnTo>
                      <a:pt x="107" y="141"/>
                    </a:lnTo>
                    <a:lnTo>
                      <a:pt x="113" y="144"/>
                    </a:lnTo>
                    <a:lnTo>
                      <a:pt x="117" y="146"/>
                    </a:lnTo>
                    <a:lnTo>
                      <a:pt x="124" y="144"/>
                    </a:lnTo>
                    <a:lnTo>
                      <a:pt x="125" y="1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3" name="Freeform 36"/>
              <p:cNvSpPr>
                <a:spLocks/>
              </p:cNvSpPr>
              <p:nvPr/>
            </p:nvSpPr>
            <p:spPr bwMode="auto">
              <a:xfrm>
                <a:off x="4195" y="3514"/>
                <a:ext cx="131" cy="146"/>
              </a:xfrm>
              <a:custGeom>
                <a:avLst/>
                <a:gdLst>
                  <a:gd name="T0" fmla="*/ 124 w 131"/>
                  <a:gd name="T1" fmla="*/ 144 h 146"/>
                  <a:gd name="T2" fmla="*/ 129 w 131"/>
                  <a:gd name="T3" fmla="*/ 142 h 146"/>
                  <a:gd name="T4" fmla="*/ 130 w 131"/>
                  <a:gd name="T5" fmla="*/ 140 h 146"/>
                  <a:gd name="T6" fmla="*/ 131 w 131"/>
                  <a:gd name="T7" fmla="*/ 136 h 146"/>
                  <a:gd name="T8" fmla="*/ 131 w 131"/>
                  <a:gd name="T9" fmla="*/ 132 h 146"/>
                  <a:gd name="T10" fmla="*/ 126 w 131"/>
                  <a:gd name="T11" fmla="*/ 123 h 146"/>
                  <a:gd name="T12" fmla="*/ 117 w 131"/>
                  <a:gd name="T13" fmla="*/ 110 h 146"/>
                  <a:gd name="T14" fmla="*/ 106 w 131"/>
                  <a:gd name="T15" fmla="*/ 94 h 146"/>
                  <a:gd name="T16" fmla="*/ 85 w 131"/>
                  <a:gd name="T17" fmla="*/ 68 h 146"/>
                  <a:gd name="T18" fmla="*/ 63 w 131"/>
                  <a:gd name="T19" fmla="*/ 43 h 146"/>
                  <a:gd name="T20" fmla="*/ 47 w 131"/>
                  <a:gd name="T21" fmla="*/ 26 h 146"/>
                  <a:gd name="T22" fmla="*/ 38 w 131"/>
                  <a:gd name="T23" fmla="*/ 18 h 146"/>
                  <a:gd name="T24" fmla="*/ 27 w 131"/>
                  <a:gd name="T25" fmla="*/ 10 h 146"/>
                  <a:gd name="T26" fmla="*/ 23 w 131"/>
                  <a:gd name="T27" fmla="*/ 7 h 146"/>
                  <a:gd name="T28" fmla="*/ 19 w 131"/>
                  <a:gd name="T29" fmla="*/ 4 h 146"/>
                  <a:gd name="T30" fmla="*/ 13 w 131"/>
                  <a:gd name="T31" fmla="*/ 1 h 146"/>
                  <a:gd name="T32" fmla="*/ 8 w 131"/>
                  <a:gd name="T33" fmla="*/ 0 h 146"/>
                  <a:gd name="T34" fmla="*/ 6 w 131"/>
                  <a:gd name="T35" fmla="*/ 0 h 146"/>
                  <a:gd name="T36" fmla="*/ 2 w 131"/>
                  <a:gd name="T37" fmla="*/ 1 h 146"/>
                  <a:gd name="T38" fmla="*/ 0 w 131"/>
                  <a:gd name="T39" fmla="*/ 2 h 146"/>
                  <a:gd name="T40" fmla="*/ 0 w 131"/>
                  <a:gd name="T41" fmla="*/ 5 h 146"/>
                  <a:gd name="T42" fmla="*/ 0 w 131"/>
                  <a:gd name="T43" fmla="*/ 9 h 146"/>
                  <a:gd name="T44" fmla="*/ 2 w 131"/>
                  <a:gd name="T45" fmla="*/ 15 h 146"/>
                  <a:gd name="T46" fmla="*/ 6 w 131"/>
                  <a:gd name="T47" fmla="*/ 26 h 146"/>
                  <a:gd name="T48" fmla="*/ 13 w 131"/>
                  <a:gd name="T49" fmla="*/ 37 h 146"/>
                  <a:gd name="T50" fmla="*/ 27 w 131"/>
                  <a:gd name="T51" fmla="*/ 54 h 146"/>
                  <a:gd name="T52" fmla="*/ 48 w 131"/>
                  <a:gd name="T53" fmla="*/ 78 h 146"/>
                  <a:gd name="T54" fmla="*/ 69 w 131"/>
                  <a:gd name="T55" fmla="*/ 103 h 146"/>
                  <a:gd name="T56" fmla="*/ 83 w 131"/>
                  <a:gd name="T57" fmla="*/ 118 h 146"/>
                  <a:gd name="T58" fmla="*/ 95 w 131"/>
                  <a:gd name="T59" fmla="*/ 131 h 146"/>
                  <a:gd name="T60" fmla="*/ 106 w 131"/>
                  <a:gd name="T61" fmla="*/ 141 h 146"/>
                  <a:gd name="T62" fmla="*/ 113 w 131"/>
                  <a:gd name="T63" fmla="*/ 144 h 146"/>
                  <a:gd name="T64" fmla="*/ 117 w 131"/>
                  <a:gd name="T65" fmla="*/ 146 h 146"/>
                  <a:gd name="T66" fmla="*/ 124 w 131"/>
                  <a:gd name="T67" fmla="*/ 144 h 146"/>
                  <a:gd name="T68" fmla="*/ 124 w 131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1" h="146">
                    <a:moveTo>
                      <a:pt x="124" y="144"/>
                    </a:moveTo>
                    <a:lnTo>
                      <a:pt x="129" y="142"/>
                    </a:lnTo>
                    <a:lnTo>
                      <a:pt x="130" y="140"/>
                    </a:lnTo>
                    <a:lnTo>
                      <a:pt x="131" y="136"/>
                    </a:lnTo>
                    <a:lnTo>
                      <a:pt x="131" y="132"/>
                    </a:lnTo>
                    <a:lnTo>
                      <a:pt x="126" y="123"/>
                    </a:lnTo>
                    <a:lnTo>
                      <a:pt x="117" y="110"/>
                    </a:lnTo>
                    <a:lnTo>
                      <a:pt x="106" y="94"/>
                    </a:lnTo>
                    <a:lnTo>
                      <a:pt x="85" y="68"/>
                    </a:lnTo>
                    <a:lnTo>
                      <a:pt x="63" y="43"/>
                    </a:lnTo>
                    <a:lnTo>
                      <a:pt x="47" y="26"/>
                    </a:lnTo>
                    <a:lnTo>
                      <a:pt x="38" y="18"/>
                    </a:lnTo>
                    <a:lnTo>
                      <a:pt x="27" y="10"/>
                    </a:lnTo>
                    <a:lnTo>
                      <a:pt x="23" y="7"/>
                    </a:lnTo>
                    <a:lnTo>
                      <a:pt x="19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6" y="26"/>
                    </a:lnTo>
                    <a:lnTo>
                      <a:pt x="13" y="37"/>
                    </a:lnTo>
                    <a:lnTo>
                      <a:pt x="27" y="54"/>
                    </a:lnTo>
                    <a:lnTo>
                      <a:pt x="48" y="78"/>
                    </a:lnTo>
                    <a:lnTo>
                      <a:pt x="69" y="103"/>
                    </a:lnTo>
                    <a:lnTo>
                      <a:pt x="83" y="118"/>
                    </a:lnTo>
                    <a:lnTo>
                      <a:pt x="95" y="131"/>
                    </a:lnTo>
                    <a:lnTo>
                      <a:pt x="106" y="141"/>
                    </a:lnTo>
                    <a:lnTo>
                      <a:pt x="113" y="144"/>
                    </a:lnTo>
                    <a:lnTo>
                      <a:pt x="117" y="146"/>
                    </a:lnTo>
                    <a:lnTo>
                      <a:pt x="124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4" name="Freeform 37"/>
              <p:cNvSpPr>
                <a:spLocks/>
              </p:cNvSpPr>
              <p:nvPr/>
            </p:nvSpPr>
            <p:spPr bwMode="auto">
              <a:xfrm>
                <a:off x="4285" y="3493"/>
                <a:ext cx="55" cy="149"/>
              </a:xfrm>
              <a:custGeom>
                <a:avLst/>
                <a:gdLst>
                  <a:gd name="T0" fmla="*/ 16 w 55"/>
                  <a:gd name="T1" fmla="*/ 2 h 149"/>
                  <a:gd name="T2" fmla="*/ 20 w 55"/>
                  <a:gd name="T3" fmla="*/ 5 h 149"/>
                  <a:gd name="T4" fmla="*/ 22 w 55"/>
                  <a:gd name="T5" fmla="*/ 8 h 149"/>
                  <a:gd name="T6" fmla="*/ 28 w 55"/>
                  <a:gd name="T7" fmla="*/ 19 h 149"/>
                  <a:gd name="T8" fmla="*/ 33 w 55"/>
                  <a:gd name="T9" fmla="*/ 35 h 149"/>
                  <a:gd name="T10" fmla="*/ 37 w 55"/>
                  <a:gd name="T11" fmla="*/ 47 h 149"/>
                  <a:gd name="T12" fmla="*/ 40 w 55"/>
                  <a:gd name="T13" fmla="*/ 62 h 149"/>
                  <a:gd name="T14" fmla="*/ 46 w 55"/>
                  <a:gd name="T15" fmla="*/ 82 h 149"/>
                  <a:gd name="T16" fmla="*/ 48 w 55"/>
                  <a:gd name="T17" fmla="*/ 97 h 149"/>
                  <a:gd name="T18" fmla="*/ 52 w 55"/>
                  <a:gd name="T19" fmla="*/ 113 h 149"/>
                  <a:gd name="T20" fmla="*/ 53 w 55"/>
                  <a:gd name="T21" fmla="*/ 127 h 149"/>
                  <a:gd name="T22" fmla="*/ 55 w 55"/>
                  <a:gd name="T23" fmla="*/ 137 h 149"/>
                  <a:gd name="T24" fmla="*/ 53 w 55"/>
                  <a:gd name="T25" fmla="*/ 144 h 149"/>
                  <a:gd name="T26" fmla="*/ 49 w 55"/>
                  <a:gd name="T27" fmla="*/ 148 h 149"/>
                  <a:gd name="T28" fmla="*/ 40 w 55"/>
                  <a:gd name="T29" fmla="*/ 149 h 149"/>
                  <a:gd name="T30" fmla="*/ 34 w 55"/>
                  <a:gd name="T31" fmla="*/ 147 h 149"/>
                  <a:gd name="T32" fmla="*/ 29 w 55"/>
                  <a:gd name="T33" fmla="*/ 140 h 149"/>
                  <a:gd name="T34" fmla="*/ 25 w 55"/>
                  <a:gd name="T35" fmla="*/ 131 h 149"/>
                  <a:gd name="T36" fmla="*/ 19 w 55"/>
                  <a:gd name="T37" fmla="*/ 116 h 149"/>
                  <a:gd name="T38" fmla="*/ 16 w 55"/>
                  <a:gd name="T39" fmla="*/ 101 h 149"/>
                  <a:gd name="T40" fmla="*/ 12 w 55"/>
                  <a:gd name="T41" fmla="*/ 84 h 149"/>
                  <a:gd name="T42" fmla="*/ 7 w 55"/>
                  <a:gd name="T43" fmla="*/ 65 h 149"/>
                  <a:gd name="T44" fmla="*/ 4 w 55"/>
                  <a:gd name="T45" fmla="*/ 50 h 149"/>
                  <a:gd name="T46" fmla="*/ 1 w 55"/>
                  <a:gd name="T47" fmla="*/ 36 h 149"/>
                  <a:gd name="T48" fmla="*/ 0 w 55"/>
                  <a:gd name="T49" fmla="*/ 20 h 149"/>
                  <a:gd name="T50" fmla="*/ 0 w 55"/>
                  <a:gd name="T51" fmla="*/ 10 h 149"/>
                  <a:gd name="T52" fmla="*/ 0 w 55"/>
                  <a:gd name="T53" fmla="*/ 7 h 149"/>
                  <a:gd name="T54" fmla="*/ 2 w 55"/>
                  <a:gd name="T55" fmla="*/ 3 h 149"/>
                  <a:gd name="T56" fmla="*/ 5 w 55"/>
                  <a:gd name="T57" fmla="*/ 1 h 149"/>
                  <a:gd name="T58" fmla="*/ 8 w 55"/>
                  <a:gd name="T59" fmla="*/ 0 h 149"/>
                  <a:gd name="T60" fmla="*/ 12 w 55"/>
                  <a:gd name="T61" fmla="*/ 0 h 149"/>
                  <a:gd name="T62" fmla="*/ 16 w 55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9">
                    <a:moveTo>
                      <a:pt x="16" y="2"/>
                    </a:moveTo>
                    <a:lnTo>
                      <a:pt x="20" y="5"/>
                    </a:lnTo>
                    <a:lnTo>
                      <a:pt x="22" y="8"/>
                    </a:lnTo>
                    <a:lnTo>
                      <a:pt x="28" y="19"/>
                    </a:lnTo>
                    <a:lnTo>
                      <a:pt x="33" y="35"/>
                    </a:lnTo>
                    <a:lnTo>
                      <a:pt x="37" y="47"/>
                    </a:lnTo>
                    <a:lnTo>
                      <a:pt x="40" y="62"/>
                    </a:lnTo>
                    <a:lnTo>
                      <a:pt x="46" y="82"/>
                    </a:lnTo>
                    <a:lnTo>
                      <a:pt x="48" y="97"/>
                    </a:lnTo>
                    <a:lnTo>
                      <a:pt x="52" y="113"/>
                    </a:lnTo>
                    <a:lnTo>
                      <a:pt x="53" y="127"/>
                    </a:lnTo>
                    <a:lnTo>
                      <a:pt x="55" y="137"/>
                    </a:lnTo>
                    <a:lnTo>
                      <a:pt x="53" y="144"/>
                    </a:lnTo>
                    <a:lnTo>
                      <a:pt x="49" y="148"/>
                    </a:lnTo>
                    <a:lnTo>
                      <a:pt x="40" y="149"/>
                    </a:lnTo>
                    <a:lnTo>
                      <a:pt x="34" y="147"/>
                    </a:lnTo>
                    <a:lnTo>
                      <a:pt x="29" y="140"/>
                    </a:lnTo>
                    <a:lnTo>
                      <a:pt x="25" y="131"/>
                    </a:lnTo>
                    <a:lnTo>
                      <a:pt x="19" y="116"/>
                    </a:lnTo>
                    <a:lnTo>
                      <a:pt x="16" y="101"/>
                    </a:lnTo>
                    <a:lnTo>
                      <a:pt x="12" y="84"/>
                    </a:lnTo>
                    <a:lnTo>
                      <a:pt x="7" y="65"/>
                    </a:lnTo>
                    <a:lnTo>
                      <a:pt x="4" y="50"/>
                    </a:lnTo>
                    <a:lnTo>
                      <a:pt x="1" y="36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5" name="Freeform 38"/>
              <p:cNvSpPr>
                <a:spLocks/>
              </p:cNvSpPr>
              <p:nvPr/>
            </p:nvSpPr>
            <p:spPr bwMode="auto">
              <a:xfrm>
                <a:off x="4292" y="3493"/>
                <a:ext cx="55" cy="149"/>
              </a:xfrm>
              <a:custGeom>
                <a:avLst/>
                <a:gdLst>
                  <a:gd name="T0" fmla="*/ 17 w 55"/>
                  <a:gd name="T1" fmla="*/ 2 h 149"/>
                  <a:gd name="T2" fmla="*/ 21 w 55"/>
                  <a:gd name="T3" fmla="*/ 5 h 149"/>
                  <a:gd name="T4" fmla="*/ 23 w 55"/>
                  <a:gd name="T5" fmla="*/ 8 h 149"/>
                  <a:gd name="T6" fmla="*/ 28 w 55"/>
                  <a:gd name="T7" fmla="*/ 19 h 149"/>
                  <a:gd name="T8" fmla="*/ 33 w 55"/>
                  <a:gd name="T9" fmla="*/ 35 h 149"/>
                  <a:gd name="T10" fmla="*/ 37 w 55"/>
                  <a:gd name="T11" fmla="*/ 47 h 149"/>
                  <a:gd name="T12" fmla="*/ 41 w 55"/>
                  <a:gd name="T13" fmla="*/ 62 h 149"/>
                  <a:gd name="T14" fmla="*/ 46 w 55"/>
                  <a:gd name="T15" fmla="*/ 82 h 149"/>
                  <a:gd name="T16" fmla="*/ 49 w 55"/>
                  <a:gd name="T17" fmla="*/ 97 h 149"/>
                  <a:gd name="T18" fmla="*/ 52 w 55"/>
                  <a:gd name="T19" fmla="*/ 113 h 149"/>
                  <a:gd name="T20" fmla="*/ 54 w 55"/>
                  <a:gd name="T21" fmla="*/ 127 h 149"/>
                  <a:gd name="T22" fmla="*/ 55 w 55"/>
                  <a:gd name="T23" fmla="*/ 137 h 149"/>
                  <a:gd name="T24" fmla="*/ 55 w 55"/>
                  <a:gd name="T25" fmla="*/ 144 h 149"/>
                  <a:gd name="T26" fmla="*/ 49 w 55"/>
                  <a:gd name="T27" fmla="*/ 148 h 149"/>
                  <a:gd name="T28" fmla="*/ 42 w 55"/>
                  <a:gd name="T29" fmla="*/ 149 h 149"/>
                  <a:gd name="T30" fmla="*/ 35 w 55"/>
                  <a:gd name="T31" fmla="*/ 147 h 149"/>
                  <a:gd name="T32" fmla="*/ 30 w 55"/>
                  <a:gd name="T33" fmla="*/ 140 h 149"/>
                  <a:gd name="T34" fmla="*/ 26 w 55"/>
                  <a:gd name="T35" fmla="*/ 131 h 149"/>
                  <a:gd name="T36" fmla="*/ 20 w 55"/>
                  <a:gd name="T37" fmla="*/ 116 h 149"/>
                  <a:gd name="T38" fmla="*/ 17 w 55"/>
                  <a:gd name="T39" fmla="*/ 101 h 149"/>
                  <a:gd name="T40" fmla="*/ 13 w 55"/>
                  <a:gd name="T41" fmla="*/ 84 h 149"/>
                  <a:gd name="T42" fmla="*/ 8 w 55"/>
                  <a:gd name="T43" fmla="*/ 65 h 149"/>
                  <a:gd name="T44" fmla="*/ 5 w 55"/>
                  <a:gd name="T45" fmla="*/ 50 h 149"/>
                  <a:gd name="T46" fmla="*/ 2 w 55"/>
                  <a:gd name="T47" fmla="*/ 36 h 149"/>
                  <a:gd name="T48" fmla="*/ 1 w 55"/>
                  <a:gd name="T49" fmla="*/ 20 h 149"/>
                  <a:gd name="T50" fmla="*/ 0 w 55"/>
                  <a:gd name="T51" fmla="*/ 10 h 149"/>
                  <a:gd name="T52" fmla="*/ 1 w 55"/>
                  <a:gd name="T53" fmla="*/ 7 h 149"/>
                  <a:gd name="T54" fmla="*/ 2 w 55"/>
                  <a:gd name="T55" fmla="*/ 3 h 149"/>
                  <a:gd name="T56" fmla="*/ 5 w 55"/>
                  <a:gd name="T57" fmla="*/ 1 h 149"/>
                  <a:gd name="T58" fmla="*/ 9 w 55"/>
                  <a:gd name="T59" fmla="*/ 0 h 149"/>
                  <a:gd name="T60" fmla="*/ 13 w 55"/>
                  <a:gd name="T61" fmla="*/ 0 h 149"/>
                  <a:gd name="T62" fmla="*/ 17 w 55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9">
                    <a:moveTo>
                      <a:pt x="17" y="2"/>
                    </a:moveTo>
                    <a:lnTo>
                      <a:pt x="21" y="5"/>
                    </a:lnTo>
                    <a:lnTo>
                      <a:pt x="23" y="8"/>
                    </a:lnTo>
                    <a:lnTo>
                      <a:pt x="28" y="19"/>
                    </a:lnTo>
                    <a:lnTo>
                      <a:pt x="33" y="35"/>
                    </a:lnTo>
                    <a:lnTo>
                      <a:pt x="37" y="47"/>
                    </a:lnTo>
                    <a:lnTo>
                      <a:pt x="41" y="62"/>
                    </a:lnTo>
                    <a:lnTo>
                      <a:pt x="46" y="82"/>
                    </a:lnTo>
                    <a:lnTo>
                      <a:pt x="49" y="97"/>
                    </a:lnTo>
                    <a:lnTo>
                      <a:pt x="52" y="113"/>
                    </a:lnTo>
                    <a:lnTo>
                      <a:pt x="54" y="127"/>
                    </a:lnTo>
                    <a:lnTo>
                      <a:pt x="55" y="137"/>
                    </a:lnTo>
                    <a:lnTo>
                      <a:pt x="55" y="144"/>
                    </a:lnTo>
                    <a:lnTo>
                      <a:pt x="49" y="148"/>
                    </a:lnTo>
                    <a:lnTo>
                      <a:pt x="42" y="149"/>
                    </a:lnTo>
                    <a:lnTo>
                      <a:pt x="35" y="147"/>
                    </a:lnTo>
                    <a:lnTo>
                      <a:pt x="30" y="140"/>
                    </a:lnTo>
                    <a:lnTo>
                      <a:pt x="26" y="131"/>
                    </a:lnTo>
                    <a:lnTo>
                      <a:pt x="20" y="116"/>
                    </a:lnTo>
                    <a:lnTo>
                      <a:pt x="17" y="101"/>
                    </a:lnTo>
                    <a:lnTo>
                      <a:pt x="13" y="84"/>
                    </a:lnTo>
                    <a:lnTo>
                      <a:pt x="8" y="65"/>
                    </a:lnTo>
                    <a:lnTo>
                      <a:pt x="5" y="50"/>
                    </a:lnTo>
                    <a:lnTo>
                      <a:pt x="2" y="36"/>
                    </a:lnTo>
                    <a:lnTo>
                      <a:pt x="1" y="20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6" name="Freeform 39"/>
              <p:cNvSpPr>
                <a:spLocks/>
              </p:cNvSpPr>
              <p:nvPr/>
            </p:nvSpPr>
            <p:spPr bwMode="auto">
              <a:xfrm>
                <a:off x="4105" y="3563"/>
                <a:ext cx="211" cy="87"/>
              </a:xfrm>
              <a:custGeom>
                <a:avLst/>
                <a:gdLst>
                  <a:gd name="T0" fmla="*/ 208 w 211"/>
                  <a:gd name="T1" fmla="*/ 77 h 87"/>
                  <a:gd name="T2" fmla="*/ 199 w 211"/>
                  <a:gd name="T3" fmla="*/ 73 h 87"/>
                  <a:gd name="T4" fmla="*/ 182 w 211"/>
                  <a:gd name="T5" fmla="*/ 64 h 87"/>
                  <a:gd name="T6" fmla="*/ 155 w 211"/>
                  <a:gd name="T7" fmla="*/ 50 h 87"/>
                  <a:gd name="T8" fmla="*/ 120 w 211"/>
                  <a:gd name="T9" fmla="*/ 36 h 87"/>
                  <a:gd name="T10" fmla="*/ 86 w 211"/>
                  <a:gd name="T11" fmla="*/ 23 h 87"/>
                  <a:gd name="T12" fmla="*/ 46 w 211"/>
                  <a:gd name="T13" fmla="*/ 9 h 87"/>
                  <a:gd name="T14" fmla="*/ 28 w 211"/>
                  <a:gd name="T15" fmla="*/ 4 h 87"/>
                  <a:gd name="T16" fmla="*/ 19 w 211"/>
                  <a:gd name="T17" fmla="*/ 1 h 87"/>
                  <a:gd name="T18" fmla="*/ 12 w 211"/>
                  <a:gd name="T19" fmla="*/ 0 h 87"/>
                  <a:gd name="T20" fmla="*/ 6 w 211"/>
                  <a:gd name="T21" fmla="*/ 0 h 87"/>
                  <a:gd name="T22" fmla="*/ 1 w 211"/>
                  <a:gd name="T23" fmla="*/ 2 h 87"/>
                  <a:gd name="T24" fmla="*/ 0 w 211"/>
                  <a:gd name="T25" fmla="*/ 5 h 87"/>
                  <a:gd name="T26" fmla="*/ 1 w 211"/>
                  <a:gd name="T27" fmla="*/ 8 h 87"/>
                  <a:gd name="T28" fmla="*/ 4 w 211"/>
                  <a:gd name="T29" fmla="*/ 11 h 87"/>
                  <a:gd name="T30" fmla="*/ 10 w 211"/>
                  <a:gd name="T31" fmla="*/ 15 h 87"/>
                  <a:gd name="T32" fmla="*/ 13 w 211"/>
                  <a:gd name="T33" fmla="*/ 18 h 87"/>
                  <a:gd name="T34" fmla="*/ 31 w 211"/>
                  <a:gd name="T35" fmla="*/ 28 h 87"/>
                  <a:gd name="T36" fmla="*/ 69 w 211"/>
                  <a:gd name="T37" fmla="*/ 44 h 87"/>
                  <a:gd name="T38" fmla="*/ 106 w 211"/>
                  <a:gd name="T39" fmla="*/ 59 h 87"/>
                  <a:gd name="T40" fmla="*/ 139 w 211"/>
                  <a:gd name="T41" fmla="*/ 70 h 87"/>
                  <a:gd name="T42" fmla="*/ 167 w 211"/>
                  <a:gd name="T43" fmla="*/ 80 h 87"/>
                  <a:gd name="T44" fmla="*/ 189 w 211"/>
                  <a:gd name="T45" fmla="*/ 86 h 87"/>
                  <a:gd name="T46" fmla="*/ 202 w 211"/>
                  <a:gd name="T47" fmla="*/ 87 h 87"/>
                  <a:gd name="T48" fmla="*/ 208 w 211"/>
                  <a:gd name="T49" fmla="*/ 86 h 87"/>
                  <a:gd name="T50" fmla="*/ 211 w 211"/>
                  <a:gd name="T51" fmla="*/ 82 h 87"/>
                  <a:gd name="T52" fmla="*/ 208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208" y="77"/>
                    </a:moveTo>
                    <a:lnTo>
                      <a:pt x="199" y="73"/>
                    </a:lnTo>
                    <a:lnTo>
                      <a:pt x="182" y="64"/>
                    </a:lnTo>
                    <a:lnTo>
                      <a:pt x="155" y="50"/>
                    </a:lnTo>
                    <a:lnTo>
                      <a:pt x="120" y="36"/>
                    </a:lnTo>
                    <a:lnTo>
                      <a:pt x="86" y="23"/>
                    </a:lnTo>
                    <a:lnTo>
                      <a:pt x="46" y="9"/>
                    </a:lnTo>
                    <a:lnTo>
                      <a:pt x="28" y="4"/>
                    </a:lnTo>
                    <a:lnTo>
                      <a:pt x="19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31" y="28"/>
                    </a:lnTo>
                    <a:lnTo>
                      <a:pt x="69" y="44"/>
                    </a:lnTo>
                    <a:lnTo>
                      <a:pt x="106" y="59"/>
                    </a:lnTo>
                    <a:lnTo>
                      <a:pt x="139" y="70"/>
                    </a:lnTo>
                    <a:lnTo>
                      <a:pt x="167" y="80"/>
                    </a:lnTo>
                    <a:lnTo>
                      <a:pt x="189" y="86"/>
                    </a:lnTo>
                    <a:lnTo>
                      <a:pt x="202" y="87"/>
                    </a:lnTo>
                    <a:lnTo>
                      <a:pt x="208" y="86"/>
                    </a:lnTo>
                    <a:lnTo>
                      <a:pt x="211" y="82"/>
                    </a:lnTo>
                    <a:lnTo>
                      <a:pt x="208" y="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7" name="Freeform 40"/>
              <p:cNvSpPr>
                <a:spLocks/>
              </p:cNvSpPr>
              <p:nvPr/>
            </p:nvSpPr>
            <p:spPr bwMode="auto">
              <a:xfrm>
                <a:off x="4113" y="3563"/>
                <a:ext cx="211" cy="87"/>
              </a:xfrm>
              <a:custGeom>
                <a:avLst/>
                <a:gdLst>
                  <a:gd name="T0" fmla="*/ 207 w 211"/>
                  <a:gd name="T1" fmla="*/ 77 h 87"/>
                  <a:gd name="T2" fmla="*/ 199 w 211"/>
                  <a:gd name="T3" fmla="*/ 73 h 87"/>
                  <a:gd name="T4" fmla="*/ 181 w 211"/>
                  <a:gd name="T5" fmla="*/ 64 h 87"/>
                  <a:gd name="T6" fmla="*/ 154 w 211"/>
                  <a:gd name="T7" fmla="*/ 50 h 87"/>
                  <a:gd name="T8" fmla="*/ 119 w 211"/>
                  <a:gd name="T9" fmla="*/ 36 h 87"/>
                  <a:gd name="T10" fmla="*/ 85 w 211"/>
                  <a:gd name="T11" fmla="*/ 23 h 87"/>
                  <a:gd name="T12" fmla="*/ 45 w 211"/>
                  <a:gd name="T13" fmla="*/ 9 h 87"/>
                  <a:gd name="T14" fmla="*/ 28 w 211"/>
                  <a:gd name="T15" fmla="*/ 4 h 87"/>
                  <a:gd name="T16" fmla="*/ 18 w 211"/>
                  <a:gd name="T17" fmla="*/ 1 h 87"/>
                  <a:gd name="T18" fmla="*/ 11 w 211"/>
                  <a:gd name="T19" fmla="*/ 0 h 87"/>
                  <a:gd name="T20" fmla="*/ 5 w 211"/>
                  <a:gd name="T21" fmla="*/ 0 h 87"/>
                  <a:gd name="T22" fmla="*/ 1 w 211"/>
                  <a:gd name="T23" fmla="*/ 2 h 87"/>
                  <a:gd name="T24" fmla="*/ 0 w 211"/>
                  <a:gd name="T25" fmla="*/ 5 h 87"/>
                  <a:gd name="T26" fmla="*/ 1 w 211"/>
                  <a:gd name="T27" fmla="*/ 8 h 87"/>
                  <a:gd name="T28" fmla="*/ 4 w 211"/>
                  <a:gd name="T29" fmla="*/ 11 h 87"/>
                  <a:gd name="T30" fmla="*/ 9 w 211"/>
                  <a:gd name="T31" fmla="*/ 15 h 87"/>
                  <a:gd name="T32" fmla="*/ 13 w 211"/>
                  <a:gd name="T33" fmla="*/ 18 h 87"/>
                  <a:gd name="T34" fmla="*/ 30 w 211"/>
                  <a:gd name="T35" fmla="*/ 28 h 87"/>
                  <a:gd name="T36" fmla="*/ 68 w 211"/>
                  <a:gd name="T37" fmla="*/ 44 h 87"/>
                  <a:gd name="T38" fmla="*/ 107 w 211"/>
                  <a:gd name="T39" fmla="*/ 59 h 87"/>
                  <a:gd name="T40" fmla="*/ 138 w 211"/>
                  <a:gd name="T41" fmla="*/ 70 h 87"/>
                  <a:gd name="T42" fmla="*/ 166 w 211"/>
                  <a:gd name="T43" fmla="*/ 80 h 87"/>
                  <a:gd name="T44" fmla="*/ 188 w 211"/>
                  <a:gd name="T45" fmla="*/ 86 h 87"/>
                  <a:gd name="T46" fmla="*/ 202 w 211"/>
                  <a:gd name="T47" fmla="*/ 87 h 87"/>
                  <a:gd name="T48" fmla="*/ 207 w 211"/>
                  <a:gd name="T49" fmla="*/ 86 h 87"/>
                  <a:gd name="T50" fmla="*/ 211 w 211"/>
                  <a:gd name="T51" fmla="*/ 82 h 87"/>
                  <a:gd name="T52" fmla="*/ 207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207" y="77"/>
                    </a:moveTo>
                    <a:lnTo>
                      <a:pt x="199" y="73"/>
                    </a:lnTo>
                    <a:lnTo>
                      <a:pt x="181" y="64"/>
                    </a:lnTo>
                    <a:lnTo>
                      <a:pt x="154" y="50"/>
                    </a:lnTo>
                    <a:lnTo>
                      <a:pt x="119" y="36"/>
                    </a:lnTo>
                    <a:lnTo>
                      <a:pt x="85" y="23"/>
                    </a:lnTo>
                    <a:lnTo>
                      <a:pt x="45" y="9"/>
                    </a:lnTo>
                    <a:lnTo>
                      <a:pt x="28" y="4"/>
                    </a:lnTo>
                    <a:lnTo>
                      <a:pt x="18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9" y="15"/>
                    </a:lnTo>
                    <a:lnTo>
                      <a:pt x="13" y="18"/>
                    </a:lnTo>
                    <a:lnTo>
                      <a:pt x="30" y="28"/>
                    </a:lnTo>
                    <a:lnTo>
                      <a:pt x="68" y="44"/>
                    </a:lnTo>
                    <a:lnTo>
                      <a:pt x="107" y="59"/>
                    </a:lnTo>
                    <a:lnTo>
                      <a:pt x="138" y="70"/>
                    </a:lnTo>
                    <a:lnTo>
                      <a:pt x="166" y="80"/>
                    </a:lnTo>
                    <a:lnTo>
                      <a:pt x="188" y="86"/>
                    </a:lnTo>
                    <a:lnTo>
                      <a:pt x="202" y="87"/>
                    </a:lnTo>
                    <a:lnTo>
                      <a:pt x="207" y="86"/>
                    </a:lnTo>
                    <a:lnTo>
                      <a:pt x="211" y="82"/>
                    </a:lnTo>
                    <a:lnTo>
                      <a:pt x="207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8" name="Freeform 41"/>
              <p:cNvSpPr>
                <a:spLocks/>
              </p:cNvSpPr>
              <p:nvPr/>
            </p:nvSpPr>
            <p:spPr bwMode="auto">
              <a:xfrm>
                <a:off x="4070" y="3620"/>
                <a:ext cx="247" cy="42"/>
              </a:xfrm>
              <a:custGeom>
                <a:avLst/>
                <a:gdLst>
                  <a:gd name="T0" fmla="*/ 247 w 247"/>
                  <a:gd name="T1" fmla="*/ 36 h 42"/>
                  <a:gd name="T2" fmla="*/ 238 w 247"/>
                  <a:gd name="T3" fmla="*/ 32 h 42"/>
                  <a:gd name="T4" fmla="*/ 215 w 247"/>
                  <a:gd name="T5" fmla="*/ 26 h 42"/>
                  <a:gd name="T6" fmla="*/ 175 w 247"/>
                  <a:gd name="T7" fmla="*/ 18 h 42"/>
                  <a:gd name="T8" fmla="*/ 143 w 247"/>
                  <a:gd name="T9" fmla="*/ 13 h 42"/>
                  <a:gd name="T10" fmla="*/ 101 w 247"/>
                  <a:gd name="T11" fmla="*/ 6 h 42"/>
                  <a:gd name="T12" fmla="*/ 59 w 247"/>
                  <a:gd name="T13" fmla="*/ 1 h 42"/>
                  <a:gd name="T14" fmla="*/ 33 w 247"/>
                  <a:gd name="T15" fmla="*/ 0 h 42"/>
                  <a:gd name="T16" fmla="*/ 25 w 247"/>
                  <a:gd name="T17" fmla="*/ 0 h 42"/>
                  <a:gd name="T18" fmla="*/ 17 w 247"/>
                  <a:gd name="T19" fmla="*/ 0 h 42"/>
                  <a:gd name="T20" fmla="*/ 8 w 247"/>
                  <a:gd name="T21" fmla="*/ 0 h 42"/>
                  <a:gd name="T22" fmla="*/ 2 w 247"/>
                  <a:gd name="T23" fmla="*/ 2 h 42"/>
                  <a:gd name="T24" fmla="*/ 0 w 247"/>
                  <a:gd name="T25" fmla="*/ 4 h 42"/>
                  <a:gd name="T26" fmla="*/ 1 w 247"/>
                  <a:gd name="T27" fmla="*/ 7 h 42"/>
                  <a:gd name="T28" fmla="*/ 4 w 247"/>
                  <a:gd name="T29" fmla="*/ 10 h 42"/>
                  <a:gd name="T30" fmla="*/ 8 w 247"/>
                  <a:gd name="T31" fmla="*/ 12 h 42"/>
                  <a:gd name="T32" fmla="*/ 17 w 247"/>
                  <a:gd name="T33" fmla="*/ 16 h 42"/>
                  <a:gd name="T34" fmla="*/ 28 w 247"/>
                  <a:gd name="T35" fmla="*/ 18 h 42"/>
                  <a:gd name="T36" fmla="*/ 45 w 247"/>
                  <a:gd name="T37" fmla="*/ 22 h 42"/>
                  <a:gd name="T38" fmla="*/ 87 w 247"/>
                  <a:gd name="T39" fmla="*/ 30 h 42"/>
                  <a:gd name="T40" fmla="*/ 131 w 247"/>
                  <a:gd name="T41" fmla="*/ 34 h 42"/>
                  <a:gd name="T42" fmla="*/ 164 w 247"/>
                  <a:gd name="T43" fmla="*/ 38 h 42"/>
                  <a:gd name="T44" fmla="*/ 203 w 247"/>
                  <a:gd name="T45" fmla="*/ 41 h 42"/>
                  <a:gd name="T46" fmla="*/ 220 w 247"/>
                  <a:gd name="T47" fmla="*/ 42 h 42"/>
                  <a:gd name="T48" fmla="*/ 234 w 247"/>
                  <a:gd name="T49" fmla="*/ 42 h 42"/>
                  <a:gd name="T50" fmla="*/ 243 w 247"/>
                  <a:gd name="T51" fmla="*/ 41 h 42"/>
                  <a:gd name="T52" fmla="*/ 247 w 247"/>
                  <a:gd name="T53" fmla="*/ 39 h 42"/>
                  <a:gd name="T54" fmla="*/ 247 w 247"/>
                  <a:gd name="T55" fmla="*/ 36 h 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2">
                    <a:moveTo>
                      <a:pt x="247" y="36"/>
                    </a:moveTo>
                    <a:lnTo>
                      <a:pt x="238" y="32"/>
                    </a:lnTo>
                    <a:lnTo>
                      <a:pt x="215" y="26"/>
                    </a:lnTo>
                    <a:lnTo>
                      <a:pt x="175" y="18"/>
                    </a:lnTo>
                    <a:lnTo>
                      <a:pt x="143" y="13"/>
                    </a:lnTo>
                    <a:lnTo>
                      <a:pt x="101" y="6"/>
                    </a:lnTo>
                    <a:lnTo>
                      <a:pt x="59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4" y="10"/>
                    </a:lnTo>
                    <a:lnTo>
                      <a:pt x="8" y="12"/>
                    </a:lnTo>
                    <a:lnTo>
                      <a:pt x="17" y="16"/>
                    </a:lnTo>
                    <a:lnTo>
                      <a:pt x="28" y="18"/>
                    </a:lnTo>
                    <a:lnTo>
                      <a:pt x="45" y="22"/>
                    </a:lnTo>
                    <a:lnTo>
                      <a:pt x="87" y="30"/>
                    </a:lnTo>
                    <a:lnTo>
                      <a:pt x="131" y="34"/>
                    </a:lnTo>
                    <a:lnTo>
                      <a:pt x="164" y="38"/>
                    </a:lnTo>
                    <a:lnTo>
                      <a:pt x="203" y="41"/>
                    </a:lnTo>
                    <a:lnTo>
                      <a:pt x="220" y="42"/>
                    </a:lnTo>
                    <a:lnTo>
                      <a:pt x="234" y="42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7" y="3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9" name="Freeform 42"/>
              <p:cNvSpPr>
                <a:spLocks/>
              </p:cNvSpPr>
              <p:nvPr/>
            </p:nvSpPr>
            <p:spPr bwMode="auto">
              <a:xfrm>
                <a:off x="4078" y="3619"/>
                <a:ext cx="247" cy="43"/>
              </a:xfrm>
              <a:custGeom>
                <a:avLst/>
                <a:gdLst>
                  <a:gd name="T0" fmla="*/ 247 w 247"/>
                  <a:gd name="T1" fmla="*/ 37 h 43"/>
                  <a:gd name="T2" fmla="*/ 238 w 247"/>
                  <a:gd name="T3" fmla="*/ 33 h 43"/>
                  <a:gd name="T4" fmla="*/ 214 w 247"/>
                  <a:gd name="T5" fmla="*/ 26 h 43"/>
                  <a:gd name="T6" fmla="*/ 175 w 247"/>
                  <a:gd name="T7" fmla="*/ 19 h 43"/>
                  <a:gd name="T8" fmla="*/ 142 w 247"/>
                  <a:gd name="T9" fmla="*/ 13 h 43"/>
                  <a:gd name="T10" fmla="*/ 101 w 247"/>
                  <a:gd name="T11" fmla="*/ 7 h 43"/>
                  <a:gd name="T12" fmla="*/ 58 w 247"/>
                  <a:gd name="T13" fmla="*/ 1 h 43"/>
                  <a:gd name="T14" fmla="*/ 33 w 247"/>
                  <a:gd name="T15" fmla="*/ 0 h 43"/>
                  <a:gd name="T16" fmla="*/ 25 w 247"/>
                  <a:gd name="T17" fmla="*/ 0 h 43"/>
                  <a:gd name="T18" fmla="*/ 17 w 247"/>
                  <a:gd name="T19" fmla="*/ 0 h 43"/>
                  <a:gd name="T20" fmla="*/ 9 w 247"/>
                  <a:gd name="T21" fmla="*/ 1 h 43"/>
                  <a:gd name="T22" fmla="*/ 2 w 247"/>
                  <a:gd name="T23" fmla="*/ 2 h 43"/>
                  <a:gd name="T24" fmla="*/ 0 w 247"/>
                  <a:gd name="T25" fmla="*/ 4 h 43"/>
                  <a:gd name="T26" fmla="*/ 0 w 247"/>
                  <a:gd name="T27" fmla="*/ 7 h 43"/>
                  <a:gd name="T28" fmla="*/ 3 w 247"/>
                  <a:gd name="T29" fmla="*/ 10 h 43"/>
                  <a:gd name="T30" fmla="*/ 7 w 247"/>
                  <a:gd name="T31" fmla="*/ 12 h 43"/>
                  <a:gd name="T32" fmla="*/ 17 w 247"/>
                  <a:gd name="T33" fmla="*/ 16 h 43"/>
                  <a:gd name="T34" fmla="*/ 28 w 247"/>
                  <a:gd name="T35" fmla="*/ 18 h 43"/>
                  <a:gd name="T36" fmla="*/ 45 w 247"/>
                  <a:gd name="T37" fmla="*/ 23 h 43"/>
                  <a:gd name="T38" fmla="*/ 87 w 247"/>
                  <a:gd name="T39" fmla="*/ 30 h 43"/>
                  <a:gd name="T40" fmla="*/ 130 w 247"/>
                  <a:gd name="T41" fmla="*/ 35 h 43"/>
                  <a:gd name="T42" fmla="*/ 164 w 247"/>
                  <a:gd name="T43" fmla="*/ 39 h 43"/>
                  <a:gd name="T44" fmla="*/ 203 w 247"/>
                  <a:gd name="T45" fmla="*/ 41 h 43"/>
                  <a:gd name="T46" fmla="*/ 220 w 247"/>
                  <a:gd name="T47" fmla="*/ 42 h 43"/>
                  <a:gd name="T48" fmla="*/ 233 w 247"/>
                  <a:gd name="T49" fmla="*/ 43 h 43"/>
                  <a:gd name="T50" fmla="*/ 243 w 247"/>
                  <a:gd name="T51" fmla="*/ 41 h 43"/>
                  <a:gd name="T52" fmla="*/ 247 w 247"/>
                  <a:gd name="T53" fmla="*/ 39 h 43"/>
                  <a:gd name="T54" fmla="*/ 247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247" y="37"/>
                    </a:moveTo>
                    <a:lnTo>
                      <a:pt x="238" y="33"/>
                    </a:lnTo>
                    <a:lnTo>
                      <a:pt x="214" y="26"/>
                    </a:lnTo>
                    <a:lnTo>
                      <a:pt x="175" y="19"/>
                    </a:lnTo>
                    <a:lnTo>
                      <a:pt x="142" y="13"/>
                    </a:lnTo>
                    <a:lnTo>
                      <a:pt x="101" y="7"/>
                    </a:lnTo>
                    <a:lnTo>
                      <a:pt x="58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9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7" y="12"/>
                    </a:lnTo>
                    <a:lnTo>
                      <a:pt x="17" y="16"/>
                    </a:lnTo>
                    <a:lnTo>
                      <a:pt x="28" y="18"/>
                    </a:lnTo>
                    <a:lnTo>
                      <a:pt x="45" y="23"/>
                    </a:lnTo>
                    <a:lnTo>
                      <a:pt x="87" y="30"/>
                    </a:lnTo>
                    <a:lnTo>
                      <a:pt x="130" y="35"/>
                    </a:lnTo>
                    <a:lnTo>
                      <a:pt x="164" y="39"/>
                    </a:lnTo>
                    <a:lnTo>
                      <a:pt x="203" y="41"/>
                    </a:lnTo>
                    <a:lnTo>
                      <a:pt x="220" y="42"/>
                    </a:lnTo>
                    <a:lnTo>
                      <a:pt x="233" y="43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7" y="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0" name="Oval 43"/>
              <p:cNvSpPr>
                <a:spLocks noChangeArrowheads="1"/>
              </p:cNvSpPr>
              <p:nvPr/>
            </p:nvSpPr>
            <p:spPr bwMode="auto">
              <a:xfrm>
                <a:off x="4079" y="3649"/>
                <a:ext cx="237" cy="2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01" name="Oval 44"/>
              <p:cNvSpPr>
                <a:spLocks noChangeArrowheads="1"/>
              </p:cNvSpPr>
              <p:nvPr/>
            </p:nvSpPr>
            <p:spPr bwMode="auto">
              <a:xfrm>
                <a:off x="4087" y="3649"/>
                <a:ext cx="236" cy="2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02" name="Freeform 45"/>
              <p:cNvSpPr>
                <a:spLocks/>
              </p:cNvSpPr>
              <p:nvPr/>
            </p:nvSpPr>
            <p:spPr bwMode="auto">
              <a:xfrm>
                <a:off x="4133" y="3538"/>
                <a:ext cx="192" cy="112"/>
              </a:xfrm>
              <a:custGeom>
                <a:avLst/>
                <a:gdLst>
                  <a:gd name="T0" fmla="*/ 189 w 192"/>
                  <a:gd name="T1" fmla="*/ 104 h 112"/>
                  <a:gd name="T2" fmla="*/ 185 w 192"/>
                  <a:gd name="T3" fmla="*/ 97 h 112"/>
                  <a:gd name="T4" fmla="*/ 173 w 192"/>
                  <a:gd name="T5" fmla="*/ 88 h 112"/>
                  <a:gd name="T6" fmla="*/ 152 w 192"/>
                  <a:gd name="T7" fmla="*/ 73 h 112"/>
                  <a:gd name="T8" fmla="*/ 119 w 192"/>
                  <a:gd name="T9" fmla="*/ 52 h 112"/>
                  <a:gd name="T10" fmla="*/ 85 w 192"/>
                  <a:gd name="T11" fmla="*/ 34 h 112"/>
                  <a:gd name="T12" fmla="*/ 60 w 192"/>
                  <a:gd name="T13" fmla="*/ 21 h 112"/>
                  <a:gd name="T14" fmla="*/ 35 w 192"/>
                  <a:gd name="T15" fmla="*/ 7 h 112"/>
                  <a:gd name="T16" fmla="*/ 25 w 192"/>
                  <a:gd name="T17" fmla="*/ 3 h 112"/>
                  <a:gd name="T18" fmla="*/ 18 w 192"/>
                  <a:gd name="T19" fmla="*/ 1 h 112"/>
                  <a:gd name="T20" fmla="*/ 12 w 192"/>
                  <a:gd name="T21" fmla="*/ 0 h 112"/>
                  <a:gd name="T22" fmla="*/ 6 w 192"/>
                  <a:gd name="T23" fmla="*/ 0 h 112"/>
                  <a:gd name="T24" fmla="*/ 1 w 192"/>
                  <a:gd name="T25" fmla="*/ 2 h 112"/>
                  <a:gd name="T26" fmla="*/ 0 w 192"/>
                  <a:gd name="T27" fmla="*/ 5 h 112"/>
                  <a:gd name="T28" fmla="*/ 2 w 192"/>
                  <a:gd name="T29" fmla="*/ 9 h 112"/>
                  <a:gd name="T30" fmla="*/ 5 w 192"/>
                  <a:gd name="T31" fmla="*/ 14 h 112"/>
                  <a:gd name="T32" fmla="*/ 9 w 192"/>
                  <a:gd name="T33" fmla="*/ 17 h 112"/>
                  <a:gd name="T34" fmla="*/ 16 w 192"/>
                  <a:gd name="T35" fmla="*/ 22 h 112"/>
                  <a:gd name="T36" fmla="*/ 38 w 192"/>
                  <a:gd name="T37" fmla="*/ 39 h 112"/>
                  <a:gd name="T38" fmla="*/ 61 w 192"/>
                  <a:gd name="T39" fmla="*/ 55 h 112"/>
                  <a:gd name="T40" fmla="*/ 95 w 192"/>
                  <a:gd name="T41" fmla="*/ 74 h 112"/>
                  <a:gd name="T42" fmla="*/ 127 w 192"/>
                  <a:gd name="T43" fmla="*/ 92 h 112"/>
                  <a:gd name="T44" fmla="*/ 156 w 192"/>
                  <a:gd name="T45" fmla="*/ 105 h 112"/>
                  <a:gd name="T46" fmla="*/ 172 w 192"/>
                  <a:gd name="T47" fmla="*/ 110 h 112"/>
                  <a:gd name="T48" fmla="*/ 183 w 192"/>
                  <a:gd name="T49" fmla="*/ 112 h 112"/>
                  <a:gd name="T50" fmla="*/ 189 w 192"/>
                  <a:gd name="T51" fmla="*/ 112 h 112"/>
                  <a:gd name="T52" fmla="*/ 192 w 192"/>
                  <a:gd name="T53" fmla="*/ 108 h 112"/>
                  <a:gd name="T54" fmla="*/ 189 w 192"/>
                  <a:gd name="T55" fmla="*/ 104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2">
                    <a:moveTo>
                      <a:pt x="189" y="104"/>
                    </a:moveTo>
                    <a:lnTo>
                      <a:pt x="185" y="97"/>
                    </a:lnTo>
                    <a:lnTo>
                      <a:pt x="173" y="88"/>
                    </a:lnTo>
                    <a:lnTo>
                      <a:pt x="152" y="73"/>
                    </a:lnTo>
                    <a:lnTo>
                      <a:pt x="119" y="52"/>
                    </a:lnTo>
                    <a:lnTo>
                      <a:pt x="85" y="34"/>
                    </a:lnTo>
                    <a:lnTo>
                      <a:pt x="60" y="21"/>
                    </a:lnTo>
                    <a:lnTo>
                      <a:pt x="35" y="7"/>
                    </a:lnTo>
                    <a:lnTo>
                      <a:pt x="25" y="3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9" y="17"/>
                    </a:lnTo>
                    <a:lnTo>
                      <a:pt x="16" y="22"/>
                    </a:lnTo>
                    <a:lnTo>
                      <a:pt x="38" y="39"/>
                    </a:lnTo>
                    <a:lnTo>
                      <a:pt x="61" y="55"/>
                    </a:lnTo>
                    <a:lnTo>
                      <a:pt x="95" y="74"/>
                    </a:lnTo>
                    <a:lnTo>
                      <a:pt x="127" y="92"/>
                    </a:lnTo>
                    <a:lnTo>
                      <a:pt x="156" y="105"/>
                    </a:lnTo>
                    <a:lnTo>
                      <a:pt x="172" y="110"/>
                    </a:lnTo>
                    <a:lnTo>
                      <a:pt x="183" y="112"/>
                    </a:lnTo>
                    <a:lnTo>
                      <a:pt x="189" y="112"/>
                    </a:lnTo>
                    <a:lnTo>
                      <a:pt x="192" y="108"/>
                    </a:lnTo>
                    <a:lnTo>
                      <a:pt x="189" y="10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3" name="Freeform 46"/>
              <p:cNvSpPr>
                <a:spLocks/>
              </p:cNvSpPr>
              <p:nvPr/>
            </p:nvSpPr>
            <p:spPr bwMode="auto">
              <a:xfrm>
                <a:off x="4141" y="3538"/>
                <a:ext cx="192" cy="112"/>
              </a:xfrm>
              <a:custGeom>
                <a:avLst/>
                <a:gdLst>
                  <a:gd name="T0" fmla="*/ 188 w 192"/>
                  <a:gd name="T1" fmla="*/ 104 h 112"/>
                  <a:gd name="T2" fmla="*/ 184 w 192"/>
                  <a:gd name="T3" fmla="*/ 97 h 112"/>
                  <a:gd name="T4" fmla="*/ 173 w 192"/>
                  <a:gd name="T5" fmla="*/ 88 h 112"/>
                  <a:gd name="T6" fmla="*/ 151 w 192"/>
                  <a:gd name="T7" fmla="*/ 73 h 112"/>
                  <a:gd name="T8" fmla="*/ 119 w 192"/>
                  <a:gd name="T9" fmla="*/ 52 h 112"/>
                  <a:gd name="T10" fmla="*/ 85 w 192"/>
                  <a:gd name="T11" fmla="*/ 34 h 112"/>
                  <a:gd name="T12" fmla="*/ 60 w 192"/>
                  <a:gd name="T13" fmla="*/ 21 h 112"/>
                  <a:gd name="T14" fmla="*/ 35 w 192"/>
                  <a:gd name="T15" fmla="*/ 7 h 112"/>
                  <a:gd name="T16" fmla="*/ 25 w 192"/>
                  <a:gd name="T17" fmla="*/ 3 h 112"/>
                  <a:gd name="T18" fmla="*/ 17 w 192"/>
                  <a:gd name="T19" fmla="*/ 1 h 112"/>
                  <a:gd name="T20" fmla="*/ 11 w 192"/>
                  <a:gd name="T21" fmla="*/ 0 h 112"/>
                  <a:gd name="T22" fmla="*/ 5 w 192"/>
                  <a:gd name="T23" fmla="*/ 0 h 112"/>
                  <a:gd name="T24" fmla="*/ 1 w 192"/>
                  <a:gd name="T25" fmla="*/ 2 h 112"/>
                  <a:gd name="T26" fmla="*/ 0 w 192"/>
                  <a:gd name="T27" fmla="*/ 5 h 112"/>
                  <a:gd name="T28" fmla="*/ 2 w 192"/>
                  <a:gd name="T29" fmla="*/ 9 h 112"/>
                  <a:gd name="T30" fmla="*/ 5 w 192"/>
                  <a:gd name="T31" fmla="*/ 14 h 112"/>
                  <a:gd name="T32" fmla="*/ 8 w 192"/>
                  <a:gd name="T33" fmla="*/ 17 h 112"/>
                  <a:gd name="T34" fmla="*/ 15 w 192"/>
                  <a:gd name="T35" fmla="*/ 22 h 112"/>
                  <a:gd name="T36" fmla="*/ 38 w 192"/>
                  <a:gd name="T37" fmla="*/ 39 h 112"/>
                  <a:gd name="T38" fmla="*/ 60 w 192"/>
                  <a:gd name="T39" fmla="*/ 55 h 112"/>
                  <a:gd name="T40" fmla="*/ 95 w 192"/>
                  <a:gd name="T41" fmla="*/ 74 h 112"/>
                  <a:gd name="T42" fmla="*/ 128 w 192"/>
                  <a:gd name="T43" fmla="*/ 92 h 112"/>
                  <a:gd name="T44" fmla="*/ 156 w 192"/>
                  <a:gd name="T45" fmla="*/ 105 h 112"/>
                  <a:gd name="T46" fmla="*/ 172 w 192"/>
                  <a:gd name="T47" fmla="*/ 110 h 112"/>
                  <a:gd name="T48" fmla="*/ 182 w 192"/>
                  <a:gd name="T49" fmla="*/ 112 h 112"/>
                  <a:gd name="T50" fmla="*/ 190 w 192"/>
                  <a:gd name="T51" fmla="*/ 112 h 112"/>
                  <a:gd name="T52" fmla="*/ 192 w 192"/>
                  <a:gd name="T53" fmla="*/ 108 h 112"/>
                  <a:gd name="T54" fmla="*/ 188 w 192"/>
                  <a:gd name="T55" fmla="*/ 104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2">
                    <a:moveTo>
                      <a:pt x="188" y="104"/>
                    </a:moveTo>
                    <a:lnTo>
                      <a:pt x="184" y="97"/>
                    </a:lnTo>
                    <a:lnTo>
                      <a:pt x="173" y="88"/>
                    </a:lnTo>
                    <a:lnTo>
                      <a:pt x="151" y="73"/>
                    </a:lnTo>
                    <a:lnTo>
                      <a:pt x="119" y="52"/>
                    </a:lnTo>
                    <a:lnTo>
                      <a:pt x="85" y="34"/>
                    </a:lnTo>
                    <a:lnTo>
                      <a:pt x="60" y="21"/>
                    </a:lnTo>
                    <a:lnTo>
                      <a:pt x="35" y="7"/>
                    </a:lnTo>
                    <a:lnTo>
                      <a:pt x="25" y="3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8" y="17"/>
                    </a:lnTo>
                    <a:lnTo>
                      <a:pt x="15" y="22"/>
                    </a:lnTo>
                    <a:lnTo>
                      <a:pt x="38" y="39"/>
                    </a:lnTo>
                    <a:lnTo>
                      <a:pt x="60" y="55"/>
                    </a:lnTo>
                    <a:lnTo>
                      <a:pt x="95" y="74"/>
                    </a:lnTo>
                    <a:lnTo>
                      <a:pt x="128" y="92"/>
                    </a:lnTo>
                    <a:lnTo>
                      <a:pt x="156" y="105"/>
                    </a:lnTo>
                    <a:lnTo>
                      <a:pt x="172" y="110"/>
                    </a:lnTo>
                    <a:lnTo>
                      <a:pt x="182" y="112"/>
                    </a:lnTo>
                    <a:lnTo>
                      <a:pt x="190" y="112"/>
                    </a:lnTo>
                    <a:lnTo>
                      <a:pt x="192" y="108"/>
                    </a:lnTo>
                    <a:lnTo>
                      <a:pt x="188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4" name="Freeform 47"/>
              <p:cNvSpPr>
                <a:spLocks/>
              </p:cNvSpPr>
              <p:nvPr/>
            </p:nvSpPr>
            <p:spPr bwMode="auto">
              <a:xfrm>
                <a:off x="4231" y="3502"/>
                <a:ext cx="110" cy="145"/>
              </a:xfrm>
              <a:custGeom>
                <a:avLst/>
                <a:gdLst>
                  <a:gd name="T0" fmla="*/ 102 w 110"/>
                  <a:gd name="T1" fmla="*/ 144 h 145"/>
                  <a:gd name="T2" fmla="*/ 106 w 110"/>
                  <a:gd name="T3" fmla="*/ 142 h 145"/>
                  <a:gd name="T4" fmla="*/ 109 w 110"/>
                  <a:gd name="T5" fmla="*/ 140 h 145"/>
                  <a:gd name="T6" fmla="*/ 110 w 110"/>
                  <a:gd name="T7" fmla="*/ 136 h 145"/>
                  <a:gd name="T8" fmla="*/ 109 w 110"/>
                  <a:gd name="T9" fmla="*/ 132 h 145"/>
                  <a:gd name="T10" fmla="*/ 103 w 110"/>
                  <a:gd name="T11" fmla="*/ 120 h 145"/>
                  <a:gd name="T12" fmla="*/ 91 w 110"/>
                  <a:gd name="T13" fmla="*/ 100 h 145"/>
                  <a:gd name="T14" fmla="*/ 79 w 110"/>
                  <a:gd name="T15" fmla="*/ 79 h 145"/>
                  <a:gd name="T16" fmla="*/ 67 w 110"/>
                  <a:gd name="T17" fmla="*/ 61 h 145"/>
                  <a:gd name="T18" fmla="*/ 54 w 110"/>
                  <a:gd name="T19" fmla="*/ 42 h 145"/>
                  <a:gd name="T20" fmla="*/ 40 w 110"/>
                  <a:gd name="T21" fmla="*/ 25 h 145"/>
                  <a:gd name="T22" fmla="*/ 30 w 110"/>
                  <a:gd name="T23" fmla="*/ 14 h 145"/>
                  <a:gd name="T24" fmla="*/ 25 w 110"/>
                  <a:gd name="T25" fmla="*/ 8 h 145"/>
                  <a:gd name="T26" fmla="*/ 21 w 110"/>
                  <a:gd name="T27" fmla="*/ 5 h 145"/>
                  <a:gd name="T28" fmla="*/ 17 w 110"/>
                  <a:gd name="T29" fmla="*/ 2 h 145"/>
                  <a:gd name="T30" fmla="*/ 13 w 110"/>
                  <a:gd name="T31" fmla="*/ 1 h 145"/>
                  <a:gd name="T32" fmla="*/ 8 w 110"/>
                  <a:gd name="T33" fmla="*/ 0 h 145"/>
                  <a:gd name="T34" fmla="*/ 4 w 110"/>
                  <a:gd name="T35" fmla="*/ 0 h 145"/>
                  <a:gd name="T36" fmla="*/ 1 w 110"/>
                  <a:gd name="T37" fmla="*/ 2 h 145"/>
                  <a:gd name="T38" fmla="*/ 0 w 110"/>
                  <a:gd name="T39" fmla="*/ 5 h 145"/>
                  <a:gd name="T40" fmla="*/ 0 w 110"/>
                  <a:gd name="T41" fmla="*/ 7 h 145"/>
                  <a:gd name="T42" fmla="*/ 1 w 110"/>
                  <a:gd name="T43" fmla="*/ 11 h 145"/>
                  <a:gd name="T44" fmla="*/ 3 w 110"/>
                  <a:gd name="T45" fmla="*/ 17 h 145"/>
                  <a:gd name="T46" fmla="*/ 5 w 110"/>
                  <a:gd name="T47" fmla="*/ 23 h 145"/>
                  <a:gd name="T48" fmla="*/ 11 w 110"/>
                  <a:gd name="T49" fmla="*/ 34 h 145"/>
                  <a:gd name="T50" fmla="*/ 19 w 110"/>
                  <a:gd name="T51" fmla="*/ 50 h 145"/>
                  <a:gd name="T52" fmla="*/ 30 w 110"/>
                  <a:gd name="T53" fmla="*/ 68 h 145"/>
                  <a:gd name="T54" fmla="*/ 43 w 110"/>
                  <a:gd name="T55" fmla="*/ 88 h 145"/>
                  <a:gd name="T56" fmla="*/ 56 w 110"/>
                  <a:gd name="T57" fmla="*/ 106 h 145"/>
                  <a:gd name="T58" fmla="*/ 65 w 110"/>
                  <a:gd name="T59" fmla="*/ 118 h 145"/>
                  <a:gd name="T60" fmla="*/ 74 w 110"/>
                  <a:gd name="T61" fmla="*/ 127 h 145"/>
                  <a:gd name="T62" fmla="*/ 86 w 110"/>
                  <a:gd name="T63" fmla="*/ 139 h 145"/>
                  <a:gd name="T64" fmla="*/ 90 w 110"/>
                  <a:gd name="T65" fmla="*/ 143 h 145"/>
                  <a:gd name="T66" fmla="*/ 94 w 110"/>
                  <a:gd name="T67" fmla="*/ 144 h 145"/>
                  <a:gd name="T68" fmla="*/ 97 w 110"/>
                  <a:gd name="T69" fmla="*/ 145 h 145"/>
                  <a:gd name="T70" fmla="*/ 102 w 110"/>
                  <a:gd name="T71" fmla="*/ 144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0" h="145">
                    <a:moveTo>
                      <a:pt x="102" y="144"/>
                    </a:moveTo>
                    <a:lnTo>
                      <a:pt x="106" y="142"/>
                    </a:lnTo>
                    <a:lnTo>
                      <a:pt x="109" y="140"/>
                    </a:lnTo>
                    <a:lnTo>
                      <a:pt x="110" y="136"/>
                    </a:lnTo>
                    <a:lnTo>
                      <a:pt x="109" y="132"/>
                    </a:lnTo>
                    <a:lnTo>
                      <a:pt x="103" y="120"/>
                    </a:lnTo>
                    <a:lnTo>
                      <a:pt x="91" y="100"/>
                    </a:lnTo>
                    <a:lnTo>
                      <a:pt x="79" y="79"/>
                    </a:lnTo>
                    <a:lnTo>
                      <a:pt x="67" y="61"/>
                    </a:lnTo>
                    <a:lnTo>
                      <a:pt x="54" y="42"/>
                    </a:lnTo>
                    <a:lnTo>
                      <a:pt x="40" y="25"/>
                    </a:lnTo>
                    <a:lnTo>
                      <a:pt x="30" y="14"/>
                    </a:lnTo>
                    <a:lnTo>
                      <a:pt x="25" y="8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11" y="34"/>
                    </a:lnTo>
                    <a:lnTo>
                      <a:pt x="19" y="50"/>
                    </a:lnTo>
                    <a:lnTo>
                      <a:pt x="30" y="68"/>
                    </a:lnTo>
                    <a:lnTo>
                      <a:pt x="43" y="88"/>
                    </a:lnTo>
                    <a:lnTo>
                      <a:pt x="56" y="106"/>
                    </a:lnTo>
                    <a:lnTo>
                      <a:pt x="65" y="118"/>
                    </a:lnTo>
                    <a:lnTo>
                      <a:pt x="74" y="127"/>
                    </a:lnTo>
                    <a:lnTo>
                      <a:pt x="86" y="139"/>
                    </a:lnTo>
                    <a:lnTo>
                      <a:pt x="90" y="143"/>
                    </a:lnTo>
                    <a:lnTo>
                      <a:pt x="94" y="144"/>
                    </a:lnTo>
                    <a:lnTo>
                      <a:pt x="97" y="145"/>
                    </a:lnTo>
                    <a:lnTo>
                      <a:pt x="102" y="14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5" name="Freeform 48"/>
              <p:cNvSpPr>
                <a:spLocks/>
              </p:cNvSpPr>
              <p:nvPr/>
            </p:nvSpPr>
            <p:spPr bwMode="auto">
              <a:xfrm>
                <a:off x="4239" y="3502"/>
                <a:ext cx="109" cy="145"/>
              </a:xfrm>
              <a:custGeom>
                <a:avLst/>
                <a:gdLst>
                  <a:gd name="T0" fmla="*/ 102 w 109"/>
                  <a:gd name="T1" fmla="*/ 144 h 145"/>
                  <a:gd name="T2" fmla="*/ 105 w 109"/>
                  <a:gd name="T3" fmla="*/ 142 h 145"/>
                  <a:gd name="T4" fmla="*/ 108 w 109"/>
                  <a:gd name="T5" fmla="*/ 140 h 145"/>
                  <a:gd name="T6" fmla="*/ 109 w 109"/>
                  <a:gd name="T7" fmla="*/ 136 h 145"/>
                  <a:gd name="T8" fmla="*/ 108 w 109"/>
                  <a:gd name="T9" fmla="*/ 132 h 145"/>
                  <a:gd name="T10" fmla="*/ 102 w 109"/>
                  <a:gd name="T11" fmla="*/ 120 h 145"/>
                  <a:gd name="T12" fmla="*/ 92 w 109"/>
                  <a:gd name="T13" fmla="*/ 100 h 145"/>
                  <a:gd name="T14" fmla="*/ 79 w 109"/>
                  <a:gd name="T15" fmla="*/ 79 h 145"/>
                  <a:gd name="T16" fmla="*/ 67 w 109"/>
                  <a:gd name="T17" fmla="*/ 61 h 145"/>
                  <a:gd name="T18" fmla="*/ 53 w 109"/>
                  <a:gd name="T19" fmla="*/ 42 h 145"/>
                  <a:gd name="T20" fmla="*/ 40 w 109"/>
                  <a:gd name="T21" fmla="*/ 25 h 145"/>
                  <a:gd name="T22" fmla="*/ 30 w 109"/>
                  <a:gd name="T23" fmla="*/ 14 h 145"/>
                  <a:gd name="T24" fmla="*/ 24 w 109"/>
                  <a:gd name="T25" fmla="*/ 8 h 145"/>
                  <a:gd name="T26" fmla="*/ 21 w 109"/>
                  <a:gd name="T27" fmla="*/ 5 h 145"/>
                  <a:gd name="T28" fmla="*/ 17 w 109"/>
                  <a:gd name="T29" fmla="*/ 2 h 145"/>
                  <a:gd name="T30" fmla="*/ 12 w 109"/>
                  <a:gd name="T31" fmla="*/ 1 h 145"/>
                  <a:gd name="T32" fmla="*/ 8 w 109"/>
                  <a:gd name="T33" fmla="*/ 0 h 145"/>
                  <a:gd name="T34" fmla="*/ 3 w 109"/>
                  <a:gd name="T35" fmla="*/ 0 h 145"/>
                  <a:gd name="T36" fmla="*/ 1 w 109"/>
                  <a:gd name="T37" fmla="*/ 2 h 145"/>
                  <a:gd name="T38" fmla="*/ 0 w 109"/>
                  <a:gd name="T39" fmla="*/ 5 h 145"/>
                  <a:gd name="T40" fmla="*/ 0 w 109"/>
                  <a:gd name="T41" fmla="*/ 7 h 145"/>
                  <a:gd name="T42" fmla="*/ 0 w 109"/>
                  <a:gd name="T43" fmla="*/ 11 h 145"/>
                  <a:gd name="T44" fmla="*/ 3 w 109"/>
                  <a:gd name="T45" fmla="*/ 17 h 145"/>
                  <a:gd name="T46" fmla="*/ 5 w 109"/>
                  <a:gd name="T47" fmla="*/ 23 h 145"/>
                  <a:gd name="T48" fmla="*/ 10 w 109"/>
                  <a:gd name="T49" fmla="*/ 34 h 145"/>
                  <a:gd name="T50" fmla="*/ 18 w 109"/>
                  <a:gd name="T51" fmla="*/ 50 h 145"/>
                  <a:gd name="T52" fmla="*/ 30 w 109"/>
                  <a:gd name="T53" fmla="*/ 68 h 145"/>
                  <a:gd name="T54" fmla="*/ 43 w 109"/>
                  <a:gd name="T55" fmla="*/ 88 h 145"/>
                  <a:gd name="T56" fmla="*/ 55 w 109"/>
                  <a:gd name="T57" fmla="*/ 106 h 145"/>
                  <a:gd name="T58" fmla="*/ 65 w 109"/>
                  <a:gd name="T59" fmla="*/ 118 h 145"/>
                  <a:gd name="T60" fmla="*/ 74 w 109"/>
                  <a:gd name="T61" fmla="*/ 127 h 145"/>
                  <a:gd name="T62" fmla="*/ 86 w 109"/>
                  <a:gd name="T63" fmla="*/ 139 h 145"/>
                  <a:gd name="T64" fmla="*/ 89 w 109"/>
                  <a:gd name="T65" fmla="*/ 143 h 145"/>
                  <a:gd name="T66" fmla="*/ 93 w 109"/>
                  <a:gd name="T67" fmla="*/ 144 h 145"/>
                  <a:gd name="T68" fmla="*/ 97 w 109"/>
                  <a:gd name="T69" fmla="*/ 145 h 145"/>
                  <a:gd name="T70" fmla="*/ 102 w 109"/>
                  <a:gd name="T71" fmla="*/ 144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9" h="145">
                    <a:moveTo>
                      <a:pt x="102" y="144"/>
                    </a:moveTo>
                    <a:lnTo>
                      <a:pt x="105" y="142"/>
                    </a:lnTo>
                    <a:lnTo>
                      <a:pt x="108" y="140"/>
                    </a:lnTo>
                    <a:lnTo>
                      <a:pt x="109" y="136"/>
                    </a:lnTo>
                    <a:lnTo>
                      <a:pt x="108" y="132"/>
                    </a:lnTo>
                    <a:lnTo>
                      <a:pt x="102" y="120"/>
                    </a:lnTo>
                    <a:lnTo>
                      <a:pt x="92" y="100"/>
                    </a:lnTo>
                    <a:lnTo>
                      <a:pt x="79" y="79"/>
                    </a:lnTo>
                    <a:lnTo>
                      <a:pt x="67" y="61"/>
                    </a:lnTo>
                    <a:lnTo>
                      <a:pt x="53" y="42"/>
                    </a:lnTo>
                    <a:lnTo>
                      <a:pt x="40" y="25"/>
                    </a:lnTo>
                    <a:lnTo>
                      <a:pt x="30" y="14"/>
                    </a:lnTo>
                    <a:lnTo>
                      <a:pt x="24" y="8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10" y="34"/>
                    </a:lnTo>
                    <a:lnTo>
                      <a:pt x="18" y="50"/>
                    </a:lnTo>
                    <a:lnTo>
                      <a:pt x="30" y="68"/>
                    </a:lnTo>
                    <a:lnTo>
                      <a:pt x="43" y="88"/>
                    </a:lnTo>
                    <a:lnTo>
                      <a:pt x="55" y="106"/>
                    </a:lnTo>
                    <a:lnTo>
                      <a:pt x="65" y="118"/>
                    </a:lnTo>
                    <a:lnTo>
                      <a:pt x="74" y="127"/>
                    </a:lnTo>
                    <a:lnTo>
                      <a:pt x="86" y="139"/>
                    </a:lnTo>
                    <a:lnTo>
                      <a:pt x="89" y="143"/>
                    </a:lnTo>
                    <a:lnTo>
                      <a:pt x="93" y="144"/>
                    </a:lnTo>
                    <a:lnTo>
                      <a:pt x="97" y="145"/>
                    </a:lnTo>
                    <a:lnTo>
                      <a:pt x="102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6" name="Freeform 49"/>
              <p:cNvSpPr>
                <a:spLocks/>
              </p:cNvSpPr>
              <p:nvPr/>
            </p:nvSpPr>
            <p:spPr bwMode="auto">
              <a:xfrm>
                <a:off x="4080" y="3592"/>
                <a:ext cx="245" cy="64"/>
              </a:xfrm>
              <a:custGeom>
                <a:avLst/>
                <a:gdLst>
                  <a:gd name="T0" fmla="*/ 245 w 245"/>
                  <a:gd name="T1" fmla="*/ 56 h 64"/>
                  <a:gd name="T2" fmla="*/ 236 w 245"/>
                  <a:gd name="T3" fmla="*/ 50 h 64"/>
                  <a:gd name="T4" fmla="*/ 212 w 245"/>
                  <a:gd name="T5" fmla="*/ 42 h 64"/>
                  <a:gd name="T6" fmla="*/ 182 w 245"/>
                  <a:gd name="T7" fmla="*/ 33 h 64"/>
                  <a:gd name="T8" fmla="*/ 141 w 245"/>
                  <a:gd name="T9" fmla="*/ 23 h 64"/>
                  <a:gd name="T10" fmla="*/ 100 w 245"/>
                  <a:gd name="T11" fmla="*/ 13 h 64"/>
                  <a:gd name="T12" fmla="*/ 58 w 245"/>
                  <a:gd name="T13" fmla="*/ 5 h 64"/>
                  <a:gd name="T14" fmla="*/ 33 w 245"/>
                  <a:gd name="T15" fmla="*/ 1 h 64"/>
                  <a:gd name="T16" fmla="*/ 24 w 245"/>
                  <a:gd name="T17" fmla="*/ 1 h 64"/>
                  <a:gd name="T18" fmla="*/ 16 w 245"/>
                  <a:gd name="T19" fmla="*/ 0 h 64"/>
                  <a:gd name="T20" fmla="*/ 7 w 245"/>
                  <a:gd name="T21" fmla="*/ 1 h 64"/>
                  <a:gd name="T22" fmla="*/ 2 w 245"/>
                  <a:gd name="T23" fmla="*/ 3 h 64"/>
                  <a:gd name="T24" fmla="*/ 0 w 245"/>
                  <a:gd name="T25" fmla="*/ 6 h 64"/>
                  <a:gd name="T26" fmla="*/ 1 w 245"/>
                  <a:gd name="T27" fmla="*/ 10 h 64"/>
                  <a:gd name="T28" fmla="*/ 4 w 245"/>
                  <a:gd name="T29" fmla="*/ 12 h 64"/>
                  <a:gd name="T30" fmla="*/ 7 w 245"/>
                  <a:gd name="T31" fmla="*/ 14 h 64"/>
                  <a:gd name="T32" fmla="*/ 14 w 245"/>
                  <a:gd name="T33" fmla="*/ 17 h 64"/>
                  <a:gd name="T34" fmla="*/ 38 w 245"/>
                  <a:gd name="T35" fmla="*/ 23 h 64"/>
                  <a:gd name="T36" fmla="*/ 81 w 245"/>
                  <a:gd name="T37" fmla="*/ 35 h 64"/>
                  <a:gd name="T38" fmla="*/ 118 w 245"/>
                  <a:gd name="T39" fmla="*/ 44 h 64"/>
                  <a:gd name="T40" fmla="*/ 161 w 245"/>
                  <a:gd name="T41" fmla="*/ 53 h 64"/>
                  <a:gd name="T42" fmla="*/ 193 w 245"/>
                  <a:gd name="T43" fmla="*/ 59 h 64"/>
                  <a:gd name="T44" fmla="*/ 217 w 245"/>
                  <a:gd name="T45" fmla="*/ 63 h 64"/>
                  <a:gd name="T46" fmla="*/ 231 w 245"/>
                  <a:gd name="T47" fmla="*/ 64 h 64"/>
                  <a:gd name="T48" fmla="*/ 240 w 245"/>
                  <a:gd name="T49" fmla="*/ 62 h 64"/>
                  <a:gd name="T50" fmla="*/ 245 w 245"/>
                  <a:gd name="T51" fmla="*/ 60 h 64"/>
                  <a:gd name="T52" fmla="*/ 245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245" y="56"/>
                    </a:moveTo>
                    <a:lnTo>
                      <a:pt x="236" y="50"/>
                    </a:lnTo>
                    <a:lnTo>
                      <a:pt x="212" y="42"/>
                    </a:lnTo>
                    <a:lnTo>
                      <a:pt x="182" y="33"/>
                    </a:lnTo>
                    <a:lnTo>
                      <a:pt x="141" y="23"/>
                    </a:lnTo>
                    <a:lnTo>
                      <a:pt x="100" y="13"/>
                    </a:lnTo>
                    <a:lnTo>
                      <a:pt x="58" y="5"/>
                    </a:lnTo>
                    <a:lnTo>
                      <a:pt x="33" y="1"/>
                    </a:lnTo>
                    <a:lnTo>
                      <a:pt x="24" y="1"/>
                    </a:lnTo>
                    <a:lnTo>
                      <a:pt x="16" y="0"/>
                    </a:lnTo>
                    <a:lnTo>
                      <a:pt x="7" y="1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7" y="14"/>
                    </a:lnTo>
                    <a:lnTo>
                      <a:pt x="14" y="17"/>
                    </a:lnTo>
                    <a:lnTo>
                      <a:pt x="38" y="23"/>
                    </a:lnTo>
                    <a:lnTo>
                      <a:pt x="81" y="35"/>
                    </a:lnTo>
                    <a:lnTo>
                      <a:pt x="118" y="44"/>
                    </a:lnTo>
                    <a:lnTo>
                      <a:pt x="161" y="53"/>
                    </a:lnTo>
                    <a:lnTo>
                      <a:pt x="193" y="59"/>
                    </a:lnTo>
                    <a:lnTo>
                      <a:pt x="217" y="63"/>
                    </a:lnTo>
                    <a:lnTo>
                      <a:pt x="231" y="64"/>
                    </a:lnTo>
                    <a:lnTo>
                      <a:pt x="240" y="62"/>
                    </a:lnTo>
                    <a:lnTo>
                      <a:pt x="245" y="60"/>
                    </a:lnTo>
                    <a:lnTo>
                      <a:pt x="245" y="5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7" name="Freeform 50"/>
              <p:cNvSpPr>
                <a:spLocks/>
              </p:cNvSpPr>
              <p:nvPr/>
            </p:nvSpPr>
            <p:spPr bwMode="auto">
              <a:xfrm>
                <a:off x="4087" y="3591"/>
                <a:ext cx="245" cy="64"/>
              </a:xfrm>
              <a:custGeom>
                <a:avLst/>
                <a:gdLst>
                  <a:gd name="T0" fmla="*/ 245 w 245"/>
                  <a:gd name="T1" fmla="*/ 56 h 64"/>
                  <a:gd name="T2" fmla="*/ 236 w 245"/>
                  <a:gd name="T3" fmla="*/ 50 h 64"/>
                  <a:gd name="T4" fmla="*/ 213 w 245"/>
                  <a:gd name="T5" fmla="*/ 42 h 64"/>
                  <a:gd name="T6" fmla="*/ 183 w 245"/>
                  <a:gd name="T7" fmla="*/ 33 h 64"/>
                  <a:gd name="T8" fmla="*/ 142 w 245"/>
                  <a:gd name="T9" fmla="*/ 23 h 64"/>
                  <a:gd name="T10" fmla="*/ 101 w 245"/>
                  <a:gd name="T11" fmla="*/ 13 h 64"/>
                  <a:gd name="T12" fmla="*/ 59 w 245"/>
                  <a:gd name="T13" fmla="*/ 5 h 64"/>
                  <a:gd name="T14" fmla="*/ 34 w 245"/>
                  <a:gd name="T15" fmla="*/ 2 h 64"/>
                  <a:gd name="T16" fmla="*/ 25 w 245"/>
                  <a:gd name="T17" fmla="*/ 1 h 64"/>
                  <a:gd name="T18" fmla="*/ 17 w 245"/>
                  <a:gd name="T19" fmla="*/ 0 h 64"/>
                  <a:gd name="T20" fmla="*/ 7 w 245"/>
                  <a:gd name="T21" fmla="*/ 1 h 64"/>
                  <a:gd name="T22" fmla="*/ 3 w 245"/>
                  <a:gd name="T23" fmla="*/ 3 h 64"/>
                  <a:gd name="T24" fmla="*/ 0 w 245"/>
                  <a:gd name="T25" fmla="*/ 6 h 64"/>
                  <a:gd name="T26" fmla="*/ 2 w 245"/>
                  <a:gd name="T27" fmla="*/ 10 h 64"/>
                  <a:gd name="T28" fmla="*/ 4 w 245"/>
                  <a:gd name="T29" fmla="*/ 12 h 64"/>
                  <a:gd name="T30" fmla="*/ 8 w 245"/>
                  <a:gd name="T31" fmla="*/ 14 h 64"/>
                  <a:gd name="T32" fmla="*/ 15 w 245"/>
                  <a:gd name="T33" fmla="*/ 17 h 64"/>
                  <a:gd name="T34" fmla="*/ 39 w 245"/>
                  <a:gd name="T35" fmla="*/ 23 h 64"/>
                  <a:gd name="T36" fmla="*/ 81 w 245"/>
                  <a:gd name="T37" fmla="*/ 35 h 64"/>
                  <a:gd name="T38" fmla="*/ 119 w 245"/>
                  <a:gd name="T39" fmla="*/ 44 h 64"/>
                  <a:gd name="T40" fmla="*/ 161 w 245"/>
                  <a:gd name="T41" fmla="*/ 53 h 64"/>
                  <a:gd name="T42" fmla="*/ 195 w 245"/>
                  <a:gd name="T43" fmla="*/ 59 h 64"/>
                  <a:gd name="T44" fmla="*/ 218 w 245"/>
                  <a:gd name="T45" fmla="*/ 63 h 64"/>
                  <a:gd name="T46" fmla="*/ 232 w 245"/>
                  <a:gd name="T47" fmla="*/ 64 h 64"/>
                  <a:gd name="T48" fmla="*/ 241 w 245"/>
                  <a:gd name="T49" fmla="*/ 63 h 64"/>
                  <a:gd name="T50" fmla="*/ 245 w 245"/>
                  <a:gd name="T51" fmla="*/ 60 h 64"/>
                  <a:gd name="T52" fmla="*/ 245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245" y="56"/>
                    </a:moveTo>
                    <a:lnTo>
                      <a:pt x="236" y="50"/>
                    </a:lnTo>
                    <a:lnTo>
                      <a:pt x="213" y="42"/>
                    </a:lnTo>
                    <a:lnTo>
                      <a:pt x="183" y="33"/>
                    </a:lnTo>
                    <a:lnTo>
                      <a:pt x="142" y="23"/>
                    </a:lnTo>
                    <a:lnTo>
                      <a:pt x="101" y="13"/>
                    </a:lnTo>
                    <a:lnTo>
                      <a:pt x="59" y="5"/>
                    </a:lnTo>
                    <a:lnTo>
                      <a:pt x="34" y="2"/>
                    </a:lnTo>
                    <a:lnTo>
                      <a:pt x="25" y="1"/>
                    </a:lnTo>
                    <a:lnTo>
                      <a:pt x="17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8" y="14"/>
                    </a:lnTo>
                    <a:lnTo>
                      <a:pt x="15" y="17"/>
                    </a:lnTo>
                    <a:lnTo>
                      <a:pt x="39" y="23"/>
                    </a:lnTo>
                    <a:lnTo>
                      <a:pt x="81" y="35"/>
                    </a:lnTo>
                    <a:lnTo>
                      <a:pt x="119" y="44"/>
                    </a:lnTo>
                    <a:lnTo>
                      <a:pt x="161" y="53"/>
                    </a:lnTo>
                    <a:lnTo>
                      <a:pt x="195" y="59"/>
                    </a:lnTo>
                    <a:lnTo>
                      <a:pt x="218" y="63"/>
                    </a:lnTo>
                    <a:lnTo>
                      <a:pt x="232" y="64"/>
                    </a:lnTo>
                    <a:lnTo>
                      <a:pt x="241" y="63"/>
                    </a:lnTo>
                    <a:lnTo>
                      <a:pt x="245" y="60"/>
                    </a:lnTo>
                    <a:lnTo>
                      <a:pt x="245" y="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8" name="Freeform 51"/>
              <p:cNvSpPr>
                <a:spLocks/>
              </p:cNvSpPr>
              <p:nvPr/>
            </p:nvSpPr>
            <p:spPr bwMode="auto">
              <a:xfrm>
                <a:off x="4297" y="3588"/>
                <a:ext cx="40" cy="54"/>
              </a:xfrm>
              <a:custGeom>
                <a:avLst/>
                <a:gdLst>
                  <a:gd name="T0" fmla="*/ 37 w 40"/>
                  <a:gd name="T1" fmla="*/ 53 h 54"/>
                  <a:gd name="T2" fmla="*/ 38 w 40"/>
                  <a:gd name="T3" fmla="*/ 52 h 54"/>
                  <a:gd name="T4" fmla="*/ 39 w 40"/>
                  <a:gd name="T5" fmla="*/ 51 h 54"/>
                  <a:gd name="T6" fmla="*/ 40 w 40"/>
                  <a:gd name="T7" fmla="*/ 50 h 54"/>
                  <a:gd name="T8" fmla="*/ 39 w 40"/>
                  <a:gd name="T9" fmla="*/ 49 h 54"/>
                  <a:gd name="T10" fmla="*/ 37 w 40"/>
                  <a:gd name="T11" fmla="*/ 44 h 54"/>
                  <a:gd name="T12" fmla="*/ 33 w 40"/>
                  <a:gd name="T13" fmla="*/ 37 h 54"/>
                  <a:gd name="T14" fmla="*/ 28 w 40"/>
                  <a:gd name="T15" fmla="*/ 30 h 54"/>
                  <a:gd name="T16" fmla="*/ 24 w 40"/>
                  <a:gd name="T17" fmla="*/ 23 h 54"/>
                  <a:gd name="T18" fmla="*/ 19 w 40"/>
                  <a:gd name="T19" fmla="*/ 16 h 54"/>
                  <a:gd name="T20" fmla="*/ 14 w 40"/>
                  <a:gd name="T21" fmla="*/ 9 h 54"/>
                  <a:gd name="T22" fmla="*/ 11 w 40"/>
                  <a:gd name="T23" fmla="*/ 5 h 54"/>
                  <a:gd name="T24" fmla="*/ 9 w 40"/>
                  <a:gd name="T25" fmla="*/ 3 h 54"/>
                  <a:gd name="T26" fmla="*/ 7 w 40"/>
                  <a:gd name="T27" fmla="*/ 2 h 54"/>
                  <a:gd name="T28" fmla="*/ 6 w 40"/>
                  <a:gd name="T29" fmla="*/ 1 h 54"/>
                  <a:gd name="T30" fmla="*/ 4 w 40"/>
                  <a:gd name="T31" fmla="*/ 0 h 54"/>
                  <a:gd name="T32" fmla="*/ 3 w 40"/>
                  <a:gd name="T33" fmla="*/ 0 h 54"/>
                  <a:gd name="T34" fmla="*/ 1 w 40"/>
                  <a:gd name="T35" fmla="*/ 0 h 54"/>
                  <a:gd name="T36" fmla="*/ 0 w 40"/>
                  <a:gd name="T37" fmla="*/ 1 h 54"/>
                  <a:gd name="T38" fmla="*/ 0 w 40"/>
                  <a:gd name="T39" fmla="*/ 2 h 54"/>
                  <a:gd name="T40" fmla="*/ 0 w 40"/>
                  <a:gd name="T41" fmla="*/ 3 h 54"/>
                  <a:gd name="T42" fmla="*/ 0 w 40"/>
                  <a:gd name="T43" fmla="*/ 4 h 54"/>
                  <a:gd name="T44" fmla="*/ 1 w 40"/>
                  <a:gd name="T45" fmla="*/ 6 h 54"/>
                  <a:gd name="T46" fmla="*/ 2 w 40"/>
                  <a:gd name="T47" fmla="*/ 8 h 54"/>
                  <a:gd name="T48" fmla="*/ 4 w 40"/>
                  <a:gd name="T49" fmla="*/ 13 h 54"/>
                  <a:gd name="T50" fmla="*/ 7 w 40"/>
                  <a:gd name="T51" fmla="*/ 18 h 54"/>
                  <a:gd name="T52" fmla="*/ 11 w 40"/>
                  <a:gd name="T53" fmla="*/ 25 h 54"/>
                  <a:gd name="T54" fmla="*/ 16 w 40"/>
                  <a:gd name="T55" fmla="*/ 32 h 54"/>
                  <a:gd name="T56" fmla="*/ 20 w 40"/>
                  <a:gd name="T57" fmla="*/ 39 h 54"/>
                  <a:gd name="T58" fmla="*/ 23 w 40"/>
                  <a:gd name="T59" fmla="*/ 43 h 54"/>
                  <a:gd name="T60" fmla="*/ 27 w 40"/>
                  <a:gd name="T61" fmla="*/ 47 h 54"/>
                  <a:gd name="T62" fmla="*/ 31 w 40"/>
                  <a:gd name="T63" fmla="*/ 51 h 54"/>
                  <a:gd name="T64" fmla="*/ 32 w 40"/>
                  <a:gd name="T65" fmla="*/ 53 h 54"/>
                  <a:gd name="T66" fmla="*/ 34 w 40"/>
                  <a:gd name="T67" fmla="*/ 53 h 54"/>
                  <a:gd name="T68" fmla="*/ 35 w 40"/>
                  <a:gd name="T69" fmla="*/ 54 h 54"/>
                  <a:gd name="T70" fmla="*/ 37 w 40"/>
                  <a:gd name="T71" fmla="*/ 5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4">
                    <a:moveTo>
                      <a:pt x="37" y="53"/>
                    </a:moveTo>
                    <a:lnTo>
                      <a:pt x="38" y="52"/>
                    </a:lnTo>
                    <a:lnTo>
                      <a:pt x="39" y="51"/>
                    </a:lnTo>
                    <a:lnTo>
                      <a:pt x="40" y="50"/>
                    </a:lnTo>
                    <a:lnTo>
                      <a:pt x="39" y="49"/>
                    </a:lnTo>
                    <a:lnTo>
                      <a:pt x="37" y="44"/>
                    </a:lnTo>
                    <a:lnTo>
                      <a:pt x="33" y="37"/>
                    </a:lnTo>
                    <a:lnTo>
                      <a:pt x="28" y="30"/>
                    </a:lnTo>
                    <a:lnTo>
                      <a:pt x="24" y="23"/>
                    </a:lnTo>
                    <a:lnTo>
                      <a:pt x="19" y="16"/>
                    </a:lnTo>
                    <a:lnTo>
                      <a:pt x="14" y="9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13"/>
                    </a:lnTo>
                    <a:lnTo>
                      <a:pt x="7" y="18"/>
                    </a:lnTo>
                    <a:lnTo>
                      <a:pt x="11" y="25"/>
                    </a:lnTo>
                    <a:lnTo>
                      <a:pt x="16" y="32"/>
                    </a:lnTo>
                    <a:lnTo>
                      <a:pt x="20" y="39"/>
                    </a:lnTo>
                    <a:lnTo>
                      <a:pt x="23" y="43"/>
                    </a:lnTo>
                    <a:lnTo>
                      <a:pt x="27" y="47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9" name="Freeform 52"/>
              <p:cNvSpPr>
                <a:spLocks/>
              </p:cNvSpPr>
              <p:nvPr/>
            </p:nvSpPr>
            <p:spPr bwMode="auto">
              <a:xfrm>
                <a:off x="4300" y="3587"/>
                <a:ext cx="40" cy="54"/>
              </a:xfrm>
              <a:custGeom>
                <a:avLst/>
                <a:gdLst>
                  <a:gd name="T0" fmla="*/ 37 w 40"/>
                  <a:gd name="T1" fmla="*/ 53 h 54"/>
                  <a:gd name="T2" fmla="*/ 38 w 40"/>
                  <a:gd name="T3" fmla="*/ 53 h 54"/>
                  <a:gd name="T4" fmla="*/ 40 w 40"/>
                  <a:gd name="T5" fmla="*/ 51 h 54"/>
                  <a:gd name="T6" fmla="*/ 40 w 40"/>
                  <a:gd name="T7" fmla="*/ 50 h 54"/>
                  <a:gd name="T8" fmla="*/ 40 w 40"/>
                  <a:gd name="T9" fmla="*/ 49 h 54"/>
                  <a:gd name="T10" fmla="*/ 38 w 40"/>
                  <a:gd name="T11" fmla="*/ 45 h 54"/>
                  <a:gd name="T12" fmla="*/ 34 w 40"/>
                  <a:gd name="T13" fmla="*/ 37 h 54"/>
                  <a:gd name="T14" fmla="*/ 28 w 40"/>
                  <a:gd name="T15" fmla="*/ 30 h 54"/>
                  <a:gd name="T16" fmla="*/ 25 w 40"/>
                  <a:gd name="T17" fmla="*/ 23 h 54"/>
                  <a:gd name="T18" fmla="*/ 19 w 40"/>
                  <a:gd name="T19" fmla="*/ 16 h 54"/>
                  <a:gd name="T20" fmla="*/ 15 w 40"/>
                  <a:gd name="T21" fmla="*/ 9 h 54"/>
                  <a:gd name="T22" fmla="*/ 11 w 40"/>
                  <a:gd name="T23" fmla="*/ 6 h 54"/>
                  <a:gd name="T24" fmla="*/ 9 w 40"/>
                  <a:gd name="T25" fmla="*/ 3 h 54"/>
                  <a:gd name="T26" fmla="*/ 8 w 40"/>
                  <a:gd name="T27" fmla="*/ 2 h 54"/>
                  <a:gd name="T28" fmla="*/ 6 w 40"/>
                  <a:gd name="T29" fmla="*/ 1 h 54"/>
                  <a:gd name="T30" fmla="*/ 4 w 40"/>
                  <a:gd name="T31" fmla="*/ 1 h 54"/>
                  <a:gd name="T32" fmla="*/ 3 w 40"/>
                  <a:gd name="T33" fmla="*/ 0 h 54"/>
                  <a:gd name="T34" fmla="*/ 1 w 40"/>
                  <a:gd name="T35" fmla="*/ 0 h 54"/>
                  <a:gd name="T36" fmla="*/ 0 w 40"/>
                  <a:gd name="T37" fmla="*/ 1 h 54"/>
                  <a:gd name="T38" fmla="*/ 0 w 40"/>
                  <a:gd name="T39" fmla="*/ 2 h 54"/>
                  <a:gd name="T40" fmla="*/ 0 w 40"/>
                  <a:gd name="T41" fmla="*/ 3 h 54"/>
                  <a:gd name="T42" fmla="*/ 0 w 40"/>
                  <a:gd name="T43" fmla="*/ 4 h 54"/>
                  <a:gd name="T44" fmla="*/ 1 w 40"/>
                  <a:gd name="T45" fmla="*/ 7 h 54"/>
                  <a:gd name="T46" fmla="*/ 2 w 40"/>
                  <a:gd name="T47" fmla="*/ 9 h 54"/>
                  <a:gd name="T48" fmla="*/ 4 w 40"/>
                  <a:gd name="T49" fmla="*/ 13 h 54"/>
                  <a:gd name="T50" fmla="*/ 7 w 40"/>
                  <a:gd name="T51" fmla="*/ 19 h 54"/>
                  <a:gd name="T52" fmla="*/ 11 w 40"/>
                  <a:gd name="T53" fmla="*/ 25 h 54"/>
                  <a:gd name="T54" fmla="*/ 16 w 40"/>
                  <a:gd name="T55" fmla="*/ 33 h 54"/>
                  <a:gd name="T56" fmla="*/ 20 w 40"/>
                  <a:gd name="T57" fmla="*/ 39 h 54"/>
                  <a:gd name="T58" fmla="*/ 24 w 40"/>
                  <a:gd name="T59" fmla="*/ 43 h 54"/>
                  <a:gd name="T60" fmla="*/ 27 w 40"/>
                  <a:gd name="T61" fmla="*/ 47 h 54"/>
                  <a:gd name="T62" fmla="*/ 31 w 40"/>
                  <a:gd name="T63" fmla="*/ 51 h 54"/>
                  <a:gd name="T64" fmla="*/ 32 w 40"/>
                  <a:gd name="T65" fmla="*/ 53 h 54"/>
                  <a:gd name="T66" fmla="*/ 34 w 40"/>
                  <a:gd name="T67" fmla="*/ 53 h 54"/>
                  <a:gd name="T68" fmla="*/ 35 w 40"/>
                  <a:gd name="T69" fmla="*/ 54 h 54"/>
                  <a:gd name="T70" fmla="*/ 37 w 40"/>
                  <a:gd name="T71" fmla="*/ 5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4">
                    <a:moveTo>
                      <a:pt x="37" y="53"/>
                    </a:moveTo>
                    <a:lnTo>
                      <a:pt x="38" y="53"/>
                    </a:lnTo>
                    <a:lnTo>
                      <a:pt x="40" y="51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38" y="45"/>
                    </a:lnTo>
                    <a:lnTo>
                      <a:pt x="34" y="37"/>
                    </a:lnTo>
                    <a:lnTo>
                      <a:pt x="28" y="30"/>
                    </a:lnTo>
                    <a:lnTo>
                      <a:pt x="25" y="23"/>
                    </a:lnTo>
                    <a:lnTo>
                      <a:pt x="19" y="16"/>
                    </a:lnTo>
                    <a:lnTo>
                      <a:pt x="15" y="9"/>
                    </a:lnTo>
                    <a:lnTo>
                      <a:pt x="11" y="6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9"/>
                    </a:lnTo>
                    <a:lnTo>
                      <a:pt x="4" y="13"/>
                    </a:lnTo>
                    <a:lnTo>
                      <a:pt x="7" y="19"/>
                    </a:lnTo>
                    <a:lnTo>
                      <a:pt x="11" y="25"/>
                    </a:lnTo>
                    <a:lnTo>
                      <a:pt x="16" y="33"/>
                    </a:lnTo>
                    <a:lnTo>
                      <a:pt x="20" y="39"/>
                    </a:lnTo>
                    <a:lnTo>
                      <a:pt x="24" y="43"/>
                    </a:lnTo>
                    <a:lnTo>
                      <a:pt x="27" y="47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0" name="Freeform 53"/>
              <p:cNvSpPr>
                <a:spLocks/>
              </p:cNvSpPr>
              <p:nvPr/>
            </p:nvSpPr>
            <p:spPr bwMode="auto">
              <a:xfrm>
                <a:off x="4252" y="3602"/>
                <a:ext cx="76" cy="46"/>
              </a:xfrm>
              <a:custGeom>
                <a:avLst/>
                <a:gdLst>
                  <a:gd name="T0" fmla="*/ 76 w 76"/>
                  <a:gd name="T1" fmla="*/ 42 h 46"/>
                  <a:gd name="T2" fmla="*/ 73 w 76"/>
                  <a:gd name="T3" fmla="*/ 40 h 46"/>
                  <a:gd name="T4" fmla="*/ 69 w 76"/>
                  <a:gd name="T5" fmla="*/ 36 h 46"/>
                  <a:gd name="T6" fmla="*/ 61 w 76"/>
                  <a:gd name="T7" fmla="*/ 30 h 46"/>
                  <a:gd name="T8" fmla="*/ 47 w 76"/>
                  <a:gd name="T9" fmla="*/ 21 h 46"/>
                  <a:gd name="T10" fmla="*/ 34 w 76"/>
                  <a:gd name="T11" fmla="*/ 14 h 46"/>
                  <a:gd name="T12" fmla="*/ 24 w 76"/>
                  <a:gd name="T13" fmla="*/ 9 h 46"/>
                  <a:gd name="T14" fmla="*/ 14 w 76"/>
                  <a:gd name="T15" fmla="*/ 3 h 46"/>
                  <a:gd name="T16" fmla="*/ 10 w 76"/>
                  <a:gd name="T17" fmla="*/ 1 h 46"/>
                  <a:gd name="T18" fmla="*/ 7 w 76"/>
                  <a:gd name="T19" fmla="*/ 1 h 46"/>
                  <a:gd name="T20" fmla="*/ 4 w 76"/>
                  <a:gd name="T21" fmla="*/ 0 h 46"/>
                  <a:gd name="T22" fmla="*/ 2 w 76"/>
                  <a:gd name="T23" fmla="*/ 0 h 46"/>
                  <a:gd name="T24" fmla="*/ 0 w 76"/>
                  <a:gd name="T25" fmla="*/ 1 h 46"/>
                  <a:gd name="T26" fmla="*/ 0 w 76"/>
                  <a:gd name="T27" fmla="*/ 2 h 46"/>
                  <a:gd name="T28" fmla="*/ 0 w 76"/>
                  <a:gd name="T29" fmla="*/ 4 h 46"/>
                  <a:gd name="T30" fmla="*/ 2 w 76"/>
                  <a:gd name="T31" fmla="*/ 6 h 46"/>
                  <a:gd name="T32" fmla="*/ 2 w 76"/>
                  <a:gd name="T33" fmla="*/ 7 h 46"/>
                  <a:gd name="T34" fmla="*/ 5 w 76"/>
                  <a:gd name="T35" fmla="*/ 9 h 46"/>
                  <a:gd name="T36" fmla="*/ 15 w 76"/>
                  <a:gd name="T37" fmla="*/ 16 h 46"/>
                  <a:gd name="T38" fmla="*/ 24 w 76"/>
                  <a:gd name="T39" fmla="*/ 22 h 46"/>
                  <a:gd name="T40" fmla="*/ 38 w 76"/>
                  <a:gd name="T41" fmla="*/ 30 h 46"/>
                  <a:gd name="T42" fmla="*/ 51 w 76"/>
                  <a:gd name="T43" fmla="*/ 37 h 46"/>
                  <a:gd name="T44" fmla="*/ 62 w 76"/>
                  <a:gd name="T45" fmla="*/ 43 h 46"/>
                  <a:gd name="T46" fmla="*/ 69 w 76"/>
                  <a:gd name="T47" fmla="*/ 45 h 46"/>
                  <a:gd name="T48" fmla="*/ 73 w 76"/>
                  <a:gd name="T49" fmla="*/ 46 h 46"/>
                  <a:gd name="T50" fmla="*/ 76 w 76"/>
                  <a:gd name="T51" fmla="*/ 45 h 46"/>
                  <a:gd name="T52" fmla="*/ 76 w 76"/>
                  <a:gd name="T53" fmla="*/ 44 h 46"/>
                  <a:gd name="T54" fmla="*/ 76 w 76"/>
                  <a:gd name="T55" fmla="*/ 42 h 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6" h="46">
                    <a:moveTo>
                      <a:pt x="76" y="42"/>
                    </a:moveTo>
                    <a:lnTo>
                      <a:pt x="73" y="40"/>
                    </a:lnTo>
                    <a:lnTo>
                      <a:pt x="69" y="36"/>
                    </a:lnTo>
                    <a:lnTo>
                      <a:pt x="61" y="30"/>
                    </a:lnTo>
                    <a:lnTo>
                      <a:pt x="47" y="21"/>
                    </a:lnTo>
                    <a:lnTo>
                      <a:pt x="34" y="14"/>
                    </a:lnTo>
                    <a:lnTo>
                      <a:pt x="24" y="9"/>
                    </a:lnTo>
                    <a:lnTo>
                      <a:pt x="14" y="3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5" y="16"/>
                    </a:lnTo>
                    <a:lnTo>
                      <a:pt x="24" y="22"/>
                    </a:lnTo>
                    <a:lnTo>
                      <a:pt x="38" y="30"/>
                    </a:lnTo>
                    <a:lnTo>
                      <a:pt x="51" y="37"/>
                    </a:lnTo>
                    <a:lnTo>
                      <a:pt x="62" y="43"/>
                    </a:lnTo>
                    <a:lnTo>
                      <a:pt x="69" y="45"/>
                    </a:lnTo>
                    <a:lnTo>
                      <a:pt x="73" y="46"/>
                    </a:lnTo>
                    <a:lnTo>
                      <a:pt x="76" y="45"/>
                    </a:lnTo>
                    <a:lnTo>
                      <a:pt x="76" y="44"/>
                    </a:lnTo>
                    <a:lnTo>
                      <a:pt x="76" y="4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1" name="Freeform 54"/>
              <p:cNvSpPr>
                <a:spLocks/>
              </p:cNvSpPr>
              <p:nvPr/>
            </p:nvSpPr>
            <p:spPr bwMode="auto">
              <a:xfrm>
                <a:off x="4254" y="3602"/>
                <a:ext cx="78" cy="45"/>
              </a:xfrm>
              <a:custGeom>
                <a:avLst/>
                <a:gdLst>
                  <a:gd name="T0" fmla="*/ 77 w 78"/>
                  <a:gd name="T1" fmla="*/ 42 h 45"/>
                  <a:gd name="T2" fmla="*/ 74 w 78"/>
                  <a:gd name="T3" fmla="*/ 39 h 45"/>
                  <a:gd name="T4" fmla="*/ 70 w 78"/>
                  <a:gd name="T5" fmla="*/ 35 h 45"/>
                  <a:gd name="T6" fmla="*/ 62 w 78"/>
                  <a:gd name="T7" fmla="*/ 29 h 45"/>
                  <a:gd name="T8" fmla="*/ 49 w 78"/>
                  <a:gd name="T9" fmla="*/ 20 h 45"/>
                  <a:gd name="T10" fmla="*/ 35 w 78"/>
                  <a:gd name="T11" fmla="*/ 13 h 45"/>
                  <a:gd name="T12" fmla="*/ 25 w 78"/>
                  <a:gd name="T13" fmla="*/ 8 h 45"/>
                  <a:gd name="T14" fmla="*/ 15 w 78"/>
                  <a:gd name="T15" fmla="*/ 2 h 45"/>
                  <a:gd name="T16" fmla="*/ 11 w 78"/>
                  <a:gd name="T17" fmla="*/ 1 h 45"/>
                  <a:gd name="T18" fmla="*/ 8 w 78"/>
                  <a:gd name="T19" fmla="*/ 0 h 45"/>
                  <a:gd name="T20" fmla="*/ 5 w 78"/>
                  <a:gd name="T21" fmla="*/ 0 h 45"/>
                  <a:gd name="T22" fmla="*/ 3 w 78"/>
                  <a:gd name="T23" fmla="*/ 0 h 45"/>
                  <a:gd name="T24" fmla="*/ 1 w 78"/>
                  <a:gd name="T25" fmla="*/ 0 h 45"/>
                  <a:gd name="T26" fmla="*/ 0 w 78"/>
                  <a:gd name="T27" fmla="*/ 1 h 45"/>
                  <a:gd name="T28" fmla="*/ 2 w 78"/>
                  <a:gd name="T29" fmla="*/ 3 h 45"/>
                  <a:gd name="T30" fmla="*/ 3 w 78"/>
                  <a:gd name="T31" fmla="*/ 5 h 45"/>
                  <a:gd name="T32" fmla="*/ 4 w 78"/>
                  <a:gd name="T33" fmla="*/ 6 h 45"/>
                  <a:gd name="T34" fmla="*/ 6 w 78"/>
                  <a:gd name="T35" fmla="*/ 9 h 45"/>
                  <a:gd name="T36" fmla="*/ 16 w 78"/>
                  <a:gd name="T37" fmla="*/ 15 h 45"/>
                  <a:gd name="T38" fmla="*/ 25 w 78"/>
                  <a:gd name="T39" fmla="*/ 21 h 45"/>
                  <a:gd name="T40" fmla="*/ 39 w 78"/>
                  <a:gd name="T41" fmla="*/ 29 h 45"/>
                  <a:gd name="T42" fmla="*/ 52 w 78"/>
                  <a:gd name="T43" fmla="*/ 36 h 45"/>
                  <a:gd name="T44" fmla="*/ 64 w 78"/>
                  <a:gd name="T45" fmla="*/ 42 h 45"/>
                  <a:gd name="T46" fmla="*/ 70 w 78"/>
                  <a:gd name="T47" fmla="*/ 44 h 45"/>
                  <a:gd name="T48" fmla="*/ 74 w 78"/>
                  <a:gd name="T49" fmla="*/ 45 h 45"/>
                  <a:gd name="T50" fmla="*/ 77 w 78"/>
                  <a:gd name="T51" fmla="*/ 44 h 45"/>
                  <a:gd name="T52" fmla="*/ 78 w 78"/>
                  <a:gd name="T53" fmla="*/ 43 h 45"/>
                  <a:gd name="T54" fmla="*/ 77 w 78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8" h="45">
                    <a:moveTo>
                      <a:pt x="77" y="42"/>
                    </a:moveTo>
                    <a:lnTo>
                      <a:pt x="74" y="39"/>
                    </a:lnTo>
                    <a:lnTo>
                      <a:pt x="70" y="35"/>
                    </a:lnTo>
                    <a:lnTo>
                      <a:pt x="62" y="29"/>
                    </a:lnTo>
                    <a:lnTo>
                      <a:pt x="49" y="20"/>
                    </a:lnTo>
                    <a:lnTo>
                      <a:pt x="35" y="13"/>
                    </a:lnTo>
                    <a:lnTo>
                      <a:pt x="25" y="8"/>
                    </a:lnTo>
                    <a:lnTo>
                      <a:pt x="15" y="2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16" y="15"/>
                    </a:lnTo>
                    <a:lnTo>
                      <a:pt x="25" y="21"/>
                    </a:lnTo>
                    <a:lnTo>
                      <a:pt x="39" y="29"/>
                    </a:lnTo>
                    <a:lnTo>
                      <a:pt x="52" y="36"/>
                    </a:lnTo>
                    <a:lnTo>
                      <a:pt x="64" y="42"/>
                    </a:lnTo>
                    <a:lnTo>
                      <a:pt x="70" y="44"/>
                    </a:lnTo>
                    <a:lnTo>
                      <a:pt x="74" y="45"/>
                    </a:lnTo>
                    <a:lnTo>
                      <a:pt x="77" y="44"/>
                    </a:lnTo>
                    <a:lnTo>
                      <a:pt x="78" y="43"/>
                    </a:lnTo>
                    <a:lnTo>
                      <a:pt x="77" y="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2" name="Freeform 55"/>
              <p:cNvSpPr>
                <a:spLocks/>
              </p:cNvSpPr>
              <p:nvPr/>
            </p:nvSpPr>
            <p:spPr bwMode="auto">
              <a:xfrm>
                <a:off x="4247" y="3630"/>
                <a:ext cx="70" cy="24"/>
              </a:xfrm>
              <a:custGeom>
                <a:avLst/>
                <a:gdLst>
                  <a:gd name="T0" fmla="*/ 70 w 70"/>
                  <a:gd name="T1" fmla="*/ 21 h 24"/>
                  <a:gd name="T2" fmla="*/ 68 w 70"/>
                  <a:gd name="T3" fmla="*/ 19 h 24"/>
                  <a:gd name="T4" fmla="*/ 61 w 70"/>
                  <a:gd name="T5" fmla="*/ 16 h 24"/>
                  <a:gd name="T6" fmla="*/ 52 w 70"/>
                  <a:gd name="T7" fmla="*/ 12 h 24"/>
                  <a:gd name="T8" fmla="*/ 41 w 70"/>
                  <a:gd name="T9" fmla="*/ 8 h 24"/>
                  <a:gd name="T10" fmla="*/ 29 w 70"/>
                  <a:gd name="T11" fmla="*/ 5 h 24"/>
                  <a:gd name="T12" fmla="*/ 16 w 70"/>
                  <a:gd name="T13" fmla="*/ 2 h 24"/>
                  <a:gd name="T14" fmla="*/ 10 w 70"/>
                  <a:gd name="T15" fmla="*/ 0 h 24"/>
                  <a:gd name="T16" fmla="*/ 7 w 70"/>
                  <a:gd name="T17" fmla="*/ 0 h 24"/>
                  <a:gd name="T18" fmla="*/ 5 w 70"/>
                  <a:gd name="T19" fmla="*/ 0 h 24"/>
                  <a:gd name="T20" fmla="*/ 2 w 70"/>
                  <a:gd name="T21" fmla="*/ 0 h 24"/>
                  <a:gd name="T22" fmla="*/ 1 w 70"/>
                  <a:gd name="T23" fmla="*/ 1 h 24"/>
                  <a:gd name="T24" fmla="*/ 0 w 70"/>
                  <a:gd name="T25" fmla="*/ 2 h 24"/>
                  <a:gd name="T26" fmla="*/ 1 w 70"/>
                  <a:gd name="T27" fmla="*/ 4 h 24"/>
                  <a:gd name="T28" fmla="*/ 1 w 70"/>
                  <a:gd name="T29" fmla="*/ 4 h 24"/>
                  <a:gd name="T30" fmla="*/ 2 w 70"/>
                  <a:gd name="T31" fmla="*/ 5 h 24"/>
                  <a:gd name="T32" fmla="*/ 4 w 70"/>
                  <a:gd name="T33" fmla="*/ 6 h 24"/>
                  <a:gd name="T34" fmla="*/ 11 w 70"/>
                  <a:gd name="T35" fmla="*/ 9 h 24"/>
                  <a:gd name="T36" fmla="*/ 23 w 70"/>
                  <a:gd name="T37" fmla="*/ 13 h 24"/>
                  <a:gd name="T38" fmla="*/ 35 w 70"/>
                  <a:gd name="T39" fmla="*/ 16 h 24"/>
                  <a:gd name="T40" fmla="*/ 46 w 70"/>
                  <a:gd name="T41" fmla="*/ 20 h 24"/>
                  <a:gd name="T42" fmla="*/ 56 w 70"/>
                  <a:gd name="T43" fmla="*/ 23 h 24"/>
                  <a:gd name="T44" fmla="*/ 63 w 70"/>
                  <a:gd name="T45" fmla="*/ 24 h 24"/>
                  <a:gd name="T46" fmla="*/ 66 w 70"/>
                  <a:gd name="T47" fmla="*/ 24 h 24"/>
                  <a:gd name="T48" fmla="*/ 69 w 70"/>
                  <a:gd name="T49" fmla="*/ 24 h 24"/>
                  <a:gd name="T50" fmla="*/ 70 w 70"/>
                  <a:gd name="T51" fmla="*/ 23 h 24"/>
                  <a:gd name="T52" fmla="*/ 70 w 70"/>
                  <a:gd name="T53" fmla="*/ 21 h 2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4">
                    <a:moveTo>
                      <a:pt x="70" y="21"/>
                    </a:moveTo>
                    <a:lnTo>
                      <a:pt x="68" y="19"/>
                    </a:lnTo>
                    <a:lnTo>
                      <a:pt x="61" y="16"/>
                    </a:lnTo>
                    <a:lnTo>
                      <a:pt x="52" y="12"/>
                    </a:lnTo>
                    <a:lnTo>
                      <a:pt x="41" y="8"/>
                    </a:lnTo>
                    <a:lnTo>
                      <a:pt x="29" y="5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11" y="9"/>
                    </a:lnTo>
                    <a:lnTo>
                      <a:pt x="23" y="13"/>
                    </a:lnTo>
                    <a:lnTo>
                      <a:pt x="35" y="16"/>
                    </a:lnTo>
                    <a:lnTo>
                      <a:pt x="46" y="20"/>
                    </a:lnTo>
                    <a:lnTo>
                      <a:pt x="56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70" y="23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3" name="Freeform 56"/>
              <p:cNvSpPr>
                <a:spLocks/>
              </p:cNvSpPr>
              <p:nvPr/>
            </p:nvSpPr>
            <p:spPr bwMode="auto">
              <a:xfrm>
                <a:off x="4249" y="3628"/>
                <a:ext cx="70" cy="25"/>
              </a:xfrm>
              <a:custGeom>
                <a:avLst/>
                <a:gdLst>
                  <a:gd name="T0" fmla="*/ 70 w 70"/>
                  <a:gd name="T1" fmla="*/ 22 h 25"/>
                  <a:gd name="T2" fmla="*/ 68 w 70"/>
                  <a:gd name="T3" fmla="*/ 20 h 25"/>
                  <a:gd name="T4" fmla="*/ 61 w 70"/>
                  <a:gd name="T5" fmla="*/ 17 h 25"/>
                  <a:gd name="T6" fmla="*/ 53 w 70"/>
                  <a:gd name="T7" fmla="*/ 13 h 25"/>
                  <a:gd name="T8" fmla="*/ 41 w 70"/>
                  <a:gd name="T9" fmla="*/ 9 h 25"/>
                  <a:gd name="T10" fmla="*/ 30 w 70"/>
                  <a:gd name="T11" fmla="*/ 6 h 25"/>
                  <a:gd name="T12" fmla="*/ 17 w 70"/>
                  <a:gd name="T13" fmla="*/ 2 h 25"/>
                  <a:gd name="T14" fmla="*/ 10 w 70"/>
                  <a:gd name="T15" fmla="*/ 1 h 25"/>
                  <a:gd name="T16" fmla="*/ 8 w 70"/>
                  <a:gd name="T17" fmla="*/ 0 h 25"/>
                  <a:gd name="T18" fmla="*/ 5 w 70"/>
                  <a:gd name="T19" fmla="*/ 0 h 25"/>
                  <a:gd name="T20" fmla="*/ 2 w 70"/>
                  <a:gd name="T21" fmla="*/ 0 h 25"/>
                  <a:gd name="T22" fmla="*/ 1 w 70"/>
                  <a:gd name="T23" fmla="*/ 2 h 25"/>
                  <a:gd name="T24" fmla="*/ 0 w 70"/>
                  <a:gd name="T25" fmla="*/ 2 h 25"/>
                  <a:gd name="T26" fmla="*/ 1 w 70"/>
                  <a:gd name="T27" fmla="*/ 4 h 25"/>
                  <a:gd name="T28" fmla="*/ 2 w 70"/>
                  <a:gd name="T29" fmla="*/ 5 h 25"/>
                  <a:gd name="T30" fmla="*/ 2 w 70"/>
                  <a:gd name="T31" fmla="*/ 6 h 25"/>
                  <a:gd name="T32" fmla="*/ 5 w 70"/>
                  <a:gd name="T33" fmla="*/ 7 h 25"/>
                  <a:gd name="T34" fmla="*/ 11 w 70"/>
                  <a:gd name="T35" fmla="*/ 9 h 25"/>
                  <a:gd name="T36" fmla="*/ 24 w 70"/>
                  <a:gd name="T37" fmla="*/ 14 h 25"/>
                  <a:gd name="T38" fmla="*/ 34 w 70"/>
                  <a:gd name="T39" fmla="*/ 17 h 25"/>
                  <a:gd name="T40" fmla="*/ 46 w 70"/>
                  <a:gd name="T41" fmla="*/ 21 h 25"/>
                  <a:gd name="T42" fmla="*/ 56 w 70"/>
                  <a:gd name="T43" fmla="*/ 23 h 25"/>
                  <a:gd name="T44" fmla="*/ 63 w 70"/>
                  <a:gd name="T45" fmla="*/ 25 h 25"/>
                  <a:gd name="T46" fmla="*/ 67 w 70"/>
                  <a:gd name="T47" fmla="*/ 25 h 25"/>
                  <a:gd name="T48" fmla="*/ 70 w 70"/>
                  <a:gd name="T49" fmla="*/ 25 h 25"/>
                  <a:gd name="T50" fmla="*/ 70 w 70"/>
                  <a:gd name="T51" fmla="*/ 24 h 25"/>
                  <a:gd name="T52" fmla="*/ 70 w 70"/>
                  <a:gd name="T53" fmla="*/ 22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5">
                    <a:moveTo>
                      <a:pt x="70" y="22"/>
                    </a:moveTo>
                    <a:lnTo>
                      <a:pt x="68" y="20"/>
                    </a:lnTo>
                    <a:lnTo>
                      <a:pt x="61" y="17"/>
                    </a:lnTo>
                    <a:lnTo>
                      <a:pt x="53" y="13"/>
                    </a:lnTo>
                    <a:lnTo>
                      <a:pt x="41" y="9"/>
                    </a:lnTo>
                    <a:lnTo>
                      <a:pt x="30" y="6"/>
                    </a:lnTo>
                    <a:lnTo>
                      <a:pt x="17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5" y="7"/>
                    </a:lnTo>
                    <a:lnTo>
                      <a:pt x="11" y="9"/>
                    </a:lnTo>
                    <a:lnTo>
                      <a:pt x="24" y="14"/>
                    </a:lnTo>
                    <a:lnTo>
                      <a:pt x="34" y="17"/>
                    </a:lnTo>
                    <a:lnTo>
                      <a:pt x="46" y="21"/>
                    </a:lnTo>
                    <a:lnTo>
                      <a:pt x="56" y="23"/>
                    </a:lnTo>
                    <a:lnTo>
                      <a:pt x="63" y="25"/>
                    </a:lnTo>
                    <a:lnTo>
                      <a:pt x="67" y="25"/>
                    </a:lnTo>
                    <a:lnTo>
                      <a:pt x="70" y="25"/>
                    </a:lnTo>
                    <a:lnTo>
                      <a:pt x="70" y="24"/>
                    </a:lnTo>
                    <a:lnTo>
                      <a:pt x="7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4" name="Oval 57"/>
              <p:cNvSpPr>
                <a:spLocks noChangeArrowheads="1"/>
              </p:cNvSpPr>
              <p:nvPr/>
            </p:nvSpPr>
            <p:spPr bwMode="auto">
              <a:xfrm>
                <a:off x="4220" y="3659"/>
                <a:ext cx="93" cy="8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15" name="Oval 58"/>
              <p:cNvSpPr>
                <a:spLocks noChangeArrowheads="1"/>
              </p:cNvSpPr>
              <p:nvPr/>
            </p:nvSpPr>
            <p:spPr bwMode="auto">
              <a:xfrm>
                <a:off x="4223" y="3658"/>
                <a:ext cx="93" cy="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16" name="Freeform 59"/>
              <p:cNvSpPr>
                <a:spLocks/>
              </p:cNvSpPr>
              <p:nvPr/>
            </p:nvSpPr>
            <p:spPr bwMode="auto">
              <a:xfrm>
                <a:off x="4360" y="3685"/>
                <a:ext cx="233" cy="82"/>
              </a:xfrm>
              <a:custGeom>
                <a:avLst/>
                <a:gdLst>
                  <a:gd name="T0" fmla="*/ 3 w 233"/>
                  <a:gd name="T1" fmla="*/ 4 h 82"/>
                  <a:gd name="T2" fmla="*/ 6 w 233"/>
                  <a:gd name="T3" fmla="*/ 1 h 82"/>
                  <a:gd name="T4" fmla="*/ 10 w 233"/>
                  <a:gd name="T5" fmla="*/ 0 h 82"/>
                  <a:gd name="T6" fmla="*/ 15 w 233"/>
                  <a:gd name="T7" fmla="*/ 0 h 82"/>
                  <a:gd name="T8" fmla="*/ 22 w 233"/>
                  <a:gd name="T9" fmla="*/ 0 h 82"/>
                  <a:gd name="T10" fmla="*/ 36 w 233"/>
                  <a:gd name="T11" fmla="*/ 3 h 82"/>
                  <a:gd name="T12" fmla="*/ 58 w 233"/>
                  <a:gd name="T13" fmla="*/ 9 h 82"/>
                  <a:gd name="T14" fmla="*/ 83 w 233"/>
                  <a:gd name="T15" fmla="*/ 16 h 82"/>
                  <a:gd name="T16" fmla="*/ 124 w 233"/>
                  <a:gd name="T17" fmla="*/ 29 h 82"/>
                  <a:gd name="T18" fmla="*/ 164 w 233"/>
                  <a:gd name="T19" fmla="*/ 43 h 82"/>
                  <a:gd name="T20" fmla="*/ 191 w 233"/>
                  <a:gd name="T21" fmla="*/ 53 h 82"/>
                  <a:gd name="T22" fmla="*/ 204 w 233"/>
                  <a:gd name="T23" fmla="*/ 58 h 82"/>
                  <a:gd name="T24" fmla="*/ 216 w 233"/>
                  <a:gd name="T25" fmla="*/ 65 h 82"/>
                  <a:gd name="T26" fmla="*/ 222 w 233"/>
                  <a:gd name="T27" fmla="*/ 68 h 82"/>
                  <a:gd name="T28" fmla="*/ 227 w 233"/>
                  <a:gd name="T29" fmla="*/ 71 h 82"/>
                  <a:gd name="T30" fmla="*/ 231 w 233"/>
                  <a:gd name="T31" fmla="*/ 74 h 82"/>
                  <a:gd name="T32" fmla="*/ 233 w 233"/>
                  <a:gd name="T33" fmla="*/ 77 h 82"/>
                  <a:gd name="T34" fmla="*/ 233 w 233"/>
                  <a:gd name="T35" fmla="*/ 79 h 82"/>
                  <a:gd name="T36" fmla="*/ 232 w 233"/>
                  <a:gd name="T37" fmla="*/ 81 h 82"/>
                  <a:gd name="T38" fmla="*/ 229 w 233"/>
                  <a:gd name="T39" fmla="*/ 82 h 82"/>
                  <a:gd name="T40" fmla="*/ 225 w 233"/>
                  <a:gd name="T41" fmla="*/ 82 h 82"/>
                  <a:gd name="T42" fmla="*/ 219 w 233"/>
                  <a:gd name="T43" fmla="*/ 82 h 82"/>
                  <a:gd name="T44" fmla="*/ 209 w 233"/>
                  <a:gd name="T45" fmla="*/ 81 h 82"/>
                  <a:gd name="T46" fmla="*/ 191 w 233"/>
                  <a:gd name="T47" fmla="*/ 78 h 82"/>
                  <a:gd name="T48" fmla="*/ 174 w 233"/>
                  <a:gd name="T49" fmla="*/ 74 h 82"/>
                  <a:gd name="T50" fmla="*/ 146 w 233"/>
                  <a:gd name="T51" fmla="*/ 65 h 82"/>
                  <a:gd name="T52" fmla="*/ 108 w 233"/>
                  <a:gd name="T53" fmla="*/ 52 h 82"/>
                  <a:gd name="T54" fmla="*/ 69 w 233"/>
                  <a:gd name="T55" fmla="*/ 39 h 82"/>
                  <a:gd name="T56" fmla="*/ 45 w 233"/>
                  <a:gd name="T57" fmla="*/ 30 h 82"/>
                  <a:gd name="T58" fmla="*/ 24 w 233"/>
                  <a:gd name="T59" fmla="*/ 22 h 82"/>
                  <a:gd name="T60" fmla="*/ 8 w 233"/>
                  <a:gd name="T61" fmla="*/ 16 h 82"/>
                  <a:gd name="T62" fmla="*/ 3 w 233"/>
                  <a:gd name="T63" fmla="*/ 12 h 82"/>
                  <a:gd name="T64" fmla="*/ 0 w 233"/>
                  <a:gd name="T65" fmla="*/ 9 h 82"/>
                  <a:gd name="T66" fmla="*/ 3 w 233"/>
                  <a:gd name="T67" fmla="*/ 5 h 82"/>
                  <a:gd name="T68" fmla="*/ 3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3" y="4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6" y="3"/>
                    </a:lnTo>
                    <a:lnTo>
                      <a:pt x="58" y="9"/>
                    </a:lnTo>
                    <a:lnTo>
                      <a:pt x="83" y="16"/>
                    </a:lnTo>
                    <a:lnTo>
                      <a:pt x="124" y="29"/>
                    </a:lnTo>
                    <a:lnTo>
                      <a:pt x="164" y="43"/>
                    </a:lnTo>
                    <a:lnTo>
                      <a:pt x="191" y="53"/>
                    </a:lnTo>
                    <a:lnTo>
                      <a:pt x="204" y="58"/>
                    </a:lnTo>
                    <a:lnTo>
                      <a:pt x="216" y="65"/>
                    </a:lnTo>
                    <a:lnTo>
                      <a:pt x="222" y="68"/>
                    </a:lnTo>
                    <a:lnTo>
                      <a:pt x="227" y="71"/>
                    </a:lnTo>
                    <a:lnTo>
                      <a:pt x="231" y="74"/>
                    </a:lnTo>
                    <a:lnTo>
                      <a:pt x="233" y="77"/>
                    </a:lnTo>
                    <a:lnTo>
                      <a:pt x="233" y="79"/>
                    </a:lnTo>
                    <a:lnTo>
                      <a:pt x="232" y="81"/>
                    </a:lnTo>
                    <a:lnTo>
                      <a:pt x="229" y="82"/>
                    </a:lnTo>
                    <a:lnTo>
                      <a:pt x="225" y="82"/>
                    </a:lnTo>
                    <a:lnTo>
                      <a:pt x="219" y="82"/>
                    </a:lnTo>
                    <a:lnTo>
                      <a:pt x="209" y="81"/>
                    </a:lnTo>
                    <a:lnTo>
                      <a:pt x="191" y="78"/>
                    </a:lnTo>
                    <a:lnTo>
                      <a:pt x="174" y="74"/>
                    </a:lnTo>
                    <a:lnTo>
                      <a:pt x="146" y="65"/>
                    </a:lnTo>
                    <a:lnTo>
                      <a:pt x="108" y="52"/>
                    </a:lnTo>
                    <a:lnTo>
                      <a:pt x="69" y="39"/>
                    </a:lnTo>
                    <a:lnTo>
                      <a:pt x="45" y="30"/>
                    </a:lnTo>
                    <a:lnTo>
                      <a:pt x="24" y="22"/>
                    </a:lnTo>
                    <a:lnTo>
                      <a:pt x="8" y="16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7" name="Freeform 60"/>
              <p:cNvSpPr>
                <a:spLocks/>
              </p:cNvSpPr>
              <p:nvPr/>
            </p:nvSpPr>
            <p:spPr bwMode="auto">
              <a:xfrm>
                <a:off x="4360" y="3680"/>
                <a:ext cx="233" cy="83"/>
              </a:xfrm>
              <a:custGeom>
                <a:avLst/>
                <a:gdLst>
                  <a:gd name="T0" fmla="*/ 3 w 233"/>
                  <a:gd name="T1" fmla="*/ 4 h 83"/>
                  <a:gd name="T2" fmla="*/ 6 w 233"/>
                  <a:gd name="T3" fmla="*/ 1 h 83"/>
                  <a:gd name="T4" fmla="*/ 10 w 233"/>
                  <a:gd name="T5" fmla="*/ 0 h 83"/>
                  <a:gd name="T6" fmla="*/ 15 w 233"/>
                  <a:gd name="T7" fmla="*/ 0 h 83"/>
                  <a:gd name="T8" fmla="*/ 22 w 233"/>
                  <a:gd name="T9" fmla="*/ 0 h 83"/>
                  <a:gd name="T10" fmla="*/ 36 w 233"/>
                  <a:gd name="T11" fmla="*/ 3 h 83"/>
                  <a:gd name="T12" fmla="*/ 58 w 233"/>
                  <a:gd name="T13" fmla="*/ 9 h 83"/>
                  <a:gd name="T14" fmla="*/ 83 w 233"/>
                  <a:gd name="T15" fmla="*/ 16 h 83"/>
                  <a:gd name="T16" fmla="*/ 124 w 233"/>
                  <a:gd name="T17" fmla="*/ 29 h 83"/>
                  <a:gd name="T18" fmla="*/ 164 w 233"/>
                  <a:gd name="T19" fmla="*/ 43 h 83"/>
                  <a:gd name="T20" fmla="*/ 191 w 233"/>
                  <a:gd name="T21" fmla="*/ 53 h 83"/>
                  <a:gd name="T22" fmla="*/ 204 w 233"/>
                  <a:gd name="T23" fmla="*/ 59 h 83"/>
                  <a:gd name="T24" fmla="*/ 216 w 233"/>
                  <a:gd name="T25" fmla="*/ 65 h 83"/>
                  <a:gd name="T26" fmla="*/ 222 w 233"/>
                  <a:gd name="T27" fmla="*/ 68 h 83"/>
                  <a:gd name="T28" fmla="*/ 227 w 233"/>
                  <a:gd name="T29" fmla="*/ 71 h 83"/>
                  <a:gd name="T30" fmla="*/ 231 w 233"/>
                  <a:gd name="T31" fmla="*/ 74 h 83"/>
                  <a:gd name="T32" fmla="*/ 233 w 233"/>
                  <a:gd name="T33" fmla="*/ 77 h 83"/>
                  <a:gd name="T34" fmla="*/ 233 w 233"/>
                  <a:gd name="T35" fmla="*/ 79 h 83"/>
                  <a:gd name="T36" fmla="*/ 232 w 233"/>
                  <a:gd name="T37" fmla="*/ 81 h 83"/>
                  <a:gd name="T38" fmla="*/ 229 w 233"/>
                  <a:gd name="T39" fmla="*/ 82 h 83"/>
                  <a:gd name="T40" fmla="*/ 225 w 233"/>
                  <a:gd name="T41" fmla="*/ 83 h 83"/>
                  <a:gd name="T42" fmla="*/ 219 w 233"/>
                  <a:gd name="T43" fmla="*/ 83 h 83"/>
                  <a:gd name="T44" fmla="*/ 209 w 233"/>
                  <a:gd name="T45" fmla="*/ 81 h 83"/>
                  <a:gd name="T46" fmla="*/ 191 w 233"/>
                  <a:gd name="T47" fmla="*/ 78 h 83"/>
                  <a:gd name="T48" fmla="*/ 174 w 233"/>
                  <a:gd name="T49" fmla="*/ 74 h 83"/>
                  <a:gd name="T50" fmla="*/ 146 w 233"/>
                  <a:gd name="T51" fmla="*/ 65 h 83"/>
                  <a:gd name="T52" fmla="*/ 108 w 233"/>
                  <a:gd name="T53" fmla="*/ 52 h 83"/>
                  <a:gd name="T54" fmla="*/ 69 w 233"/>
                  <a:gd name="T55" fmla="*/ 39 h 83"/>
                  <a:gd name="T56" fmla="*/ 45 w 233"/>
                  <a:gd name="T57" fmla="*/ 31 h 83"/>
                  <a:gd name="T58" fmla="*/ 24 w 233"/>
                  <a:gd name="T59" fmla="*/ 23 h 83"/>
                  <a:gd name="T60" fmla="*/ 8 w 233"/>
                  <a:gd name="T61" fmla="*/ 16 h 83"/>
                  <a:gd name="T62" fmla="*/ 3 w 233"/>
                  <a:gd name="T63" fmla="*/ 12 h 83"/>
                  <a:gd name="T64" fmla="*/ 0 w 233"/>
                  <a:gd name="T65" fmla="*/ 9 h 83"/>
                  <a:gd name="T66" fmla="*/ 3 w 233"/>
                  <a:gd name="T67" fmla="*/ 5 h 83"/>
                  <a:gd name="T68" fmla="*/ 3 w 233"/>
                  <a:gd name="T69" fmla="*/ 4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3">
                    <a:moveTo>
                      <a:pt x="3" y="4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6" y="3"/>
                    </a:lnTo>
                    <a:lnTo>
                      <a:pt x="58" y="9"/>
                    </a:lnTo>
                    <a:lnTo>
                      <a:pt x="83" y="16"/>
                    </a:lnTo>
                    <a:lnTo>
                      <a:pt x="124" y="29"/>
                    </a:lnTo>
                    <a:lnTo>
                      <a:pt x="164" y="43"/>
                    </a:lnTo>
                    <a:lnTo>
                      <a:pt x="191" y="53"/>
                    </a:lnTo>
                    <a:lnTo>
                      <a:pt x="204" y="59"/>
                    </a:lnTo>
                    <a:lnTo>
                      <a:pt x="216" y="65"/>
                    </a:lnTo>
                    <a:lnTo>
                      <a:pt x="222" y="68"/>
                    </a:lnTo>
                    <a:lnTo>
                      <a:pt x="227" y="71"/>
                    </a:lnTo>
                    <a:lnTo>
                      <a:pt x="231" y="74"/>
                    </a:lnTo>
                    <a:lnTo>
                      <a:pt x="233" y="77"/>
                    </a:lnTo>
                    <a:lnTo>
                      <a:pt x="233" y="79"/>
                    </a:lnTo>
                    <a:lnTo>
                      <a:pt x="232" y="81"/>
                    </a:lnTo>
                    <a:lnTo>
                      <a:pt x="229" y="82"/>
                    </a:lnTo>
                    <a:lnTo>
                      <a:pt x="225" y="83"/>
                    </a:lnTo>
                    <a:lnTo>
                      <a:pt x="219" y="83"/>
                    </a:lnTo>
                    <a:lnTo>
                      <a:pt x="209" y="81"/>
                    </a:lnTo>
                    <a:lnTo>
                      <a:pt x="191" y="78"/>
                    </a:lnTo>
                    <a:lnTo>
                      <a:pt x="174" y="74"/>
                    </a:lnTo>
                    <a:lnTo>
                      <a:pt x="146" y="65"/>
                    </a:lnTo>
                    <a:lnTo>
                      <a:pt x="108" y="52"/>
                    </a:lnTo>
                    <a:lnTo>
                      <a:pt x="69" y="39"/>
                    </a:lnTo>
                    <a:lnTo>
                      <a:pt x="45" y="31"/>
                    </a:lnTo>
                    <a:lnTo>
                      <a:pt x="24" y="23"/>
                    </a:lnTo>
                    <a:lnTo>
                      <a:pt x="8" y="16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8" name="Freeform 61"/>
              <p:cNvSpPr>
                <a:spLocks/>
              </p:cNvSpPr>
              <p:nvPr/>
            </p:nvSpPr>
            <p:spPr bwMode="auto">
              <a:xfrm>
                <a:off x="4388" y="3671"/>
                <a:ext cx="238" cy="35"/>
              </a:xfrm>
              <a:custGeom>
                <a:avLst/>
                <a:gdLst>
                  <a:gd name="T0" fmla="*/ 235 w 238"/>
                  <a:gd name="T1" fmla="*/ 25 h 35"/>
                  <a:gd name="T2" fmla="*/ 230 w 238"/>
                  <a:gd name="T3" fmla="*/ 23 h 35"/>
                  <a:gd name="T4" fmla="*/ 225 w 238"/>
                  <a:gd name="T5" fmla="*/ 21 h 35"/>
                  <a:gd name="T6" fmla="*/ 208 w 238"/>
                  <a:gd name="T7" fmla="*/ 18 h 35"/>
                  <a:gd name="T8" fmla="*/ 182 w 238"/>
                  <a:gd name="T9" fmla="*/ 15 h 35"/>
                  <a:gd name="T10" fmla="*/ 163 w 238"/>
                  <a:gd name="T11" fmla="*/ 12 h 35"/>
                  <a:gd name="T12" fmla="*/ 139 w 238"/>
                  <a:gd name="T13" fmla="*/ 10 h 35"/>
                  <a:gd name="T14" fmla="*/ 107 w 238"/>
                  <a:gd name="T15" fmla="*/ 7 h 35"/>
                  <a:gd name="T16" fmla="*/ 84 w 238"/>
                  <a:gd name="T17" fmla="*/ 5 h 35"/>
                  <a:gd name="T18" fmla="*/ 58 w 238"/>
                  <a:gd name="T19" fmla="*/ 2 h 35"/>
                  <a:gd name="T20" fmla="*/ 35 w 238"/>
                  <a:gd name="T21" fmla="*/ 2 h 35"/>
                  <a:gd name="T22" fmla="*/ 19 w 238"/>
                  <a:gd name="T23" fmla="*/ 0 h 35"/>
                  <a:gd name="T24" fmla="*/ 9 w 238"/>
                  <a:gd name="T25" fmla="*/ 1 h 35"/>
                  <a:gd name="T26" fmla="*/ 2 w 238"/>
                  <a:gd name="T27" fmla="*/ 5 h 35"/>
                  <a:gd name="T28" fmla="*/ 0 w 238"/>
                  <a:gd name="T29" fmla="*/ 9 h 35"/>
                  <a:gd name="T30" fmla="*/ 4 w 238"/>
                  <a:gd name="T31" fmla="*/ 14 h 35"/>
                  <a:gd name="T32" fmla="*/ 15 w 238"/>
                  <a:gd name="T33" fmla="*/ 17 h 35"/>
                  <a:gd name="T34" fmla="*/ 28 w 238"/>
                  <a:gd name="T35" fmla="*/ 19 h 35"/>
                  <a:gd name="T36" fmla="*/ 54 w 238"/>
                  <a:gd name="T37" fmla="*/ 23 h 35"/>
                  <a:gd name="T38" fmla="*/ 77 w 238"/>
                  <a:gd name="T39" fmla="*/ 25 h 35"/>
                  <a:gd name="T40" fmla="*/ 103 w 238"/>
                  <a:gd name="T41" fmla="*/ 27 h 35"/>
                  <a:gd name="T42" fmla="*/ 135 w 238"/>
                  <a:gd name="T43" fmla="*/ 31 h 35"/>
                  <a:gd name="T44" fmla="*/ 160 w 238"/>
                  <a:gd name="T45" fmla="*/ 33 h 35"/>
                  <a:gd name="T46" fmla="*/ 181 w 238"/>
                  <a:gd name="T47" fmla="*/ 34 h 35"/>
                  <a:gd name="T48" fmla="*/ 206 w 238"/>
                  <a:gd name="T49" fmla="*/ 35 h 35"/>
                  <a:gd name="T50" fmla="*/ 222 w 238"/>
                  <a:gd name="T51" fmla="*/ 35 h 35"/>
                  <a:gd name="T52" fmla="*/ 227 w 238"/>
                  <a:gd name="T53" fmla="*/ 35 h 35"/>
                  <a:gd name="T54" fmla="*/ 233 w 238"/>
                  <a:gd name="T55" fmla="*/ 34 h 35"/>
                  <a:gd name="T56" fmla="*/ 237 w 238"/>
                  <a:gd name="T57" fmla="*/ 32 h 35"/>
                  <a:gd name="T58" fmla="*/ 238 w 238"/>
                  <a:gd name="T59" fmla="*/ 30 h 35"/>
                  <a:gd name="T60" fmla="*/ 237 w 238"/>
                  <a:gd name="T61" fmla="*/ 27 h 35"/>
                  <a:gd name="T62" fmla="*/ 235 w 238"/>
                  <a:gd name="T63" fmla="*/ 25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235" y="25"/>
                    </a:moveTo>
                    <a:lnTo>
                      <a:pt x="230" y="23"/>
                    </a:lnTo>
                    <a:lnTo>
                      <a:pt x="225" y="21"/>
                    </a:lnTo>
                    <a:lnTo>
                      <a:pt x="208" y="18"/>
                    </a:lnTo>
                    <a:lnTo>
                      <a:pt x="182" y="15"/>
                    </a:lnTo>
                    <a:lnTo>
                      <a:pt x="163" y="12"/>
                    </a:lnTo>
                    <a:lnTo>
                      <a:pt x="139" y="10"/>
                    </a:lnTo>
                    <a:lnTo>
                      <a:pt x="107" y="7"/>
                    </a:lnTo>
                    <a:lnTo>
                      <a:pt x="84" y="5"/>
                    </a:lnTo>
                    <a:lnTo>
                      <a:pt x="58" y="2"/>
                    </a:lnTo>
                    <a:lnTo>
                      <a:pt x="35" y="2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4" y="14"/>
                    </a:lnTo>
                    <a:lnTo>
                      <a:pt x="15" y="17"/>
                    </a:lnTo>
                    <a:lnTo>
                      <a:pt x="28" y="19"/>
                    </a:lnTo>
                    <a:lnTo>
                      <a:pt x="54" y="23"/>
                    </a:lnTo>
                    <a:lnTo>
                      <a:pt x="77" y="25"/>
                    </a:lnTo>
                    <a:lnTo>
                      <a:pt x="103" y="27"/>
                    </a:lnTo>
                    <a:lnTo>
                      <a:pt x="135" y="31"/>
                    </a:lnTo>
                    <a:lnTo>
                      <a:pt x="160" y="33"/>
                    </a:lnTo>
                    <a:lnTo>
                      <a:pt x="181" y="34"/>
                    </a:lnTo>
                    <a:lnTo>
                      <a:pt x="206" y="35"/>
                    </a:lnTo>
                    <a:lnTo>
                      <a:pt x="222" y="35"/>
                    </a:lnTo>
                    <a:lnTo>
                      <a:pt x="227" y="35"/>
                    </a:lnTo>
                    <a:lnTo>
                      <a:pt x="233" y="34"/>
                    </a:lnTo>
                    <a:lnTo>
                      <a:pt x="237" y="32"/>
                    </a:lnTo>
                    <a:lnTo>
                      <a:pt x="238" y="30"/>
                    </a:lnTo>
                    <a:lnTo>
                      <a:pt x="237" y="27"/>
                    </a:lnTo>
                    <a:lnTo>
                      <a:pt x="235" y="2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9" name="Freeform 62"/>
              <p:cNvSpPr>
                <a:spLocks/>
              </p:cNvSpPr>
              <p:nvPr/>
            </p:nvSpPr>
            <p:spPr bwMode="auto">
              <a:xfrm>
                <a:off x="4388" y="3667"/>
                <a:ext cx="238" cy="34"/>
              </a:xfrm>
              <a:custGeom>
                <a:avLst/>
                <a:gdLst>
                  <a:gd name="T0" fmla="*/ 235 w 238"/>
                  <a:gd name="T1" fmla="*/ 24 h 34"/>
                  <a:gd name="T2" fmla="*/ 230 w 238"/>
                  <a:gd name="T3" fmla="*/ 22 h 34"/>
                  <a:gd name="T4" fmla="*/ 225 w 238"/>
                  <a:gd name="T5" fmla="*/ 20 h 34"/>
                  <a:gd name="T6" fmla="*/ 208 w 238"/>
                  <a:gd name="T7" fmla="*/ 17 h 34"/>
                  <a:gd name="T8" fmla="*/ 182 w 238"/>
                  <a:gd name="T9" fmla="*/ 14 h 34"/>
                  <a:gd name="T10" fmla="*/ 163 w 238"/>
                  <a:gd name="T11" fmla="*/ 11 h 34"/>
                  <a:gd name="T12" fmla="*/ 139 w 238"/>
                  <a:gd name="T13" fmla="*/ 9 h 34"/>
                  <a:gd name="T14" fmla="*/ 107 w 238"/>
                  <a:gd name="T15" fmla="*/ 6 h 34"/>
                  <a:gd name="T16" fmla="*/ 84 w 238"/>
                  <a:gd name="T17" fmla="*/ 4 h 34"/>
                  <a:gd name="T18" fmla="*/ 58 w 238"/>
                  <a:gd name="T19" fmla="*/ 2 h 34"/>
                  <a:gd name="T20" fmla="*/ 35 w 238"/>
                  <a:gd name="T21" fmla="*/ 1 h 34"/>
                  <a:gd name="T22" fmla="*/ 19 w 238"/>
                  <a:gd name="T23" fmla="*/ 0 h 34"/>
                  <a:gd name="T24" fmla="*/ 9 w 238"/>
                  <a:gd name="T25" fmla="*/ 1 h 34"/>
                  <a:gd name="T26" fmla="*/ 2 w 238"/>
                  <a:gd name="T27" fmla="*/ 4 h 34"/>
                  <a:gd name="T28" fmla="*/ 0 w 238"/>
                  <a:gd name="T29" fmla="*/ 9 h 34"/>
                  <a:gd name="T30" fmla="*/ 4 w 238"/>
                  <a:gd name="T31" fmla="*/ 13 h 34"/>
                  <a:gd name="T32" fmla="*/ 15 w 238"/>
                  <a:gd name="T33" fmla="*/ 16 h 34"/>
                  <a:gd name="T34" fmla="*/ 28 w 238"/>
                  <a:gd name="T35" fmla="*/ 19 h 34"/>
                  <a:gd name="T36" fmla="*/ 54 w 238"/>
                  <a:gd name="T37" fmla="*/ 22 h 34"/>
                  <a:gd name="T38" fmla="*/ 77 w 238"/>
                  <a:gd name="T39" fmla="*/ 24 h 34"/>
                  <a:gd name="T40" fmla="*/ 103 w 238"/>
                  <a:gd name="T41" fmla="*/ 27 h 34"/>
                  <a:gd name="T42" fmla="*/ 135 w 238"/>
                  <a:gd name="T43" fmla="*/ 30 h 34"/>
                  <a:gd name="T44" fmla="*/ 160 w 238"/>
                  <a:gd name="T45" fmla="*/ 32 h 34"/>
                  <a:gd name="T46" fmla="*/ 181 w 238"/>
                  <a:gd name="T47" fmla="*/ 33 h 34"/>
                  <a:gd name="T48" fmla="*/ 206 w 238"/>
                  <a:gd name="T49" fmla="*/ 34 h 34"/>
                  <a:gd name="T50" fmla="*/ 222 w 238"/>
                  <a:gd name="T51" fmla="*/ 34 h 34"/>
                  <a:gd name="T52" fmla="*/ 227 w 238"/>
                  <a:gd name="T53" fmla="*/ 34 h 34"/>
                  <a:gd name="T54" fmla="*/ 233 w 238"/>
                  <a:gd name="T55" fmla="*/ 33 h 34"/>
                  <a:gd name="T56" fmla="*/ 237 w 238"/>
                  <a:gd name="T57" fmla="*/ 31 h 34"/>
                  <a:gd name="T58" fmla="*/ 238 w 238"/>
                  <a:gd name="T59" fmla="*/ 29 h 34"/>
                  <a:gd name="T60" fmla="*/ 237 w 238"/>
                  <a:gd name="T61" fmla="*/ 26 h 34"/>
                  <a:gd name="T62" fmla="*/ 235 w 238"/>
                  <a:gd name="T63" fmla="*/ 24 h 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4">
                    <a:moveTo>
                      <a:pt x="235" y="24"/>
                    </a:moveTo>
                    <a:lnTo>
                      <a:pt x="230" y="22"/>
                    </a:lnTo>
                    <a:lnTo>
                      <a:pt x="225" y="20"/>
                    </a:lnTo>
                    <a:lnTo>
                      <a:pt x="208" y="17"/>
                    </a:lnTo>
                    <a:lnTo>
                      <a:pt x="182" y="14"/>
                    </a:lnTo>
                    <a:lnTo>
                      <a:pt x="163" y="11"/>
                    </a:lnTo>
                    <a:lnTo>
                      <a:pt x="139" y="9"/>
                    </a:lnTo>
                    <a:lnTo>
                      <a:pt x="107" y="6"/>
                    </a:lnTo>
                    <a:lnTo>
                      <a:pt x="84" y="4"/>
                    </a:lnTo>
                    <a:lnTo>
                      <a:pt x="58" y="2"/>
                    </a:lnTo>
                    <a:lnTo>
                      <a:pt x="35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4" y="13"/>
                    </a:lnTo>
                    <a:lnTo>
                      <a:pt x="15" y="16"/>
                    </a:lnTo>
                    <a:lnTo>
                      <a:pt x="28" y="19"/>
                    </a:lnTo>
                    <a:lnTo>
                      <a:pt x="54" y="22"/>
                    </a:lnTo>
                    <a:lnTo>
                      <a:pt x="77" y="24"/>
                    </a:lnTo>
                    <a:lnTo>
                      <a:pt x="103" y="27"/>
                    </a:lnTo>
                    <a:lnTo>
                      <a:pt x="135" y="30"/>
                    </a:lnTo>
                    <a:lnTo>
                      <a:pt x="160" y="32"/>
                    </a:lnTo>
                    <a:lnTo>
                      <a:pt x="181" y="33"/>
                    </a:lnTo>
                    <a:lnTo>
                      <a:pt x="206" y="34"/>
                    </a:lnTo>
                    <a:lnTo>
                      <a:pt x="222" y="34"/>
                    </a:lnTo>
                    <a:lnTo>
                      <a:pt x="227" y="34"/>
                    </a:lnTo>
                    <a:lnTo>
                      <a:pt x="233" y="33"/>
                    </a:lnTo>
                    <a:lnTo>
                      <a:pt x="237" y="31"/>
                    </a:lnTo>
                    <a:lnTo>
                      <a:pt x="238" y="29"/>
                    </a:lnTo>
                    <a:lnTo>
                      <a:pt x="237" y="26"/>
                    </a:lnTo>
                    <a:lnTo>
                      <a:pt x="23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0" name="Freeform 63"/>
              <p:cNvSpPr>
                <a:spLocks/>
              </p:cNvSpPr>
              <p:nvPr/>
            </p:nvSpPr>
            <p:spPr bwMode="auto">
              <a:xfrm>
                <a:off x="4375" y="3686"/>
                <a:ext cx="139" cy="133"/>
              </a:xfrm>
              <a:custGeom>
                <a:avLst/>
                <a:gdLst>
                  <a:gd name="T0" fmla="*/ 16 w 139"/>
                  <a:gd name="T1" fmla="*/ 3 h 133"/>
                  <a:gd name="T2" fmla="*/ 24 w 139"/>
                  <a:gd name="T3" fmla="*/ 8 h 133"/>
                  <a:gd name="T4" fmla="*/ 38 w 139"/>
                  <a:gd name="T5" fmla="*/ 19 h 133"/>
                  <a:gd name="T6" fmla="*/ 59 w 139"/>
                  <a:gd name="T7" fmla="*/ 36 h 133"/>
                  <a:gd name="T8" fmla="*/ 83 w 139"/>
                  <a:gd name="T9" fmla="*/ 58 h 133"/>
                  <a:gd name="T10" fmla="*/ 103 w 139"/>
                  <a:gd name="T11" fmla="*/ 79 h 133"/>
                  <a:gd name="T12" fmla="*/ 125 w 139"/>
                  <a:gd name="T13" fmla="*/ 104 h 133"/>
                  <a:gd name="T14" fmla="*/ 134 w 139"/>
                  <a:gd name="T15" fmla="*/ 115 h 133"/>
                  <a:gd name="T16" fmla="*/ 137 w 139"/>
                  <a:gd name="T17" fmla="*/ 121 h 133"/>
                  <a:gd name="T18" fmla="*/ 139 w 139"/>
                  <a:gd name="T19" fmla="*/ 125 h 133"/>
                  <a:gd name="T20" fmla="*/ 139 w 139"/>
                  <a:gd name="T21" fmla="*/ 130 h 133"/>
                  <a:gd name="T22" fmla="*/ 136 w 139"/>
                  <a:gd name="T23" fmla="*/ 132 h 133"/>
                  <a:gd name="T24" fmla="*/ 132 w 139"/>
                  <a:gd name="T25" fmla="*/ 133 h 133"/>
                  <a:gd name="T26" fmla="*/ 127 w 139"/>
                  <a:gd name="T27" fmla="*/ 132 h 133"/>
                  <a:gd name="T28" fmla="*/ 122 w 139"/>
                  <a:gd name="T29" fmla="*/ 130 h 133"/>
                  <a:gd name="T30" fmla="*/ 115 w 139"/>
                  <a:gd name="T31" fmla="*/ 127 h 133"/>
                  <a:gd name="T32" fmla="*/ 110 w 139"/>
                  <a:gd name="T33" fmla="*/ 124 h 133"/>
                  <a:gd name="T34" fmla="*/ 95 w 139"/>
                  <a:gd name="T35" fmla="*/ 113 h 133"/>
                  <a:gd name="T36" fmla="*/ 69 w 139"/>
                  <a:gd name="T37" fmla="*/ 90 h 133"/>
                  <a:gd name="T38" fmla="*/ 46 w 139"/>
                  <a:gd name="T39" fmla="*/ 66 h 133"/>
                  <a:gd name="T40" fmla="*/ 28 w 139"/>
                  <a:gd name="T41" fmla="*/ 46 h 133"/>
                  <a:gd name="T42" fmla="*/ 12 w 139"/>
                  <a:gd name="T43" fmla="*/ 28 h 133"/>
                  <a:gd name="T44" fmla="*/ 3 w 139"/>
                  <a:gd name="T45" fmla="*/ 15 h 133"/>
                  <a:gd name="T46" fmla="*/ 0 w 139"/>
                  <a:gd name="T47" fmla="*/ 6 h 133"/>
                  <a:gd name="T48" fmla="*/ 2 w 139"/>
                  <a:gd name="T49" fmla="*/ 3 h 133"/>
                  <a:gd name="T50" fmla="*/ 9 w 139"/>
                  <a:gd name="T51" fmla="*/ 0 h 133"/>
                  <a:gd name="T52" fmla="*/ 16 w 139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9" h="133">
                    <a:moveTo>
                      <a:pt x="16" y="3"/>
                    </a:moveTo>
                    <a:lnTo>
                      <a:pt x="24" y="8"/>
                    </a:lnTo>
                    <a:lnTo>
                      <a:pt x="38" y="19"/>
                    </a:lnTo>
                    <a:lnTo>
                      <a:pt x="59" y="36"/>
                    </a:lnTo>
                    <a:lnTo>
                      <a:pt x="83" y="58"/>
                    </a:lnTo>
                    <a:lnTo>
                      <a:pt x="103" y="79"/>
                    </a:lnTo>
                    <a:lnTo>
                      <a:pt x="125" y="104"/>
                    </a:lnTo>
                    <a:lnTo>
                      <a:pt x="134" y="115"/>
                    </a:lnTo>
                    <a:lnTo>
                      <a:pt x="137" y="121"/>
                    </a:lnTo>
                    <a:lnTo>
                      <a:pt x="139" y="125"/>
                    </a:lnTo>
                    <a:lnTo>
                      <a:pt x="139" y="130"/>
                    </a:lnTo>
                    <a:lnTo>
                      <a:pt x="136" y="132"/>
                    </a:lnTo>
                    <a:lnTo>
                      <a:pt x="132" y="133"/>
                    </a:lnTo>
                    <a:lnTo>
                      <a:pt x="127" y="132"/>
                    </a:lnTo>
                    <a:lnTo>
                      <a:pt x="122" y="130"/>
                    </a:lnTo>
                    <a:lnTo>
                      <a:pt x="115" y="127"/>
                    </a:lnTo>
                    <a:lnTo>
                      <a:pt x="110" y="124"/>
                    </a:lnTo>
                    <a:lnTo>
                      <a:pt x="95" y="113"/>
                    </a:lnTo>
                    <a:lnTo>
                      <a:pt x="69" y="90"/>
                    </a:lnTo>
                    <a:lnTo>
                      <a:pt x="46" y="66"/>
                    </a:lnTo>
                    <a:lnTo>
                      <a:pt x="28" y="46"/>
                    </a:lnTo>
                    <a:lnTo>
                      <a:pt x="12" y="28"/>
                    </a:lnTo>
                    <a:lnTo>
                      <a:pt x="3" y="15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1" name="Freeform 64"/>
              <p:cNvSpPr>
                <a:spLocks/>
              </p:cNvSpPr>
              <p:nvPr/>
            </p:nvSpPr>
            <p:spPr bwMode="auto">
              <a:xfrm>
                <a:off x="4375" y="3681"/>
                <a:ext cx="139" cy="133"/>
              </a:xfrm>
              <a:custGeom>
                <a:avLst/>
                <a:gdLst>
                  <a:gd name="T0" fmla="*/ 16 w 139"/>
                  <a:gd name="T1" fmla="*/ 3 h 133"/>
                  <a:gd name="T2" fmla="*/ 24 w 139"/>
                  <a:gd name="T3" fmla="*/ 8 h 133"/>
                  <a:gd name="T4" fmla="*/ 38 w 139"/>
                  <a:gd name="T5" fmla="*/ 19 h 133"/>
                  <a:gd name="T6" fmla="*/ 59 w 139"/>
                  <a:gd name="T7" fmla="*/ 36 h 133"/>
                  <a:gd name="T8" fmla="*/ 83 w 139"/>
                  <a:gd name="T9" fmla="*/ 58 h 133"/>
                  <a:gd name="T10" fmla="*/ 103 w 139"/>
                  <a:gd name="T11" fmla="*/ 79 h 133"/>
                  <a:gd name="T12" fmla="*/ 125 w 139"/>
                  <a:gd name="T13" fmla="*/ 104 h 133"/>
                  <a:gd name="T14" fmla="*/ 134 w 139"/>
                  <a:gd name="T15" fmla="*/ 115 h 133"/>
                  <a:gd name="T16" fmla="*/ 137 w 139"/>
                  <a:gd name="T17" fmla="*/ 121 h 133"/>
                  <a:gd name="T18" fmla="*/ 139 w 139"/>
                  <a:gd name="T19" fmla="*/ 126 h 133"/>
                  <a:gd name="T20" fmla="*/ 139 w 139"/>
                  <a:gd name="T21" fmla="*/ 129 h 133"/>
                  <a:gd name="T22" fmla="*/ 136 w 139"/>
                  <a:gd name="T23" fmla="*/ 132 h 133"/>
                  <a:gd name="T24" fmla="*/ 132 w 139"/>
                  <a:gd name="T25" fmla="*/ 133 h 133"/>
                  <a:gd name="T26" fmla="*/ 127 w 139"/>
                  <a:gd name="T27" fmla="*/ 132 h 133"/>
                  <a:gd name="T28" fmla="*/ 122 w 139"/>
                  <a:gd name="T29" fmla="*/ 130 h 133"/>
                  <a:gd name="T30" fmla="*/ 115 w 139"/>
                  <a:gd name="T31" fmla="*/ 127 h 133"/>
                  <a:gd name="T32" fmla="*/ 110 w 139"/>
                  <a:gd name="T33" fmla="*/ 125 h 133"/>
                  <a:gd name="T34" fmla="*/ 95 w 139"/>
                  <a:gd name="T35" fmla="*/ 114 h 133"/>
                  <a:gd name="T36" fmla="*/ 69 w 139"/>
                  <a:gd name="T37" fmla="*/ 90 h 133"/>
                  <a:gd name="T38" fmla="*/ 46 w 139"/>
                  <a:gd name="T39" fmla="*/ 66 h 133"/>
                  <a:gd name="T40" fmla="*/ 28 w 139"/>
                  <a:gd name="T41" fmla="*/ 46 h 133"/>
                  <a:gd name="T42" fmla="*/ 12 w 139"/>
                  <a:gd name="T43" fmla="*/ 28 h 133"/>
                  <a:gd name="T44" fmla="*/ 3 w 139"/>
                  <a:gd name="T45" fmla="*/ 15 h 133"/>
                  <a:gd name="T46" fmla="*/ 0 w 139"/>
                  <a:gd name="T47" fmla="*/ 7 h 133"/>
                  <a:gd name="T48" fmla="*/ 2 w 139"/>
                  <a:gd name="T49" fmla="*/ 3 h 133"/>
                  <a:gd name="T50" fmla="*/ 9 w 139"/>
                  <a:gd name="T51" fmla="*/ 0 h 133"/>
                  <a:gd name="T52" fmla="*/ 16 w 139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9" h="133">
                    <a:moveTo>
                      <a:pt x="16" y="3"/>
                    </a:moveTo>
                    <a:lnTo>
                      <a:pt x="24" y="8"/>
                    </a:lnTo>
                    <a:lnTo>
                      <a:pt x="38" y="19"/>
                    </a:lnTo>
                    <a:lnTo>
                      <a:pt x="59" y="36"/>
                    </a:lnTo>
                    <a:lnTo>
                      <a:pt x="83" y="58"/>
                    </a:lnTo>
                    <a:lnTo>
                      <a:pt x="103" y="79"/>
                    </a:lnTo>
                    <a:lnTo>
                      <a:pt x="125" y="104"/>
                    </a:lnTo>
                    <a:lnTo>
                      <a:pt x="134" y="115"/>
                    </a:lnTo>
                    <a:lnTo>
                      <a:pt x="137" y="121"/>
                    </a:lnTo>
                    <a:lnTo>
                      <a:pt x="139" y="126"/>
                    </a:lnTo>
                    <a:lnTo>
                      <a:pt x="139" y="129"/>
                    </a:lnTo>
                    <a:lnTo>
                      <a:pt x="136" y="132"/>
                    </a:lnTo>
                    <a:lnTo>
                      <a:pt x="132" y="133"/>
                    </a:lnTo>
                    <a:lnTo>
                      <a:pt x="127" y="132"/>
                    </a:lnTo>
                    <a:lnTo>
                      <a:pt x="122" y="130"/>
                    </a:lnTo>
                    <a:lnTo>
                      <a:pt x="115" y="127"/>
                    </a:lnTo>
                    <a:lnTo>
                      <a:pt x="110" y="125"/>
                    </a:lnTo>
                    <a:lnTo>
                      <a:pt x="95" y="114"/>
                    </a:lnTo>
                    <a:lnTo>
                      <a:pt x="69" y="90"/>
                    </a:lnTo>
                    <a:lnTo>
                      <a:pt x="46" y="66"/>
                    </a:lnTo>
                    <a:lnTo>
                      <a:pt x="28" y="46"/>
                    </a:lnTo>
                    <a:lnTo>
                      <a:pt x="12" y="28"/>
                    </a:lnTo>
                    <a:lnTo>
                      <a:pt x="3" y="15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2" name="Freeform 65"/>
              <p:cNvSpPr>
                <a:spLocks/>
              </p:cNvSpPr>
              <p:nvPr/>
            </p:nvSpPr>
            <p:spPr bwMode="auto">
              <a:xfrm>
                <a:off x="4356" y="3686"/>
                <a:ext cx="68" cy="155"/>
              </a:xfrm>
              <a:custGeom>
                <a:avLst/>
                <a:gdLst>
                  <a:gd name="T0" fmla="*/ 9 w 68"/>
                  <a:gd name="T1" fmla="*/ 0 h 155"/>
                  <a:gd name="T2" fmla="*/ 16 w 68"/>
                  <a:gd name="T3" fmla="*/ 5 h 155"/>
                  <a:gd name="T4" fmla="*/ 25 w 68"/>
                  <a:gd name="T5" fmla="*/ 20 h 155"/>
                  <a:gd name="T6" fmla="*/ 38 w 68"/>
                  <a:gd name="T7" fmla="*/ 45 h 155"/>
                  <a:gd name="T8" fmla="*/ 47 w 68"/>
                  <a:gd name="T9" fmla="*/ 65 h 155"/>
                  <a:gd name="T10" fmla="*/ 57 w 68"/>
                  <a:gd name="T11" fmla="*/ 91 h 155"/>
                  <a:gd name="T12" fmla="*/ 65 w 68"/>
                  <a:gd name="T13" fmla="*/ 118 h 155"/>
                  <a:gd name="T14" fmla="*/ 68 w 68"/>
                  <a:gd name="T15" fmla="*/ 134 h 155"/>
                  <a:gd name="T16" fmla="*/ 68 w 68"/>
                  <a:gd name="T17" fmla="*/ 139 h 155"/>
                  <a:gd name="T18" fmla="*/ 68 w 68"/>
                  <a:gd name="T19" fmla="*/ 144 h 155"/>
                  <a:gd name="T20" fmla="*/ 67 w 68"/>
                  <a:gd name="T21" fmla="*/ 149 h 155"/>
                  <a:gd name="T22" fmla="*/ 65 w 68"/>
                  <a:gd name="T23" fmla="*/ 154 h 155"/>
                  <a:gd name="T24" fmla="*/ 62 w 68"/>
                  <a:gd name="T25" fmla="*/ 155 h 155"/>
                  <a:gd name="T26" fmla="*/ 57 w 68"/>
                  <a:gd name="T27" fmla="*/ 155 h 155"/>
                  <a:gd name="T28" fmla="*/ 52 w 68"/>
                  <a:gd name="T29" fmla="*/ 153 h 155"/>
                  <a:gd name="T30" fmla="*/ 48 w 68"/>
                  <a:gd name="T31" fmla="*/ 150 h 155"/>
                  <a:gd name="T32" fmla="*/ 42 w 68"/>
                  <a:gd name="T33" fmla="*/ 144 h 155"/>
                  <a:gd name="T34" fmla="*/ 38 w 68"/>
                  <a:gd name="T35" fmla="*/ 137 h 155"/>
                  <a:gd name="T36" fmla="*/ 31 w 68"/>
                  <a:gd name="T37" fmla="*/ 127 h 155"/>
                  <a:gd name="T38" fmla="*/ 20 w 68"/>
                  <a:gd name="T39" fmla="*/ 100 h 155"/>
                  <a:gd name="T40" fmla="*/ 13 w 68"/>
                  <a:gd name="T41" fmla="*/ 73 h 155"/>
                  <a:gd name="T42" fmla="*/ 7 w 68"/>
                  <a:gd name="T43" fmla="*/ 52 h 155"/>
                  <a:gd name="T44" fmla="*/ 2 w 68"/>
                  <a:gd name="T45" fmla="*/ 28 h 155"/>
                  <a:gd name="T46" fmla="*/ 1 w 68"/>
                  <a:gd name="T47" fmla="*/ 17 h 155"/>
                  <a:gd name="T48" fmla="*/ 0 w 68"/>
                  <a:gd name="T49" fmla="*/ 9 h 155"/>
                  <a:gd name="T50" fmla="*/ 2 w 68"/>
                  <a:gd name="T51" fmla="*/ 2 h 155"/>
                  <a:gd name="T52" fmla="*/ 5 w 68"/>
                  <a:gd name="T53" fmla="*/ 0 h 155"/>
                  <a:gd name="T54" fmla="*/ 9 w 68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155">
                    <a:moveTo>
                      <a:pt x="9" y="0"/>
                    </a:moveTo>
                    <a:lnTo>
                      <a:pt x="16" y="5"/>
                    </a:lnTo>
                    <a:lnTo>
                      <a:pt x="25" y="20"/>
                    </a:lnTo>
                    <a:lnTo>
                      <a:pt x="38" y="45"/>
                    </a:lnTo>
                    <a:lnTo>
                      <a:pt x="47" y="65"/>
                    </a:lnTo>
                    <a:lnTo>
                      <a:pt x="57" y="91"/>
                    </a:lnTo>
                    <a:lnTo>
                      <a:pt x="65" y="118"/>
                    </a:lnTo>
                    <a:lnTo>
                      <a:pt x="68" y="134"/>
                    </a:lnTo>
                    <a:lnTo>
                      <a:pt x="68" y="139"/>
                    </a:lnTo>
                    <a:lnTo>
                      <a:pt x="68" y="144"/>
                    </a:lnTo>
                    <a:lnTo>
                      <a:pt x="67" y="149"/>
                    </a:lnTo>
                    <a:lnTo>
                      <a:pt x="65" y="154"/>
                    </a:lnTo>
                    <a:lnTo>
                      <a:pt x="62" y="155"/>
                    </a:lnTo>
                    <a:lnTo>
                      <a:pt x="57" y="155"/>
                    </a:lnTo>
                    <a:lnTo>
                      <a:pt x="52" y="153"/>
                    </a:lnTo>
                    <a:lnTo>
                      <a:pt x="48" y="150"/>
                    </a:lnTo>
                    <a:lnTo>
                      <a:pt x="42" y="144"/>
                    </a:lnTo>
                    <a:lnTo>
                      <a:pt x="38" y="137"/>
                    </a:lnTo>
                    <a:lnTo>
                      <a:pt x="31" y="127"/>
                    </a:lnTo>
                    <a:lnTo>
                      <a:pt x="20" y="100"/>
                    </a:lnTo>
                    <a:lnTo>
                      <a:pt x="13" y="73"/>
                    </a:lnTo>
                    <a:lnTo>
                      <a:pt x="7" y="52"/>
                    </a:lnTo>
                    <a:lnTo>
                      <a:pt x="2" y="28"/>
                    </a:lnTo>
                    <a:lnTo>
                      <a:pt x="1" y="17"/>
                    </a:lnTo>
                    <a:lnTo>
                      <a:pt x="0" y="9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3" name="Freeform 66"/>
              <p:cNvSpPr>
                <a:spLocks/>
              </p:cNvSpPr>
              <p:nvPr/>
            </p:nvSpPr>
            <p:spPr bwMode="auto">
              <a:xfrm>
                <a:off x="4357" y="3681"/>
                <a:ext cx="69" cy="155"/>
              </a:xfrm>
              <a:custGeom>
                <a:avLst/>
                <a:gdLst>
                  <a:gd name="T0" fmla="*/ 9 w 69"/>
                  <a:gd name="T1" fmla="*/ 0 h 155"/>
                  <a:gd name="T2" fmla="*/ 16 w 69"/>
                  <a:gd name="T3" fmla="*/ 6 h 155"/>
                  <a:gd name="T4" fmla="*/ 26 w 69"/>
                  <a:gd name="T5" fmla="*/ 21 h 155"/>
                  <a:gd name="T6" fmla="*/ 38 w 69"/>
                  <a:gd name="T7" fmla="*/ 45 h 155"/>
                  <a:gd name="T8" fmla="*/ 47 w 69"/>
                  <a:gd name="T9" fmla="*/ 66 h 155"/>
                  <a:gd name="T10" fmla="*/ 58 w 69"/>
                  <a:gd name="T11" fmla="*/ 92 h 155"/>
                  <a:gd name="T12" fmla="*/ 65 w 69"/>
                  <a:gd name="T13" fmla="*/ 118 h 155"/>
                  <a:gd name="T14" fmla="*/ 68 w 69"/>
                  <a:gd name="T15" fmla="*/ 134 h 155"/>
                  <a:gd name="T16" fmla="*/ 69 w 69"/>
                  <a:gd name="T17" fmla="*/ 139 h 155"/>
                  <a:gd name="T18" fmla="*/ 68 w 69"/>
                  <a:gd name="T19" fmla="*/ 144 h 155"/>
                  <a:gd name="T20" fmla="*/ 67 w 69"/>
                  <a:gd name="T21" fmla="*/ 150 h 155"/>
                  <a:gd name="T22" fmla="*/ 65 w 69"/>
                  <a:gd name="T23" fmla="*/ 153 h 155"/>
                  <a:gd name="T24" fmla="*/ 61 w 69"/>
                  <a:gd name="T25" fmla="*/ 155 h 155"/>
                  <a:gd name="T26" fmla="*/ 58 w 69"/>
                  <a:gd name="T27" fmla="*/ 155 h 155"/>
                  <a:gd name="T28" fmla="*/ 52 w 69"/>
                  <a:gd name="T29" fmla="*/ 153 h 155"/>
                  <a:gd name="T30" fmla="*/ 49 w 69"/>
                  <a:gd name="T31" fmla="*/ 151 h 155"/>
                  <a:gd name="T32" fmla="*/ 43 w 69"/>
                  <a:gd name="T33" fmla="*/ 144 h 155"/>
                  <a:gd name="T34" fmla="*/ 39 w 69"/>
                  <a:gd name="T35" fmla="*/ 137 h 155"/>
                  <a:gd name="T36" fmla="*/ 32 w 69"/>
                  <a:gd name="T37" fmla="*/ 127 h 155"/>
                  <a:gd name="T38" fmla="*/ 21 w 69"/>
                  <a:gd name="T39" fmla="*/ 100 h 155"/>
                  <a:gd name="T40" fmla="*/ 13 w 69"/>
                  <a:gd name="T41" fmla="*/ 73 h 155"/>
                  <a:gd name="T42" fmla="*/ 6 w 69"/>
                  <a:gd name="T43" fmla="*/ 52 h 155"/>
                  <a:gd name="T44" fmla="*/ 2 w 69"/>
                  <a:gd name="T45" fmla="*/ 28 h 155"/>
                  <a:gd name="T46" fmla="*/ 2 w 69"/>
                  <a:gd name="T47" fmla="*/ 17 h 155"/>
                  <a:gd name="T48" fmla="*/ 0 w 69"/>
                  <a:gd name="T49" fmla="*/ 8 h 155"/>
                  <a:gd name="T50" fmla="*/ 2 w 69"/>
                  <a:gd name="T51" fmla="*/ 3 h 155"/>
                  <a:gd name="T52" fmla="*/ 6 w 69"/>
                  <a:gd name="T53" fmla="*/ 0 h 155"/>
                  <a:gd name="T54" fmla="*/ 9 w 69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9" h="155">
                    <a:moveTo>
                      <a:pt x="9" y="0"/>
                    </a:moveTo>
                    <a:lnTo>
                      <a:pt x="16" y="6"/>
                    </a:lnTo>
                    <a:lnTo>
                      <a:pt x="26" y="21"/>
                    </a:lnTo>
                    <a:lnTo>
                      <a:pt x="38" y="45"/>
                    </a:lnTo>
                    <a:lnTo>
                      <a:pt x="47" y="66"/>
                    </a:lnTo>
                    <a:lnTo>
                      <a:pt x="58" y="92"/>
                    </a:lnTo>
                    <a:lnTo>
                      <a:pt x="65" y="118"/>
                    </a:lnTo>
                    <a:lnTo>
                      <a:pt x="68" y="134"/>
                    </a:lnTo>
                    <a:lnTo>
                      <a:pt x="69" y="139"/>
                    </a:lnTo>
                    <a:lnTo>
                      <a:pt x="68" y="144"/>
                    </a:lnTo>
                    <a:lnTo>
                      <a:pt x="67" y="150"/>
                    </a:lnTo>
                    <a:lnTo>
                      <a:pt x="65" y="153"/>
                    </a:lnTo>
                    <a:lnTo>
                      <a:pt x="61" y="155"/>
                    </a:lnTo>
                    <a:lnTo>
                      <a:pt x="58" y="155"/>
                    </a:lnTo>
                    <a:lnTo>
                      <a:pt x="52" y="153"/>
                    </a:lnTo>
                    <a:lnTo>
                      <a:pt x="49" y="151"/>
                    </a:lnTo>
                    <a:lnTo>
                      <a:pt x="43" y="144"/>
                    </a:lnTo>
                    <a:lnTo>
                      <a:pt x="39" y="137"/>
                    </a:lnTo>
                    <a:lnTo>
                      <a:pt x="32" y="127"/>
                    </a:lnTo>
                    <a:lnTo>
                      <a:pt x="21" y="100"/>
                    </a:lnTo>
                    <a:lnTo>
                      <a:pt x="13" y="73"/>
                    </a:lnTo>
                    <a:lnTo>
                      <a:pt x="6" y="52"/>
                    </a:lnTo>
                    <a:lnTo>
                      <a:pt x="2" y="28"/>
                    </a:lnTo>
                    <a:lnTo>
                      <a:pt x="2" y="17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4" name="Oval 67"/>
              <p:cNvSpPr>
                <a:spLocks noChangeArrowheads="1"/>
              </p:cNvSpPr>
              <p:nvPr/>
            </p:nvSpPr>
            <p:spPr bwMode="auto">
              <a:xfrm>
                <a:off x="4334" y="3695"/>
                <a:ext cx="41" cy="14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25" name="Oval 68"/>
              <p:cNvSpPr>
                <a:spLocks noChangeArrowheads="1"/>
              </p:cNvSpPr>
              <p:nvPr/>
            </p:nvSpPr>
            <p:spPr bwMode="auto">
              <a:xfrm>
                <a:off x="4334" y="3690"/>
                <a:ext cx="41" cy="14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26" name="Freeform 69"/>
              <p:cNvSpPr>
                <a:spLocks/>
              </p:cNvSpPr>
              <p:nvPr/>
            </p:nvSpPr>
            <p:spPr bwMode="auto">
              <a:xfrm>
                <a:off x="4375" y="3681"/>
                <a:ext cx="180" cy="120"/>
              </a:xfrm>
              <a:custGeom>
                <a:avLst/>
                <a:gdLst>
                  <a:gd name="T0" fmla="*/ 14 w 180"/>
                  <a:gd name="T1" fmla="*/ 2 h 120"/>
                  <a:gd name="T2" fmla="*/ 25 w 180"/>
                  <a:gd name="T3" fmla="*/ 5 h 120"/>
                  <a:gd name="T4" fmla="*/ 40 w 180"/>
                  <a:gd name="T5" fmla="*/ 12 h 120"/>
                  <a:gd name="T6" fmla="*/ 63 w 180"/>
                  <a:gd name="T7" fmla="*/ 25 h 120"/>
                  <a:gd name="T8" fmla="*/ 96 w 180"/>
                  <a:gd name="T9" fmla="*/ 46 h 120"/>
                  <a:gd name="T10" fmla="*/ 125 w 180"/>
                  <a:gd name="T11" fmla="*/ 67 h 120"/>
                  <a:gd name="T12" fmla="*/ 146 w 180"/>
                  <a:gd name="T13" fmla="*/ 83 h 120"/>
                  <a:gd name="T14" fmla="*/ 168 w 180"/>
                  <a:gd name="T15" fmla="*/ 98 h 120"/>
                  <a:gd name="T16" fmla="*/ 174 w 180"/>
                  <a:gd name="T17" fmla="*/ 105 h 120"/>
                  <a:gd name="T18" fmla="*/ 178 w 180"/>
                  <a:gd name="T19" fmla="*/ 109 h 120"/>
                  <a:gd name="T20" fmla="*/ 180 w 180"/>
                  <a:gd name="T21" fmla="*/ 113 h 120"/>
                  <a:gd name="T22" fmla="*/ 180 w 180"/>
                  <a:gd name="T23" fmla="*/ 117 h 120"/>
                  <a:gd name="T24" fmla="*/ 176 w 180"/>
                  <a:gd name="T25" fmla="*/ 119 h 120"/>
                  <a:gd name="T26" fmla="*/ 170 w 180"/>
                  <a:gd name="T27" fmla="*/ 120 h 120"/>
                  <a:gd name="T28" fmla="*/ 164 w 180"/>
                  <a:gd name="T29" fmla="*/ 119 h 120"/>
                  <a:gd name="T30" fmla="*/ 158 w 180"/>
                  <a:gd name="T31" fmla="*/ 117 h 120"/>
                  <a:gd name="T32" fmla="*/ 152 w 180"/>
                  <a:gd name="T33" fmla="*/ 115 h 120"/>
                  <a:gd name="T34" fmla="*/ 144 w 180"/>
                  <a:gd name="T35" fmla="*/ 111 h 120"/>
                  <a:gd name="T36" fmla="*/ 117 w 180"/>
                  <a:gd name="T37" fmla="*/ 96 h 120"/>
                  <a:gd name="T38" fmla="*/ 93 w 180"/>
                  <a:gd name="T39" fmla="*/ 82 h 120"/>
                  <a:gd name="T40" fmla="*/ 62 w 180"/>
                  <a:gd name="T41" fmla="*/ 61 h 120"/>
                  <a:gd name="T42" fmla="*/ 33 w 180"/>
                  <a:gd name="T43" fmla="*/ 40 h 120"/>
                  <a:gd name="T44" fmla="*/ 12 w 180"/>
                  <a:gd name="T45" fmla="*/ 22 h 120"/>
                  <a:gd name="T46" fmla="*/ 4 w 180"/>
                  <a:gd name="T47" fmla="*/ 13 h 120"/>
                  <a:gd name="T48" fmla="*/ 0 w 180"/>
                  <a:gd name="T49" fmla="*/ 6 h 120"/>
                  <a:gd name="T50" fmla="*/ 1 w 180"/>
                  <a:gd name="T51" fmla="*/ 1 h 120"/>
                  <a:gd name="T52" fmla="*/ 6 w 180"/>
                  <a:gd name="T53" fmla="*/ 0 h 120"/>
                  <a:gd name="T54" fmla="*/ 14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4" y="2"/>
                    </a:moveTo>
                    <a:lnTo>
                      <a:pt x="25" y="5"/>
                    </a:lnTo>
                    <a:lnTo>
                      <a:pt x="40" y="12"/>
                    </a:lnTo>
                    <a:lnTo>
                      <a:pt x="63" y="25"/>
                    </a:lnTo>
                    <a:lnTo>
                      <a:pt x="96" y="46"/>
                    </a:lnTo>
                    <a:lnTo>
                      <a:pt x="125" y="67"/>
                    </a:lnTo>
                    <a:lnTo>
                      <a:pt x="146" y="83"/>
                    </a:lnTo>
                    <a:lnTo>
                      <a:pt x="168" y="98"/>
                    </a:lnTo>
                    <a:lnTo>
                      <a:pt x="174" y="105"/>
                    </a:lnTo>
                    <a:lnTo>
                      <a:pt x="178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6" y="119"/>
                    </a:lnTo>
                    <a:lnTo>
                      <a:pt x="170" y="120"/>
                    </a:lnTo>
                    <a:lnTo>
                      <a:pt x="164" y="119"/>
                    </a:lnTo>
                    <a:lnTo>
                      <a:pt x="158" y="117"/>
                    </a:lnTo>
                    <a:lnTo>
                      <a:pt x="152" y="115"/>
                    </a:lnTo>
                    <a:lnTo>
                      <a:pt x="144" y="111"/>
                    </a:lnTo>
                    <a:lnTo>
                      <a:pt x="117" y="96"/>
                    </a:lnTo>
                    <a:lnTo>
                      <a:pt x="93" y="82"/>
                    </a:lnTo>
                    <a:lnTo>
                      <a:pt x="62" y="61"/>
                    </a:lnTo>
                    <a:lnTo>
                      <a:pt x="33" y="40"/>
                    </a:lnTo>
                    <a:lnTo>
                      <a:pt x="12" y="22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7" name="Freeform 70"/>
              <p:cNvSpPr>
                <a:spLocks/>
              </p:cNvSpPr>
              <p:nvPr/>
            </p:nvSpPr>
            <p:spPr bwMode="auto">
              <a:xfrm>
                <a:off x="4375" y="3676"/>
                <a:ext cx="180" cy="120"/>
              </a:xfrm>
              <a:custGeom>
                <a:avLst/>
                <a:gdLst>
                  <a:gd name="T0" fmla="*/ 14 w 180"/>
                  <a:gd name="T1" fmla="*/ 2 h 120"/>
                  <a:gd name="T2" fmla="*/ 25 w 180"/>
                  <a:gd name="T3" fmla="*/ 5 h 120"/>
                  <a:gd name="T4" fmla="*/ 40 w 180"/>
                  <a:gd name="T5" fmla="*/ 12 h 120"/>
                  <a:gd name="T6" fmla="*/ 63 w 180"/>
                  <a:gd name="T7" fmla="*/ 26 h 120"/>
                  <a:gd name="T8" fmla="*/ 96 w 180"/>
                  <a:gd name="T9" fmla="*/ 46 h 120"/>
                  <a:gd name="T10" fmla="*/ 125 w 180"/>
                  <a:gd name="T11" fmla="*/ 67 h 120"/>
                  <a:gd name="T12" fmla="*/ 146 w 180"/>
                  <a:gd name="T13" fmla="*/ 83 h 120"/>
                  <a:gd name="T14" fmla="*/ 168 w 180"/>
                  <a:gd name="T15" fmla="*/ 98 h 120"/>
                  <a:gd name="T16" fmla="*/ 174 w 180"/>
                  <a:gd name="T17" fmla="*/ 105 h 120"/>
                  <a:gd name="T18" fmla="*/ 178 w 180"/>
                  <a:gd name="T19" fmla="*/ 109 h 120"/>
                  <a:gd name="T20" fmla="*/ 180 w 180"/>
                  <a:gd name="T21" fmla="*/ 113 h 120"/>
                  <a:gd name="T22" fmla="*/ 180 w 180"/>
                  <a:gd name="T23" fmla="*/ 117 h 120"/>
                  <a:gd name="T24" fmla="*/ 176 w 180"/>
                  <a:gd name="T25" fmla="*/ 120 h 120"/>
                  <a:gd name="T26" fmla="*/ 170 w 180"/>
                  <a:gd name="T27" fmla="*/ 120 h 120"/>
                  <a:gd name="T28" fmla="*/ 164 w 180"/>
                  <a:gd name="T29" fmla="*/ 119 h 120"/>
                  <a:gd name="T30" fmla="*/ 158 w 180"/>
                  <a:gd name="T31" fmla="*/ 117 h 120"/>
                  <a:gd name="T32" fmla="*/ 152 w 180"/>
                  <a:gd name="T33" fmla="*/ 115 h 120"/>
                  <a:gd name="T34" fmla="*/ 144 w 180"/>
                  <a:gd name="T35" fmla="*/ 111 h 120"/>
                  <a:gd name="T36" fmla="*/ 117 w 180"/>
                  <a:gd name="T37" fmla="*/ 97 h 120"/>
                  <a:gd name="T38" fmla="*/ 93 w 180"/>
                  <a:gd name="T39" fmla="*/ 82 h 120"/>
                  <a:gd name="T40" fmla="*/ 62 w 180"/>
                  <a:gd name="T41" fmla="*/ 61 h 120"/>
                  <a:gd name="T42" fmla="*/ 33 w 180"/>
                  <a:gd name="T43" fmla="*/ 40 h 120"/>
                  <a:gd name="T44" fmla="*/ 12 w 180"/>
                  <a:gd name="T45" fmla="*/ 22 h 120"/>
                  <a:gd name="T46" fmla="*/ 4 w 180"/>
                  <a:gd name="T47" fmla="*/ 13 h 120"/>
                  <a:gd name="T48" fmla="*/ 0 w 180"/>
                  <a:gd name="T49" fmla="*/ 6 h 120"/>
                  <a:gd name="T50" fmla="*/ 1 w 180"/>
                  <a:gd name="T51" fmla="*/ 2 h 120"/>
                  <a:gd name="T52" fmla="*/ 6 w 180"/>
                  <a:gd name="T53" fmla="*/ 0 h 120"/>
                  <a:gd name="T54" fmla="*/ 14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4" y="2"/>
                    </a:moveTo>
                    <a:lnTo>
                      <a:pt x="25" y="5"/>
                    </a:lnTo>
                    <a:lnTo>
                      <a:pt x="40" y="12"/>
                    </a:lnTo>
                    <a:lnTo>
                      <a:pt x="63" y="26"/>
                    </a:lnTo>
                    <a:lnTo>
                      <a:pt x="96" y="46"/>
                    </a:lnTo>
                    <a:lnTo>
                      <a:pt x="125" y="67"/>
                    </a:lnTo>
                    <a:lnTo>
                      <a:pt x="146" y="83"/>
                    </a:lnTo>
                    <a:lnTo>
                      <a:pt x="168" y="98"/>
                    </a:lnTo>
                    <a:lnTo>
                      <a:pt x="174" y="105"/>
                    </a:lnTo>
                    <a:lnTo>
                      <a:pt x="178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6" y="120"/>
                    </a:lnTo>
                    <a:lnTo>
                      <a:pt x="170" y="120"/>
                    </a:lnTo>
                    <a:lnTo>
                      <a:pt x="164" y="119"/>
                    </a:lnTo>
                    <a:lnTo>
                      <a:pt x="158" y="117"/>
                    </a:lnTo>
                    <a:lnTo>
                      <a:pt x="152" y="115"/>
                    </a:lnTo>
                    <a:lnTo>
                      <a:pt x="144" y="111"/>
                    </a:lnTo>
                    <a:lnTo>
                      <a:pt x="117" y="97"/>
                    </a:lnTo>
                    <a:lnTo>
                      <a:pt x="93" y="82"/>
                    </a:lnTo>
                    <a:lnTo>
                      <a:pt x="62" y="61"/>
                    </a:lnTo>
                    <a:lnTo>
                      <a:pt x="33" y="40"/>
                    </a:lnTo>
                    <a:lnTo>
                      <a:pt x="12" y="22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8" name="Freeform 71"/>
              <p:cNvSpPr>
                <a:spLocks/>
              </p:cNvSpPr>
              <p:nvPr/>
            </p:nvSpPr>
            <p:spPr bwMode="auto">
              <a:xfrm>
                <a:off x="4380" y="3671"/>
                <a:ext cx="232" cy="69"/>
              </a:xfrm>
              <a:custGeom>
                <a:avLst/>
                <a:gdLst>
                  <a:gd name="T0" fmla="*/ 2 w 232"/>
                  <a:gd name="T1" fmla="*/ 5 h 69"/>
                  <a:gd name="T2" fmla="*/ 5 w 232"/>
                  <a:gd name="T3" fmla="*/ 3 h 69"/>
                  <a:gd name="T4" fmla="*/ 9 w 232"/>
                  <a:gd name="T5" fmla="*/ 1 h 69"/>
                  <a:gd name="T6" fmla="*/ 14 w 232"/>
                  <a:gd name="T7" fmla="*/ 0 h 69"/>
                  <a:gd name="T8" fmla="*/ 22 w 232"/>
                  <a:gd name="T9" fmla="*/ 1 h 69"/>
                  <a:gd name="T10" fmla="*/ 40 w 232"/>
                  <a:gd name="T11" fmla="*/ 5 h 69"/>
                  <a:gd name="T12" fmla="*/ 72 w 232"/>
                  <a:gd name="T13" fmla="*/ 11 h 69"/>
                  <a:gd name="T14" fmla="*/ 105 w 232"/>
                  <a:gd name="T15" fmla="*/ 19 h 69"/>
                  <a:gd name="T16" fmla="*/ 134 w 232"/>
                  <a:gd name="T17" fmla="*/ 26 h 69"/>
                  <a:gd name="T18" fmla="*/ 165 w 232"/>
                  <a:gd name="T19" fmla="*/ 35 h 69"/>
                  <a:gd name="T20" fmla="*/ 192 w 232"/>
                  <a:gd name="T21" fmla="*/ 44 h 69"/>
                  <a:gd name="T22" fmla="*/ 209 w 232"/>
                  <a:gd name="T23" fmla="*/ 50 h 69"/>
                  <a:gd name="T24" fmla="*/ 218 w 232"/>
                  <a:gd name="T25" fmla="*/ 53 h 69"/>
                  <a:gd name="T26" fmla="*/ 224 w 232"/>
                  <a:gd name="T27" fmla="*/ 56 h 69"/>
                  <a:gd name="T28" fmla="*/ 228 w 232"/>
                  <a:gd name="T29" fmla="*/ 58 h 69"/>
                  <a:gd name="T30" fmla="*/ 230 w 232"/>
                  <a:gd name="T31" fmla="*/ 61 h 69"/>
                  <a:gd name="T32" fmla="*/ 232 w 232"/>
                  <a:gd name="T33" fmla="*/ 64 h 69"/>
                  <a:gd name="T34" fmla="*/ 231 w 232"/>
                  <a:gd name="T35" fmla="*/ 67 h 69"/>
                  <a:gd name="T36" fmla="*/ 228 w 232"/>
                  <a:gd name="T37" fmla="*/ 68 h 69"/>
                  <a:gd name="T38" fmla="*/ 224 w 232"/>
                  <a:gd name="T39" fmla="*/ 68 h 69"/>
                  <a:gd name="T40" fmla="*/ 220 w 232"/>
                  <a:gd name="T41" fmla="*/ 69 h 69"/>
                  <a:gd name="T42" fmla="*/ 215 w 232"/>
                  <a:gd name="T43" fmla="*/ 68 h 69"/>
                  <a:gd name="T44" fmla="*/ 205 w 232"/>
                  <a:gd name="T45" fmla="*/ 67 h 69"/>
                  <a:gd name="T46" fmla="*/ 195 w 232"/>
                  <a:gd name="T47" fmla="*/ 66 h 69"/>
                  <a:gd name="T48" fmla="*/ 178 w 232"/>
                  <a:gd name="T49" fmla="*/ 62 h 69"/>
                  <a:gd name="T50" fmla="*/ 153 w 232"/>
                  <a:gd name="T51" fmla="*/ 57 h 69"/>
                  <a:gd name="T52" fmla="*/ 123 w 232"/>
                  <a:gd name="T53" fmla="*/ 50 h 69"/>
                  <a:gd name="T54" fmla="*/ 91 w 232"/>
                  <a:gd name="T55" fmla="*/ 42 h 69"/>
                  <a:gd name="T56" fmla="*/ 63 w 232"/>
                  <a:gd name="T57" fmla="*/ 34 h 69"/>
                  <a:gd name="T58" fmla="*/ 44 w 232"/>
                  <a:gd name="T59" fmla="*/ 28 h 69"/>
                  <a:gd name="T60" fmla="*/ 29 w 232"/>
                  <a:gd name="T61" fmla="*/ 23 h 69"/>
                  <a:gd name="T62" fmla="*/ 10 w 232"/>
                  <a:gd name="T63" fmla="*/ 15 h 69"/>
                  <a:gd name="T64" fmla="*/ 3 w 232"/>
                  <a:gd name="T65" fmla="*/ 13 h 69"/>
                  <a:gd name="T66" fmla="*/ 1 w 232"/>
                  <a:gd name="T67" fmla="*/ 10 h 69"/>
                  <a:gd name="T68" fmla="*/ 0 w 232"/>
                  <a:gd name="T69" fmla="*/ 8 h 69"/>
                  <a:gd name="T70" fmla="*/ 2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2" y="1"/>
                    </a:lnTo>
                    <a:lnTo>
                      <a:pt x="40" y="5"/>
                    </a:lnTo>
                    <a:lnTo>
                      <a:pt x="72" y="11"/>
                    </a:lnTo>
                    <a:lnTo>
                      <a:pt x="105" y="19"/>
                    </a:lnTo>
                    <a:lnTo>
                      <a:pt x="134" y="26"/>
                    </a:lnTo>
                    <a:lnTo>
                      <a:pt x="165" y="35"/>
                    </a:lnTo>
                    <a:lnTo>
                      <a:pt x="192" y="44"/>
                    </a:lnTo>
                    <a:lnTo>
                      <a:pt x="209" y="50"/>
                    </a:lnTo>
                    <a:lnTo>
                      <a:pt x="218" y="53"/>
                    </a:lnTo>
                    <a:lnTo>
                      <a:pt x="224" y="56"/>
                    </a:lnTo>
                    <a:lnTo>
                      <a:pt x="228" y="58"/>
                    </a:lnTo>
                    <a:lnTo>
                      <a:pt x="230" y="61"/>
                    </a:lnTo>
                    <a:lnTo>
                      <a:pt x="232" y="64"/>
                    </a:lnTo>
                    <a:lnTo>
                      <a:pt x="231" y="67"/>
                    </a:lnTo>
                    <a:lnTo>
                      <a:pt x="228" y="68"/>
                    </a:lnTo>
                    <a:lnTo>
                      <a:pt x="224" y="68"/>
                    </a:lnTo>
                    <a:lnTo>
                      <a:pt x="220" y="69"/>
                    </a:lnTo>
                    <a:lnTo>
                      <a:pt x="215" y="68"/>
                    </a:lnTo>
                    <a:lnTo>
                      <a:pt x="205" y="67"/>
                    </a:lnTo>
                    <a:lnTo>
                      <a:pt x="195" y="66"/>
                    </a:lnTo>
                    <a:lnTo>
                      <a:pt x="178" y="62"/>
                    </a:lnTo>
                    <a:lnTo>
                      <a:pt x="153" y="57"/>
                    </a:lnTo>
                    <a:lnTo>
                      <a:pt x="123" y="50"/>
                    </a:lnTo>
                    <a:lnTo>
                      <a:pt x="91" y="42"/>
                    </a:lnTo>
                    <a:lnTo>
                      <a:pt x="63" y="34"/>
                    </a:lnTo>
                    <a:lnTo>
                      <a:pt x="44" y="28"/>
                    </a:lnTo>
                    <a:lnTo>
                      <a:pt x="29" y="23"/>
                    </a:lnTo>
                    <a:lnTo>
                      <a:pt x="10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9" name="Freeform 72"/>
              <p:cNvSpPr>
                <a:spLocks/>
              </p:cNvSpPr>
              <p:nvPr/>
            </p:nvSpPr>
            <p:spPr bwMode="auto">
              <a:xfrm>
                <a:off x="4380" y="3666"/>
                <a:ext cx="232" cy="69"/>
              </a:xfrm>
              <a:custGeom>
                <a:avLst/>
                <a:gdLst>
                  <a:gd name="T0" fmla="*/ 2 w 232"/>
                  <a:gd name="T1" fmla="*/ 5 h 69"/>
                  <a:gd name="T2" fmla="*/ 5 w 232"/>
                  <a:gd name="T3" fmla="*/ 3 h 69"/>
                  <a:gd name="T4" fmla="*/ 9 w 232"/>
                  <a:gd name="T5" fmla="*/ 1 h 69"/>
                  <a:gd name="T6" fmla="*/ 14 w 232"/>
                  <a:gd name="T7" fmla="*/ 0 h 69"/>
                  <a:gd name="T8" fmla="*/ 22 w 232"/>
                  <a:gd name="T9" fmla="*/ 1 h 69"/>
                  <a:gd name="T10" fmla="*/ 40 w 232"/>
                  <a:gd name="T11" fmla="*/ 5 h 69"/>
                  <a:gd name="T12" fmla="*/ 72 w 232"/>
                  <a:gd name="T13" fmla="*/ 12 h 69"/>
                  <a:gd name="T14" fmla="*/ 105 w 232"/>
                  <a:gd name="T15" fmla="*/ 20 h 69"/>
                  <a:gd name="T16" fmla="*/ 134 w 232"/>
                  <a:gd name="T17" fmla="*/ 27 h 69"/>
                  <a:gd name="T18" fmla="*/ 165 w 232"/>
                  <a:gd name="T19" fmla="*/ 36 h 69"/>
                  <a:gd name="T20" fmla="*/ 192 w 232"/>
                  <a:gd name="T21" fmla="*/ 44 h 69"/>
                  <a:gd name="T22" fmla="*/ 209 w 232"/>
                  <a:gd name="T23" fmla="*/ 50 h 69"/>
                  <a:gd name="T24" fmla="*/ 218 w 232"/>
                  <a:gd name="T25" fmla="*/ 53 h 69"/>
                  <a:gd name="T26" fmla="*/ 224 w 232"/>
                  <a:gd name="T27" fmla="*/ 56 h 69"/>
                  <a:gd name="T28" fmla="*/ 228 w 232"/>
                  <a:gd name="T29" fmla="*/ 58 h 69"/>
                  <a:gd name="T30" fmla="*/ 230 w 232"/>
                  <a:gd name="T31" fmla="*/ 61 h 69"/>
                  <a:gd name="T32" fmla="*/ 232 w 232"/>
                  <a:gd name="T33" fmla="*/ 64 h 69"/>
                  <a:gd name="T34" fmla="*/ 231 w 232"/>
                  <a:gd name="T35" fmla="*/ 67 h 69"/>
                  <a:gd name="T36" fmla="*/ 228 w 232"/>
                  <a:gd name="T37" fmla="*/ 68 h 69"/>
                  <a:gd name="T38" fmla="*/ 224 w 232"/>
                  <a:gd name="T39" fmla="*/ 69 h 69"/>
                  <a:gd name="T40" fmla="*/ 220 w 232"/>
                  <a:gd name="T41" fmla="*/ 69 h 69"/>
                  <a:gd name="T42" fmla="*/ 215 w 232"/>
                  <a:gd name="T43" fmla="*/ 69 h 69"/>
                  <a:gd name="T44" fmla="*/ 205 w 232"/>
                  <a:gd name="T45" fmla="*/ 67 h 69"/>
                  <a:gd name="T46" fmla="*/ 195 w 232"/>
                  <a:gd name="T47" fmla="*/ 65 h 69"/>
                  <a:gd name="T48" fmla="*/ 178 w 232"/>
                  <a:gd name="T49" fmla="*/ 63 h 69"/>
                  <a:gd name="T50" fmla="*/ 153 w 232"/>
                  <a:gd name="T51" fmla="*/ 57 h 69"/>
                  <a:gd name="T52" fmla="*/ 123 w 232"/>
                  <a:gd name="T53" fmla="*/ 50 h 69"/>
                  <a:gd name="T54" fmla="*/ 91 w 232"/>
                  <a:gd name="T55" fmla="*/ 42 h 69"/>
                  <a:gd name="T56" fmla="*/ 63 w 232"/>
                  <a:gd name="T57" fmla="*/ 34 h 69"/>
                  <a:gd name="T58" fmla="*/ 44 w 232"/>
                  <a:gd name="T59" fmla="*/ 28 h 69"/>
                  <a:gd name="T60" fmla="*/ 29 w 232"/>
                  <a:gd name="T61" fmla="*/ 23 h 69"/>
                  <a:gd name="T62" fmla="*/ 10 w 232"/>
                  <a:gd name="T63" fmla="*/ 15 h 69"/>
                  <a:gd name="T64" fmla="*/ 3 w 232"/>
                  <a:gd name="T65" fmla="*/ 13 h 69"/>
                  <a:gd name="T66" fmla="*/ 1 w 232"/>
                  <a:gd name="T67" fmla="*/ 10 h 69"/>
                  <a:gd name="T68" fmla="*/ 0 w 232"/>
                  <a:gd name="T69" fmla="*/ 8 h 69"/>
                  <a:gd name="T70" fmla="*/ 2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2" y="1"/>
                    </a:lnTo>
                    <a:lnTo>
                      <a:pt x="40" y="5"/>
                    </a:lnTo>
                    <a:lnTo>
                      <a:pt x="72" y="12"/>
                    </a:lnTo>
                    <a:lnTo>
                      <a:pt x="105" y="20"/>
                    </a:lnTo>
                    <a:lnTo>
                      <a:pt x="134" y="27"/>
                    </a:lnTo>
                    <a:lnTo>
                      <a:pt x="165" y="36"/>
                    </a:lnTo>
                    <a:lnTo>
                      <a:pt x="192" y="44"/>
                    </a:lnTo>
                    <a:lnTo>
                      <a:pt x="209" y="50"/>
                    </a:lnTo>
                    <a:lnTo>
                      <a:pt x="218" y="53"/>
                    </a:lnTo>
                    <a:lnTo>
                      <a:pt x="224" y="56"/>
                    </a:lnTo>
                    <a:lnTo>
                      <a:pt x="228" y="58"/>
                    </a:lnTo>
                    <a:lnTo>
                      <a:pt x="230" y="61"/>
                    </a:lnTo>
                    <a:lnTo>
                      <a:pt x="232" y="64"/>
                    </a:lnTo>
                    <a:lnTo>
                      <a:pt x="231" y="67"/>
                    </a:lnTo>
                    <a:lnTo>
                      <a:pt x="228" y="68"/>
                    </a:lnTo>
                    <a:lnTo>
                      <a:pt x="224" y="69"/>
                    </a:lnTo>
                    <a:lnTo>
                      <a:pt x="220" y="69"/>
                    </a:lnTo>
                    <a:lnTo>
                      <a:pt x="215" y="69"/>
                    </a:lnTo>
                    <a:lnTo>
                      <a:pt x="205" y="67"/>
                    </a:lnTo>
                    <a:lnTo>
                      <a:pt x="195" y="65"/>
                    </a:lnTo>
                    <a:lnTo>
                      <a:pt x="178" y="63"/>
                    </a:lnTo>
                    <a:lnTo>
                      <a:pt x="153" y="57"/>
                    </a:lnTo>
                    <a:lnTo>
                      <a:pt x="123" y="50"/>
                    </a:lnTo>
                    <a:lnTo>
                      <a:pt x="91" y="42"/>
                    </a:lnTo>
                    <a:lnTo>
                      <a:pt x="63" y="34"/>
                    </a:lnTo>
                    <a:lnTo>
                      <a:pt x="44" y="28"/>
                    </a:lnTo>
                    <a:lnTo>
                      <a:pt x="29" y="23"/>
                    </a:lnTo>
                    <a:lnTo>
                      <a:pt x="10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0" name="Freeform 73"/>
              <p:cNvSpPr>
                <a:spLocks/>
              </p:cNvSpPr>
              <p:nvPr/>
            </p:nvSpPr>
            <p:spPr bwMode="auto">
              <a:xfrm>
                <a:off x="4366" y="3681"/>
                <a:ext cx="102" cy="153"/>
              </a:xfrm>
              <a:custGeom>
                <a:avLst/>
                <a:gdLst>
                  <a:gd name="T0" fmla="*/ 13 w 102"/>
                  <a:gd name="T1" fmla="*/ 0 h 153"/>
                  <a:gd name="T2" fmla="*/ 23 w 102"/>
                  <a:gd name="T3" fmla="*/ 6 h 153"/>
                  <a:gd name="T4" fmla="*/ 36 w 102"/>
                  <a:gd name="T5" fmla="*/ 21 h 153"/>
                  <a:gd name="T6" fmla="*/ 49 w 102"/>
                  <a:gd name="T7" fmla="*/ 40 h 153"/>
                  <a:gd name="T8" fmla="*/ 66 w 102"/>
                  <a:gd name="T9" fmla="*/ 65 h 153"/>
                  <a:gd name="T10" fmla="*/ 81 w 102"/>
                  <a:gd name="T11" fmla="*/ 91 h 153"/>
                  <a:gd name="T12" fmla="*/ 94 w 102"/>
                  <a:gd name="T13" fmla="*/ 117 h 153"/>
                  <a:gd name="T14" fmla="*/ 100 w 102"/>
                  <a:gd name="T15" fmla="*/ 133 h 153"/>
                  <a:gd name="T16" fmla="*/ 102 w 102"/>
                  <a:gd name="T17" fmla="*/ 138 h 153"/>
                  <a:gd name="T18" fmla="*/ 102 w 102"/>
                  <a:gd name="T19" fmla="*/ 143 h 153"/>
                  <a:gd name="T20" fmla="*/ 101 w 102"/>
                  <a:gd name="T21" fmla="*/ 149 h 153"/>
                  <a:gd name="T22" fmla="*/ 97 w 102"/>
                  <a:gd name="T23" fmla="*/ 152 h 153"/>
                  <a:gd name="T24" fmla="*/ 93 w 102"/>
                  <a:gd name="T25" fmla="*/ 153 h 153"/>
                  <a:gd name="T26" fmla="*/ 87 w 102"/>
                  <a:gd name="T27" fmla="*/ 153 h 153"/>
                  <a:gd name="T28" fmla="*/ 83 w 102"/>
                  <a:gd name="T29" fmla="*/ 151 h 153"/>
                  <a:gd name="T30" fmla="*/ 80 w 102"/>
                  <a:gd name="T31" fmla="*/ 149 h 153"/>
                  <a:gd name="T32" fmla="*/ 75 w 102"/>
                  <a:gd name="T33" fmla="*/ 144 h 153"/>
                  <a:gd name="T34" fmla="*/ 65 w 102"/>
                  <a:gd name="T35" fmla="*/ 130 h 153"/>
                  <a:gd name="T36" fmla="*/ 47 w 102"/>
                  <a:gd name="T37" fmla="*/ 103 h 153"/>
                  <a:gd name="T38" fmla="*/ 32 w 102"/>
                  <a:gd name="T39" fmla="*/ 79 h 153"/>
                  <a:gd name="T40" fmla="*/ 18 w 102"/>
                  <a:gd name="T41" fmla="*/ 53 h 153"/>
                  <a:gd name="T42" fmla="*/ 8 w 102"/>
                  <a:gd name="T43" fmla="*/ 32 h 153"/>
                  <a:gd name="T44" fmla="*/ 2 w 102"/>
                  <a:gd name="T45" fmla="*/ 17 h 153"/>
                  <a:gd name="T46" fmla="*/ 0 w 102"/>
                  <a:gd name="T47" fmla="*/ 9 h 153"/>
                  <a:gd name="T48" fmla="*/ 3 w 102"/>
                  <a:gd name="T49" fmla="*/ 3 h 153"/>
                  <a:gd name="T50" fmla="*/ 7 w 102"/>
                  <a:gd name="T51" fmla="*/ 0 h 153"/>
                  <a:gd name="T52" fmla="*/ 13 w 102"/>
                  <a:gd name="T53" fmla="*/ 0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2" h="153">
                    <a:moveTo>
                      <a:pt x="13" y="0"/>
                    </a:moveTo>
                    <a:lnTo>
                      <a:pt x="23" y="6"/>
                    </a:lnTo>
                    <a:lnTo>
                      <a:pt x="36" y="21"/>
                    </a:lnTo>
                    <a:lnTo>
                      <a:pt x="49" y="40"/>
                    </a:lnTo>
                    <a:lnTo>
                      <a:pt x="66" y="65"/>
                    </a:lnTo>
                    <a:lnTo>
                      <a:pt x="81" y="91"/>
                    </a:lnTo>
                    <a:lnTo>
                      <a:pt x="94" y="117"/>
                    </a:lnTo>
                    <a:lnTo>
                      <a:pt x="100" y="133"/>
                    </a:lnTo>
                    <a:lnTo>
                      <a:pt x="102" y="138"/>
                    </a:lnTo>
                    <a:lnTo>
                      <a:pt x="102" y="143"/>
                    </a:lnTo>
                    <a:lnTo>
                      <a:pt x="101" y="149"/>
                    </a:lnTo>
                    <a:lnTo>
                      <a:pt x="97" y="152"/>
                    </a:lnTo>
                    <a:lnTo>
                      <a:pt x="93" y="153"/>
                    </a:lnTo>
                    <a:lnTo>
                      <a:pt x="87" y="153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5" y="144"/>
                    </a:lnTo>
                    <a:lnTo>
                      <a:pt x="65" y="130"/>
                    </a:lnTo>
                    <a:lnTo>
                      <a:pt x="47" y="103"/>
                    </a:lnTo>
                    <a:lnTo>
                      <a:pt x="32" y="79"/>
                    </a:lnTo>
                    <a:lnTo>
                      <a:pt x="18" y="53"/>
                    </a:lnTo>
                    <a:lnTo>
                      <a:pt x="8" y="32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1" name="Freeform 74"/>
              <p:cNvSpPr>
                <a:spLocks/>
              </p:cNvSpPr>
              <p:nvPr/>
            </p:nvSpPr>
            <p:spPr bwMode="auto">
              <a:xfrm>
                <a:off x="4367" y="3676"/>
                <a:ext cx="103" cy="154"/>
              </a:xfrm>
              <a:custGeom>
                <a:avLst/>
                <a:gdLst>
                  <a:gd name="T0" fmla="*/ 14 w 103"/>
                  <a:gd name="T1" fmla="*/ 0 h 154"/>
                  <a:gd name="T2" fmla="*/ 23 w 103"/>
                  <a:gd name="T3" fmla="*/ 6 h 154"/>
                  <a:gd name="T4" fmla="*/ 36 w 103"/>
                  <a:gd name="T5" fmla="*/ 21 h 154"/>
                  <a:gd name="T6" fmla="*/ 50 w 103"/>
                  <a:gd name="T7" fmla="*/ 39 h 154"/>
                  <a:gd name="T8" fmla="*/ 66 w 103"/>
                  <a:gd name="T9" fmla="*/ 65 h 154"/>
                  <a:gd name="T10" fmla="*/ 82 w 103"/>
                  <a:gd name="T11" fmla="*/ 91 h 154"/>
                  <a:gd name="T12" fmla="*/ 95 w 103"/>
                  <a:gd name="T13" fmla="*/ 117 h 154"/>
                  <a:gd name="T14" fmla="*/ 101 w 103"/>
                  <a:gd name="T15" fmla="*/ 133 h 154"/>
                  <a:gd name="T16" fmla="*/ 101 w 103"/>
                  <a:gd name="T17" fmla="*/ 139 h 154"/>
                  <a:gd name="T18" fmla="*/ 103 w 103"/>
                  <a:gd name="T19" fmla="*/ 144 h 154"/>
                  <a:gd name="T20" fmla="*/ 101 w 103"/>
                  <a:gd name="T21" fmla="*/ 149 h 154"/>
                  <a:gd name="T22" fmla="*/ 98 w 103"/>
                  <a:gd name="T23" fmla="*/ 152 h 154"/>
                  <a:gd name="T24" fmla="*/ 94 w 103"/>
                  <a:gd name="T25" fmla="*/ 154 h 154"/>
                  <a:gd name="T26" fmla="*/ 88 w 103"/>
                  <a:gd name="T27" fmla="*/ 153 h 154"/>
                  <a:gd name="T28" fmla="*/ 83 w 103"/>
                  <a:gd name="T29" fmla="*/ 151 h 154"/>
                  <a:gd name="T30" fmla="*/ 80 w 103"/>
                  <a:gd name="T31" fmla="*/ 149 h 154"/>
                  <a:gd name="T32" fmla="*/ 76 w 103"/>
                  <a:gd name="T33" fmla="*/ 145 h 154"/>
                  <a:gd name="T34" fmla="*/ 65 w 103"/>
                  <a:gd name="T35" fmla="*/ 130 h 154"/>
                  <a:gd name="T36" fmla="*/ 48 w 103"/>
                  <a:gd name="T37" fmla="*/ 103 h 154"/>
                  <a:gd name="T38" fmla="*/ 33 w 103"/>
                  <a:gd name="T39" fmla="*/ 80 h 154"/>
                  <a:gd name="T40" fmla="*/ 18 w 103"/>
                  <a:gd name="T41" fmla="*/ 53 h 154"/>
                  <a:gd name="T42" fmla="*/ 8 w 103"/>
                  <a:gd name="T43" fmla="*/ 32 h 154"/>
                  <a:gd name="T44" fmla="*/ 2 w 103"/>
                  <a:gd name="T45" fmla="*/ 17 h 154"/>
                  <a:gd name="T46" fmla="*/ 0 w 103"/>
                  <a:gd name="T47" fmla="*/ 9 h 154"/>
                  <a:gd name="T48" fmla="*/ 3 w 103"/>
                  <a:gd name="T49" fmla="*/ 3 h 154"/>
                  <a:gd name="T50" fmla="*/ 8 w 103"/>
                  <a:gd name="T51" fmla="*/ 0 h 154"/>
                  <a:gd name="T52" fmla="*/ 14 w 103"/>
                  <a:gd name="T53" fmla="*/ 0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" h="154">
                    <a:moveTo>
                      <a:pt x="14" y="0"/>
                    </a:moveTo>
                    <a:lnTo>
                      <a:pt x="23" y="6"/>
                    </a:lnTo>
                    <a:lnTo>
                      <a:pt x="36" y="21"/>
                    </a:lnTo>
                    <a:lnTo>
                      <a:pt x="50" y="39"/>
                    </a:lnTo>
                    <a:lnTo>
                      <a:pt x="66" y="65"/>
                    </a:lnTo>
                    <a:lnTo>
                      <a:pt x="82" y="91"/>
                    </a:lnTo>
                    <a:lnTo>
                      <a:pt x="95" y="117"/>
                    </a:lnTo>
                    <a:lnTo>
                      <a:pt x="101" y="133"/>
                    </a:lnTo>
                    <a:lnTo>
                      <a:pt x="101" y="139"/>
                    </a:lnTo>
                    <a:lnTo>
                      <a:pt x="103" y="144"/>
                    </a:lnTo>
                    <a:lnTo>
                      <a:pt x="101" y="149"/>
                    </a:lnTo>
                    <a:lnTo>
                      <a:pt x="98" y="152"/>
                    </a:lnTo>
                    <a:lnTo>
                      <a:pt x="94" y="154"/>
                    </a:lnTo>
                    <a:lnTo>
                      <a:pt x="88" y="153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6" y="145"/>
                    </a:lnTo>
                    <a:lnTo>
                      <a:pt x="65" y="130"/>
                    </a:lnTo>
                    <a:lnTo>
                      <a:pt x="48" y="103"/>
                    </a:lnTo>
                    <a:lnTo>
                      <a:pt x="33" y="80"/>
                    </a:lnTo>
                    <a:lnTo>
                      <a:pt x="18" y="53"/>
                    </a:lnTo>
                    <a:lnTo>
                      <a:pt x="8" y="32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2" name="Freeform 75"/>
              <p:cNvSpPr>
                <a:spLocks/>
              </p:cNvSpPr>
              <p:nvPr/>
            </p:nvSpPr>
            <p:spPr bwMode="auto">
              <a:xfrm>
                <a:off x="4389" y="3674"/>
                <a:ext cx="85" cy="25"/>
              </a:xfrm>
              <a:custGeom>
                <a:avLst/>
                <a:gdLst>
                  <a:gd name="T0" fmla="*/ 1 w 85"/>
                  <a:gd name="T1" fmla="*/ 1 h 25"/>
                  <a:gd name="T2" fmla="*/ 1 w 85"/>
                  <a:gd name="T3" fmla="*/ 1 h 25"/>
                  <a:gd name="T4" fmla="*/ 4 w 85"/>
                  <a:gd name="T5" fmla="*/ 0 h 25"/>
                  <a:gd name="T6" fmla="*/ 5 w 85"/>
                  <a:gd name="T7" fmla="*/ 0 h 25"/>
                  <a:gd name="T8" fmla="*/ 8 w 85"/>
                  <a:gd name="T9" fmla="*/ 0 h 25"/>
                  <a:gd name="T10" fmla="*/ 14 w 85"/>
                  <a:gd name="T11" fmla="*/ 1 h 25"/>
                  <a:gd name="T12" fmla="*/ 26 w 85"/>
                  <a:gd name="T13" fmla="*/ 4 h 25"/>
                  <a:gd name="T14" fmla="*/ 39 w 85"/>
                  <a:gd name="T15" fmla="*/ 7 h 25"/>
                  <a:gd name="T16" fmla="*/ 49 w 85"/>
                  <a:gd name="T17" fmla="*/ 9 h 25"/>
                  <a:gd name="T18" fmla="*/ 60 w 85"/>
                  <a:gd name="T19" fmla="*/ 13 h 25"/>
                  <a:gd name="T20" fmla="*/ 71 w 85"/>
                  <a:gd name="T21" fmla="*/ 15 h 25"/>
                  <a:gd name="T22" fmla="*/ 77 w 85"/>
                  <a:gd name="T23" fmla="*/ 18 h 25"/>
                  <a:gd name="T24" fmla="*/ 81 w 85"/>
                  <a:gd name="T25" fmla="*/ 19 h 25"/>
                  <a:gd name="T26" fmla="*/ 82 w 85"/>
                  <a:gd name="T27" fmla="*/ 20 h 25"/>
                  <a:gd name="T28" fmla="*/ 84 w 85"/>
                  <a:gd name="T29" fmla="*/ 21 h 25"/>
                  <a:gd name="T30" fmla="*/ 85 w 85"/>
                  <a:gd name="T31" fmla="*/ 22 h 25"/>
                  <a:gd name="T32" fmla="*/ 85 w 85"/>
                  <a:gd name="T33" fmla="*/ 23 h 25"/>
                  <a:gd name="T34" fmla="*/ 85 w 85"/>
                  <a:gd name="T35" fmla="*/ 24 h 25"/>
                  <a:gd name="T36" fmla="*/ 84 w 85"/>
                  <a:gd name="T37" fmla="*/ 24 h 25"/>
                  <a:gd name="T38" fmla="*/ 82 w 85"/>
                  <a:gd name="T39" fmla="*/ 25 h 25"/>
                  <a:gd name="T40" fmla="*/ 81 w 85"/>
                  <a:gd name="T41" fmla="*/ 25 h 25"/>
                  <a:gd name="T42" fmla="*/ 79 w 85"/>
                  <a:gd name="T43" fmla="*/ 24 h 25"/>
                  <a:gd name="T44" fmla="*/ 76 w 85"/>
                  <a:gd name="T45" fmla="*/ 24 h 25"/>
                  <a:gd name="T46" fmla="*/ 72 w 85"/>
                  <a:gd name="T47" fmla="*/ 23 h 25"/>
                  <a:gd name="T48" fmla="*/ 65 w 85"/>
                  <a:gd name="T49" fmla="*/ 22 h 25"/>
                  <a:gd name="T50" fmla="*/ 56 w 85"/>
                  <a:gd name="T51" fmla="*/ 21 h 25"/>
                  <a:gd name="T52" fmla="*/ 45 w 85"/>
                  <a:gd name="T53" fmla="*/ 18 h 25"/>
                  <a:gd name="T54" fmla="*/ 33 w 85"/>
                  <a:gd name="T55" fmla="*/ 15 h 25"/>
                  <a:gd name="T56" fmla="*/ 23 w 85"/>
                  <a:gd name="T57" fmla="*/ 12 h 25"/>
                  <a:gd name="T58" fmla="*/ 17 w 85"/>
                  <a:gd name="T59" fmla="*/ 10 h 25"/>
                  <a:gd name="T60" fmla="*/ 11 w 85"/>
                  <a:gd name="T61" fmla="*/ 8 h 25"/>
                  <a:gd name="T62" fmla="*/ 4 w 85"/>
                  <a:gd name="T63" fmla="*/ 5 h 25"/>
                  <a:gd name="T64" fmla="*/ 1 w 85"/>
                  <a:gd name="T65" fmla="*/ 4 h 25"/>
                  <a:gd name="T66" fmla="*/ 1 w 85"/>
                  <a:gd name="T67" fmla="*/ 3 h 25"/>
                  <a:gd name="T68" fmla="*/ 0 w 85"/>
                  <a:gd name="T69" fmla="*/ 2 h 25"/>
                  <a:gd name="T70" fmla="*/ 1 w 85"/>
                  <a:gd name="T71" fmla="*/ 1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1" y="1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4" y="1"/>
                    </a:lnTo>
                    <a:lnTo>
                      <a:pt x="26" y="4"/>
                    </a:lnTo>
                    <a:lnTo>
                      <a:pt x="39" y="7"/>
                    </a:lnTo>
                    <a:lnTo>
                      <a:pt x="49" y="9"/>
                    </a:lnTo>
                    <a:lnTo>
                      <a:pt x="60" y="13"/>
                    </a:lnTo>
                    <a:lnTo>
                      <a:pt x="71" y="15"/>
                    </a:lnTo>
                    <a:lnTo>
                      <a:pt x="77" y="18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4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79" y="24"/>
                    </a:lnTo>
                    <a:lnTo>
                      <a:pt x="76" y="24"/>
                    </a:lnTo>
                    <a:lnTo>
                      <a:pt x="72" y="23"/>
                    </a:lnTo>
                    <a:lnTo>
                      <a:pt x="65" y="22"/>
                    </a:lnTo>
                    <a:lnTo>
                      <a:pt x="56" y="21"/>
                    </a:lnTo>
                    <a:lnTo>
                      <a:pt x="45" y="18"/>
                    </a:lnTo>
                    <a:lnTo>
                      <a:pt x="33" y="15"/>
                    </a:lnTo>
                    <a:lnTo>
                      <a:pt x="23" y="12"/>
                    </a:lnTo>
                    <a:lnTo>
                      <a:pt x="17" y="10"/>
                    </a:lnTo>
                    <a:lnTo>
                      <a:pt x="11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3" name="Freeform 76"/>
              <p:cNvSpPr>
                <a:spLocks/>
              </p:cNvSpPr>
              <p:nvPr/>
            </p:nvSpPr>
            <p:spPr bwMode="auto">
              <a:xfrm>
                <a:off x="4390" y="3672"/>
                <a:ext cx="85" cy="25"/>
              </a:xfrm>
              <a:custGeom>
                <a:avLst/>
                <a:gdLst>
                  <a:gd name="T0" fmla="*/ 0 w 85"/>
                  <a:gd name="T1" fmla="*/ 1 h 25"/>
                  <a:gd name="T2" fmla="*/ 2 w 85"/>
                  <a:gd name="T3" fmla="*/ 1 h 25"/>
                  <a:gd name="T4" fmla="*/ 4 w 85"/>
                  <a:gd name="T5" fmla="*/ 0 h 25"/>
                  <a:gd name="T6" fmla="*/ 6 w 85"/>
                  <a:gd name="T7" fmla="*/ 0 h 25"/>
                  <a:gd name="T8" fmla="*/ 8 w 85"/>
                  <a:gd name="T9" fmla="*/ 0 h 25"/>
                  <a:gd name="T10" fmla="*/ 15 w 85"/>
                  <a:gd name="T11" fmla="*/ 1 h 25"/>
                  <a:gd name="T12" fmla="*/ 27 w 85"/>
                  <a:gd name="T13" fmla="*/ 4 h 25"/>
                  <a:gd name="T14" fmla="*/ 39 w 85"/>
                  <a:gd name="T15" fmla="*/ 7 h 25"/>
                  <a:gd name="T16" fmla="*/ 50 w 85"/>
                  <a:gd name="T17" fmla="*/ 9 h 25"/>
                  <a:gd name="T18" fmla="*/ 61 w 85"/>
                  <a:gd name="T19" fmla="*/ 13 h 25"/>
                  <a:gd name="T20" fmla="*/ 71 w 85"/>
                  <a:gd name="T21" fmla="*/ 16 h 25"/>
                  <a:gd name="T22" fmla="*/ 78 w 85"/>
                  <a:gd name="T23" fmla="*/ 18 h 25"/>
                  <a:gd name="T24" fmla="*/ 81 w 85"/>
                  <a:gd name="T25" fmla="*/ 19 h 25"/>
                  <a:gd name="T26" fmla="*/ 82 w 85"/>
                  <a:gd name="T27" fmla="*/ 20 h 25"/>
                  <a:gd name="T28" fmla="*/ 84 w 85"/>
                  <a:gd name="T29" fmla="*/ 21 h 25"/>
                  <a:gd name="T30" fmla="*/ 85 w 85"/>
                  <a:gd name="T31" fmla="*/ 22 h 25"/>
                  <a:gd name="T32" fmla="*/ 85 w 85"/>
                  <a:gd name="T33" fmla="*/ 23 h 25"/>
                  <a:gd name="T34" fmla="*/ 85 w 85"/>
                  <a:gd name="T35" fmla="*/ 24 h 25"/>
                  <a:gd name="T36" fmla="*/ 84 w 85"/>
                  <a:gd name="T37" fmla="*/ 25 h 25"/>
                  <a:gd name="T38" fmla="*/ 83 w 85"/>
                  <a:gd name="T39" fmla="*/ 25 h 25"/>
                  <a:gd name="T40" fmla="*/ 81 w 85"/>
                  <a:gd name="T41" fmla="*/ 25 h 25"/>
                  <a:gd name="T42" fmla="*/ 80 w 85"/>
                  <a:gd name="T43" fmla="*/ 25 h 25"/>
                  <a:gd name="T44" fmla="*/ 75 w 85"/>
                  <a:gd name="T45" fmla="*/ 24 h 25"/>
                  <a:gd name="T46" fmla="*/ 72 w 85"/>
                  <a:gd name="T47" fmla="*/ 24 h 25"/>
                  <a:gd name="T48" fmla="*/ 65 w 85"/>
                  <a:gd name="T49" fmla="*/ 23 h 25"/>
                  <a:gd name="T50" fmla="*/ 56 w 85"/>
                  <a:gd name="T51" fmla="*/ 21 h 25"/>
                  <a:gd name="T52" fmla="*/ 46 w 85"/>
                  <a:gd name="T53" fmla="*/ 18 h 25"/>
                  <a:gd name="T54" fmla="*/ 34 w 85"/>
                  <a:gd name="T55" fmla="*/ 15 h 25"/>
                  <a:gd name="T56" fmla="*/ 23 w 85"/>
                  <a:gd name="T57" fmla="*/ 12 h 25"/>
                  <a:gd name="T58" fmla="*/ 16 w 85"/>
                  <a:gd name="T59" fmla="*/ 10 h 25"/>
                  <a:gd name="T60" fmla="*/ 10 w 85"/>
                  <a:gd name="T61" fmla="*/ 8 h 25"/>
                  <a:gd name="T62" fmla="*/ 4 w 85"/>
                  <a:gd name="T63" fmla="*/ 5 h 25"/>
                  <a:gd name="T64" fmla="*/ 1 w 85"/>
                  <a:gd name="T65" fmla="*/ 4 h 25"/>
                  <a:gd name="T66" fmla="*/ 0 w 85"/>
                  <a:gd name="T67" fmla="*/ 3 h 25"/>
                  <a:gd name="T68" fmla="*/ 0 w 85"/>
                  <a:gd name="T69" fmla="*/ 3 h 25"/>
                  <a:gd name="T70" fmla="*/ 0 w 85"/>
                  <a:gd name="T71" fmla="*/ 1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0" y="1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5" y="1"/>
                    </a:lnTo>
                    <a:lnTo>
                      <a:pt x="27" y="4"/>
                    </a:lnTo>
                    <a:lnTo>
                      <a:pt x="39" y="7"/>
                    </a:lnTo>
                    <a:lnTo>
                      <a:pt x="50" y="9"/>
                    </a:lnTo>
                    <a:lnTo>
                      <a:pt x="61" y="13"/>
                    </a:lnTo>
                    <a:lnTo>
                      <a:pt x="71" y="16"/>
                    </a:lnTo>
                    <a:lnTo>
                      <a:pt x="78" y="18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0" y="25"/>
                    </a:lnTo>
                    <a:lnTo>
                      <a:pt x="75" y="24"/>
                    </a:lnTo>
                    <a:lnTo>
                      <a:pt x="72" y="24"/>
                    </a:lnTo>
                    <a:lnTo>
                      <a:pt x="65" y="23"/>
                    </a:lnTo>
                    <a:lnTo>
                      <a:pt x="56" y="21"/>
                    </a:lnTo>
                    <a:lnTo>
                      <a:pt x="46" y="18"/>
                    </a:lnTo>
                    <a:lnTo>
                      <a:pt x="34" y="15"/>
                    </a:lnTo>
                    <a:lnTo>
                      <a:pt x="23" y="12"/>
                    </a:lnTo>
                    <a:lnTo>
                      <a:pt x="16" y="10"/>
                    </a:lnTo>
                    <a:lnTo>
                      <a:pt x="10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4" name="Freeform 77"/>
              <p:cNvSpPr>
                <a:spLocks/>
              </p:cNvSpPr>
              <p:nvPr/>
            </p:nvSpPr>
            <p:spPr bwMode="auto">
              <a:xfrm>
                <a:off x="4379" y="3679"/>
                <a:ext cx="73" cy="48"/>
              </a:xfrm>
              <a:custGeom>
                <a:avLst/>
                <a:gdLst>
                  <a:gd name="T0" fmla="*/ 6 w 73"/>
                  <a:gd name="T1" fmla="*/ 1 h 48"/>
                  <a:gd name="T2" fmla="*/ 10 w 73"/>
                  <a:gd name="T3" fmla="*/ 1 h 48"/>
                  <a:gd name="T4" fmla="*/ 16 w 73"/>
                  <a:gd name="T5" fmla="*/ 4 h 48"/>
                  <a:gd name="T6" fmla="*/ 26 w 73"/>
                  <a:gd name="T7" fmla="*/ 10 h 48"/>
                  <a:gd name="T8" fmla="*/ 39 w 73"/>
                  <a:gd name="T9" fmla="*/ 18 h 48"/>
                  <a:gd name="T10" fmla="*/ 51 w 73"/>
                  <a:gd name="T11" fmla="*/ 26 h 48"/>
                  <a:gd name="T12" fmla="*/ 60 w 73"/>
                  <a:gd name="T13" fmla="*/ 33 h 48"/>
                  <a:gd name="T14" fmla="*/ 69 w 73"/>
                  <a:gd name="T15" fmla="*/ 39 h 48"/>
                  <a:gd name="T16" fmla="*/ 71 w 73"/>
                  <a:gd name="T17" fmla="*/ 42 h 48"/>
                  <a:gd name="T18" fmla="*/ 73 w 73"/>
                  <a:gd name="T19" fmla="*/ 43 h 48"/>
                  <a:gd name="T20" fmla="*/ 73 w 73"/>
                  <a:gd name="T21" fmla="*/ 45 h 48"/>
                  <a:gd name="T22" fmla="*/ 73 w 73"/>
                  <a:gd name="T23" fmla="*/ 46 h 48"/>
                  <a:gd name="T24" fmla="*/ 72 w 73"/>
                  <a:gd name="T25" fmla="*/ 48 h 48"/>
                  <a:gd name="T26" fmla="*/ 70 w 73"/>
                  <a:gd name="T27" fmla="*/ 48 h 48"/>
                  <a:gd name="T28" fmla="*/ 67 w 73"/>
                  <a:gd name="T29" fmla="*/ 48 h 48"/>
                  <a:gd name="T30" fmla="*/ 64 w 73"/>
                  <a:gd name="T31" fmla="*/ 47 h 48"/>
                  <a:gd name="T32" fmla="*/ 62 w 73"/>
                  <a:gd name="T33" fmla="*/ 46 h 48"/>
                  <a:gd name="T34" fmla="*/ 58 w 73"/>
                  <a:gd name="T35" fmla="*/ 44 h 48"/>
                  <a:gd name="T36" fmla="*/ 48 w 73"/>
                  <a:gd name="T37" fmla="*/ 38 h 48"/>
                  <a:gd name="T38" fmla="*/ 38 w 73"/>
                  <a:gd name="T39" fmla="*/ 33 h 48"/>
                  <a:gd name="T40" fmla="*/ 25 w 73"/>
                  <a:gd name="T41" fmla="*/ 24 h 48"/>
                  <a:gd name="T42" fmla="*/ 14 w 73"/>
                  <a:gd name="T43" fmla="*/ 16 h 48"/>
                  <a:gd name="T44" fmla="*/ 5 w 73"/>
                  <a:gd name="T45" fmla="*/ 9 h 48"/>
                  <a:gd name="T46" fmla="*/ 2 w 73"/>
                  <a:gd name="T47" fmla="*/ 5 h 48"/>
                  <a:gd name="T48" fmla="*/ 0 w 73"/>
                  <a:gd name="T49" fmla="*/ 2 h 48"/>
                  <a:gd name="T50" fmla="*/ 1 w 73"/>
                  <a:gd name="T51" fmla="*/ 0 h 48"/>
                  <a:gd name="T52" fmla="*/ 2 w 73"/>
                  <a:gd name="T53" fmla="*/ 0 h 48"/>
                  <a:gd name="T54" fmla="*/ 6 w 73"/>
                  <a:gd name="T55" fmla="*/ 1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3" h="48">
                    <a:moveTo>
                      <a:pt x="6" y="1"/>
                    </a:moveTo>
                    <a:lnTo>
                      <a:pt x="10" y="1"/>
                    </a:lnTo>
                    <a:lnTo>
                      <a:pt x="16" y="4"/>
                    </a:lnTo>
                    <a:lnTo>
                      <a:pt x="26" y="10"/>
                    </a:lnTo>
                    <a:lnTo>
                      <a:pt x="39" y="18"/>
                    </a:lnTo>
                    <a:lnTo>
                      <a:pt x="51" y="26"/>
                    </a:lnTo>
                    <a:lnTo>
                      <a:pt x="60" y="33"/>
                    </a:lnTo>
                    <a:lnTo>
                      <a:pt x="69" y="39"/>
                    </a:lnTo>
                    <a:lnTo>
                      <a:pt x="71" y="42"/>
                    </a:lnTo>
                    <a:lnTo>
                      <a:pt x="73" y="43"/>
                    </a:lnTo>
                    <a:lnTo>
                      <a:pt x="73" y="45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0" y="48"/>
                    </a:lnTo>
                    <a:lnTo>
                      <a:pt x="67" y="48"/>
                    </a:lnTo>
                    <a:lnTo>
                      <a:pt x="64" y="47"/>
                    </a:lnTo>
                    <a:lnTo>
                      <a:pt x="62" y="46"/>
                    </a:lnTo>
                    <a:lnTo>
                      <a:pt x="58" y="44"/>
                    </a:lnTo>
                    <a:lnTo>
                      <a:pt x="48" y="38"/>
                    </a:lnTo>
                    <a:lnTo>
                      <a:pt x="38" y="33"/>
                    </a:lnTo>
                    <a:lnTo>
                      <a:pt x="25" y="24"/>
                    </a:lnTo>
                    <a:lnTo>
                      <a:pt x="14" y="16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5" name="Freeform 78"/>
              <p:cNvSpPr>
                <a:spLocks/>
              </p:cNvSpPr>
              <p:nvPr/>
            </p:nvSpPr>
            <p:spPr bwMode="auto">
              <a:xfrm>
                <a:off x="4381" y="3677"/>
                <a:ext cx="72" cy="48"/>
              </a:xfrm>
              <a:custGeom>
                <a:avLst/>
                <a:gdLst>
                  <a:gd name="T0" fmla="*/ 5 w 72"/>
                  <a:gd name="T1" fmla="*/ 1 h 48"/>
                  <a:gd name="T2" fmla="*/ 9 w 72"/>
                  <a:gd name="T3" fmla="*/ 2 h 48"/>
                  <a:gd name="T4" fmla="*/ 16 w 72"/>
                  <a:gd name="T5" fmla="*/ 4 h 48"/>
                  <a:gd name="T6" fmla="*/ 25 w 72"/>
                  <a:gd name="T7" fmla="*/ 10 h 48"/>
                  <a:gd name="T8" fmla="*/ 38 w 72"/>
                  <a:gd name="T9" fmla="*/ 18 h 48"/>
                  <a:gd name="T10" fmla="*/ 50 w 72"/>
                  <a:gd name="T11" fmla="*/ 27 h 48"/>
                  <a:gd name="T12" fmla="*/ 59 w 72"/>
                  <a:gd name="T13" fmla="*/ 33 h 48"/>
                  <a:gd name="T14" fmla="*/ 68 w 72"/>
                  <a:gd name="T15" fmla="*/ 39 h 48"/>
                  <a:gd name="T16" fmla="*/ 71 w 72"/>
                  <a:gd name="T17" fmla="*/ 42 h 48"/>
                  <a:gd name="T18" fmla="*/ 71 w 72"/>
                  <a:gd name="T19" fmla="*/ 44 h 48"/>
                  <a:gd name="T20" fmla="*/ 72 w 72"/>
                  <a:gd name="T21" fmla="*/ 45 h 48"/>
                  <a:gd name="T22" fmla="*/ 72 w 72"/>
                  <a:gd name="T23" fmla="*/ 46 h 48"/>
                  <a:gd name="T24" fmla="*/ 71 w 72"/>
                  <a:gd name="T25" fmla="*/ 48 h 48"/>
                  <a:gd name="T26" fmla="*/ 69 w 72"/>
                  <a:gd name="T27" fmla="*/ 48 h 48"/>
                  <a:gd name="T28" fmla="*/ 66 w 72"/>
                  <a:gd name="T29" fmla="*/ 47 h 48"/>
                  <a:gd name="T30" fmla="*/ 64 w 72"/>
                  <a:gd name="T31" fmla="*/ 47 h 48"/>
                  <a:gd name="T32" fmla="*/ 61 w 72"/>
                  <a:gd name="T33" fmla="*/ 46 h 48"/>
                  <a:gd name="T34" fmla="*/ 58 w 72"/>
                  <a:gd name="T35" fmla="*/ 44 h 48"/>
                  <a:gd name="T36" fmla="*/ 47 w 72"/>
                  <a:gd name="T37" fmla="*/ 38 h 48"/>
                  <a:gd name="T38" fmla="*/ 37 w 72"/>
                  <a:gd name="T39" fmla="*/ 33 h 48"/>
                  <a:gd name="T40" fmla="*/ 25 w 72"/>
                  <a:gd name="T41" fmla="*/ 24 h 48"/>
                  <a:gd name="T42" fmla="*/ 13 w 72"/>
                  <a:gd name="T43" fmla="*/ 16 h 48"/>
                  <a:gd name="T44" fmla="*/ 4 w 72"/>
                  <a:gd name="T45" fmla="*/ 9 h 48"/>
                  <a:gd name="T46" fmla="*/ 1 w 72"/>
                  <a:gd name="T47" fmla="*/ 5 h 48"/>
                  <a:gd name="T48" fmla="*/ 0 w 72"/>
                  <a:gd name="T49" fmla="*/ 2 h 48"/>
                  <a:gd name="T50" fmla="*/ 0 w 72"/>
                  <a:gd name="T51" fmla="*/ 0 h 48"/>
                  <a:gd name="T52" fmla="*/ 2 w 72"/>
                  <a:gd name="T53" fmla="*/ 0 h 48"/>
                  <a:gd name="T54" fmla="*/ 5 w 72"/>
                  <a:gd name="T55" fmla="*/ 1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2" h="48">
                    <a:moveTo>
                      <a:pt x="5" y="1"/>
                    </a:moveTo>
                    <a:lnTo>
                      <a:pt x="9" y="2"/>
                    </a:lnTo>
                    <a:lnTo>
                      <a:pt x="16" y="4"/>
                    </a:lnTo>
                    <a:lnTo>
                      <a:pt x="25" y="10"/>
                    </a:lnTo>
                    <a:lnTo>
                      <a:pt x="38" y="18"/>
                    </a:lnTo>
                    <a:lnTo>
                      <a:pt x="50" y="27"/>
                    </a:lnTo>
                    <a:lnTo>
                      <a:pt x="59" y="33"/>
                    </a:lnTo>
                    <a:lnTo>
                      <a:pt x="68" y="39"/>
                    </a:lnTo>
                    <a:lnTo>
                      <a:pt x="71" y="42"/>
                    </a:lnTo>
                    <a:lnTo>
                      <a:pt x="71" y="44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1" y="48"/>
                    </a:lnTo>
                    <a:lnTo>
                      <a:pt x="69" y="48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1" y="46"/>
                    </a:lnTo>
                    <a:lnTo>
                      <a:pt x="58" y="44"/>
                    </a:lnTo>
                    <a:lnTo>
                      <a:pt x="47" y="38"/>
                    </a:lnTo>
                    <a:lnTo>
                      <a:pt x="37" y="33"/>
                    </a:lnTo>
                    <a:lnTo>
                      <a:pt x="25" y="24"/>
                    </a:lnTo>
                    <a:lnTo>
                      <a:pt x="13" y="16"/>
                    </a:lnTo>
                    <a:lnTo>
                      <a:pt x="4" y="9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6" name="Freeform 79"/>
              <p:cNvSpPr>
                <a:spLocks/>
              </p:cNvSpPr>
              <p:nvPr/>
            </p:nvSpPr>
            <p:spPr bwMode="auto">
              <a:xfrm>
                <a:off x="4369" y="3686"/>
                <a:ext cx="39" cy="44"/>
              </a:xfrm>
              <a:custGeom>
                <a:avLst/>
                <a:gdLst>
                  <a:gd name="T0" fmla="*/ 5 w 39"/>
                  <a:gd name="T1" fmla="*/ 0 h 44"/>
                  <a:gd name="T2" fmla="*/ 8 w 39"/>
                  <a:gd name="T3" fmla="*/ 2 h 44"/>
                  <a:gd name="T4" fmla="*/ 13 w 39"/>
                  <a:gd name="T5" fmla="*/ 6 h 44"/>
                  <a:gd name="T6" fmla="*/ 18 w 39"/>
                  <a:gd name="T7" fmla="*/ 11 h 44"/>
                  <a:gd name="T8" fmla="*/ 25 w 39"/>
                  <a:gd name="T9" fmla="*/ 19 h 44"/>
                  <a:gd name="T10" fmla="*/ 31 w 39"/>
                  <a:gd name="T11" fmla="*/ 26 h 44"/>
                  <a:gd name="T12" fmla="*/ 36 w 39"/>
                  <a:gd name="T13" fmla="*/ 33 h 44"/>
                  <a:gd name="T14" fmla="*/ 38 w 39"/>
                  <a:gd name="T15" fmla="*/ 38 h 44"/>
                  <a:gd name="T16" fmla="*/ 38 w 39"/>
                  <a:gd name="T17" fmla="*/ 39 h 44"/>
                  <a:gd name="T18" fmla="*/ 39 w 39"/>
                  <a:gd name="T19" fmla="*/ 41 h 44"/>
                  <a:gd name="T20" fmla="*/ 38 w 39"/>
                  <a:gd name="T21" fmla="*/ 43 h 44"/>
                  <a:gd name="T22" fmla="*/ 37 w 39"/>
                  <a:gd name="T23" fmla="*/ 44 h 44"/>
                  <a:gd name="T24" fmla="*/ 36 w 39"/>
                  <a:gd name="T25" fmla="*/ 44 h 44"/>
                  <a:gd name="T26" fmla="*/ 33 w 39"/>
                  <a:gd name="T27" fmla="*/ 44 h 44"/>
                  <a:gd name="T28" fmla="*/ 31 w 39"/>
                  <a:gd name="T29" fmla="*/ 43 h 44"/>
                  <a:gd name="T30" fmla="*/ 31 w 39"/>
                  <a:gd name="T31" fmla="*/ 43 h 44"/>
                  <a:gd name="T32" fmla="*/ 28 w 39"/>
                  <a:gd name="T33" fmla="*/ 41 h 44"/>
                  <a:gd name="T34" fmla="*/ 25 w 39"/>
                  <a:gd name="T35" fmla="*/ 37 h 44"/>
                  <a:gd name="T36" fmla="*/ 18 w 39"/>
                  <a:gd name="T37" fmla="*/ 29 h 44"/>
                  <a:gd name="T38" fmla="*/ 12 w 39"/>
                  <a:gd name="T39" fmla="*/ 22 h 44"/>
                  <a:gd name="T40" fmla="*/ 6 w 39"/>
                  <a:gd name="T41" fmla="*/ 15 h 44"/>
                  <a:gd name="T42" fmla="*/ 3 w 39"/>
                  <a:gd name="T43" fmla="*/ 9 h 44"/>
                  <a:gd name="T44" fmla="*/ 0 w 39"/>
                  <a:gd name="T45" fmla="*/ 5 h 44"/>
                  <a:gd name="T46" fmla="*/ 0 w 39"/>
                  <a:gd name="T47" fmla="*/ 2 h 44"/>
                  <a:gd name="T48" fmla="*/ 0 w 39"/>
                  <a:gd name="T49" fmla="*/ 1 h 44"/>
                  <a:gd name="T50" fmla="*/ 2 w 39"/>
                  <a:gd name="T51" fmla="*/ 0 h 44"/>
                  <a:gd name="T52" fmla="*/ 5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5" y="0"/>
                    </a:moveTo>
                    <a:lnTo>
                      <a:pt x="8" y="2"/>
                    </a:lnTo>
                    <a:lnTo>
                      <a:pt x="13" y="6"/>
                    </a:lnTo>
                    <a:lnTo>
                      <a:pt x="18" y="11"/>
                    </a:lnTo>
                    <a:lnTo>
                      <a:pt x="25" y="19"/>
                    </a:lnTo>
                    <a:lnTo>
                      <a:pt x="31" y="26"/>
                    </a:lnTo>
                    <a:lnTo>
                      <a:pt x="36" y="33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38" y="43"/>
                    </a:lnTo>
                    <a:lnTo>
                      <a:pt x="37" y="44"/>
                    </a:lnTo>
                    <a:lnTo>
                      <a:pt x="36" y="44"/>
                    </a:lnTo>
                    <a:lnTo>
                      <a:pt x="33" y="44"/>
                    </a:lnTo>
                    <a:lnTo>
                      <a:pt x="31" y="43"/>
                    </a:lnTo>
                    <a:lnTo>
                      <a:pt x="28" y="41"/>
                    </a:lnTo>
                    <a:lnTo>
                      <a:pt x="25" y="37"/>
                    </a:lnTo>
                    <a:lnTo>
                      <a:pt x="18" y="29"/>
                    </a:lnTo>
                    <a:lnTo>
                      <a:pt x="12" y="22"/>
                    </a:lnTo>
                    <a:lnTo>
                      <a:pt x="6" y="15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7" name="Freeform 80"/>
              <p:cNvSpPr>
                <a:spLocks/>
              </p:cNvSpPr>
              <p:nvPr/>
            </p:nvSpPr>
            <p:spPr bwMode="auto">
              <a:xfrm>
                <a:off x="4371" y="3685"/>
                <a:ext cx="39" cy="44"/>
              </a:xfrm>
              <a:custGeom>
                <a:avLst/>
                <a:gdLst>
                  <a:gd name="T0" fmla="*/ 5 w 39"/>
                  <a:gd name="T1" fmla="*/ 0 h 44"/>
                  <a:gd name="T2" fmla="*/ 8 w 39"/>
                  <a:gd name="T3" fmla="*/ 1 h 44"/>
                  <a:gd name="T4" fmla="*/ 13 w 39"/>
                  <a:gd name="T5" fmla="*/ 5 h 44"/>
                  <a:gd name="T6" fmla="*/ 19 w 39"/>
                  <a:gd name="T7" fmla="*/ 11 h 44"/>
                  <a:gd name="T8" fmla="*/ 25 w 39"/>
                  <a:gd name="T9" fmla="*/ 18 h 44"/>
                  <a:gd name="T10" fmla="*/ 31 w 39"/>
                  <a:gd name="T11" fmla="*/ 25 h 44"/>
                  <a:gd name="T12" fmla="*/ 36 w 39"/>
                  <a:gd name="T13" fmla="*/ 33 h 44"/>
                  <a:gd name="T14" fmla="*/ 38 w 39"/>
                  <a:gd name="T15" fmla="*/ 37 h 44"/>
                  <a:gd name="T16" fmla="*/ 38 w 39"/>
                  <a:gd name="T17" fmla="*/ 39 h 44"/>
                  <a:gd name="T18" fmla="*/ 39 w 39"/>
                  <a:gd name="T19" fmla="*/ 40 h 44"/>
                  <a:gd name="T20" fmla="*/ 38 w 39"/>
                  <a:gd name="T21" fmla="*/ 42 h 44"/>
                  <a:gd name="T22" fmla="*/ 37 w 39"/>
                  <a:gd name="T23" fmla="*/ 43 h 44"/>
                  <a:gd name="T24" fmla="*/ 35 w 39"/>
                  <a:gd name="T25" fmla="*/ 44 h 44"/>
                  <a:gd name="T26" fmla="*/ 34 w 39"/>
                  <a:gd name="T27" fmla="*/ 43 h 44"/>
                  <a:gd name="T28" fmla="*/ 32 w 39"/>
                  <a:gd name="T29" fmla="*/ 43 h 44"/>
                  <a:gd name="T30" fmla="*/ 31 w 39"/>
                  <a:gd name="T31" fmla="*/ 42 h 44"/>
                  <a:gd name="T32" fmla="*/ 29 w 39"/>
                  <a:gd name="T33" fmla="*/ 41 h 44"/>
                  <a:gd name="T34" fmla="*/ 25 w 39"/>
                  <a:gd name="T35" fmla="*/ 37 h 44"/>
                  <a:gd name="T36" fmla="*/ 18 w 39"/>
                  <a:gd name="T37" fmla="*/ 29 h 44"/>
                  <a:gd name="T38" fmla="*/ 12 w 39"/>
                  <a:gd name="T39" fmla="*/ 22 h 44"/>
                  <a:gd name="T40" fmla="*/ 7 w 39"/>
                  <a:gd name="T41" fmla="*/ 14 h 44"/>
                  <a:gd name="T42" fmla="*/ 3 w 39"/>
                  <a:gd name="T43" fmla="*/ 9 h 44"/>
                  <a:gd name="T44" fmla="*/ 0 w 39"/>
                  <a:gd name="T45" fmla="*/ 4 h 44"/>
                  <a:gd name="T46" fmla="*/ 0 w 39"/>
                  <a:gd name="T47" fmla="*/ 2 h 44"/>
                  <a:gd name="T48" fmla="*/ 1 w 39"/>
                  <a:gd name="T49" fmla="*/ 0 h 44"/>
                  <a:gd name="T50" fmla="*/ 2 w 39"/>
                  <a:gd name="T51" fmla="*/ 0 h 44"/>
                  <a:gd name="T52" fmla="*/ 5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5" y="0"/>
                    </a:moveTo>
                    <a:lnTo>
                      <a:pt x="8" y="1"/>
                    </a:lnTo>
                    <a:lnTo>
                      <a:pt x="13" y="5"/>
                    </a:lnTo>
                    <a:lnTo>
                      <a:pt x="19" y="11"/>
                    </a:lnTo>
                    <a:lnTo>
                      <a:pt x="25" y="18"/>
                    </a:lnTo>
                    <a:lnTo>
                      <a:pt x="31" y="25"/>
                    </a:lnTo>
                    <a:lnTo>
                      <a:pt x="36" y="33"/>
                    </a:lnTo>
                    <a:lnTo>
                      <a:pt x="38" y="37"/>
                    </a:lnTo>
                    <a:lnTo>
                      <a:pt x="38" y="39"/>
                    </a:lnTo>
                    <a:lnTo>
                      <a:pt x="39" y="40"/>
                    </a:lnTo>
                    <a:lnTo>
                      <a:pt x="38" y="42"/>
                    </a:lnTo>
                    <a:lnTo>
                      <a:pt x="37" y="43"/>
                    </a:lnTo>
                    <a:lnTo>
                      <a:pt x="35" y="44"/>
                    </a:lnTo>
                    <a:lnTo>
                      <a:pt x="34" y="43"/>
                    </a:lnTo>
                    <a:lnTo>
                      <a:pt x="32" y="43"/>
                    </a:lnTo>
                    <a:lnTo>
                      <a:pt x="31" y="42"/>
                    </a:lnTo>
                    <a:lnTo>
                      <a:pt x="29" y="41"/>
                    </a:lnTo>
                    <a:lnTo>
                      <a:pt x="25" y="37"/>
                    </a:lnTo>
                    <a:lnTo>
                      <a:pt x="18" y="29"/>
                    </a:lnTo>
                    <a:lnTo>
                      <a:pt x="12" y="22"/>
                    </a:lnTo>
                    <a:lnTo>
                      <a:pt x="7" y="14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8" name="Oval 81"/>
              <p:cNvSpPr>
                <a:spLocks noChangeArrowheads="1"/>
              </p:cNvSpPr>
              <p:nvPr/>
            </p:nvSpPr>
            <p:spPr bwMode="auto">
              <a:xfrm>
                <a:off x="4344" y="3688"/>
                <a:ext cx="15" cy="5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39" name="Oval 82"/>
              <p:cNvSpPr>
                <a:spLocks noChangeArrowheads="1"/>
              </p:cNvSpPr>
              <p:nvPr/>
            </p:nvSpPr>
            <p:spPr bwMode="auto">
              <a:xfrm>
                <a:off x="4348" y="3686"/>
                <a:ext cx="14" cy="5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40" name="Freeform 83"/>
              <p:cNvSpPr>
                <a:spLocks/>
              </p:cNvSpPr>
              <p:nvPr/>
            </p:nvSpPr>
            <p:spPr bwMode="auto">
              <a:xfrm>
                <a:off x="4391" y="3512"/>
                <a:ext cx="132" cy="146"/>
              </a:xfrm>
              <a:custGeom>
                <a:avLst/>
                <a:gdLst>
                  <a:gd name="T0" fmla="*/ 6 w 132"/>
                  <a:gd name="T1" fmla="*/ 144 h 146"/>
                  <a:gd name="T2" fmla="*/ 3 w 132"/>
                  <a:gd name="T3" fmla="*/ 142 h 146"/>
                  <a:gd name="T4" fmla="*/ 1 w 132"/>
                  <a:gd name="T5" fmla="*/ 140 h 146"/>
                  <a:gd name="T6" fmla="*/ 0 w 132"/>
                  <a:gd name="T7" fmla="*/ 137 h 146"/>
                  <a:gd name="T8" fmla="*/ 0 w 132"/>
                  <a:gd name="T9" fmla="*/ 133 h 146"/>
                  <a:gd name="T10" fmla="*/ 6 w 132"/>
                  <a:gd name="T11" fmla="*/ 124 h 146"/>
                  <a:gd name="T12" fmla="*/ 15 w 132"/>
                  <a:gd name="T13" fmla="*/ 110 h 146"/>
                  <a:gd name="T14" fmla="*/ 26 w 132"/>
                  <a:gd name="T15" fmla="*/ 94 h 146"/>
                  <a:gd name="T16" fmla="*/ 46 w 132"/>
                  <a:gd name="T17" fmla="*/ 68 h 146"/>
                  <a:gd name="T18" fmla="*/ 68 w 132"/>
                  <a:gd name="T19" fmla="*/ 43 h 146"/>
                  <a:gd name="T20" fmla="*/ 84 w 132"/>
                  <a:gd name="T21" fmla="*/ 27 h 146"/>
                  <a:gd name="T22" fmla="*/ 93 w 132"/>
                  <a:gd name="T23" fmla="*/ 19 h 146"/>
                  <a:gd name="T24" fmla="*/ 104 w 132"/>
                  <a:gd name="T25" fmla="*/ 11 h 146"/>
                  <a:gd name="T26" fmla="*/ 108 w 132"/>
                  <a:gd name="T27" fmla="*/ 7 h 146"/>
                  <a:gd name="T28" fmla="*/ 113 w 132"/>
                  <a:gd name="T29" fmla="*/ 4 h 146"/>
                  <a:gd name="T30" fmla="*/ 118 w 132"/>
                  <a:gd name="T31" fmla="*/ 2 h 146"/>
                  <a:gd name="T32" fmla="*/ 123 w 132"/>
                  <a:gd name="T33" fmla="*/ 0 h 146"/>
                  <a:gd name="T34" fmla="*/ 126 w 132"/>
                  <a:gd name="T35" fmla="*/ 0 h 146"/>
                  <a:gd name="T36" fmla="*/ 130 w 132"/>
                  <a:gd name="T37" fmla="*/ 1 h 146"/>
                  <a:gd name="T38" fmla="*/ 131 w 132"/>
                  <a:gd name="T39" fmla="*/ 3 h 146"/>
                  <a:gd name="T40" fmla="*/ 132 w 132"/>
                  <a:gd name="T41" fmla="*/ 5 h 146"/>
                  <a:gd name="T42" fmla="*/ 132 w 132"/>
                  <a:gd name="T43" fmla="*/ 9 h 146"/>
                  <a:gd name="T44" fmla="*/ 130 w 132"/>
                  <a:gd name="T45" fmla="*/ 15 h 146"/>
                  <a:gd name="T46" fmla="*/ 125 w 132"/>
                  <a:gd name="T47" fmla="*/ 26 h 146"/>
                  <a:gd name="T48" fmla="*/ 118 w 132"/>
                  <a:gd name="T49" fmla="*/ 37 h 146"/>
                  <a:gd name="T50" fmla="*/ 104 w 132"/>
                  <a:gd name="T51" fmla="*/ 55 h 146"/>
                  <a:gd name="T52" fmla="*/ 83 w 132"/>
                  <a:gd name="T53" fmla="*/ 79 h 146"/>
                  <a:gd name="T54" fmla="*/ 62 w 132"/>
                  <a:gd name="T55" fmla="*/ 103 h 146"/>
                  <a:gd name="T56" fmla="*/ 49 w 132"/>
                  <a:gd name="T57" fmla="*/ 118 h 146"/>
                  <a:gd name="T58" fmla="*/ 37 w 132"/>
                  <a:gd name="T59" fmla="*/ 132 h 146"/>
                  <a:gd name="T60" fmla="*/ 25 w 132"/>
                  <a:gd name="T61" fmla="*/ 141 h 146"/>
                  <a:gd name="T62" fmla="*/ 18 w 132"/>
                  <a:gd name="T63" fmla="*/ 144 h 146"/>
                  <a:gd name="T64" fmla="*/ 15 w 132"/>
                  <a:gd name="T65" fmla="*/ 146 h 146"/>
                  <a:gd name="T66" fmla="*/ 8 w 132"/>
                  <a:gd name="T67" fmla="*/ 144 h 146"/>
                  <a:gd name="T68" fmla="*/ 6 w 132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2" h="146">
                    <a:moveTo>
                      <a:pt x="6" y="144"/>
                    </a:moveTo>
                    <a:lnTo>
                      <a:pt x="3" y="142"/>
                    </a:lnTo>
                    <a:lnTo>
                      <a:pt x="1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6" y="124"/>
                    </a:lnTo>
                    <a:lnTo>
                      <a:pt x="15" y="110"/>
                    </a:lnTo>
                    <a:lnTo>
                      <a:pt x="26" y="94"/>
                    </a:lnTo>
                    <a:lnTo>
                      <a:pt x="46" y="68"/>
                    </a:lnTo>
                    <a:lnTo>
                      <a:pt x="68" y="43"/>
                    </a:lnTo>
                    <a:lnTo>
                      <a:pt x="84" y="27"/>
                    </a:lnTo>
                    <a:lnTo>
                      <a:pt x="93" y="19"/>
                    </a:lnTo>
                    <a:lnTo>
                      <a:pt x="104" y="11"/>
                    </a:lnTo>
                    <a:lnTo>
                      <a:pt x="108" y="7"/>
                    </a:lnTo>
                    <a:lnTo>
                      <a:pt x="113" y="4"/>
                    </a:lnTo>
                    <a:lnTo>
                      <a:pt x="118" y="2"/>
                    </a:lnTo>
                    <a:lnTo>
                      <a:pt x="123" y="0"/>
                    </a:lnTo>
                    <a:lnTo>
                      <a:pt x="126" y="0"/>
                    </a:lnTo>
                    <a:lnTo>
                      <a:pt x="130" y="1"/>
                    </a:lnTo>
                    <a:lnTo>
                      <a:pt x="131" y="3"/>
                    </a:lnTo>
                    <a:lnTo>
                      <a:pt x="132" y="5"/>
                    </a:lnTo>
                    <a:lnTo>
                      <a:pt x="132" y="9"/>
                    </a:lnTo>
                    <a:lnTo>
                      <a:pt x="130" y="15"/>
                    </a:lnTo>
                    <a:lnTo>
                      <a:pt x="125" y="26"/>
                    </a:lnTo>
                    <a:lnTo>
                      <a:pt x="118" y="37"/>
                    </a:lnTo>
                    <a:lnTo>
                      <a:pt x="104" y="55"/>
                    </a:lnTo>
                    <a:lnTo>
                      <a:pt x="83" y="79"/>
                    </a:lnTo>
                    <a:lnTo>
                      <a:pt x="62" y="103"/>
                    </a:lnTo>
                    <a:lnTo>
                      <a:pt x="49" y="118"/>
                    </a:lnTo>
                    <a:lnTo>
                      <a:pt x="37" y="132"/>
                    </a:lnTo>
                    <a:lnTo>
                      <a:pt x="25" y="141"/>
                    </a:lnTo>
                    <a:lnTo>
                      <a:pt x="18" y="144"/>
                    </a:lnTo>
                    <a:lnTo>
                      <a:pt x="15" y="146"/>
                    </a:lnTo>
                    <a:lnTo>
                      <a:pt x="8" y="144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1" name="Freeform 84"/>
              <p:cNvSpPr>
                <a:spLocks/>
              </p:cNvSpPr>
              <p:nvPr/>
            </p:nvSpPr>
            <p:spPr bwMode="auto">
              <a:xfrm>
                <a:off x="4384" y="3512"/>
                <a:ext cx="131" cy="146"/>
              </a:xfrm>
              <a:custGeom>
                <a:avLst/>
                <a:gdLst>
                  <a:gd name="T0" fmla="*/ 6 w 131"/>
                  <a:gd name="T1" fmla="*/ 144 h 146"/>
                  <a:gd name="T2" fmla="*/ 2 w 131"/>
                  <a:gd name="T3" fmla="*/ 142 h 146"/>
                  <a:gd name="T4" fmla="*/ 0 w 131"/>
                  <a:gd name="T5" fmla="*/ 140 h 146"/>
                  <a:gd name="T6" fmla="*/ 0 w 131"/>
                  <a:gd name="T7" fmla="*/ 137 h 146"/>
                  <a:gd name="T8" fmla="*/ 0 w 131"/>
                  <a:gd name="T9" fmla="*/ 133 h 146"/>
                  <a:gd name="T10" fmla="*/ 5 w 131"/>
                  <a:gd name="T11" fmla="*/ 124 h 146"/>
                  <a:gd name="T12" fmla="*/ 13 w 131"/>
                  <a:gd name="T13" fmla="*/ 110 h 146"/>
                  <a:gd name="T14" fmla="*/ 25 w 131"/>
                  <a:gd name="T15" fmla="*/ 94 h 146"/>
                  <a:gd name="T16" fmla="*/ 46 w 131"/>
                  <a:gd name="T17" fmla="*/ 68 h 146"/>
                  <a:gd name="T18" fmla="*/ 68 w 131"/>
                  <a:gd name="T19" fmla="*/ 43 h 146"/>
                  <a:gd name="T20" fmla="*/ 84 w 131"/>
                  <a:gd name="T21" fmla="*/ 27 h 146"/>
                  <a:gd name="T22" fmla="*/ 93 w 131"/>
                  <a:gd name="T23" fmla="*/ 19 h 146"/>
                  <a:gd name="T24" fmla="*/ 103 w 131"/>
                  <a:gd name="T25" fmla="*/ 11 h 146"/>
                  <a:gd name="T26" fmla="*/ 107 w 131"/>
                  <a:gd name="T27" fmla="*/ 7 h 146"/>
                  <a:gd name="T28" fmla="*/ 112 w 131"/>
                  <a:gd name="T29" fmla="*/ 4 h 146"/>
                  <a:gd name="T30" fmla="*/ 118 w 131"/>
                  <a:gd name="T31" fmla="*/ 2 h 146"/>
                  <a:gd name="T32" fmla="*/ 123 w 131"/>
                  <a:gd name="T33" fmla="*/ 0 h 146"/>
                  <a:gd name="T34" fmla="*/ 125 w 131"/>
                  <a:gd name="T35" fmla="*/ 0 h 146"/>
                  <a:gd name="T36" fmla="*/ 129 w 131"/>
                  <a:gd name="T37" fmla="*/ 1 h 146"/>
                  <a:gd name="T38" fmla="*/ 130 w 131"/>
                  <a:gd name="T39" fmla="*/ 3 h 146"/>
                  <a:gd name="T40" fmla="*/ 131 w 131"/>
                  <a:gd name="T41" fmla="*/ 5 h 146"/>
                  <a:gd name="T42" fmla="*/ 131 w 131"/>
                  <a:gd name="T43" fmla="*/ 9 h 146"/>
                  <a:gd name="T44" fmla="*/ 129 w 131"/>
                  <a:gd name="T45" fmla="*/ 15 h 146"/>
                  <a:gd name="T46" fmla="*/ 124 w 131"/>
                  <a:gd name="T47" fmla="*/ 26 h 146"/>
                  <a:gd name="T48" fmla="*/ 117 w 131"/>
                  <a:gd name="T49" fmla="*/ 37 h 146"/>
                  <a:gd name="T50" fmla="*/ 103 w 131"/>
                  <a:gd name="T51" fmla="*/ 55 h 146"/>
                  <a:gd name="T52" fmla="*/ 83 w 131"/>
                  <a:gd name="T53" fmla="*/ 79 h 146"/>
                  <a:gd name="T54" fmla="*/ 62 w 131"/>
                  <a:gd name="T55" fmla="*/ 103 h 146"/>
                  <a:gd name="T56" fmla="*/ 48 w 131"/>
                  <a:gd name="T57" fmla="*/ 118 h 146"/>
                  <a:gd name="T58" fmla="*/ 35 w 131"/>
                  <a:gd name="T59" fmla="*/ 132 h 146"/>
                  <a:gd name="T60" fmla="*/ 25 w 131"/>
                  <a:gd name="T61" fmla="*/ 141 h 146"/>
                  <a:gd name="T62" fmla="*/ 18 w 131"/>
                  <a:gd name="T63" fmla="*/ 144 h 146"/>
                  <a:gd name="T64" fmla="*/ 13 w 131"/>
                  <a:gd name="T65" fmla="*/ 146 h 146"/>
                  <a:gd name="T66" fmla="*/ 7 w 131"/>
                  <a:gd name="T67" fmla="*/ 144 h 146"/>
                  <a:gd name="T68" fmla="*/ 6 w 131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1" h="146">
                    <a:moveTo>
                      <a:pt x="6" y="144"/>
                    </a:moveTo>
                    <a:lnTo>
                      <a:pt x="2" y="142"/>
                    </a:lnTo>
                    <a:lnTo>
                      <a:pt x="0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5" y="124"/>
                    </a:lnTo>
                    <a:lnTo>
                      <a:pt x="13" y="110"/>
                    </a:lnTo>
                    <a:lnTo>
                      <a:pt x="25" y="94"/>
                    </a:lnTo>
                    <a:lnTo>
                      <a:pt x="46" y="68"/>
                    </a:lnTo>
                    <a:lnTo>
                      <a:pt x="68" y="43"/>
                    </a:lnTo>
                    <a:lnTo>
                      <a:pt x="84" y="27"/>
                    </a:lnTo>
                    <a:lnTo>
                      <a:pt x="93" y="19"/>
                    </a:lnTo>
                    <a:lnTo>
                      <a:pt x="103" y="11"/>
                    </a:lnTo>
                    <a:lnTo>
                      <a:pt x="107" y="7"/>
                    </a:lnTo>
                    <a:lnTo>
                      <a:pt x="112" y="4"/>
                    </a:lnTo>
                    <a:lnTo>
                      <a:pt x="118" y="2"/>
                    </a:lnTo>
                    <a:lnTo>
                      <a:pt x="123" y="0"/>
                    </a:lnTo>
                    <a:lnTo>
                      <a:pt x="125" y="0"/>
                    </a:lnTo>
                    <a:lnTo>
                      <a:pt x="129" y="1"/>
                    </a:lnTo>
                    <a:lnTo>
                      <a:pt x="130" y="3"/>
                    </a:lnTo>
                    <a:lnTo>
                      <a:pt x="131" y="5"/>
                    </a:lnTo>
                    <a:lnTo>
                      <a:pt x="131" y="9"/>
                    </a:lnTo>
                    <a:lnTo>
                      <a:pt x="129" y="15"/>
                    </a:lnTo>
                    <a:lnTo>
                      <a:pt x="124" y="26"/>
                    </a:lnTo>
                    <a:lnTo>
                      <a:pt x="117" y="37"/>
                    </a:lnTo>
                    <a:lnTo>
                      <a:pt x="103" y="55"/>
                    </a:lnTo>
                    <a:lnTo>
                      <a:pt x="83" y="79"/>
                    </a:lnTo>
                    <a:lnTo>
                      <a:pt x="62" y="103"/>
                    </a:lnTo>
                    <a:lnTo>
                      <a:pt x="48" y="118"/>
                    </a:lnTo>
                    <a:lnTo>
                      <a:pt x="35" y="132"/>
                    </a:lnTo>
                    <a:lnTo>
                      <a:pt x="25" y="141"/>
                    </a:lnTo>
                    <a:lnTo>
                      <a:pt x="18" y="144"/>
                    </a:lnTo>
                    <a:lnTo>
                      <a:pt x="13" y="146"/>
                    </a:lnTo>
                    <a:lnTo>
                      <a:pt x="7" y="144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2" name="Freeform 85"/>
              <p:cNvSpPr>
                <a:spLocks/>
              </p:cNvSpPr>
              <p:nvPr/>
            </p:nvSpPr>
            <p:spPr bwMode="auto">
              <a:xfrm>
                <a:off x="4370" y="3492"/>
                <a:ext cx="55" cy="148"/>
              </a:xfrm>
              <a:custGeom>
                <a:avLst/>
                <a:gdLst>
                  <a:gd name="T0" fmla="*/ 39 w 55"/>
                  <a:gd name="T1" fmla="*/ 1 h 148"/>
                  <a:gd name="T2" fmla="*/ 35 w 55"/>
                  <a:gd name="T3" fmla="*/ 5 h 148"/>
                  <a:gd name="T4" fmla="*/ 33 w 55"/>
                  <a:gd name="T5" fmla="*/ 8 h 148"/>
                  <a:gd name="T6" fmla="*/ 27 w 55"/>
                  <a:gd name="T7" fmla="*/ 18 h 148"/>
                  <a:gd name="T8" fmla="*/ 22 w 55"/>
                  <a:gd name="T9" fmla="*/ 34 h 148"/>
                  <a:gd name="T10" fmla="*/ 18 w 55"/>
                  <a:gd name="T11" fmla="*/ 47 h 148"/>
                  <a:gd name="T12" fmla="*/ 14 w 55"/>
                  <a:gd name="T13" fmla="*/ 62 h 148"/>
                  <a:gd name="T14" fmla="*/ 9 w 55"/>
                  <a:gd name="T15" fmla="*/ 82 h 148"/>
                  <a:gd name="T16" fmla="*/ 7 w 55"/>
                  <a:gd name="T17" fmla="*/ 96 h 148"/>
                  <a:gd name="T18" fmla="*/ 3 w 55"/>
                  <a:gd name="T19" fmla="*/ 112 h 148"/>
                  <a:gd name="T20" fmla="*/ 2 w 55"/>
                  <a:gd name="T21" fmla="*/ 127 h 148"/>
                  <a:gd name="T22" fmla="*/ 0 w 55"/>
                  <a:gd name="T23" fmla="*/ 136 h 148"/>
                  <a:gd name="T24" fmla="*/ 1 w 55"/>
                  <a:gd name="T25" fmla="*/ 143 h 148"/>
                  <a:gd name="T26" fmla="*/ 6 w 55"/>
                  <a:gd name="T27" fmla="*/ 148 h 148"/>
                  <a:gd name="T28" fmla="*/ 14 w 55"/>
                  <a:gd name="T29" fmla="*/ 148 h 148"/>
                  <a:gd name="T30" fmla="*/ 20 w 55"/>
                  <a:gd name="T31" fmla="*/ 146 h 148"/>
                  <a:gd name="T32" fmla="*/ 26 w 55"/>
                  <a:gd name="T33" fmla="*/ 140 h 148"/>
                  <a:gd name="T34" fmla="*/ 30 w 55"/>
                  <a:gd name="T35" fmla="*/ 131 h 148"/>
                  <a:gd name="T36" fmla="*/ 36 w 55"/>
                  <a:gd name="T37" fmla="*/ 115 h 148"/>
                  <a:gd name="T38" fmla="*/ 39 w 55"/>
                  <a:gd name="T39" fmla="*/ 100 h 148"/>
                  <a:gd name="T40" fmla="*/ 42 w 55"/>
                  <a:gd name="T41" fmla="*/ 84 h 148"/>
                  <a:gd name="T42" fmla="*/ 48 w 55"/>
                  <a:gd name="T43" fmla="*/ 64 h 148"/>
                  <a:gd name="T44" fmla="*/ 51 w 55"/>
                  <a:gd name="T45" fmla="*/ 49 h 148"/>
                  <a:gd name="T46" fmla="*/ 53 w 55"/>
                  <a:gd name="T47" fmla="*/ 35 h 148"/>
                  <a:gd name="T48" fmla="*/ 54 w 55"/>
                  <a:gd name="T49" fmla="*/ 20 h 148"/>
                  <a:gd name="T50" fmla="*/ 55 w 55"/>
                  <a:gd name="T51" fmla="*/ 9 h 148"/>
                  <a:gd name="T52" fmla="*/ 54 w 55"/>
                  <a:gd name="T53" fmla="*/ 7 h 148"/>
                  <a:gd name="T54" fmla="*/ 53 w 55"/>
                  <a:gd name="T55" fmla="*/ 3 h 148"/>
                  <a:gd name="T56" fmla="*/ 50 w 55"/>
                  <a:gd name="T57" fmla="*/ 0 h 148"/>
                  <a:gd name="T58" fmla="*/ 46 w 55"/>
                  <a:gd name="T59" fmla="*/ 0 h 148"/>
                  <a:gd name="T60" fmla="*/ 42 w 55"/>
                  <a:gd name="T61" fmla="*/ 0 h 148"/>
                  <a:gd name="T62" fmla="*/ 39 w 55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8">
                    <a:moveTo>
                      <a:pt x="39" y="1"/>
                    </a:moveTo>
                    <a:lnTo>
                      <a:pt x="35" y="5"/>
                    </a:lnTo>
                    <a:lnTo>
                      <a:pt x="33" y="8"/>
                    </a:lnTo>
                    <a:lnTo>
                      <a:pt x="27" y="18"/>
                    </a:lnTo>
                    <a:lnTo>
                      <a:pt x="22" y="34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9" y="82"/>
                    </a:lnTo>
                    <a:lnTo>
                      <a:pt x="7" y="96"/>
                    </a:lnTo>
                    <a:lnTo>
                      <a:pt x="3" y="112"/>
                    </a:lnTo>
                    <a:lnTo>
                      <a:pt x="2" y="127"/>
                    </a:lnTo>
                    <a:lnTo>
                      <a:pt x="0" y="136"/>
                    </a:lnTo>
                    <a:lnTo>
                      <a:pt x="1" y="143"/>
                    </a:lnTo>
                    <a:lnTo>
                      <a:pt x="6" y="148"/>
                    </a:lnTo>
                    <a:lnTo>
                      <a:pt x="14" y="148"/>
                    </a:lnTo>
                    <a:lnTo>
                      <a:pt x="20" y="146"/>
                    </a:lnTo>
                    <a:lnTo>
                      <a:pt x="26" y="140"/>
                    </a:lnTo>
                    <a:lnTo>
                      <a:pt x="30" y="131"/>
                    </a:lnTo>
                    <a:lnTo>
                      <a:pt x="36" y="115"/>
                    </a:lnTo>
                    <a:lnTo>
                      <a:pt x="39" y="100"/>
                    </a:lnTo>
                    <a:lnTo>
                      <a:pt x="42" y="84"/>
                    </a:lnTo>
                    <a:lnTo>
                      <a:pt x="48" y="64"/>
                    </a:lnTo>
                    <a:lnTo>
                      <a:pt x="51" y="49"/>
                    </a:lnTo>
                    <a:lnTo>
                      <a:pt x="53" y="35"/>
                    </a:lnTo>
                    <a:lnTo>
                      <a:pt x="54" y="20"/>
                    </a:lnTo>
                    <a:lnTo>
                      <a:pt x="55" y="9"/>
                    </a:lnTo>
                    <a:lnTo>
                      <a:pt x="54" y="7"/>
                    </a:lnTo>
                    <a:lnTo>
                      <a:pt x="53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3" name="Freeform 86"/>
              <p:cNvSpPr>
                <a:spLocks/>
              </p:cNvSpPr>
              <p:nvPr/>
            </p:nvSpPr>
            <p:spPr bwMode="auto">
              <a:xfrm>
                <a:off x="4363" y="3492"/>
                <a:ext cx="55" cy="148"/>
              </a:xfrm>
              <a:custGeom>
                <a:avLst/>
                <a:gdLst>
                  <a:gd name="T0" fmla="*/ 38 w 55"/>
                  <a:gd name="T1" fmla="*/ 1 h 148"/>
                  <a:gd name="T2" fmla="*/ 34 w 55"/>
                  <a:gd name="T3" fmla="*/ 5 h 148"/>
                  <a:gd name="T4" fmla="*/ 32 w 55"/>
                  <a:gd name="T5" fmla="*/ 8 h 148"/>
                  <a:gd name="T6" fmla="*/ 27 w 55"/>
                  <a:gd name="T7" fmla="*/ 18 h 148"/>
                  <a:gd name="T8" fmla="*/ 21 w 55"/>
                  <a:gd name="T9" fmla="*/ 34 h 148"/>
                  <a:gd name="T10" fmla="*/ 18 w 55"/>
                  <a:gd name="T11" fmla="*/ 47 h 148"/>
                  <a:gd name="T12" fmla="*/ 14 w 55"/>
                  <a:gd name="T13" fmla="*/ 62 h 148"/>
                  <a:gd name="T14" fmla="*/ 9 w 55"/>
                  <a:gd name="T15" fmla="*/ 82 h 148"/>
                  <a:gd name="T16" fmla="*/ 6 w 55"/>
                  <a:gd name="T17" fmla="*/ 96 h 148"/>
                  <a:gd name="T18" fmla="*/ 2 w 55"/>
                  <a:gd name="T19" fmla="*/ 112 h 148"/>
                  <a:gd name="T20" fmla="*/ 1 w 55"/>
                  <a:gd name="T21" fmla="*/ 127 h 148"/>
                  <a:gd name="T22" fmla="*/ 0 w 55"/>
                  <a:gd name="T23" fmla="*/ 136 h 148"/>
                  <a:gd name="T24" fmla="*/ 0 w 55"/>
                  <a:gd name="T25" fmla="*/ 143 h 148"/>
                  <a:gd name="T26" fmla="*/ 6 w 55"/>
                  <a:gd name="T27" fmla="*/ 148 h 148"/>
                  <a:gd name="T28" fmla="*/ 13 w 55"/>
                  <a:gd name="T29" fmla="*/ 148 h 148"/>
                  <a:gd name="T30" fmla="*/ 20 w 55"/>
                  <a:gd name="T31" fmla="*/ 146 h 148"/>
                  <a:gd name="T32" fmla="*/ 25 w 55"/>
                  <a:gd name="T33" fmla="*/ 140 h 148"/>
                  <a:gd name="T34" fmla="*/ 29 w 55"/>
                  <a:gd name="T35" fmla="*/ 131 h 148"/>
                  <a:gd name="T36" fmla="*/ 34 w 55"/>
                  <a:gd name="T37" fmla="*/ 115 h 148"/>
                  <a:gd name="T38" fmla="*/ 38 w 55"/>
                  <a:gd name="T39" fmla="*/ 100 h 148"/>
                  <a:gd name="T40" fmla="*/ 42 w 55"/>
                  <a:gd name="T41" fmla="*/ 84 h 148"/>
                  <a:gd name="T42" fmla="*/ 47 w 55"/>
                  <a:gd name="T43" fmla="*/ 64 h 148"/>
                  <a:gd name="T44" fmla="*/ 50 w 55"/>
                  <a:gd name="T45" fmla="*/ 49 h 148"/>
                  <a:gd name="T46" fmla="*/ 52 w 55"/>
                  <a:gd name="T47" fmla="*/ 35 h 148"/>
                  <a:gd name="T48" fmla="*/ 54 w 55"/>
                  <a:gd name="T49" fmla="*/ 20 h 148"/>
                  <a:gd name="T50" fmla="*/ 55 w 55"/>
                  <a:gd name="T51" fmla="*/ 9 h 148"/>
                  <a:gd name="T52" fmla="*/ 54 w 55"/>
                  <a:gd name="T53" fmla="*/ 7 h 148"/>
                  <a:gd name="T54" fmla="*/ 52 w 55"/>
                  <a:gd name="T55" fmla="*/ 3 h 148"/>
                  <a:gd name="T56" fmla="*/ 49 w 55"/>
                  <a:gd name="T57" fmla="*/ 0 h 148"/>
                  <a:gd name="T58" fmla="*/ 46 w 55"/>
                  <a:gd name="T59" fmla="*/ 0 h 148"/>
                  <a:gd name="T60" fmla="*/ 42 w 55"/>
                  <a:gd name="T61" fmla="*/ 0 h 148"/>
                  <a:gd name="T62" fmla="*/ 38 w 55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8">
                    <a:moveTo>
                      <a:pt x="38" y="1"/>
                    </a:moveTo>
                    <a:lnTo>
                      <a:pt x="34" y="5"/>
                    </a:lnTo>
                    <a:lnTo>
                      <a:pt x="32" y="8"/>
                    </a:lnTo>
                    <a:lnTo>
                      <a:pt x="27" y="18"/>
                    </a:lnTo>
                    <a:lnTo>
                      <a:pt x="21" y="34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9" y="82"/>
                    </a:lnTo>
                    <a:lnTo>
                      <a:pt x="6" y="96"/>
                    </a:lnTo>
                    <a:lnTo>
                      <a:pt x="2" y="112"/>
                    </a:lnTo>
                    <a:lnTo>
                      <a:pt x="1" y="127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6" y="148"/>
                    </a:lnTo>
                    <a:lnTo>
                      <a:pt x="13" y="148"/>
                    </a:lnTo>
                    <a:lnTo>
                      <a:pt x="20" y="146"/>
                    </a:lnTo>
                    <a:lnTo>
                      <a:pt x="25" y="140"/>
                    </a:lnTo>
                    <a:lnTo>
                      <a:pt x="29" y="131"/>
                    </a:lnTo>
                    <a:lnTo>
                      <a:pt x="34" y="115"/>
                    </a:lnTo>
                    <a:lnTo>
                      <a:pt x="38" y="100"/>
                    </a:lnTo>
                    <a:lnTo>
                      <a:pt x="42" y="84"/>
                    </a:lnTo>
                    <a:lnTo>
                      <a:pt x="47" y="64"/>
                    </a:lnTo>
                    <a:lnTo>
                      <a:pt x="50" y="49"/>
                    </a:lnTo>
                    <a:lnTo>
                      <a:pt x="52" y="35"/>
                    </a:lnTo>
                    <a:lnTo>
                      <a:pt x="54" y="20"/>
                    </a:lnTo>
                    <a:lnTo>
                      <a:pt x="55" y="9"/>
                    </a:lnTo>
                    <a:lnTo>
                      <a:pt x="54" y="7"/>
                    </a:lnTo>
                    <a:lnTo>
                      <a:pt x="52" y="3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4" name="Freeform 87"/>
              <p:cNvSpPr>
                <a:spLocks/>
              </p:cNvSpPr>
              <p:nvPr/>
            </p:nvSpPr>
            <p:spPr bwMode="auto">
              <a:xfrm>
                <a:off x="4394" y="3561"/>
                <a:ext cx="210" cy="87"/>
              </a:xfrm>
              <a:custGeom>
                <a:avLst/>
                <a:gdLst>
                  <a:gd name="T0" fmla="*/ 3 w 210"/>
                  <a:gd name="T1" fmla="*/ 77 h 87"/>
                  <a:gd name="T2" fmla="*/ 12 w 210"/>
                  <a:gd name="T3" fmla="*/ 73 h 87"/>
                  <a:gd name="T4" fmla="*/ 29 w 210"/>
                  <a:gd name="T5" fmla="*/ 64 h 87"/>
                  <a:gd name="T6" fmla="*/ 56 w 210"/>
                  <a:gd name="T7" fmla="*/ 51 h 87"/>
                  <a:gd name="T8" fmla="*/ 91 w 210"/>
                  <a:gd name="T9" fmla="*/ 36 h 87"/>
                  <a:gd name="T10" fmla="*/ 125 w 210"/>
                  <a:gd name="T11" fmla="*/ 23 h 87"/>
                  <a:gd name="T12" fmla="*/ 165 w 210"/>
                  <a:gd name="T13" fmla="*/ 9 h 87"/>
                  <a:gd name="T14" fmla="*/ 182 w 210"/>
                  <a:gd name="T15" fmla="*/ 4 h 87"/>
                  <a:gd name="T16" fmla="*/ 192 w 210"/>
                  <a:gd name="T17" fmla="*/ 2 h 87"/>
                  <a:gd name="T18" fmla="*/ 198 w 210"/>
                  <a:gd name="T19" fmla="*/ 1 h 87"/>
                  <a:gd name="T20" fmla="*/ 205 w 210"/>
                  <a:gd name="T21" fmla="*/ 0 h 87"/>
                  <a:gd name="T22" fmla="*/ 210 w 210"/>
                  <a:gd name="T23" fmla="*/ 2 h 87"/>
                  <a:gd name="T24" fmla="*/ 210 w 210"/>
                  <a:gd name="T25" fmla="*/ 5 h 87"/>
                  <a:gd name="T26" fmla="*/ 210 w 210"/>
                  <a:gd name="T27" fmla="*/ 8 h 87"/>
                  <a:gd name="T28" fmla="*/ 207 w 210"/>
                  <a:gd name="T29" fmla="*/ 11 h 87"/>
                  <a:gd name="T30" fmla="*/ 201 w 210"/>
                  <a:gd name="T31" fmla="*/ 16 h 87"/>
                  <a:gd name="T32" fmla="*/ 198 w 210"/>
                  <a:gd name="T33" fmla="*/ 19 h 87"/>
                  <a:gd name="T34" fmla="*/ 180 w 210"/>
                  <a:gd name="T35" fmla="*/ 28 h 87"/>
                  <a:gd name="T36" fmla="*/ 142 w 210"/>
                  <a:gd name="T37" fmla="*/ 45 h 87"/>
                  <a:gd name="T38" fmla="*/ 104 w 210"/>
                  <a:gd name="T39" fmla="*/ 59 h 87"/>
                  <a:gd name="T40" fmla="*/ 72 w 210"/>
                  <a:gd name="T41" fmla="*/ 71 h 87"/>
                  <a:gd name="T42" fmla="*/ 44 w 210"/>
                  <a:gd name="T43" fmla="*/ 80 h 87"/>
                  <a:gd name="T44" fmla="*/ 22 w 210"/>
                  <a:gd name="T45" fmla="*/ 86 h 87"/>
                  <a:gd name="T46" fmla="*/ 9 w 210"/>
                  <a:gd name="T47" fmla="*/ 87 h 87"/>
                  <a:gd name="T48" fmla="*/ 3 w 210"/>
                  <a:gd name="T49" fmla="*/ 87 h 87"/>
                  <a:gd name="T50" fmla="*/ 0 w 210"/>
                  <a:gd name="T51" fmla="*/ 83 h 87"/>
                  <a:gd name="T52" fmla="*/ 3 w 210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0" h="87">
                    <a:moveTo>
                      <a:pt x="3" y="77"/>
                    </a:moveTo>
                    <a:lnTo>
                      <a:pt x="12" y="73"/>
                    </a:lnTo>
                    <a:lnTo>
                      <a:pt x="29" y="64"/>
                    </a:lnTo>
                    <a:lnTo>
                      <a:pt x="56" y="51"/>
                    </a:lnTo>
                    <a:lnTo>
                      <a:pt x="91" y="36"/>
                    </a:lnTo>
                    <a:lnTo>
                      <a:pt x="125" y="23"/>
                    </a:lnTo>
                    <a:lnTo>
                      <a:pt x="165" y="9"/>
                    </a:lnTo>
                    <a:lnTo>
                      <a:pt x="182" y="4"/>
                    </a:lnTo>
                    <a:lnTo>
                      <a:pt x="192" y="2"/>
                    </a:lnTo>
                    <a:lnTo>
                      <a:pt x="198" y="1"/>
                    </a:lnTo>
                    <a:lnTo>
                      <a:pt x="205" y="0"/>
                    </a:lnTo>
                    <a:lnTo>
                      <a:pt x="210" y="2"/>
                    </a:lnTo>
                    <a:lnTo>
                      <a:pt x="210" y="5"/>
                    </a:lnTo>
                    <a:lnTo>
                      <a:pt x="210" y="8"/>
                    </a:lnTo>
                    <a:lnTo>
                      <a:pt x="207" y="11"/>
                    </a:lnTo>
                    <a:lnTo>
                      <a:pt x="201" y="16"/>
                    </a:lnTo>
                    <a:lnTo>
                      <a:pt x="198" y="19"/>
                    </a:lnTo>
                    <a:lnTo>
                      <a:pt x="180" y="28"/>
                    </a:lnTo>
                    <a:lnTo>
                      <a:pt x="142" y="45"/>
                    </a:lnTo>
                    <a:lnTo>
                      <a:pt x="104" y="59"/>
                    </a:lnTo>
                    <a:lnTo>
                      <a:pt x="72" y="71"/>
                    </a:lnTo>
                    <a:lnTo>
                      <a:pt x="44" y="80"/>
                    </a:lnTo>
                    <a:lnTo>
                      <a:pt x="22" y="86"/>
                    </a:lnTo>
                    <a:lnTo>
                      <a:pt x="9" y="87"/>
                    </a:lnTo>
                    <a:lnTo>
                      <a:pt x="3" y="87"/>
                    </a:lnTo>
                    <a:lnTo>
                      <a:pt x="0" y="83"/>
                    </a:lnTo>
                    <a:lnTo>
                      <a:pt x="3" y="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5" name="Freeform 88"/>
              <p:cNvSpPr>
                <a:spLocks/>
              </p:cNvSpPr>
              <p:nvPr/>
            </p:nvSpPr>
            <p:spPr bwMode="auto">
              <a:xfrm>
                <a:off x="4386" y="3561"/>
                <a:ext cx="211" cy="87"/>
              </a:xfrm>
              <a:custGeom>
                <a:avLst/>
                <a:gdLst>
                  <a:gd name="T0" fmla="*/ 4 w 211"/>
                  <a:gd name="T1" fmla="*/ 77 h 87"/>
                  <a:gd name="T2" fmla="*/ 11 w 211"/>
                  <a:gd name="T3" fmla="*/ 73 h 87"/>
                  <a:gd name="T4" fmla="*/ 29 w 211"/>
                  <a:gd name="T5" fmla="*/ 64 h 87"/>
                  <a:gd name="T6" fmla="*/ 56 w 211"/>
                  <a:gd name="T7" fmla="*/ 51 h 87"/>
                  <a:gd name="T8" fmla="*/ 91 w 211"/>
                  <a:gd name="T9" fmla="*/ 36 h 87"/>
                  <a:gd name="T10" fmla="*/ 125 w 211"/>
                  <a:gd name="T11" fmla="*/ 23 h 87"/>
                  <a:gd name="T12" fmla="*/ 165 w 211"/>
                  <a:gd name="T13" fmla="*/ 9 h 87"/>
                  <a:gd name="T14" fmla="*/ 183 w 211"/>
                  <a:gd name="T15" fmla="*/ 4 h 87"/>
                  <a:gd name="T16" fmla="*/ 193 w 211"/>
                  <a:gd name="T17" fmla="*/ 2 h 87"/>
                  <a:gd name="T18" fmla="*/ 199 w 211"/>
                  <a:gd name="T19" fmla="*/ 1 h 87"/>
                  <a:gd name="T20" fmla="*/ 206 w 211"/>
                  <a:gd name="T21" fmla="*/ 0 h 87"/>
                  <a:gd name="T22" fmla="*/ 209 w 211"/>
                  <a:gd name="T23" fmla="*/ 2 h 87"/>
                  <a:gd name="T24" fmla="*/ 211 w 211"/>
                  <a:gd name="T25" fmla="*/ 5 h 87"/>
                  <a:gd name="T26" fmla="*/ 209 w 211"/>
                  <a:gd name="T27" fmla="*/ 8 h 87"/>
                  <a:gd name="T28" fmla="*/ 206 w 211"/>
                  <a:gd name="T29" fmla="*/ 11 h 87"/>
                  <a:gd name="T30" fmla="*/ 202 w 211"/>
                  <a:gd name="T31" fmla="*/ 16 h 87"/>
                  <a:gd name="T32" fmla="*/ 198 w 211"/>
                  <a:gd name="T33" fmla="*/ 19 h 87"/>
                  <a:gd name="T34" fmla="*/ 180 w 211"/>
                  <a:gd name="T35" fmla="*/ 28 h 87"/>
                  <a:gd name="T36" fmla="*/ 143 w 211"/>
                  <a:gd name="T37" fmla="*/ 45 h 87"/>
                  <a:gd name="T38" fmla="*/ 104 w 211"/>
                  <a:gd name="T39" fmla="*/ 59 h 87"/>
                  <a:gd name="T40" fmla="*/ 73 w 211"/>
                  <a:gd name="T41" fmla="*/ 71 h 87"/>
                  <a:gd name="T42" fmla="*/ 44 w 211"/>
                  <a:gd name="T43" fmla="*/ 80 h 87"/>
                  <a:gd name="T44" fmla="*/ 23 w 211"/>
                  <a:gd name="T45" fmla="*/ 86 h 87"/>
                  <a:gd name="T46" fmla="*/ 9 w 211"/>
                  <a:gd name="T47" fmla="*/ 87 h 87"/>
                  <a:gd name="T48" fmla="*/ 4 w 211"/>
                  <a:gd name="T49" fmla="*/ 87 h 87"/>
                  <a:gd name="T50" fmla="*/ 0 w 211"/>
                  <a:gd name="T51" fmla="*/ 83 h 87"/>
                  <a:gd name="T52" fmla="*/ 4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4" y="77"/>
                    </a:moveTo>
                    <a:lnTo>
                      <a:pt x="11" y="73"/>
                    </a:lnTo>
                    <a:lnTo>
                      <a:pt x="29" y="64"/>
                    </a:lnTo>
                    <a:lnTo>
                      <a:pt x="56" y="51"/>
                    </a:lnTo>
                    <a:lnTo>
                      <a:pt x="91" y="36"/>
                    </a:lnTo>
                    <a:lnTo>
                      <a:pt x="125" y="23"/>
                    </a:lnTo>
                    <a:lnTo>
                      <a:pt x="165" y="9"/>
                    </a:lnTo>
                    <a:lnTo>
                      <a:pt x="183" y="4"/>
                    </a:lnTo>
                    <a:lnTo>
                      <a:pt x="193" y="2"/>
                    </a:lnTo>
                    <a:lnTo>
                      <a:pt x="199" y="1"/>
                    </a:lnTo>
                    <a:lnTo>
                      <a:pt x="206" y="0"/>
                    </a:lnTo>
                    <a:lnTo>
                      <a:pt x="209" y="2"/>
                    </a:lnTo>
                    <a:lnTo>
                      <a:pt x="211" y="5"/>
                    </a:lnTo>
                    <a:lnTo>
                      <a:pt x="209" y="8"/>
                    </a:lnTo>
                    <a:lnTo>
                      <a:pt x="206" y="11"/>
                    </a:lnTo>
                    <a:lnTo>
                      <a:pt x="202" y="16"/>
                    </a:lnTo>
                    <a:lnTo>
                      <a:pt x="198" y="19"/>
                    </a:lnTo>
                    <a:lnTo>
                      <a:pt x="180" y="28"/>
                    </a:lnTo>
                    <a:lnTo>
                      <a:pt x="143" y="45"/>
                    </a:lnTo>
                    <a:lnTo>
                      <a:pt x="104" y="59"/>
                    </a:lnTo>
                    <a:lnTo>
                      <a:pt x="73" y="71"/>
                    </a:lnTo>
                    <a:lnTo>
                      <a:pt x="44" y="80"/>
                    </a:lnTo>
                    <a:lnTo>
                      <a:pt x="23" y="86"/>
                    </a:lnTo>
                    <a:lnTo>
                      <a:pt x="9" y="87"/>
                    </a:lnTo>
                    <a:lnTo>
                      <a:pt x="4" y="87"/>
                    </a:lnTo>
                    <a:lnTo>
                      <a:pt x="0" y="83"/>
                    </a:lnTo>
                    <a:lnTo>
                      <a:pt x="4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6" name="Freeform 89"/>
              <p:cNvSpPr>
                <a:spLocks/>
              </p:cNvSpPr>
              <p:nvPr/>
            </p:nvSpPr>
            <p:spPr bwMode="auto">
              <a:xfrm>
                <a:off x="4393" y="3618"/>
                <a:ext cx="247" cy="43"/>
              </a:xfrm>
              <a:custGeom>
                <a:avLst/>
                <a:gdLst>
                  <a:gd name="T0" fmla="*/ 0 w 247"/>
                  <a:gd name="T1" fmla="*/ 37 h 43"/>
                  <a:gd name="T2" fmla="*/ 9 w 247"/>
                  <a:gd name="T3" fmla="*/ 33 h 43"/>
                  <a:gd name="T4" fmla="*/ 32 w 247"/>
                  <a:gd name="T5" fmla="*/ 27 h 43"/>
                  <a:gd name="T6" fmla="*/ 72 w 247"/>
                  <a:gd name="T7" fmla="*/ 19 h 43"/>
                  <a:gd name="T8" fmla="*/ 104 w 247"/>
                  <a:gd name="T9" fmla="*/ 13 h 43"/>
                  <a:gd name="T10" fmla="*/ 146 w 247"/>
                  <a:gd name="T11" fmla="*/ 7 h 43"/>
                  <a:gd name="T12" fmla="*/ 188 w 247"/>
                  <a:gd name="T13" fmla="*/ 2 h 43"/>
                  <a:gd name="T14" fmla="*/ 214 w 247"/>
                  <a:gd name="T15" fmla="*/ 0 h 43"/>
                  <a:gd name="T16" fmla="*/ 221 w 247"/>
                  <a:gd name="T17" fmla="*/ 0 h 43"/>
                  <a:gd name="T18" fmla="*/ 230 w 247"/>
                  <a:gd name="T19" fmla="*/ 0 h 43"/>
                  <a:gd name="T20" fmla="*/ 238 w 247"/>
                  <a:gd name="T21" fmla="*/ 1 h 43"/>
                  <a:gd name="T22" fmla="*/ 245 w 247"/>
                  <a:gd name="T23" fmla="*/ 2 h 43"/>
                  <a:gd name="T24" fmla="*/ 247 w 247"/>
                  <a:gd name="T25" fmla="*/ 4 h 43"/>
                  <a:gd name="T26" fmla="*/ 246 w 247"/>
                  <a:gd name="T27" fmla="*/ 7 h 43"/>
                  <a:gd name="T28" fmla="*/ 243 w 247"/>
                  <a:gd name="T29" fmla="*/ 10 h 43"/>
                  <a:gd name="T30" fmla="*/ 239 w 247"/>
                  <a:gd name="T31" fmla="*/ 12 h 43"/>
                  <a:gd name="T32" fmla="*/ 230 w 247"/>
                  <a:gd name="T33" fmla="*/ 16 h 43"/>
                  <a:gd name="T34" fmla="*/ 218 w 247"/>
                  <a:gd name="T35" fmla="*/ 19 h 43"/>
                  <a:gd name="T36" fmla="*/ 202 w 247"/>
                  <a:gd name="T37" fmla="*/ 23 h 43"/>
                  <a:gd name="T38" fmla="*/ 159 w 247"/>
                  <a:gd name="T39" fmla="*/ 30 h 43"/>
                  <a:gd name="T40" fmla="*/ 116 w 247"/>
                  <a:gd name="T41" fmla="*/ 35 h 43"/>
                  <a:gd name="T42" fmla="*/ 82 w 247"/>
                  <a:gd name="T43" fmla="*/ 39 h 43"/>
                  <a:gd name="T44" fmla="*/ 44 w 247"/>
                  <a:gd name="T45" fmla="*/ 42 h 43"/>
                  <a:gd name="T46" fmla="*/ 26 w 247"/>
                  <a:gd name="T47" fmla="*/ 42 h 43"/>
                  <a:gd name="T48" fmla="*/ 13 w 247"/>
                  <a:gd name="T49" fmla="*/ 43 h 43"/>
                  <a:gd name="T50" fmla="*/ 4 w 247"/>
                  <a:gd name="T51" fmla="*/ 42 h 43"/>
                  <a:gd name="T52" fmla="*/ 0 w 247"/>
                  <a:gd name="T53" fmla="*/ 40 h 43"/>
                  <a:gd name="T54" fmla="*/ 0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0" y="37"/>
                    </a:moveTo>
                    <a:lnTo>
                      <a:pt x="9" y="33"/>
                    </a:lnTo>
                    <a:lnTo>
                      <a:pt x="32" y="27"/>
                    </a:lnTo>
                    <a:lnTo>
                      <a:pt x="72" y="19"/>
                    </a:lnTo>
                    <a:lnTo>
                      <a:pt x="104" y="13"/>
                    </a:lnTo>
                    <a:lnTo>
                      <a:pt x="146" y="7"/>
                    </a:lnTo>
                    <a:lnTo>
                      <a:pt x="188" y="2"/>
                    </a:lnTo>
                    <a:lnTo>
                      <a:pt x="214" y="0"/>
                    </a:lnTo>
                    <a:lnTo>
                      <a:pt x="221" y="0"/>
                    </a:lnTo>
                    <a:lnTo>
                      <a:pt x="230" y="0"/>
                    </a:lnTo>
                    <a:lnTo>
                      <a:pt x="238" y="1"/>
                    </a:lnTo>
                    <a:lnTo>
                      <a:pt x="245" y="2"/>
                    </a:lnTo>
                    <a:lnTo>
                      <a:pt x="247" y="4"/>
                    </a:lnTo>
                    <a:lnTo>
                      <a:pt x="246" y="7"/>
                    </a:lnTo>
                    <a:lnTo>
                      <a:pt x="243" y="10"/>
                    </a:lnTo>
                    <a:lnTo>
                      <a:pt x="239" y="12"/>
                    </a:lnTo>
                    <a:lnTo>
                      <a:pt x="230" y="16"/>
                    </a:lnTo>
                    <a:lnTo>
                      <a:pt x="218" y="19"/>
                    </a:lnTo>
                    <a:lnTo>
                      <a:pt x="202" y="23"/>
                    </a:lnTo>
                    <a:lnTo>
                      <a:pt x="159" y="30"/>
                    </a:lnTo>
                    <a:lnTo>
                      <a:pt x="116" y="35"/>
                    </a:lnTo>
                    <a:lnTo>
                      <a:pt x="82" y="39"/>
                    </a:lnTo>
                    <a:lnTo>
                      <a:pt x="44" y="42"/>
                    </a:lnTo>
                    <a:lnTo>
                      <a:pt x="26" y="42"/>
                    </a:lnTo>
                    <a:lnTo>
                      <a:pt x="13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7" name="Freeform 90"/>
              <p:cNvSpPr>
                <a:spLocks/>
              </p:cNvSpPr>
              <p:nvPr/>
            </p:nvSpPr>
            <p:spPr bwMode="auto">
              <a:xfrm>
                <a:off x="4385" y="3617"/>
                <a:ext cx="247" cy="43"/>
              </a:xfrm>
              <a:custGeom>
                <a:avLst/>
                <a:gdLst>
                  <a:gd name="T0" fmla="*/ 0 w 247"/>
                  <a:gd name="T1" fmla="*/ 37 h 43"/>
                  <a:gd name="T2" fmla="*/ 9 w 247"/>
                  <a:gd name="T3" fmla="*/ 33 h 43"/>
                  <a:gd name="T4" fmla="*/ 33 w 247"/>
                  <a:gd name="T5" fmla="*/ 27 h 43"/>
                  <a:gd name="T6" fmla="*/ 72 w 247"/>
                  <a:gd name="T7" fmla="*/ 19 h 43"/>
                  <a:gd name="T8" fmla="*/ 105 w 247"/>
                  <a:gd name="T9" fmla="*/ 13 h 43"/>
                  <a:gd name="T10" fmla="*/ 145 w 247"/>
                  <a:gd name="T11" fmla="*/ 7 h 43"/>
                  <a:gd name="T12" fmla="*/ 188 w 247"/>
                  <a:gd name="T13" fmla="*/ 2 h 43"/>
                  <a:gd name="T14" fmla="*/ 213 w 247"/>
                  <a:gd name="T15" fmla="*/ 1 h 43"/>
                  <a:gd name="T16" fmla="*/ 222 w 247"/>
                  <a:gd name="T17" fmla="*/ 0 h 43"/>
                  <a:gd name="T18" fmla="*/ 230 w 247"/>
                  <a:gd name="T19" fmla="*/ 1 h 43"/>
                  <a:gd name="T20" fmla="*/ 238 w 247"/>
                  <a:gd name="T21" fmla="*/ 1 h 43"/>
                  <a:gd name="T22" fmla="*/ 245 w 247"/>
                  <a:gd name="T23" fmla="*/ 3 h 43"/>
                  <a:gd name="T24" fmla="*/ 247 w 247"/>
                  <a:gd name="T25" fmla="*/ 4 h 43"/>
                  <a:gd name="T26" fmla="*/ 247 w 247"/>
                  <a:gd name="T27" fmla="*/ 7 h 43"/>
                  <a:gd name="T28" fmla="*/ 244 w 247"/>
                  <a:gd name="T29" fmla="*/ 11 h 43"/>
                  <a:gd name="T30" fmla="*/ 240 w 247"/>
                  <a:gd name="T31" fmla="*/ 13 h 43"/>
                  <a:gd name="T32" fmla="*/ 229 w 247"/>
                  <a:gd name="T33" fmla="*/ 17 h 43"/>
                  <a:gd name="T34" fmla="*/ 219 w 247"/>
                  <a:gd name="T35" fmla="*/ 19 h 43"/>
                  <a:gd name="T36" fmla="*/ 202 w 247"/>
                  <a:gd name="T37" fmla="*/ 23 h 43"/>
                  <a:gd name="T38" fmla="*/ 160 w 247"/>
                  <a:gd name="T39" fmla="*/ 30 h 43"/>
                  <a:gd name="T40" fmla="*/ 116 w 247"/>
                  <a:gd name="T41" fmla="*/ 35 h 43"/>
                  <a:gd name="T42" fmla="*/ 83 w 247"/>
                  <a:gd name="T43" fmla="*/ 39 h 43"/>
                  <a:gd name="T44" fmla="*/ 44 w 247"/>
                  <a:gd name="T45" fmla="*/ 42 h 43"/>
                  <a:gd name="T46" fmla="*/ 27 w 247"/>
                  <a:gd name="T47" fmla="*/ 42 h 43"/>
                  <a:gd name="T48" fmla="*/ 14 w 247"/>
                  <a:gd name="T49" fmla="*/ 43 h 43"/>
                  <a:gd name="T50" fmla="*/ 4 w 247"/>
                  <a:gd name="T51" fmla="*/ 42 h 43"/>
                  <a:gd name="T52" fmla="*/ 0 w 247"/>
                  <a:gd name="T53" fmla="*/ 40 h 43"/>
                  <a:gd name="T54" fmla="*/ 0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0" y="37"/>
                    </a:moveTo>
                    <a:lnTo>
                      <a:pt x="9" y="33"/>
                    </a:lnTo>
                    <a:lnTo>
                      <a:pt x="33" y="27"/>
                    </a:lnTo>
                    <a:lnTo>
                      <a:pt x="72" y="19"/>
                    </a:lnTo>
                    <a:lnTo>
                      <a:pt x="105" y="13"/>
                    </a:lnTo>
                    <a:lnTo>
                      <a:pt x="145" y="7"/>
                    </a:lnTo>
                    <a:lnTo>
                      <a:pt x="188" y="2"/>
                    </a:lnTo>
                    <a:lnTo>
                      <a:pt x="213" y="1"/>
                    </a:lnTo>
                    <a:lnTo>
                      <a:pt x="222" y="0"/>
                    </a:lnTo>
                    <a:lnTo>
                      <a:pt x="230" y="1"/>
                    </a:lnTo>
                    <a:lnTo>
                      <a:pt x="238" y="1"/>
                    </a:lnTo>
                    <a:lnTo>
                      <a:pt x="245" y="3"/>
                    </a:lnTo>
                    <a:lnTo>
                      <a:pt x="247" y="4"/>
                    </a:lnTo>
                    <a:lnTo>
                      <a:pt x="247" y="7"/>
                    </a:lnTo>
                    <a:lnTo>
                      <a:pt x="244" y="11"/>
                    </a:lnTo>
                    <a:lnTo>
                      <a:pt x="240" y="13"/>
                    </a:lnTo>
                    <a:lnTo>
                      <a:pt x="229" y="17"/>
                    </a:lnTo>
                    <a:lnTo>
                      <a:pt x="219" y="19"/>
                    </a:lnTo>
                    <a:lnTo>
                      <a:pt x="202" y="23"/>
                    </a:lnTo>
                    <a:lnTo>
                      <a:pt x="160" y="30"/>
                    </a:lnTo>
                    <a:lnTo>
                      <a:pt x="116" y="35"/>
                    </a:lnTo>
                    <a:lnTo>
                      <a:pt x="83" y="39"/>
                    </a:lnTo>
                    <a:lnTo>
                      <a:pt x="44" y="42"/>
                    </a:lnTo>
                    <a:lnTo>
                      <a:pt x="27" y="42"/>
                    </a:lnTo>
                    <a:lnTo>
                      <a:pt x="14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8" name="Oval 91"/>
              <p:cNvSpPr>
                <a:spLocks noChangeArrowheads="1"/>
              </p:cNvSpPr>
              <p:nvPr/>
            </p:nvSpPr>
            <p:spPr bwMode="auto">
              <a:xfrm>
                <a:off x="4341" y="3491"/>
                <a:ext cx="40" cy="14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49" name="Oval 92"/>
              <p:cNvSpPr>
                <a:spLocks noChangeArrowheads="1"/>
              </p:cNvSpPr>
              <p:nvPr/>
            </p:nvSpPr>
            <p:spPr bwMode="auto">
              <a:xfrm>
                <a:off x="4332" y="3491"/>
                <a:ext cx="41" cy="14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0" name="Oval 93"/>
              <p:cNvSpPr>
                <a:spLocks noChangeArrowheads="1"/>
              </p:cNvSpPr>
              <p:nvPr/>
            </p:nvSpPr>
            <p:spPr bwMode="auto">
              <a:xfrm>
                <a:off x="4394" y="3647"/>
                <a:ext cx="235" cy="2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1" name="Oval 94"/>
              <p:cNvSpPr>
                <a:spLocks noChangeArrowheads="1"/>
              </p:cNvSpPr>
              <p:nvPr/>
            </p:nvSpPr>
            <p:spPr bwMode="auto">
              <a:xfrm>
                <a:off x="4386" y="3647"/>
                <a:ext cx="236" cy="2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2" name="Freeform 95"/>
              <p:cNvSpPr>
                <a:spLocks/>
              </p:cNvSpPr>
              <p:nvPr/>
            </p:nvSpPr>
            <p:spPr bwMode="auto">
              <a:xfrm>
                <a:off x="4384" y="3536"/>
                <a:ext cx="192" cy="113"/>
              </a:xfrm>
              <a:custGeom>
                <a:avLst/>
                <a:gdLst>
                  <a:gd name="T0" fmla="*/ 4 w 192"/>
                  <a:gd name="T1" fmla="*/ 104 h 113"/>
                  <a:gd name="T2" fmla="*/ 8 w 192"/>
                  <a:gd name="T3" fmla="*/ 98 h 113"/>
                  <a:gd name="T4" fmla="*/ 19 w 192"/>
                  <a:gd name="T5" fmla="*/ 88 h 113"/>
                  <a:gd name="T6" fmla="*/ 41 w 192"/>
                  <a:gd name="T7" fmla="*/ 74 h 113"/>
                  <a:gd name="T8" fmla="*/ 74 w 192"/>
                  <a:gd name="T9" fmla="*/ 52 h 113"/>
                  <a:gd name="T10" fmla="*/ 107 w 192"/>
                  <a:gd name="T11" fmla="*/ 34 h 113"/>
                  <a:gd name="T12" fmla="*/ 133 w 192"/>
                  <a:gd name="T13" fmla="*/ 21 h 113"/>
                  <a:gd name="T14" fmla="*/ 158 w 192"/>
                  <a:gd name="T15" fmla="*/ 7 h 113"/>
                  <a:gd name="T16" fmla="*/ 167 w 192"/>
                  <a:gd name="T17" fmla="*/ 3 h 113"/>
                  <a:gd name="T18" fmla="*/ 175 w 192"/>
                  <a:gd name="T19" fmla="*/ 1 h 113"/>
                  <a:gd name="T20" fmla="*/ 181 w 192"/>
                  <a:gd name="T21" fmla="*/ 0 h 113"/>
                  <a:gd name="T22" fmla="*/ 187 w 192"/>
                  <a:gd name="T23" fmla="*/ 0 h 113"/>
                  <a:gd name="T24" fmla="*/ 192 w 192"/>
                  <a:gd name="T25" fmla="*/ 2 h 113"/>
                  <a:gd name="T26" fmla="*/ 192 w 192"/>
                  <a:gd name="T27" fmla="*/ 6 h 113"/>
                  <a:gd name="T28" fmla="*/ 191 w 192"/>
                  <a:gd name="T29" fmla="*/ 10 h 113"/>
                  <a:gd name="T30" fmla="*/ 188 w 192"/>
                  <a:gd name="T31" fmla="*/ 14 h 113"/>
                  <a:gd name="T32" fmla="*/ 184 w 192"/>
                  <a:gd name="T33" fmla="*/ 17 h 113"/>
                  <a:gd name="T34" fmla="*/ 177 w 192"/>
                  <a:gd name="T35" fmla="*/ 23 h 113"/>
                  <a:gd name="T36" fmla="*/ 155 w 192"/>
                  <a:gd name="T37" fmla="*/ 40 h 113"/>
                  <a:gd name="T38" fmla="*/ 132 w 192"/>
                  <a:gd name="T39" fmla="*/ 55 h 113"/>
                  <a:gd name="T40" fmla="*/ 98 w 192"/>
                  <a:gd name="T41" fmla="*/ 74 h 113"/>
                  <a:gd name="T42" fmla="*/ 65 w 192"/>
                  <a:gd name="T43" fmla="*/ 92 h 113"/>
                  <a:gd name="T44" fmla="*/ 36 w 192"/>
                  <a:gd name="T45" fmla="*/ 106 h 113"/>
                  <a:gd name="T46" fmla="*/ 21 w 192"/>
                  <a:gd name="T47" fmla="*/ 110 h 113"/>
                  <a:gd name="T48" fmla="*/ 10 w 192"/>
                  <a:gd name="T49" fmla="*/ 113 h 113"/>
                  <a:gd name="T50" fmla="*/ 3 w 192"/>
                  <a:gd name="T51" fmla="*/ 112 h 113"/>
                  <a:gd name="T52" fmla="*/ 0 w 192"/>
                  <a:gd name="T53" fmla="*/ 109 h 113"/>
                  <a:gd name="T54" fmla="*/ 4 w 192"/>
                  <a:gd name="T55" fmla="*/ 104 h 1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3">
                    <a:moveTo>
                      <a:pt x="4" y="104"/>
                    </a:moveTo>
                    <a:lnTo>
                      <a:pt x="8" y="98"/>
                    </a:lnTo>
                    <a:lnTo>
                      <a:pt x="19" y="88"/>
                    </a:lnTo>
                    <a:lnTo>
                      <a:pt x="41" y="74"/>
                    </a:lnTo>
                    <a:lnTo>
                      <a:pt x="74" y="52"/>
                    </a:lnTo>
                    <a:lnTo>
                      <a:pt x="107" y="34"/>
                    </a:lnTo>
                    <a:lnTo>
                      <a:pt x="133" y="21"/>
                    </a:lnTo>
                    <a:lnTo>
                      <a:pt x="158" y="7"/>
                    </a:lnTo>
                    <a:lnTo>
                      <a:pt x="167" y="3"/>
                    </a:lnTo>
                    <a:lnTo>
                      <a:pt x="175" y="1"/>
                    </a:lnTo>
                    <a:lnTo>
                      <a:pt x="181" y="0"/>
                    </a:lnTo>
                    <a:lnTo>
                      <a:pt x="187" y="0"/>
                    </a:lnTo>
                    <a:lnTo>
                      <a:pt x="192" y="2"/>
                    </a:lnTo>
                    <a:lnTo>
                      <a:pt x="192" y="6"/>
                    </a:lnTo>
                    <a:lnTo>
                      <a:pt x="191" y="10"/>
                    </a:lnTo>
                    <a:lnTo>
                      <a:pt x="188" y="14"/>
                    </a:lnTo>
                    <a:lnTo>
                      <a:pt x="184" y="17"/>
                    </a:lnTo>
                    <a:lnTo>
                      <a:pt x="177" y="23"/>
                    </a:lnTo>
                    <a:lnTo>
                      <a:pt x="155" y="40"/>
                    </a:lnTo>
                    <a:lnTo>
                      <a:pt x="132" y="55"/>
                    </a:lnTo>
                    <a:lnTo>
                      <a:pt x="98" y="74"/>
                    </a:lnTo>
                    <a:lnTo>
                      <a:pt x="65" y="92"/>
                    </a:lnTo>
                    <a:lnTo>
                      <a:pt x="36" y="106"/>
                    </a:lnTo>
                    <a:lnTo>
                      <a:pt x="21" y="110"/>
                    </a:lnTo>
                    <a:lnTo>
                      <a:pt x="10" y="113"/>
                    </a:lnTo>
                    <a:lnTo>
                      <a:pt x="3" y="112"/>
                    </a:lnTo>
                    <a:lnTo>
                      <a:pt x="0" y="109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3" name="Freeform 96"/>
              <p:cNvSpPr>
                <a:spLocks/>
              </p:cNvSpPr>
              <p:nvPr/>
            </p:nvSpPr>
            <p:spPr bwMode="auto">
              <a:xfrm>
                <a:off x="4377" y="3536"/>
                <a:ext cx="192" cy="113"/>
              </a:xfrm>
              <a:custGeom>
                <a:avLst/>
                <a:gdLst>
                  <a:gd name="T0" fmla="*/ 4 w 192"/>
                  <a:gd name="T1" fmla="*/ 104 h 113"/>
                  <a:gd name="T2" fmla="*/ 7 w 192"/>
                  <a:gd name="T3" fmla="*/ 98 h 113"/>
                  <a:gd name="T4" fmla="*/ 19 w 192"/>
                  <a:gd name="T5" fmla="*/ 88 h 113"/>
                  <a:gd name="T6" fmla="*/ 41 w 192"/>
                  <a:gd name="T7" fmla="*/ 74 h 113"/>
                  <a:gd name="T8" fmla="*/ 73 w 192"/>
                  <a:gd name="T9" fmla="*/ 52 h 113"/>
                  <a:gd name="T10" fmla="*/ 106 w 192"/>
                  <a:gd name="T11" fmla="*/ 34 h 113"/>
                  <a:gd name="T12" fmla="*/ 132 w 192"/>
                  <a:gd name="T13" fmla="*/ 21 h 113"/>
                  <a:gd name="T14" fmla="*/ 157 w 192"/>
                  <a:gd name="T15" fmla="*/ 7 h 113"/>
                  <a:gd name="T16" fmla="*/ 167 w 192"/>
                  <a:gd name="T17" fmla="*/ 3 h 113"/>
                  <a:gd name="T18" fmla="*/ 174 w 192"/>
                  <a:gd name="T19" fmla="*/ 1 h 113"/>
                  <a:gd name="T20" fmla="*/ 181 w 192"/>
                  <a:gd name="T21" fmla="*/ 0 h 113"/>
                  <a:gd name="T22" fmla="*/ 186 w 192"/>
                  <a:gd name="T23" fmla="*/ 0 h 113"/>
                  <a:gd name="T24" fmla="*/ 191 w 192"/>
                  <a:gd name="T25" fmla="*/ 2 h 113"/>
                  <a:gd name="T26" fmla="*/ 192 w 192"/>
                  <a:gd name="T27" fmla="*/ 6 h 113"/>
                  <a:gd name="T28" fmla="*/ 190 w 192"/>
                  <a:gd name="T29" fmla="*/ 10 h 113"/>
                  <a:gd name="T30" fmla="*/ 187 w 192"/>
                  <a:gd name="T31" fmla="*/ 14 h 113"/>
                  <a:gd name="T32" fmla="*/ 184 w 192"/>
                  <a:gd name="T33" fmla="*/ 17 h 113"/>
                  <a:gd name="T34" fmla="*/ 177 w 192"/>
                  <a:gd name="T35" fmla="*/ 23 h 113"/>
                  <a:gd name="T36" fmla="*/ 153 w 192"/>
                  <a:gd name="T37" fmla="*/ 40 h 113"/>
                  <a:gd name="T38" fmla="*/ 131 w 192"/>
                  <a:gd name="T39" fmla="*/ 55 h 113"/>
                  <a:gd name="T40" fmla="*/ 97 w 192"/>
                  <a:gd name="T41" fmla="*/ 74 h 113"/>
                  <a:gd name="T42" fmla="*/ 64 w 192"/>
                  <a:gd name="T43" fmla="*/ 92 h 113"/>
                  <a:gd name="T44" fmla="*/ 35 w 192"/>
                  <a:gd name="T45" fmla="*/ 106 h 113"/>
                  <a:gd name="T46" fmla="*/ 20 w 192"/>
                  <a:gd name="T47" fmla="*/ 110 h 113"/>
                  <a:gd name="T48" fmla="*/ 10 w 192"/>
                  <a:gd name="T49" fmla="*/ 113 h 113"/>
                  <a:gd name="T50" fmla="*/ 2 w 192"/>
                  <a:gd name="T51" fmla="*/ 112 h 113"/>
                  <a:gd name="T52" fmla="*/ 0 w 192"/>
                  <a:gd name="T53" fmla="*/ 109 h 113"/>
                  <a:gd name="T54" fmla="*/ 4 w 192"/>
                  <a:gd name="T55" fmla="*/ 104 h 1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3">
                    <a:moveTo>
                      <a:pt x="4" y="104"/>
                    </a:moveTo>
                    <a:lnTo>
                      <a:pt x="7" y="98"/>
                    </a:lnTo>
                    <a:lnTo>
                      <a:pt x="19" y="88"/>
                    </a:lnTo>
                    <a:lnTo>
                      <a:pt x="41" y="74"/>
                    </a:lnTo>
                    <a:lnTo>
                      <a:pt x="73" y="52"/>
                    </a:lnTo>
                    <a:lnTo>
                      <a:pt x="106" y="34"/>
                    </a:lnTo>
                    <a:lnTo>
                      <a:pt x="132" y="21"/>
                    </a:lnTo>
                    <a:lnTo>
                      <a:pt x="157" y="7"/>
                    </a:lnTo>
                    <a:lnTo>
                      <a:pt x="167" y="3"/>
                    </a:lnTo>
                    <a:lnTo>
                      <a:pt x="174" y="1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6"/>
                    </a:lnTo>
                    <a:lnTo>
                      <a:pt x="190" y="10"/>
                    </a:lnTo>
                    <a:lnTo>
                      <a:pt x="187" y="14"/>
                    </a:lnTo>
                    <a:lnTo>
                      <a:pt x="184" y="17"/>
                    </a:lnTo>
                    <a:lnTo>
                      <a:pt x="177" y="23"/>
                    </a:lnTo>
                    <a:lnTo>
                      <a:pt x="153" y="40"/>
                    </a:lnTo>
                    <a:lnTo>
                      <a:pt x="131" y="55"/>
                    </a:lnTo>
                    <a:lnTo>
                      <a:pt x="97" y="74"/>
                    </a:lnTo>
                    <a:lnTo>
                      <a:pt x="64" y="92"/>
                    </a:lnTo>
                    <a:lnTo>
                      <a:pt x="35" y="106"/>
                    </a:lnTo>
                    <a:lnTo>
                      <a:pt x="20" y="110"/>
                    </a:lnTo>
                    <a:lnTo>
                      <a:pt x="10" y="113"/>
                    </a:lnTo>
                    <a:lnTo>
                      <a:pt x="2" y="112"/>
                    </a:lnTo>
                    <a:lnTo>
                      <a:pt x="0" y="109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4" name="Freeform 97"/>
              <p:cNvSpPr>
                <a:spLocks/>
              </p:cNvSpPr>
              <p:nvPr/>
            </p:nvSpPr>
            <p:spPr bwMode="auto">
              <a:xfrm>
                <a:off x="4369" y="3501"/>
                <a:ext cx="110" cy="144"/>
              </a:xfrm>
              <a:custGeom>
                <a:avLst/>
                <a:gdLst>
                  <a:gd name="T0" fmla="*/ 8 w 110"/>
                  <a:gd name="T1" fmla="*/ 144 h 144"/>
                  <a:gd name="T2" fmla="*/ 4 w 110"/>
                  <a:gd name="T3" fmla="*/ 141 h 144"/>
                  <a:gd name="T4" fmla="*/ 1 w 110"/>
                  <a:gd name="T5" fmla="*/ 139 h 144"/>
                  <a:gd name="T6" fmla="*/ 0 w 110"/>
                  <a:gd name="T7" fmla="*/ 136 h 144"/>
                  <a:gd name="T8" fmla="*/ 1 w 110"/>
                  <a:gd name="T9" fmla="*/ 131 h 144"/>
                  <a:gd name="T10" fmla="*/ 7 w 110"/>
                  <a:gd name="T11" fmla="*/ 119 h 144"/>
                  <a:gd name="T12" fmla="*/ 18 w 110"/>
                  <a:gd name="T13" fmla="*/ 100 h 144"/>
                  <a:gd name="T14" fmla="*/ 31 w 110"/>
                  <a:gd name="T15" fmla="*/ 79 h 144"/>
                  <a:gd name="T16" fmla="*/ 43 w 110"/>
                  <a:gd name="T17" fmla="*/ 61 h 144"/>
                  <a:gd name="T18" fmla="*/ 56 w 110"/>
                  <a:gd name="T19" fmla="*/ 42 h 144"/>
                  <a:gd name="T20" fmla="*/ 70 w 110"/>
                  <a:gd name="T21" fmla="*/ 25 h 144"/>
                  <a:gd name="T22" fmla="*/ 80 w 110"/>
                  <a:gd name="T23" fmla="*/ 14 h 144"/>
                  <a:gd name="T24" fmla="*/ 85 w 110"/>
                  <a:gd name="T25" fmla="*/ 8 h 144"/>
                  <a:gd name="T26" fmla="*/ 89 w 110"/>
                  <a:gd name="T27" fmla="*/ 5 h 144"/>
                  <a:gd name="T28" fmla="*/ 93 w 110"/>
                  <a:gd name="T29" fmla="*/ 2 h 144"/>
                  <a:gd name="T30" fmla="*/ 97 w 110"/>
                  <a:gd name="T31" fmla="*/ 0 h 144"/>
                  <a:gd name="T32" fmla="*/ 102 w 110"/>
                  <a:gd name="T33" fmla="*/ 0 h 144"/>
                  <a:gd name="T34" fmla="*/ 106 w 110"/>
                  <a:gd name="T35" fmla="*/ 0 h 144"/>
                  <a:gd name="T36" fmla="*/ 108 w 110"/>
                  <a:gd name="T37" fmla="*/ 2 h 144"/>
                  <a:gd name="T38" fmla="*/ 109 w 110"/>
                  <a:gd name="T39" fmla="*/ 4 h 144"/>
                  <a:gd name="T40" fmla="*/ 110 w 110"/>
                  <a:gd name="T41" fmla="*/ 7 h 144"/>
                  <a:gd name="T42" fmla="*/ 109 w 110"/>
                  <a:gd name="T43" fmla="*/ 10 h 144"/>
                  <a:gd name="T44" fmla="*/ 106 w 110"/>
                  <a:gd name="T45" fmla="*/ 17 h 144"/>
                  <a:gd name="T46" fmla="*/ 105 w 110"/>
                  <a:gd name="T47" fmla="*/ 22 h 144"/>
                  <a:gd name="T48" fmla="*/ 99 w 110"/>
                  <a:gd name="T49" fmla="*/ 34 h 144"/>
                  <a:gd name="T50" fmla="*/ 91 w 110"/>
                  <a:gd name="T51" fmla="*/ 49 h 144"/>
                  <a:gd name="T52" fmla="*/ 80 w 110"/>
                  <a:gd name="T53" fmla="*/ 68 h 144"/>
                  <a:gd name="T54" fmla="*/ 67 w 110"/>
                  <a:gd name="T55" fmla="*/ 87 h 144"/>
                  <a:gd name="T56" fmla="*/ 54 w 110"/>
                  <a:gd name="T57" fmla="*/ 105 h 144"/>
                  <a:gd name="T58" fmla="*/ 44 w 110"/>
                  <a:gd name="T59" fmla="*/ 117 h 144"/>
                  <a:gd name="T60" fmla="*/ 36 w 110"/>
                  <a:gd name="T61" fmla="*/ 127 h 144"/>
                  <a:gd name="T62" fmla="*/ 24 w 110"/>
                  <a:gd name="T63" fmla="*/ 138 h 144"/>
                  <a:gd name="T64" fmla="*/ 20 w 110"/>
                  <a:gd name="T65" fmla="*/ 143 h 144"/>
                  <a:gd name="T66" fmla="*/ 16 w 110"/>
                  <a:gd name="T67" fmla="*/ 144 h 144"/>
                  <a:gd name="T68" fmla="*/ 12 w 110"/>
                  <a:gd name="T69" fmla="*/ 144 h 144"/>
                  <a:gd name="T70" fmla="*/ 8 w 110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0" h="144">
                    <a:moveTo>
                      <a:pt x="8" y="144"/>
                    </a:moveTo>
                    <a:lnTo>
                      <a:pt x="4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1" y="131"/>
                    </a:lnTo>
                    <a:lnTo>
                      <a:pt x="7" y="119"/>
                    </a:lnTo>
                    <a:lnTo>
                      <a:pt x="18" y="100"/>
                    </a:lnTo>
                    <a:lnTo>
                      <a:pt x="31" y="79"/>
                    </a:lnTo>
                    <a:lnTo>
                      <a:pt x="43" y="61"/>
                    </a:lnTo>
                    <a:lnTo>
                      <a:pt x="56" y="42"/>
                    </a:lnTo>
                    <a:lnTo>
                      <a:pt x="70" y="25"/>
                    </a:lnTo>
                    <a:lnTo>
                      <a:pt x="80" y="14"/>
                    </a:lnTo>
                    <a:lnTo>
                      <a:pt x="85" y="8"/>
                    </a:lnTo>
                    <a:lnTo>
                      <a:pt x="89" y="5"/>
                    </a:lnTo>
                    <a:lnTo>
                      <a:pt x="93" y="2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9" y="4"/>
                    </a:lnTo>
                    <a:lnTo>
                      <a:pt x="110" y="7"/>
                    </a:lnTo>
                    <a:lnTo>
                      <a:pt x="109" y="10"/>
                    </a:lnTo>
                    <a:lnTo>
                      <a:pt x="106" y="17"/>
                    </a:lnTo>
                    <a:lnTo>
                      <a:pt x="105" y="22"/>
                    </a:lnTo>
                    <a:lnTo>
                      <a:pt x="99" y="34"/>
                    </a:lnTo>
                    <a:lnTo>
                      <a:pt x="91" y="49"/>
                    </a:lnTo>
                    <a:lnTo>
                      <a:pt x="80" y="68"/>
                    </a:lnTo>
                    <a:lnTo>
                      <a:pt x="67" y="87"/>
                    </a:lnTo>
                    <a:lnTo>
                      <a:pt x="54" y="105"/>
                    </a:lnTo>
                    <a:lnTo>
                      <a:pt x="44" y="117"/>
                    </a:lnTo>
                    <a:lnTo>
                      <a:pt x="36" y="127"/>
                    </a:lnTo>
                    <a:lnTo>
                      <a:pt x="24" y="138"/>
                    </a:lnTo>
                    <a:lnTo>
                      <a:pt x="20" y="143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8" y="14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5" name="Freeform 98"/>
              <p:cNvSpPr>
                <a:spLocks/>
              </p:cNvSpPr>
              <p:nvPr/>
            </p:nvSpPr>
            <p:spPr bwMode="auto">
              <a:xfrm>
                <a:off x="4362" y="3501"/>
                <a:ext cx="109" cy="144"/>
              </a:xfrm>
              <a:custGeom>
                <a:avLst/>
                <a:gdLst>
                  <a:gd name="T0" fmla="*/ 7 w 109"/>
                  <a:gd name="T1" fmla="*/ 144 h 144"/>
                  <a:gd name="T2" fmla="*/ 4 w 109"/>
                  <a:gd name="T3" fmla="*/ 141 h 144"/>
                  <a:gd name="T4" fmla="*/ 1 w 109"/>
                  <a:gd name="T5" fmla="*/ 139 h 144"/>
                  <a:gd name="T6" fmla="*/ 0 w 109"/>
                  <a:gd name="T7" fmla="*/ 136 h 144"/>
                  <a:gd name="T8" fmla="*/ 1 w 109"/>
                  <a:gd name="T9" fmla="*/ 131 h 144"/>
                  <a:gd name="T10" fmla="*/ 7 w 109"/>
                  <a:gd name="T11" fmla="*/ 119 h 144"/>
                  <a:gd name="T12" fmla="*/ 17 w 109"/>
                  <a:gd name="T13" fmla="*/ 100 h 144"/>
                  <a:gd name="T14" fmla="*/ 30 w 109"/>
                  <a:gd name="T15" fmla="*/ 79 h 144"/>
                  <a:gd name="T16" fmla="*/ 41 w 109"/>
                  <a:gd name="T17" fmla="*/ 61 h 144"/>
                  <a:gd name="T18" fmla="*/ 56 w 109"/>
                  <a:gd name="T19" fmla="*/ 42 h 144"/>
                  <a:gd name="T20" fmla="*/ 69 w 109"/>
                  <a:gd name="T21" fmla="*/ 25 h 144"/>
                  <a:gd name="T22" fmla="*/ 79 w 109"/>
                  <a:gd name="T23" fmla="*/ 14 h 144"/>
                  <a:gd name="T24" fmla="*/ 84 w 109"/>
                  <a:gd name="T25" fmla="*/ 8 h 144"/>
                  <a:gd name="T26" fmla="*/ 88 w 109"/>
                  <a:gd name="T27" fmla="*/ 5 h 144"/>
                  <a:gd name="T28" fmla="*/ 92 w 109"/>
                  <a:gd name="T29" fmla="*/ 2 h 144"/>
                  <a:gd name="T30" fmla="*/ 97 w 109"/>
                  <a:gd name="T31" fmla="*/ 0 h 144"/>
                  <a:gd name="T32" fmla="*/ 100 w 109"/>
                  <a:gd name="T33" fmla="*/ 0 h 144"/>
                  <a:gd name="T34" fmla="*/ 106 w 109"/>
                  <a:gd name="T35" fmla="*/ 0 h 144"/>
                  <a:gd name="T36" fmla="*/ 108 w 109"/>
                  <a:gd name="T37" fmla="*/ 2 h 144"/>
                  <a:gd name="T38" fmla="*/ 109 w 109"/>
                  <a:gd name="T39" fmla="*/ 4 h 144"/>
                  <a:gd name="T40" fmla="*/ 109 w 109"/>
                  <a:gd name="T41" fmla="*/ 7 h 144"/>
                  <a:gd name="T42" fmla="*/ 109 w 109"/>
                  <a:gd name="T43" fmla="*/ 10 h 144"/>
                  <a:gd name="T44" fmla="*/ 106 w 109"/>
                  <a:gd name="T45" fmla="*/ 17 h 144"/>
                  <a:gd name="T46" fmla="*/ 103 w 109"/>
                  <a:gd name="T47" fmla="*/ 22 h 144"/>
                  <a:gd name="T48" fmla="*/ 99 w 109"/>
                  <a:gd name="T49" fmla="*/ 34 h 144"/>
                  <a:gd name="T50" fmla="*/ 90 w 109"/>
                  <a:gd name="T51" fmla="*/ 49 h 144"/>
                  <a:gd name="T52" fmla="*/ 79 w 109"/>
                  <a:gd name="T53" fmla="*/ 68 h 144"/>
                  <a:gd name="T54" fmla="*/ 66 w 109"/>
                  <a:gd name="T55" fmla="*/ 87 h 144"/>
                  <a:gd name="T56" fmla="*/ 53 w 109"/>
                  <a:gd name="T57" fmla="*/ 105 h 144"/>
                  <a:gd name="T58" fmla="*/ 44 w 109"/>
                  <a:gd name="T59" fmla="*/ 117 h 144"/>
                  <a:gd name="T60" fmla="*/ 35 w 109"/>
                  <a:gd name="T61" fmla="*/ 127 h 144"/>
                  <a:gd name="T62" fmla="*/ 23 w 109"/>
                  <a:gd name="T63" fmla="*/ 138 h 144"/>
                  <a:gd name="T64" fmla="*/ 19 w 109"/>
                  <a:gd name="T65" fmla="*/ 143 h 144"/>
                  <a:gd name="T66" fmla="*/ 15 w 109"/>
                  <a:gd name="T67" fmla="*/ 144 h 144"/>
                  <a:gd name="T68" fmla="*/ 12 w 109"/>
                  <a:gd name="T69" fmla="*/ 144 h 144"/>
                  <a:gd name="T70" fmla="*/ 7 w 109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9" h="144">
                    <a:moveTo>
                      <a:pt x="7" y="144"/>
                    </a:moveTo>
                    <a:lnTo>
                      <a:pt x="4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1" y="131"/>
                    </a:lnTo>
                    <a:lnTo>
                      <a:pt x="7" y="119"/>
                    </a:lnTo>
                    <a:lnTo>
                      <a:pt x="17" y="100"/>
                    </a:lnTo>
                    <a:lnTo>
                      <a:pt x="30" y="79"/>
                    </a:lnTo>
                    <a:lnTo>
                      <a:pt x="41" y="61"/>
                    </a:lnTo>
                    <a:lnTo>
                      <a:pt x="56" y="42"/>
                    </a:lnTo>
                    <a:lnTo>
                      <a:pt x="69" y="25"/>
                    </a:lnTo>
                    <a:lnTo>
                      <a:pt x="79" y="14"/>
                    </a:lnTo>
                    <a:lnTo>
                      <a:pt x="84" y="8"/>
                    </a:lnTo>
                    <a:lnTo>
                      <a:pt x="88" y="5"/>
                    </a:lnTo>
                    <a:lnTo>
                      <a:pt x="92" y="2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9" y="4"/>
                    </a:lnTo>
                    <a:lnTo>
                      <a:pt x="109" y="7"/>
                    </a:lnTo>
                    <a:lnTo>
                      <a:pt x="109" y="10"/>
                    </a:lnTo>
                    <a:lnTo>
                      <a:pt x="106" y="17"/>
                    </a:lnTo>
                    <a:lnTo>
                      <a:pt x="103" y="22"/>
                    </a:lnTo>
                    <a:lnTo>
                      <a:pt x="99" y="34"/>
                    </a:lnTo>
                    <a:lnTo>
                      <a:pt x="90" y="49"/>
                    </a:lnTo>
                    <a:lnTo>
                      <a:pt x="79" y="68"/>
                    </a:lnTo>
                    <a:lnTo>
                      <a:pt x="66" y="87"/>
                    </a:lnTo>
                    <a:lnTo>
                      <a:pt x="53" y="105"/>
                    </a:lnTo>
                    <a:lnTo>
                      <a:pt x="44" y="117"/>
                    </a:lnTo>
                    <a:lnTo>
                      <a:pt x="35" y="127"/>
                    </a:lnTo>
                    <a:lnTo>
                      <a:pt x="23" y="138"/>
                    </a:lnTo>
                    <a:lnTo>
                      <a:pt x="19" y="143"/>
                    </a:lnTo>
                    <a:lnTo>
                      <a:pt x="15" y="144"/>
                    </a:lnTo>
                    <a:lnTo>
                      <a:pt x="12" y="144"/>
                    </a:lnTo>
                    <a:lnTo>
                      <a:pt x="7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6" name="Freeform 99"/>
              <p:cNvSpPr>
                <a:spLocks/>
              </p:cNvSpPr>
              <p:nvPr/>
            </p:nvSpPr>
            <p:spPr bwMode="auto">
              <a:xfrm>
                <a:off x="4385" y="3590"/>
                <a:ext cx="245" cy="64"/>
              </a:xfrm>
              <a:custGeom>
                <a:avLst/>
                <a:gdLst>
                  <a:gd name="T0" fmla="*/ 0 w 245"/>
                  <a:gd name="T1" fmla="*/ 56 h 64"/>
                  <a:gd name="T2" fmla="*/ 9 w 245"/>
                  <a:gd name="T3" fmla="*/ 50 h 64"/>
                  <a:gd name="T4" fmla="*/ 33 w 245"/>
                  <a:gd name="T5" fmla="*/ 42 h 64"/>
                  <a:gd name="T6" fmla="*/ 63 w 245"/>
                  <a:gd name="T7" fmla="*/ 33 h 64"/>
                  <a:gd name="T8" fmla="*/ 103 w 245"/>
                  <a:gd name="T9" fmla="*/ 23 h 64"/>
                  <a:gd name="T10" fmla="*/ 145 w 245"/>
                  <a:gd name="T11" fmla="*/ 13 h 64"/>
                  <a:gd name="T12" fmla="*/ 187 w 245"/>
                  <a:gd name="T13" fmla="*/ 5 h 64"/>
                  <a:gd name="T14" fmla="*/ 212 w 245"/>
                  <a:gd name="T15" fmla="*/ 2 h 64"/>
                  <a:gd name="T16" fmla="*/ 220 w 245"/>
                  <a:gd name="T17" fmla="*/ 1 h 64"/>
                  <a:gd name="T18" fmla="*/ 228 w 245"/>
                  <a:gd name="T19" fmla="*/ 0 h 64"/>
                  <a:gd name="T20" fmla="*/ 238 w 245"/>
                  <a:gd name="T21" fmla="*/ 2 h 64"/>
                  <a:gd name="T22" fmla="*/ 243 w 245"/>
                  <a:gd name="T23" fmla="*/ 4 h 64"/>
                  <a:gd name="T24" fmla="*/ 245 w 245"/>
                  <a:gd name="T25" fmla="*/ 6 h 64"/>
                  <a:gd name="T26" fmla="*/ 244 w 245"/>
                  <a:gd name="T27" fmla="*/ 10 h 64"/>
                  <a:gd name="T28" fmla="*/ 241 w 245"/>
                  <a:gd name="T29" fmla="*/ 13 h 64"/>
                  <a:gd name="T30" fmla="*/ 238 w 245"/>
                  <a:gd name="T31" fmla="*/ 14 h 64"/>
                  <a:gd name="T32" fmla="*/ 230 w 245"/>
                  <a:gd name="T33" fmla="*/ 17 h 64"/>
                  <a:gd name="T34" fmla="*/ 207 w 245"/>
                  <a:gd name="T35" fmla="*/ 24 h 64"/>
                  <a:gd name="T36" fmla="*/ 164 w 245"/>
                  <a:gd name="T37" fmla="*/ 35 h 64"/>
                  <a:gd name="T38" fmla="*/ 126 w 245"/>
                  <a:gd name="T39" fmla="*/ 44 h 64"/>
                  <a:gd name="T40" fmla="*/ 84 w 245"/>
                  <a:gd name="T41" fmla="*/ 53 h 64"/>
                  <a:gd name="T42" fmla="*/ 51 w 245"/>
                  <a:gd name="T43" fmla="*/ 60 h 64"/>
                  <a:gd name="T44" fmla="*/ 27 w 245"/>
                  <a:gd name="T45" fmla="*/ 64 h 64"/>
                  <a:gd name="T46" fmla="*/ 14 w 245"/>
                  <a:gd name="T47" fmla="*/ 64 h 64"/>
                  <a:gd name="T48" fmla="*/ 5 w 245"/>
                  <a:gd name="T49" fmla="*/ 63 h 64"/>
                  <a:gd name="T50" fmla="*/ 0 w 245"/>
                  <a:gd name="T51" fmla="*/ 60 h 64"/>
                  <a:gd name="T52" fmla="*/ 0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0" y="56"/>
                    </a:moveTo>
                    <a:lnTo>
                      <a:pt x="9" y="50"/>
                    </a:lnTo>
                    <a:lnTo>
                      <a:pt x="33" y="42"/>
                    </a:lnTo>
                    <a:lnTo>
                      <a:pt x="63" y="33"/>
                    </a:lnTo>
                    <a:lnTo>
                      <a:pt x="103" y="23"/>
                    </a:lnTo>
                    <a:lnTo>
                      <a:pt x="145" y="13"/>
                    </a:lnTo>
                    <a:lnTo>
                      <a:pt x="187" y="5"/>
                    </a:lnTo>
                    <a:lnTo>
                      <a:pt x="212" y="2"/>
                    </a:lnTo>
                    <a:lnTo>
                      <a:pt x="220" y="1"/>
                    </a:lnTo>
                    <a:lnTo>
                      <a:pt x="228" y="0"/>
                    </a:lnTo>
                    <a:lnTo>
                      <a:pt x="238" y="2"/>
                    </a:lnTo>
                    <a:lnTo>
                      <a:pt x="243" y="4"/>
                    </a:lnTo>
                    <a:lnTo>
                      <a:pt x="245" y="6"/>
                    </a:lnTo>
                    <a:lnTo>
                      <a:pt x="244" y="10"/>
                    </a:lnTo>
                    <a:lnTo>
                      <a:pt x="241" y="13"/>
                    </a:lnTo>
                    <a:lnTo>
                      <a:pt x="238" y="14"/>
                    </a:lnTo>
                    <a:lnTo>
                      <a:pt x="230" y="17"/>
                    </a:lnTo>
                    <a:lnTo>
                      <a:pt x="207" y="24"/>
                    </a:lnTo>
                    <a:lnTo>
                      <a:pt x="164" y="35"/>
                    </a:lnTo>
                    <a:lnTo>
                      <a:pt x="126" y="44"/>
                    </a:lnTo>
                    <a:lnTo>
                      <a:pt x="84" y="53"/>
                    </a:lnTo>
                    <a:lnTo>
                      <a:pt x="51" y="60"/>
                    </a:lnTo>
                    <a:lnTo>
                      <a:pt x="27" y="64"/>
                    </a:lnTo>
                    <a:lnTo>
                      <a:pt x="14" y="64"/>
                    </a:lnTo>
                    <a:lnTo>
                      <a:pt x="5" y="63"/>
                    </a:lnTo>
                    <a:lnTo>
                      <a:pt x="0" y="6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7" name="Freeform 100"/>
              <p:cNvSpPr>
                <a:spLocks/>
              </p:cNvSpPr>
              <p:nvPr/>
            </p:nvSpPr>
            <p:spPr bwMode="auto">
              <a:xfrm>
                <a:off x="4378" y="3589"/>
                <a:ext cx="245" cy="65"/>
              </a:xfrm>
              <a:custGeom>
                <a:avLst/>
                <a:gdLst>
                  <a:gd name="T0" fmla="*/ 0 w 245"/>
                  <a:gd name="T1" fmla="*/ 56 h 65"/>
                  <a:gd name="T2" fmla="*/ 9 w 245"/>
                  <a:gd name="T3" fmla="*/ 50 h 65"/>
                  <a:gd name="T4" fmla="*/ 32 w 245"/>
                  <a:gd name="T5" fmla="*/ 42 h 65"/>
                  <a:gd name="T6" fmla="*/ 62 w 245"/>
                  <a:gd name="T7" fmla="*/ 33 h 65"/>
                  <a:gd name="T8" fmla="*/ 102 w 245"/>
                  <a:gd name="T9" fmla="*/ 23 h 65"/>
                  <a:gd name="T10" fmla="*/ 144 w 245"/>
                  <a:gd name="T11" fmla="*/ 14 h 65"/>
                  <a:gd name="T12" fmla="*/ 186 w 245"/>
                  <a:gd name="T13" fmla="*/ 5 h 65"/>
                  <a:gd name="T14" fmla="*/ 211 w 245"/>
                  <a:gd name="T15" fmla="*/ 2 h 65"/>
                  <a:gd name="T16" fmla="*/ 220 w 245"/>
                  <a:gd name="T17" fmla="*/ 1 h 65"/>
                  <a:gd name="T18" fmla="*/ 228 w 245"/>
                  <a:gd name="T19" fmla="*/ 0 h 65"/>
                  <a:gd name="T20" fmla="*/ 237 w 245"/>
                  <a:gd name="T21" fmla="*/ 2 h 65"/>
                  <a:gd name="T22" fmla="*/ 242 w 245"/>
                  <a:gd name="T23" fmla="*/ 4 h 65"/>
                  <a:gd name="T24" fmla="*/ 245 w 245"/>
                  <a:gd name="T25" fmla="*/ 6 h 65"/>
                  <a:gd name="T26" fmla="*/ 243 w 245"/>
                  <a:gd name="T27" fmla="*/ 10 h 65"/>
                  <a:gd name="T28" fmla="*/ 240 w 245"/>
                  <a:gd name="T29" fmla="*/ 13 h 65"/>
                  <a:gd name="T30" fmla="*/ 237 w 245"/>
                  <a:gd name="T31" fmla="*/ 14 h 65"/>
                  <a:gd name="T32" fmla="*/ 229 w 245"/>
                  <a:gd name="T33" fmla="*/ 17 h 65"/>
                  <a:gd name="T34" fmla="*/ 206 w 245"/>
                  <a:gd name="T35" fmla="*/ 24 h 65"/>
                  <a:gd name="T36" fmla="*/ 164 w 245"/>
                  <a:gd name="T37" fmla="*/ 35 h 65"/>
                  <a:gd name="T38" fmla="*/ 126 w 245"/>
                  <a:gd name="T39" fmla="*/ 45 h 65"/>
                  <a:gd name="T40" fmla="*/ 84 w 245"/>
                  <a:gd name="T41" fmla="*/ 53 h 65"/>
                  <a:gd name="T42" fmla="*/ 50 w 245"/>
                  <a:gd name="T43" fmla="*/ 60 h 65"/>
                  <a:gd name="T44" fmla="*/ 27 w 245"/>
                  <a:gd name="T45" fmla="*/ 64 h 65"/>
                  <a:gd name="T46" fmla="*/ 13 w 245"/>
                  <a:gd name="T47" fmla="*/ 65 h 65"/>
                  <a:gd name="T48" fmla="*/ 4 w 245"/>
                  <a:gd name="T49" fmla="*/ 63 h 65"/>
                  <a:gd name="T50" fmla="*/ 0 w 245"/>
                  <a:gd name="T51" fmla="*/ 60 h 65"/>
                  <a:gd name="T52" fmla="*/ 0 w 245"/>
                  <a:gd name="T53" fmla="*/ 56 h 6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5">
                    <a:moveTo>
                      <a:pt x="0" y="56"/>
                    </a:moveTo>
                    <a:lnTo>
                      <a:pt x="9" y="50"/>
                    </a:lnTo>
                    <a:lnTo>
                      <a:pt x="32" y="42"/>
                    </a:lnTo>
                    <a:lnTo>
                      <a:pt x="62" y="33"/>
                    </a:lnTo>
                    <a:lnTo>
                      <a:pt x="102" y="23"/>
                    </a:lnTo>
                    <a:lnTo>
                      <a:pt x="144" y="14"/>
                    </a:lnTo>
                    <a:lnTo>
                      <a:pt x="186" y="5"/>
                    </a:lnTo>
                    <a:lnTo>
                      <a:pt x="211" y="2"/>
                    </a:lnTo>
                    <a:lnTo>
                      <a:pt x="220" y="1"/>
                    </a:lnTo>
                    <a:lnTo>
                      <a:pt x="228" y="0"/>
                    </a:lnTo>
                    <a:lnTo>
                      <a:pt x="237" y="2"/>
                    </a:lnTo>
                    <a:lnTo>
                      <a:pt x="242" y="4"/>
                    </a:lnTo>
                    <a:lnTo>
                      <a:pt x="245" y="6"/>
                    </a:lnTo>
                    <a:lnTo>
                      <a:pt x="243" y="10"/>
                    </a:lnTo>
                    <a:lnTo>
                      <a:pt x="240" y="13"/>
                    </a:lnTo>
                    <a:lnTo>
                      <a:pt x="237" y="14"/>
                    </a:lnTo>
                    <a:lnTo>
                      <a:pt x="229" y="17"/>
                    </a:lnTo>
                    <a:lnTo>
                      <a:pt x="206" y="24"/>
                    </a:lnTo>
                    <a:lnTo>
                      <a:pt x="164" y="35"/>
                    </a:lnTo>
                    <a:lnTo>
                      <a:pt x="126" y="45"/>
                    </a:lnTo>
                    <a:lnTo>
                      <a:pt x="84" y="53"/>
                    </a:lnTo>
                    <a:lnTo>
                      <a:pt x="50" y="60"/>
                    </a:lnTo>
                    <a:lnTo>
                      <a:pt x="27" y="64"/>
                    </a:lnTo>
                    <a:lnTo>
                      <a:pt x="13" y="65"/>
                    </a:lnTo>
                    <a:lnTo>
                      <a:pt x="4" y="63"/>
                    </a:lnTo>
                    <a:lnTo>
                      <a:pt x="0" y="6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8" name="Oval 101"/>
              <p:cNvSpPr>
                <a:spLocks noChangeArrowheads="1"/>
              </p:cNvSpPr>
              <p:nvPr/>
            </p:nvSpPr>
            <p:spPr bwMode="auto">
              <a:xfrm>
                <a:off x="4346" y="3565"/>
                <a:ext cx="20" cy="73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9" name="Oval 102"/>
              <p:cNvSpPr>
                <a:spLocks noChangeArrowheads="1"/>
              </p:cNvSpPr>
              <p:nvPr/>
            </p:nvSpPr>
            <p:spPr bwMode="auto">
              <a:xfrm>
                <a:off x="4342" y="3565"/>
                <a:ext cx="20" cy="7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0" name="Freeform 103"/>
              <p:cNvSpPr>
                <a:spLocks/>
              </p:cNvSpPr>
              <p:nvPr/>
            </p:nvSpPr>
            <p:spPr bwMode="auto">
              <a:xfrm>
                <a:off x="4374" y="3586"/>
                <a:ext cx="39" cy="54"/>
              </a:xfrm>
              <a:custGeom>
                <a:avLst/>
                <a:gdLst>
                  <a:gd name="T0" fmla="*/ 2 w 39"/>
                  <a:gd name="T1" fmla="*/ 54 h 54"/>
                  <a:gd name="T2" fmla="*/ 1 w 39"/>
                  <a:gd name="T3" fmla="*/ 53 h 54"/>
                  <a:gd name="T4" fmla="*/ 0 w 39"/>
                  <a:gd name="T5" fmla="*/ 52 h 54"/>
                  <a:gd name="T6" fmla="*/ 0 w 39"/>
                  <a:gd name="T7" fmla="*/ 51 h 54"/>
                  <a:gd name="T8" fmla="*/ 0 w 39"/>
                  <a:gd name="T9" fmla="*/ 49 h 54"/>
                  <a:gd name="T10" fmla="*/ 2 w 39"/>
                  <a:gd name="T11" fmla="*/ 45 h 54"/>
                  <a:gd name="T12" fmla="*/ 6 w 39"/>
                  <a:gd name="T13" fmla="*/ 38 h 54"/>
                  <a:gd name="T14" fmla="*/ 10 w 39"/>
                  <a:gd name="T15" fmla="*/ 30 h 54"/>
                  <a:gd name="T16" fmla="*/ 15 w 39"/>
                  <a:gd name="T17" fmla="*/ 23 h 54"/>
                  <a:gd name="T18" fmla="*/ 20 w 39"/>
                  <a:gd name="T19" fmla="*/ 16 h 54"/>
                  <a:gd name="T20" fmla="*/ 25 w 39"/>
                  <a:gd name="T21" fmla="*/ 10 h 54"/>
                  <a:gd name="T22" fmla="*/ 29 w 39"/>
                  <a:gd name="T23" fmla="*/ 6 h 54"/>
                  <a:gd name="T24" fmla="*/ 30 w 39"/>
                  <a:gd name="T25" fmla="*/ 4 h 54"/>
                  <a:gd name="T26" fmla="*/ 32 w 39"/>
                  <a:gd name="T27" fmla="*/ 2 h 54"/>
                  <a:gd name="T28" fmla="*/ 33 w 39"/>
                  <a:gd name="T29" fmla="*/ 1 h 54"/>
                  <a:gd name="T30" fmla="*/ 35 w 39"/>
                  <a:gd name="T31" fmla="*/ 1 h 54"/>
                  <a:gd name="T32" fmla="*/ 36 w 39"/>
                  <a:gd name="T33" fmla="*/ 0 h 54"/>
                  <a:gd name="T34" fmla="*/ 38 w 39"/>
                  <a:gd name="T35" fmla="*/ 1 h 54"/>
                  <a:gd name="T36" fmla="*/ 39 w 39"/>
                  <a:gd name="T37" fmla="*/ 1 h 54"/>
                  <a:gd name="T38" fmla="*/ 39 w 39"/>
                  <a:gd name="T39" fmla="*/ 2 h 54"/>
                  <a:gd name="T40" fmla="*/ 39 w 39"/>
                  <a:gd name="T41" fmla="*/ 3 h 54"/>
                  <a:gd name="T42" fmla="*/ 39 w 39"/>
                  <a:gd name="T43" fmla="*/ 5 h 54"/>
                  <a:gd name="T44" fmla="*/ 38 w 39"/>
                  <a:gd name="T45" fmla="*/ 7 h 54"/>
                  <a:gd name="T46" fmla="*/ 38 w 39"/>
                  <a:gd name="T47" fmla="*/ 9 h 54"/>
                  <a:gd name="T48" fmla="*/ 35 w 39"/>
                  <a:gd name="T49" fmla="*/ 13 h 54"/>
                  <a:gd name="T50" fmla="*/ 32 w 39"/>
                  <a:gd name="T51" fmla="*/ 19 h 54"/>
                  <a:gd name="T52" fmla="*/ 29 w 39"/>
                  <a:gd name="T53" fmla="*/ 25 h 54"/>
                  <a:gd name="T54" fmla="*/ 23 w 39"/>
                  <a:gd name="T55" fmla="*/ 33 h 54"/>
                  <a:gd name="T56" fmla="*/ 19 w 39"/>
                  <a:gd name="T57" fmla="*/ 40 h 54"/>
                  <a:gd name="T58" fmla="*/ 16 w 39"/>
                  <a:gd name="T59" fmla="*/ 44 h 54"/>
                  <a:gd name="T60" fmla="*/ 13 w 39"/>
                  <a:gd name="T61" fmla="*/ 48 h 54"/>
                  <a:gd name="T62" fmla="*/ 8 w 39"/>
                  <a:gd name="T63" fmla="*/ 52 h 54"/>
                  <a:gd name="T64" fmla="*/ 7 w 39"/>
                  <a:gd name="T65" fmla="*/ 53 h 54"/>
                  <a:gd name="T66" fmla="*/ 5 w 39"/>
                  <a:gd name="T67" fmla="*/ 54 h 54"/>
                  <a:gd name="T68" fmla="*/ 4 w 39"/>
                  <a:gd name="T69" fmla="*/ 54 h 54"/>
                  <a:gd name="T70" fmla="*/ 2 w 39"/>
                  <a:gd name="T71" fmla="*/ 54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9" h="54">
                    <a:moveTo>
                      <a:pt x="2" y="54"/>
                    </a:moveTo>
                    <a:lnTo>
                      <a:pt x="1" y="53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20" y="16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0" y="4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35" y="13"/>
                    </a:lnTo>
                    <a:lnTo>
                      <a:pt x="32" y="19"/>
                    </a:lnTo>
                    <a:lnTo>
                      <a:pt x="29" y="25"/>
                    </a:lnTo>
                    <a:lnTo>
                      <a:pt x="23" y="33"/>
                    </a:lnTo>
                    <a:lnTo>
                      <a:pt x="19" y="40"/>
                    </a:lnTo>
                    <a:lnTo>
                      <a:pt x="16" y="44"/>
                    </a:lnTo>
                    <a:lnTo>
                      <a:pt x="13" y="48"/>
                    </a:lnTo>
                    <a:lnTo>
                      <a:pt x="8" y="52"/>
                    </a:lnTo>
                    <a:lnTo>
                      <a:pt x="7" y="53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2" y="5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1" name="Freeform 104"/>
              <p:cNvSpPr>
                <a:spLocks/>
              </p:cNvSpPr>
              <p:nvPr/>
            </p:nvSpPr>
            <p:spPr bwMode="auto">
              <a:xfrm>
                <a:off x="4370" y="3586"/>
                <a:ext cx="40" cy="53"/>
              </a:xfrm>
              <a:custGeom>
                <a:avLst/>
                <a:gdLst>
                  <a:gd name="T0" fmla="*/ 3 w 40"/>
                  <a:gd name="T1" fmla="*/ 53 h 53"/>
                  <a:gd name="T2" fmla="*/ 2 w 40"/>
                  <a:gd name="T3" fmla="*/ 52 h 53"/>
                  <a:gd name="T4" fmla="*/ 1 w 40"/>
                  <a:gd name="T5" fmla="*/ 51 h 53"/>
                  <a:gd name="T6" fmla="*/ 0 w 40"/>
                  <a:gd name="T7" fmla="*/ 50 h 53"/>
                  <a:gd name="T8" fmla="*/ 1 w 40"/>
                  <a:gd name="T9" fmla="*/ 49 h 53"/>
                  <a:gd name="T10" fmla="*/ 3 w 40"/>
                  <a:gd name="T11" fmla="*/ 44 h 53"/>
                  <a:gd name="T12" fmla="*/ 7 w 40"/>
                  <a:gd name="T13" fmla="*/ 37 h 53"/>
                  <a:gd name="T14" fmla="*/ 11 w 40"/>
                  <a:gd name="T15" fmla="*/ 29 h 53"/>
                  <a:gd name="T16" fmla="*/ 15 w 40"/>
                  <a:gd name="T17" fmla="*/ 23 h 53"/>
                  <a:gd name="T18" fmla="*/ 20 w 40"/>
                  <a:gd name="T19" fmla="*/ 16 h 53"/>
                  <a:gd name="T20" fmla="*/ 26 w 40"/>
                  <a:gd name="T21" fmla="*/ 9 h 53"/>
                  <a:gd name="T22" fmla="*/ 29 w 40"/>
                  <a:gd name="T23" fmla="*/ 5 h 53"/>
                  <a:gd name="T24" fmla="*/ 31 w 40"/>
                  <a:gd name="T25" fmla="*/ 3 h 53"/>
                  <a:gd name="T26" fmla="*/ 33 w 40"/>
                  <a:gd name="T27" fmla="*/ 2 h 53"/>
                  <a:gd name="T28" fmla="*/ 34 w 40"/>
                  <a:gd name="T29" fmla="*/ 0 h 53"/>
                  <a:gd name="T30" fmla="*/ 36 w 40"/>
                  <a:gd name="T31" fmla="*/ 0 h 53"/>
                  <a:gd name="T32" fmla="*/ 37 w 40"/>
                  <a:gd name="T33" fmla="*/ 0 h 53"/>
                  <a:gd name="T34" fmla="*/ 39 w 40"/>
                  <a:gd name="T35" fmla="*/ 0 h 53"/>
                  <a:gd name="T36" fmla="*/ 39 w 40"/>
                  <a:gd name="T37" fmla="*/ 0 h 53"/>
                  <a:gd name="T38" fmla="*/ 40 w 40"/>
                  <a:gd name="T39" fmla="*/ 1 h 53"/>
                  <a:gd name="T40" fmla="*/ 40 w 40"/>
                  <a:gd name="T41" fmla="*/ 3 h 53"/>
                  <a:gd name="T42" fmla="*/ 40 w 40"/>
                  <a:gd name="T43" fmla="*/ 4 h 53"/>
                  <a:gd name="T44" fmla="*/ 39 w 40"/>
                  <a:gd name="T45" fmla="*/ 6 h 53"/>
                  <a:gd name="T46" fmla="*/ 38 w 40"/>
                  <a:gd name="T47" fmla="*/ 8 h 53"/>
                  <a:gd name="T48" fmla="*/ 36 w 40"/>
                  <a:gd name="T49" fmla="*/ 12 h 53"/>
                  <a:gd name="T50" fmla="*/ 33 w 40"/>
                  <a:gd name="T51" fmla="*/ 18 h 53"/>
                  <a:gd name="T52" fmla="*/ 29 w 40"/>
                  <a:gd name="T53" fmla="*/ 25 h 53"/>
                  <a:gd name="T54" fmla="*/ 24 w 40"/>
                  <a:gd name="T55" fmla="*/ 32 h 53"/>
                  <a:gd name="T56" fmla="*/ 20 w 40"/>
                  <a:gd name="T57" fmla="*/ 39 h 53"/>
                  <a:gd name="T58" fmla="*/ 16 w 40"/>
                  <a:gd name="T59" fmla="*/ 43 h 53"/>
                  <a:gd name="T60" fmla="*/ 13 w 40"/>
                  <a:gd name="T61" fmla="*/ 47 h 53"/>
                  <a:gd name="T62" fmla="*/ 9 w 40"/>
                  <a:gd name="T63" fmla="*/ 51 h 53"/>
                  <a:gd name="T64" fmla="*/ 8 w 40"/>
                  <a:gd name="T65" fmla="*/ 53 h 53"/>
                  <a:gd name="T66" fmla="*/ 6 w 40"/>
                  <a:gd name="T67" fmla="*/ 53 h 53"/>
                  <a:gd name="T68" fmla="*/ 5 w 40"/>
                  <a:gd name="T69" fmla="*/ 53 h 53"/>
                  <a:gd name="T70" fmla="*/ 3 w 40"/>
                  <a:gd name="T71" fmla="*/ 53 h 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3">
                    <a:moveTo>
                      <a:pt x="3" y="53"/>
                    </a:moveTo>
                    <a:lnTo>
                      <a:pt x="2" y="52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3" y="44"/>
                    </a:lnTo>
                    <a:lnTo>
                      <a:pt x="7" y="37"/>
                    </a:lnTo>
                    <a:lnTo>
                      <a:pt x="11" y="29"/>
                    </a:lnTo>
                    <a:lnTo>
                      <a:pt x="15" y="23"/>
                    </a:lnTo>
                    <a:lnTo>
                      <a:pt x="20" y="16"/>
                    </a:lnTo>
                    <a:lnTo>
                      <a:pt x="26" y="9"/>
                    </a:lnTo>
                    <a:lnTo>
                      <a:pt x="29" y="5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0" y="4"/>
                    </a:lnTo>
                    <a:lnTo>
                      <a:pt x="39" y="6"/>
                    </a:lnTo>
                    <a:lnTo>
                      <a:pt x="38" y="8"/>
                    </a:lnTo>
                    <a:lnTo>
                      <a:pt x="36" y="12"/>
                    </a:lnTo>
                    <a:lnTo>
                      <a:pt x="33" y="18"/>
                    </a:lnTo>
                    <a:lnTo>
                      <a:pt x="29" y="25"/>
                    </a:lnTo>
                    <a:lnTo>
                      <a:pt x="24" y="32"/>
                    </a:lnTo>
                    <a:lnTo>
                      <a:pt x="20" y="39"/>
                    </a:lnTo>
                    <a:lnTo>
                      <a:pt x="16" y="43"/>
                    </a:lnTo>
                    <a:lnTo>
                      <a:pt x="13" y="47"/>
                    </a:lnTo>
                    <a:lnTo>
                      <a:pt x="9" y="51"/>
                    </a:lnTo>
                    <a:lnTo>
                      <a:pt x="8" y="53"/>
                    </a:lnTo>
                    <a:lnTo>
                      <a:pt x="6" y="53"/>
                    </a:lnTo>
                    <a:lnTo>
                      <a:pt x="5" y="53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2" name="Freeform 105"/>
              <p:cNvSpPr>
                <a:spLocks/>
              </p:cNvSpPr>
              <p:nvPr/>
            </p:nvSpPr>
            <p:spPr bwMode="auto">
              <a:xfrm>
                <a:off x="4381" y="3601"/>
                <a:ext cx="78" cy="45"/>
              </a:xfrm>
              <a:custGeom>
                <a:avLst/>
                <a:gdLst>
                  <a:gd name="T0" fmla="*/ 2 w 78"/>
                  <a:gd name="T1" fmla="*/ 42 h 45"/>
                  <a:gd name="T2" fmla="*/ 3 w 78"/>
                  <a:gd name="T3" fmla="*/ 39 h 45"/>
                  <a:gd name="T4" fmla="*/ 8 w 78"/>
                  <a:gd name="T5" fmla="*/ 35 h 45"/>
                  <a:gd name="T6" fmla="*/ 16 w 78"/>
                  <a:gd name="T7" fmla="*/ 29 h 45"/>
                  <a:gd name="T8" fmla="*/ 29 w 78"/>
                  <a:gd name="T9" fmla="*/ 21 h 45"/>
                  <a:gd name="T10" fmla="*/ 43 w 78"/>
                  <a:gd name="T11" fmla="*/ 13 h 45"/>
                  <a:gd name="T12" fmla="*/ 53 w 78"/>
                  <a:gd name="T13" fmla="*/ 8 h 45"/>
                  <a:gd name="T14" fmla="*/ 63 w 78"/>
                  <a:gd name="T15" fmla="*/ 2 h 45"/>
                  <a:gd name="T16" fmla="*/ 68 w 78"/>
                  <a:gd name="T17" fmla="*/ 1 h 45"/>
                  <a:gd name="T18" fmla="*/ 70 w 78"/>
                  <a:gd name="T19" fmla="*/ 0 h 45"/>
                  <a:gd name="T20" fmla="*/ 73 w 78"/>
                  <a:gd name="T21" fmla="*/ 0 h 45"/>
                  <a:gd name="T22" fmla="*/ 75 w 78"/>
                  <a:gd name="T23" fmla="*/ 0 h 45"/>
                  <a:gd name="T24" fmla="*/ 77 w 78"/>
                  <a:gd name="T25" fmla="*/ 1 h 45"/>
                  <a:gd name="T26" fmla="*/ 78 w 78"/>
                  <a:gd name="T27" fmla="*/ 2 h 45"/>
                  <a:gd name="T28" fmla="*/ 77 w 78"/>
                  <a:gd name="T29" fmla="*/ 3 h 45"/>
                  <a:gd name="T30" fmla="*/ 75 w 78"/>
                  <a:gd name="T31" fmla="*/ 5 h 45"/>
                  <a:gd name="T32" fmla="*/ 74 w 78"/>
                  <a:gd name="T33" fmla="*/ 7 h 45"/>
                  <a:gd name="T34" fmla="*/ 71 w 78"/>
                  <a:gd name="T35" fmla="*/ 9 h 45"/>
                  <a:gd name="T36" fmla="*/ 62 w 78"/>
                  <a:gd name="T37" fmla="*/ 16 h 45"/>
                  <a:gd name="T38" fmla="*/ 53 w 78"/>
                  <a:gd name="T39" fmla="*/ 22 h 45"/>
                  <a:gd name="T40" fmla="*/ 39 w 78"/>
                  <a:gd name="T41" fmla="*/ 30 h 45"/>
                  <a:gd name="T42" fmla="*/ 26 w 78"/>
                  <a:gd name="T43" fmla="*/ 37 h 45"/>
                  <a:gd name="T44" fmla="*/ 15 w 78"/>
                  <a:gd name="T45" fmla="*/ 43 h 45"/>
                  <a:gd name="T46" fmla="*/ 8 w 78"/>
                  <a:gd name="T47" fmla="*/ 44 h 45"/>
                  <a:gd name="T48" fmla="*/ 4 w 78"/>
                  <a:gd name="T49" fmla="*/ 45 h 45"/>
                  <a:gd name="T50" fmla="*/ 1 w 78"/>
                  <a:gd name="T51" fmla="*/ 45 h 45"/>
                  <a:gd name="T52" fmla="*/ 0 w 78"/>
                  <a:gd name="T53" fmla="*/ 44 h 45"/>
                  <a:gd name="T54" fmla="*/ 2 w 78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8" h="45">
                    <a:moveTo>
                      <a:pt x="2" y="42"/>
                    </a:moveTo>
                    <a:lnTo>
                      <a:pt x="3" y="39"/>
                    </a:lnTo>
                    <a:lnTo>
                      <a:pt x="8" y="35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3" y="13"/>
                    </a:lnTo>
                    <a:lnTo>
                      <a:pt x="53" y="8"/>
                    </a:lnTo>
                    <a:lnTo>
                      <a:pt x="63" y="2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7" y="1"/>
                    </a:lnTo>
                    <a:lnTo>
                      <a:pt x="78" y="2"/>
                    </a:lnTo>
                    <a:lnTo>
                      <a:pt x="77" y="3"/>
                    </a:lnTo>
                    <a:lnTo>
                      <a:pt x="75" y="5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2" y="16"/>
                    </a:lnTo>
                    <a:lnTo>
                      <a:pt x="53" y="22"/>
                    </a:lnTo>
                    <a:lnTo>
                      <a:pt x="39" y="30"/>
                    </a:lnTo>
                    <a:lnTo>
                      <a:pt x="26" y="37"/>
                    </a:lnTo>
                    <a:lnTo>
                      <a:pt x="15" y="43"/>
                    </a:lnTo>
                    <a:lnTo>
                      <a:pt x="8" y="44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2" y="4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3" name="Freeform 106"/>
              <p:cNvSpPr>
                <a:spLocks/>
              </p:cNvSpPr>
              <p:nvPr/>
            </p:nvSpPr>
            <p:spPr bwMode="auto">
              <a:xfrm>
                <a:off x="4378" y="3600"/>
                <a:ext cx="77" cy="45"/>
              </a:xfrm>
              <a:custGeom>
                <a:avLst/>
                <a:gdLst>
                  <a:gd name="T0" fmla="*/ 1 w 77"/>
                  <a:gd name="T1" fmla="*/ 42 h 45"/>
                  <a:gd name="T2" fmla="*/ 3 w 77"/>
                  <a:gd name="T3" fmla="*/ 39 h 45"/>
                  <a:gd name="T4" fmla="*/ 8 w 77"/>
                  <a:gd name="T5" fmla="*/ 36 h 45"/>
                  <a:gd name="T6" fmla="*/ 16 w 77"/>
                  <a:gd name="T7" fmla="*/ 29 h 45"/>
                  <a:gd name="T8" fmla="*/ 29 w 77"/>
                  <a:gd name="T9" fmla="*/ 21 h 45"/>
                  <a:gd name="T10" fmla="*/ 43 w 77"/>
                  <a:gd name="T11" fmla="*/ 13 h 45"/>
                  <a:gd name="T12" fmla="*/ 53 w 77"/>
                  <a:gd name="T13" fmla="*/ 8 h 45"/>
                  <a:gd name="T14" fmla="*/ 63 w 77"/>
                  <a:gd name="T15" fmla="*/ 3 h 45"/>
                  <a:gd name="T16" fmla="*/ 67 w 77"/>
                  <a:gd name="T17" fmla="*/ 1 h 45"/>
                  <a:gd name="T18" fmla="*/ 70 w 77"/>
                  <a:gd name="T19" fmla="*/ 0 h 45"/>
                  <a:gd name="T20" fmla="*/ 73 w 77"/>
                  <a:gd name="T21" fmla="*/ 0 h 45"/>
                  <a:gd name="T22" fmla="*/ 74 w 77"/>
                  <a:gd name="T23" fmla="*/ 0 h 45"/>
                  <a:gd name="T24" fmla="*/ 77 w 77"/>
                  <a:gd name="T25" fmla="*/ 1 h 45"/>
                  <a:gd name="T26" fmla="*/ 77 w 77"/>
                  <a:gd name="T27" fmla="*/ 2 h 45"/>
                  <a:gd name="T28" fmla="*/ 76 w 77"/>
                  <a:gd name="T29" fmla="*/ 3 h 45"/>
                  <a:gd name="T30" fmla="*/ 75 w 77"/>
                  <a:gd name="T31" fmla="*/ 5 h 45"/>
                  <a:gd name="T32" fmla="*/ 74 w 77"/>
                  <a:gd name="T33" fmla="*/ 7 h 45"/>
                  <a:gd name="T34" fmla="*/ 71 w 77"/>
                  <a:gd name="T35" fmla="*/ 9 h 45"/>
                  <a:gd name="T36" fmla="*/ 62 w 77"/>
                  <a:gd name="T37" fmla="*/ 16 h 45"/>
                  <a:gd name="T38" fmla="*/ 53 w 77"/>
                  <a:gd name="T39" fmla="*/ 22 h 45"/>
                  <a:gd name="T40" fmla="*/ 39 w 77"/>
                  <a:gd name="T41" fmla="*/ 30 h 45"/>
                  <a:gd name="T42" fmla="*/ 25 w 77"/>
                  <a:gd name="T43" fmla="*/ 37 h 45"/>
                  <a:gd name="T44" fmla="*/ 14 w 77"/>
                  <a:gd name="T45" fmla="*/ 42 h 45"/>
                  <a:gd name="T46" fmla="*/ 8 w 77"/>
                  <a:gd name="T47" fmla="*/ 45 h 45"/>
                  <a:gd name="T48" fmla="*/ 4 w 77"/>
                  <a:gd name="T49" fmla="*/ 45 h 45"/>
                  <a:gd name="T50" fmla="*/ 1 w 77"/>
                  <a:gd name="T51" fmla="*/ 45 h 45"/>
                  <a:gd name="T52" fmla="*/ 0 w 77"/>
                  <a:gd name="T53" fmla="*/ 44 h 45"/>
                  <a:gd name="T54" fmla="*/ 1 w 77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7" h="45">
                    <a:moveTo>
                      <a:pt x="1" y="42"/>
                    </a:moveTo>
                    <a:lnTo>
                      <a:pt x="3" y="39"/>
                    </a:lnTo>
                    <a:lnTo>
                      <a:pt x="8" y="36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3" y="13"/>
                    </a:lnTo>
                    <a:lnTo>
                      <a:pt x="53" y="8"/>
                    </a:lnTo>
                    <a:lnTo>
                      <a:pt x="63" y="3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7" y="1"/>
                    </a:lnTo>
                    <a:lnTo>
                      <a:pt x="77" y="2"/>
                    </a:lnTo>
                    <a:lnTo>
                      <a:pt x="76" y="3"/>
                    </a:lnTo>
                    <a:lnTo>
                      <a:pt x="75" y="5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2" y="16"/>
                    </a:lnTo>
                    <a:lnTo>
                      <a:pt x="53" y="22"/>
                    </a:lnTo>
                    <a:lnTo>
                      <a:pt x="39" y="30"/>
                    </a:lnTo>
                    <a:lnTo>
                      <a:pt x="25" y="37"/>
                    </a:lnTo>
                    <a:lnTo>
                      <a:pt x="14" y="42"/>
                    </a:lnTo>
                    <a:lnTo>
                      <a:pt x="8" y="45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1" y="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4" name="Freeform 107"/>
              <p:cNvSpPr>
                <a:spLocks/>
              </p:cNvSpPr>
              <p:nvPr/>
            </p:nvSpPr>
            <p:spPr bwMode="auto">
              <a:xfrm>
                <a:off x="4393" y="3628"/>
                <a:ext cx="70" cy="25"/>
              </a:xfrm>
              <a:custGeom>
                <a:avLst/>
                <a:gdLst>
                  <a:gd name="T0" fmla="*/ 0 w 70"/>
                  <a:gd name="T1" fmla="*/ 22 h 25"/>
                  <a:gd name="T2" fmla="*/ 2 w 70"/>
                  <a:gd name="T3" fmla="*/ 19 h 25"/>
                  <a:gd name="T4" fmla="*/ 9 w 70"/>
                  <a:gd name="T5" fmla="*/ 17 h 25"/>
                  <a:gd name="T6" fmla="*/ 18 w 70"/>
                  <a:gd name="T7" fmla="*/ 13 h 25"/>
                  <a:gd name="T8" fmla="*/ 29 w 70"/>
                  <a:gd name="T9" fmla="*/ 9 h 25"/>
                  <a:gd name="T10" fmla="*/ 41 w 70"/>
                  <a:gd name="T11" fmla="*/ 5 h 25"/>
                  <a:gd name="T12" fmla="*/ 53 w 70"/>
                  <a:gd name="T13" fmla="*/ 2 h 25"/>
                  <a:gd name="T14" fmla="*/ 60 w 70"/>
                  <a:gd name="T15" fmla="*/ 1 h 25"/>
                  <a:gd name="T16" fmla="*/ 63 w 70"/>
                  <a:gd name="T17" fmla="*/ 0 h 25"/>
                  <a:gd name="T18" fmla="*/ 66 w 70"/>
                  <a:gd name="T19" fmla="*/ 0 h 25"/>
                  <a:gd name="T20" fmla="*/ 68 w 70"/>
                  <a:gd name="T21" fmla="*/ 0 h 25"/>
                  <a:gd name="T22" fmla="*/ 69 w 70"/>
                  <a:gd name="T23" fmla="*/ 1 h 25"/>
                  <a:gd name="T24" fmla="*/ 70 w 70"/>
                  <a:gd name="T25" fmla="*/ 2 h 25"/>
                  <a:gd name="T26" fmla="*/ 69 w 70"/>
                  <a:gd name="T27" fmla="*/ 4 h 25"/>
                  <a:gd name="T28" fmla="*/ 69 w 70"/>
                  <a:gd name="T29" fmla="*/ 5 h 25"/>
                  <a:gd name="T30" fmla="*/ 68 w 70"/>
                  <a:gd name="T31" fmla="*/ 6 h 25"/>
                  <a:gd name="T32" fmla="*/ 66 w 70"/>
                  <a:gd name="T33" fmla="*/ 7 h 25"/>
                  <a:gd name="T34" fmla="*/ 59 w 70"/>
                  <a:gd name="T35" fmla="*/ 9 h 25"/>
                  <a:gd name="T36" fmla="*/ 47 w 70"/>
                  <a:gd name="T37" fmla="*/ 14 h 25"/>
                  <a:gd name="T38" fmla="*/ 36 w 70"/>
                  <a:gd name="T39" fmla="*/ 17 h 25"/>
                  <a:gd name="T40" fmla="*/ 24 w 70"/>
                  <a:gd name="T41" fmla="*/ 21 h 25"/>
                  <a:gd name="T42" fmla="*/ 14 w 70"/>
                  <a:gd name="T43" fmla="*/ 23 h 25"/>
                  <a:gd name="T44" fmla="*/ 7 w 70"/>
                  <a:gd name="T45" fmla="*/ 25 h 25"/>
                  <a:gd name="T46" fmla="*/ 4 w 70"/>
                  <a:gd name="T47" fmla="*/ 25 h 25"/>
                  <a:gd name="T48" fmla="*/ 1 w 70"/>
                  <a:gd name="T49" fmla="*/ 25 h 25"/>
                  <a:gd name="T50" fmla="*/ 0 w 70"/>
                  <a:gd name="T51" fmla="*/ 23 h 25"/>
                  <a:gd name="T52" fmla="*/ 0 w 70"/>
                  <a:gd name="T53" fmla="*/ 22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5">
                    <a:moveTo>
                      <a:pt x="0" y="22"/>
                    </a:moveTo>
                    <a:lnTo>
                      <a:pt x="2" y="19"/>
                    </a:lnTo>
                    <a:lnTo>
                      <a:pt x="9" y="17"/>
                    </a:lnTo>
                    <a:lnTo>
                      <a:pt x="18" y="13"/>
                    </a:lnTo>
                    <a:lnTo>
                      <a:pt x="29" y="9"/>
                    </a:lnTo>
                    <a:lnTo>
                      <a:pt x="41" y="5"/>
                    </a:lnTo>
                    <a:lnTo>
                      <a:pt x="53" y="2"/>
                    </a:lnTo>
                    <a:lnTo>
                      <a:pt x="60" y="1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70" y="2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8" y="6"/>
                    </a:lnTo>
                    <a:lnTo>
                      <a:pt x="66" y="7"/>
                    </a:lnTo>
                    <a:lnTo>
                      <a:pt x="59" y="9"/>
                    </a:lnTo>
                    <a:lnTo>
                      <a:pt x="47" y="14"/>
                    </a:lnTo>
                    <a:lnTo>
                      <a:pt x="36" y="17"/>
                    </a:lnTo>
                    <a:lnTo>
                      <a:pt x="24" y="21"/>
                    </a:lnTo>
                    <a:lnTo>
                      <a:pt x="14" y="23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5" name="Freeform 108"/>
              <p:cNvSpPr>
                <a:spLocks/>
              </p:cNvSpPr>
              <p:nvPr/>
            </p:nvSpPr>
            <p:spPr bwMode="auto">
              <a:xfrm>
                <a:off x="4390" y="3627"/>
                <a:ext cx="71" cy="25"/>
              </a:xfrm>
              <a:custGeom>
                <a:avLst/>
                <a:gdLst>
                  <a:gd name="T0" fmla="*/ 0 w 71"/>
                  <a:gd name="T1" fmla="*/ 21 h 25"/>
                  <a:gd name="T2" fmla="*/ 3 w 71"/>
                  <a:gd name="T3" fmla="*/ 19 h 25"/>
                  <a:gd name="T4" fmla="*/ 10 w 71"/>
                  <a:gd name="T5" fmla="*/ 16 h 25"/>
                  <a:gd name="T6" fmla="*/ 19 w 71"/>
                  <a:gd name="T7" fmla="*/ 13 h 25"/>
                  <a:gd name="T8" fmla="*/ 30 w 71"/>
                  <a:gd name="T9" fmla="*/ 9 h 25"/>
                  <a:gd name="T10" fmla="*/ 42 w 71"/>
                  <a:gd name="T11" fmla="*/ 5 h 25"/>
                  <a:gd name="T12" fmla="*/ 54 w 71"/>
                  <a:gd name="T13" fmla="*/ 2 h 25"/>
                  <a:gd name="T14" fmla="*/ 61 w 71"/>
                  <a:gd name="T15" fmla="*/ 1 h 25"/>
                  <a:gd name="T16" fmla="*/ 64 w 71"/>
                  <a:gd name="T17" fmla="*/ 0 h 25"/>
                  <a:gd name="T18" fmla="*/ 66 w 71"/>
                  <a:gd name="T19" fmla="*/ 0 h 25"/>
                  <a:gd name="T20" fmla="*/ 69 w 71"/>
                  <a:gd name="T21" fmla="*/ 1 h 25"/>
                  <a:gd name="T22" fmla="*/ 70 w 71"/>
                  <a:gd name="T23" fmla="*/ 1 h 25"/>
                  <a:gd name="T24" fmla="*/ 71 w 71"/>
                  <a:gd name="T25" fmla="*/ 2 h 25"/>
                  <a:gd name="T26" fmla="*/ 70 w 71"/>
                  <a:gd name="T27" fmla="*/ 3 h 25"/>
                  <a:gd name="T28" fmla="*/ 69 w 71"/>
                  <a:gd name="T29" fmla="*/ 5 h 25"/>
                  <a:gd name="T30" fmla="*/ 69 w 71"/>
                  <a:gd name="T31" fmla="*/ 5 h 25"/>
                  <a:gd name="T32" fmla="*/ 66 w 71"/>
                  <a:gd name="T33" fmla="*/ 6 h 25"/>
                  <a:gd name="T34" fmla="*/ 59 w 71"/>
                  <a:gd name="T35" fmla="*/ 9 h 25"/>
                  <a:gd name="T36" fmla="*/ 47 w 71"/>
                  <a:gd name="T37" fmla="*/ 13 h 25"/>
                  <a:gd name="T38" fmla="*/ 37 w 71"/>
                  <a:gd name="T39" fmla="*/ 17 h 25"/>
                  <a:gd name="T40" fmla="*/ 25 w 71"/>
                  <a:gd name="T41" fmla="*/ 20 h 25"/>
                  <a:gd name="T42" fmla="*/ 15 w 71"/>
                  <a:gd name="T43" fmla="*/ 23 h 25"/>
                  <a:gd name="T44" fmla="*/ 8 w 71"/>
                  <a:gd name="T45" fmla="*/ 24 h 25"/>
                  <a:gd name="T46" fmla="*/ 4 w 71"/>
                  <a:gd name="T47" fmla="*/ 25 h 25"/>
                  <a:gd name="T48" fmla="*/ 1 w 71"/>
                  <a:gd name="T49" fmla="*/ 24 h 25"/>
                  <a:gd name="T50" fmla="*/ 0 w 71"/>
                  <a:gd name="T51" fmla="*/ 23 h 25"/>
                  <a:gd name="T52" fmla="*/ 0 w 71"/>
                  <a:gd name="T53" fmla="*/ 21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25">
                    <a:moveTo>
                      <a:pt x="0" y="21"/>
                    </a:moveTo>
                    <a:lnTo>
                      <a:pt x="3" y="19"/>
                    </a:lnTo>
                    <a:lnTo>
                      <a:pt x="10" y="16"/>
                    </a:lnTo>
                    <a:lnTo>
                      <a:pt x="19" y="13"/>
                    </a:lnTo>
                    <a:lnTo>
                      <a:pt x="30" y="9"/>
                    </a:lnTo>
                    <a:lnTo>
                      <a:pt x="42" y="5"/>
                    </a:lnTo>
                    <a:lnTo>
                      <a:pt x="54" y="2"/>
                    </a:lnTo>
                    <a:lnTo>
                      <a:pt x="61" y="1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2"/>
                    </a:lnTo>
                    <a:lnTo>
                      <a:pt x="70" y="3"/>
                    </a:lnTo>
                    <a:lnTo>
                      <a:pt x="69" y="5"/>
                    </a:lnTo>
                    <a:lnTo>
                      <a:pt x="66" y="6"/>
                    </a:lnTo>
                    <a:lnTo>
                      <a:pt x="59" y="9"/>
                    </a:lnTo>
                    <a:lnTo>
                      <a:pt x="47" y="13"/>
                    </a:lnTo>
                    <a:lnTo>
                      <a:pt x="37" y="17"/>
                    </a:lnTo>
                    <a:lnTo>
                      <a:pt x="25" y="20"/>
                    </a:lnTo>
                    <a:lnTo>
                      <a:pt x="15" y="23"/>
                    </a:lnTo>
                    <a:lnTo>
                      <a:pt x="8" y="24"/>
                    </a:lnTo>
                    <a:lnTo>
                      <a:pt x="4" y="25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6" name="Oval 109"/>
              <p:cNvSpPr>
                <a:spLocks noChangeArrowheads="1"/>
              </p:cNvSpPr>
              <p:nvPr/>
            </p:nvSpPr>
            <p:spPr bwMode="auto">
              <a:xfrm>
                <a:off x="4396" y="3657"/>
                <a:ext cx="93" cy="9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7" name="Oval 110"/>
              <p:cNvSpPr>
                <a:spLocks noChangeArrowheads="1"/>
              </p:cNvSpPr>
              <p:nvPr/>
            </p:nvSpPr>
            <p:spPr bwMode="auto">
              <a:xfrm>
                <a:off x="4394" y="3655"/>
                <a:ext cx="92" cy="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8" name="Oval 111"/>
              <p:cNvSpPr>
                <a:spLocks noChangeArrowheads="1"/>
              </p:cNvSpPr>
              <p:nvPr/>
            </p:nvSpPr>
            <p:spPr bwMode="auto">
              <a:xfrm>
                <a:off x="4298" y="3628"/>
                <a:ext cx="109" cy="65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9" name="Oval 112"/>
              <p:cNvSpPr>
                <a:spLocks noChangeArrowheads="1"/>
              </p:cNvSpPr>
              <p:nvPr/>
            </p:nvSpPr>
            <p:spPr bwMode="auto">
              <a:xfrm>
                <a:off x="4310" y="3634"/>
                <a:ext cx="87" cy="54"/>
              </a:xfrm>
              <a:prstGeom prst="ellipse">
                <a:avLst/>
              </a:prstGeom>
              <a:solidFill>
                <a:srgbClr val="FF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0" name="Oval 113"/>
              <p:cNvSpPr>
                <a:spLocks noChangeArrowheads="1"/>
              </p:cNvSpPr>
              <p:nvPr/>
            </p:nvSpPr>
            <p:spPr bwMode="auto">
              <a:xfrm>
                <a:off x="4344" y="3684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1" name="Oval 114"/>
              <p:cNvSpPr>
                <a:spLocks noChangeArrowheads="1"/>
              </p:cNvSpPr>
              <p:nvPr/>
            </p:nvSpPr>
            <p:spPr bwMode="auto">
              <a:xfrm>
                <a:off x="4350" y="3685"/>
                <a:ext cx="8" cy="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2" name="Oval 115"/>
              <p:cNvSpPr>
                <a:spLocks noChangeArrowheads="1"/>
              </p:cNvSpPr>
              <p:nvPr/>
            </p:nvSpPr>
            <p:spPr bwMode="auto">
              <a:xfrm>
                <a:off x="4353" y="3680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3" name="Oval 116"/>
              <p:cNvSpPr>
                <a:spLocks noChangeArrowheads="1"/>
              </p:cNvSpPr>
              <p:nvPr/>
            </p:nvSpPr>
            <p:spPr bwMode="auto">
              <a:xfrm>
                <a:off x="4361" y="3683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4" name="Oval 117"/>
              <p:cNvSpPr>
                <a:spLocks noChangeArrowheads="1"/>
              </p:cNvSpPr>
              <p:nvPr/>
            </p:nvSpPr>
            <p:spPr bwMode="auto">
              <a:xfrm>
                <a:off x="4361" y="3679"/>
                <a:ext cx="5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5" name="Oval 118"/>
              <p:cNvSpPr>
                <a:spLocks noChangeArrowheads="1"/>
              </p:cNvSpPr>
              <p:nvPr/>
            </p:nvSpPr>
            <p:spPr bwMode="auto">
              <a:xfrm>
                <a:off x="4369" y="3680"/>
                <a:ext cx="7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6" name="Oval 119"/>
              <p:cNvSpPr>
                <a:spLocks noChangeArrowheads="1"/>
              </p:cNvSpPr>
              <p:nvPr/>
            </p:nvSpPr>
            <p:spPr bwMode="auto">
              <a:xfrm>
                <a:off x="4378" y="3676"/>
                <a:ext cx="6" cy="4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7" name="Oval 120"/>
              <p:cNvSpPr>
                <a:spLocks noChangeArrowheads="1"/>
              </p:cNvSpPr>
              <p:nvPr/>
            </p:nvSpPr>
            <p:spPr bwMode="auto">
              <a:xfrm>
                <a:off x="4372" y="3676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8" name="Oval 121"/>
              <p:cNvSpPr>
                <a:spLocks noChangeArrowheads="1"/>
              </p:cNvSpPr>
              <p:nvPr/>
            </p:nvSpPr>
            <p:spPr bwMode="auto">
              <a:xfrm>
                <a:off x="4384" y="3672"/>
                <a:ext cx="6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9" name="Oval 122"/>
              <p:cNvSpPr>
                <a:spLocks noChangeArrowheads="1"/>
              </p:cNvSpPr>
              <p:nvPr/>
            </p:nvSpPr>
            <p:spPr bwMode="auto">
              <a:xfrm>
                <a:off x="4376" y="3671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0" name="Oval 123"/>
              <p:cNvSpPr>
                <a:spLocks noChangeArrowheads="1"/>
              </p:cNvSpPr>
              <p:nvPr/>
            </p:nvSpPr>
            <p:spPr bwMode="auto">
              <a:xfrm>
                <a:off x="4390" y="3666"/>
                <a:ext cx="7" cy="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1" name="Oval 124"/>
              <p:cNvSpPr>
                <a:spLocks noChangeArrowheads="1"/>
              </p:cNvSpPr>
              <p:nvPr/>
            </p:nvSpPr>
            <p:spPr bwMode="auto">
              <a:xfrm>
                <a:off x="4381" y="3668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2" name="Oval 125"/>
              <p:cNvSpPr>
                <a:spLocks noChangeArrowheads="1"/>
              </p:cNvSpPr>
              <p:nvPr/>
            </p:nvSpPr>
            <p:spPr bwMode="auto">
              <a:xfrm>
                <a:off x="4366" y="3676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3" name="Oval 126"/>
              <p:cNvSpPr>
                <a:spLocks noChangeArrowheads="1"/>
              </p:cNvSpPr>
              <p:nvPr/>
            </p:nvSpPr>
            <p:spPr bwMode="auto">
              <a:xfrm>
                <a:off x="4389" y="3662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4" name="Oval 127"/>
              <p:cNvSpPr>
                <a:spLocks noChangeArrowheads="1"/>
              </p:cNvSpPr>
              <p:nvPr/>
            </p:nvSpPr>
            <p:spPr bwMode="auto">
              <a:xfrm>
                <a:off x="4390" y="3657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5" name="Oval 128"/>
              <p:cNvSpPr>
                <a:spLocks noChangeArrowheads="1"/>
              </p:cNvSpPr>
              <p:nvPr/>
            </p:nvSpPr>
            <p:spPr bwMode="auto">
              <a:xfrm>
                <a:off x="4384" y="3665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6" name="Oval 129"/>
              <p:cNvSpPr>
                <a:spLocks noChangeArrowheads="1"/>
              </p:cNvSpPr>
              <p:nvPr/>
            </p:nvSpPr>
            <p:spPr bwMode="auto">
              <a:xfrm>
                <a:off x="4386" y="365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7" name="Oval 130"/>
              <p:cNvSpPr>
                <a:spLocks noChangeArrowheads="1"/>
              </p:cNvSpPr>
              <p:nvPr/>
            </p:nvSpPr>
            <p:spPr bwMode="auto">
              <a:xfrm>
                <a:off x="4387" y="3653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8" name="Freeform 131"/>
              <p:cNvSpPr>
                <a:spLocks/>
              </p:cNvSpPr>
              <p:nvPr/>
            </p:nvSpPr>
            <p:spPr bwMode="auto">
              <a:xfrm>
                <a:off x="4304" y="3969"/>
                <a:ext cx="214" cy="101"/>
              </a:xfrm>
              <a:custGeom>
                <a:avLst/>
                <a:gdLst>
                  <a:gd name="T0" fmla="*/ 0 w 214"/>
                  <a:gd name="T1" fmla="*/ 101 h 101"/>
                  <a:gd name="T2" fmla="*/ 46 w 214"/>
                  <a:gd name="T3" fmla="*/ 93 h 101"/>
                  <a:gd name="T4" fmla="*/ 84 w 214"/>
                  <a:gd name="T5" fmla="*/ 79 h 101"/>
                  <a:gd name="T6" fmla="*/ 54 w 214"/>
                  <a:gd name="T7" fmla="*/ 81 h 101"/>
                  <a:gd name="T8" fmla="*/ 90 w 214"/>
                  <a:gd name="T9" fmla="*/ 71 h 101"/>
                  <a:gd name="T10" fmla="*/ 127 w 214"/>
                  <a:gd name="T11" fmla="*/ 62 h 101"/>
                  <a:gd name="T12" fmla="*/ 81 w 214"/>
                  <a:gd name="T13" fmla="*/ 62 h 101"/>
                  <a:gd name="T14" fmla="*/ 168 w 214"/>
                  <a:gd name="T15" fmla="*/ 49 h 101"/>
                  <a:gd name="T16" fmla="*/ 190 w 214"/>
                  <a:gd name="T17" fmla="*/ 38 h 101"/>
                  <a:gd name="T18" fmla="*/ 149 w 214"/>
                  <a:gd name="T19" fmla="*/ 42 h 101"/>
                  <a:gd name="T20" fmla="*/ 195 w 214"/>
                  <a:gd name="T21" fmla="*/ 28 h 101"/>
                  <a:gd name="T22" fmla="*/ 212 w 214"/>
                  <a:gd name="T23" fmla="*/ 15 h 101"/>
                  <a:gd name="T24" fmla="*/ 214 w 214"/>
                  <a:gd name="T25" fmla="*/ 0 h 101"/>
                  <a:gd name="T26" fmla="*/ 185 w 214"/>
                  <a:gd name="T27" fmla="*/ 9 h 101"/>
                  <a:gd name="T28" fmla="*/ 163 w 214"/>
                  <a:gd name="T29" fmla="*/ 16 h 101"/>
                  <a:gd name="T30" fmla="*/ 185 w 214"/>
                  <a:gd name="T31" fmla="*/ 0 h 101"/>
                  <a:gd name="T32" fmla="*/ 136 w 214"/>
                  <a:gd name="T33" fmla="*/ 16 h 101"/>
                  <a:gd name="T34" fmla="*/ 111 w 214"/>
                  <a:gd name="T35" fmla="*/ 30 h 101"/>
                  <a:gd name="T36" fmla="*/ 114 w 214"/>
                  <a:gd name="T37" fmla="*/ 15 h 101"/>
                  <a:gd name="T38" fmla="*/ 87 w 214"/>
                  <a:gd name="T39" fmla="*/ 32 h 101"/>
                  <a:gd name="T40" fmla="*/ 71 w 214"/>
                  <a:gd name="T41" fmla="*/ 45 h 101"/>
                  <a:gd name="T42" fmla="*/ 76 w 214"/>
                  <a:gd name="T43" fmla="*/ 28 h 101"/>
                  <a:gd name="T44" fmla="*/ 46 w 214"/>
                  <a:gd name="T45" fmla="*/ 49 h 101"/>
                  <a:gd name="T46" fmla="*/ 35 w 214"/>
                  <a:gd name="T47" fmla="*/ 60 h 101"/>
                  <a:gd name="T48" fmla="*/ 38 w 214"/>
                  <a:gd name="T49" fmla="*/ 33 h 101"/>
                  <a:gd name="T50" fmla="*/ 3 w 214"/>
                  <a:gd name="T51" fmla="*/ 76 h 101"/>
                  <a:gd name="T52" fmla="*/ 0 w 214"/>
                  <a:gd name="T53" fmla="*/ 101 h 10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4" h="101">
                    <a:moveTo>
                      <a:pt x="0" y="101"/>
                    </a:moveTo>
                    <a:lnTo>
                      <a:pt x="46" y="93"/>
                    </a:lnTo>
                    <a:lnTo>
                      <a:pt x="84" y="79"/>
                    </a:lnTo>
                    <a:lnTo>
                      <a:pt x="54" y="81"/>
                    </a:lnTo>
                    <a:lnTo>
                      <a:pt x="90" y="71"/>
                    </a:lnTo>
                    <a:lnTo>
                      <a:pt x="127" y="62"/>
                    </a:lnTo>
                    <a:lnTo>
                      <a:pt x="81" y="62"/>
                    </a:lnTo>
                    <a:lnTo>
                      <a:pt x="168" y="49"/>
                    </a:lnTo>
                    <a:lnTo>
                      <a:pt x="190" y="38"/>
                    </a:lnTo>
                    <a:lnTo>
                      <a:pt x="149" y="42"/>
                    </a:lnTo>
                    <a:lnTo>
                      <a:pt x="195" y="28"/>
                    </a:lnTo>
                    <a:lnTo>
                      <a:pt x="212" y="15"/>
                    </a:lnTo>
                    <a:lnTo>
                      <a:pt x="214" y="0"/>
                    </a:lnTo>
                    <a:lnTo>
                      <a:pt x="185" y="9"/>
                    </a:lnTo>
                    <a:lnTo>
                      <a:pt x="163" y="16"/>
                    </a:lnTo>
                    <a:lnTo>
                      <a:pt x="185" y="0"/>
                    </a:lnTo>
                    <a:lnTo>
                      <a:pt x="136" y="16"/>
                    </a:lnTo>
                    <a:lnTo>
                      <a:pt x="111" y="30"/>
                    </a:lnTo>
                    <a:lnTo>
                      <a:pt x="114" y="15"/>
                    </a:lnTo>
                    <a:lnTo>
                      <a:pt x="87" y="32"/>
                    </a:lnTo>
                    <a:lnTo>
                      <a:pt x="71" y="45"/>
                    </a:lnTo>
                    <a:lnTo>
                      <a:pt x="76" y="28"/>
                    </a:lnTo>
                    <a:lnTo>
                      <a:pt x="46" y="49"/>
                    </a:lnTo>
                    <a:lnTo>
                      <a:pt x="35" y="60"/>
                    </a:lnTo>
                    <a:lnTo>
                      <a:pt x="38" y="33"/>
                    </a:lnTo>
                    <a:lnTo>
                      <a:pt x="3" y="76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89" name="Freeform 132"/>
              <p:cNvSpPr>
                <a:spLocks/>
              </p:cNvSpPr>
              <p:nvPr/>
            </p:nvSpPr>
            <p:spPr bwMode="auto">
              <a:xfrm>
                <a:off x="4141" y="4065"/>
                <a:ext cx="143" cy="204"/>
              </a:xfrm>
              <a:custGeom>
                <a:avLst/>
                <a:gdLst>
                  <a:gd name="T0" fmla="*/ 143 w 143"/>
                  <a:gd name="T1" fmla="*/ 204 h 204"/>
                  <a:gd name="T2" fmla="*/ 66 w 143"/>
                  <a:gd name="T3" fmla="*/ 156 h 204"/>
                  <a:gd name="T4" fmla="*/ 0 w 143"/>
                  <a:gd name="T5" fmla="*/ 55 h 204"/>
                  <a:gd name="T6" fmla="*/ 14 w 143"/>
                  <a:gd name="T7" fmla="*/ 24 h 204"/>
                  <a:gd name="T8" fmla="*/ 23 w 143"/>
                  <a:gd name="T9" fmla="*/ 34 h 204"/>
                  <a:gd name="T10" fmla="*/ 34 w 143"/>
                  <a:gd name="T11" fmla="*/ 6 h 204"/>
                  <a:gd name="T12" fmla="*/ 39 w 143"/>
                  <a:gd name="T13" fmla="*/ 0 h 204"/>
                  <a:gd name="T14" fmla="*/ 57 w 143"/>
                  <a:gd name="T15" fmla="*/ 34 h 204"/>
                  <a:gd name="T16" fmla="*/ 64 w 143"/>
                  <a:gd name="T17" fmla="*/ 25 h 204"/>
                  <a:gd name="T18" fmla="*/ 70 w 143"/>
                  <a:gd name="T19" fmla="*/ 62 h 204"/>
                  <a:gd name="T20" fmla="*/ 82 w 143"/>
                  <a:gd name="T21" fmla="*/ 42 h 204"/>
                  <a:gd name="T22" fmla="*/ 91 w 143"/>
                  <a:gd name="T23" fmla="*/ 65 h 204"/>
                  <a:gd name="T24" fmla="*/ 91 w 143"/>
                  <a:gd name="T25" fmla="*/ 82 h 204"/>
                  <a:gd name="T26" fmla="*/ 118 w 143"/>
                  <a:gd name="T27" fmla="*/ 69 h 204"/>
                  <a:gd name="T28" fmla="*/ 122 w 143"/>
                  <a:gd name="T29" fmla="*/ 113 h 204"/>
                  <a:gd name="T30" fmla="*/ 143 w 143"/>
                  <a:gd name="T31" fmla="*/ 204 h 2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3" h="204">
                    <a:moveTo>
                      <a:pt x="143" y="204"/>
                    </a:moveTo>
                    <a:lnTo>
                      <a:pt x="66" y="156"/>
                    </a:lnTo>
                    <a:lnTo>
                      <a:pt x="0" y="55"/>
                    </a:lnTo>
                    <a:lnTo>
                      <a:pt x="14" y="24"/>
                    </a:lnTo>
                    <a:lnTo>
                      <a:pt x="23" y="34"/>
                    </a:lnTo>
                    <a:lnTo>
                      <a:pt x="34" y="6"/>
                    </a:lnTo>
                    <a:lnTo>
                      <a:pt x="39" y="0"/>
                    </a:lnTo>
                    <a:lnTo>
                      <a:pt x="57" y="34"/>
                    </a:lnTo>
                    <a:lnTo>
                      <a:pt x="64" y="25"/>
                    </a:lnTo>
                    <a:lnTo>
                      <a:pt x="70" y="62"/>
                    </a:lnTo>
                    <a:lnTo>
                      <a:pt x="82" y="42"/>
                    </a:lnTo>
                    <a:lnTo>
                      <a:pt x="91" y="65"/>
                    </a:lnTo>
                    <a:lnTo>
                      <a:pt x="91" y="82"/>
                    </a:lnTo>
                    <a:lnTo>
                      <a:pt x="118" y="69"/>
                    </a:lnTo>
                    <a:lnTo>
                      <a:pt x="122" y="113"/>
                    </a:lnTo>
                    <a:lnTo>
                      <a:pt x="143" y="204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0" name="Freeform 133"/>
              <p:cNvSpPr>
                <a:spLocks/>
              </p:cNvSpPr>
              <p:nvPr/>
            </p:nvSpPr>
            <p:spPr bwMode="auto">
              <a:xfrm>
                <a:off x="4254" y="4044"/>
                <a:ext cx="177" cy="234"/>
              </a:xfrm>
              <a:custGeom>
                <a:avLst/>
                <a:gdLst>
                  <a:gd name="T0" fmla="*/ 9 w 177"/>
                  <a:gd name="T1" fmla="*/ 234 h 234"/>
                  <a:gd name="T2" fmla="*/ 127 w 177"/>
                  <a:gd name="T3" fmla="*/ 172 h 234"/>
                  <a:gd name="T4" fmla="*/ 177 w 177"/>
                  <a:gd name="T5" fmla="*/ 81 h 234"/>
                  <a:gd name="T6" fmla="*/ 143 w 177"/>
                  <a:gd name="T7" fmla="*/ 96 h 234"/>
                  <a:gd name="T8" fmla="*/ 159 w 177"/>
                  <a:gd name="T9" fmla="*/ 79 h 234"/>
                  <a:gd name="T10" fmla="*/ 168 w 177"/>
                  <a:gd name="T11" fmla="*/ 64 h 234"/>
                  <a:gd name="T12" fmla="*/ 170 w 177"/>
                  <a:gd name="T13" fmla="*/ 37 h 234"/>
                  <a:gd name="T14" fmla="*/ 143 w 177"/>
                  <a:gd name="T15" fmla="*/ 61 h 234"/>
                  <a:gd name="T16" fmla="*/ 152 w 177"/>
                  <a:gd name="T17" fmla="*/ 33 h 234"/>
                  <a:gd name="T18" fmla="*/ 155 w 177"/>
                  <a:gd name="T19" fmla="*/ 20 h 234"/>
                  <a:gd name="T20" fmla="*/ 152 w 177"/>
                  <a:gd name="T21" fmla="*/ 0 h 234"/>
                  <a:gd name="T22" fmla="*/ 127 w 177"/>
                  <a:gd name="T23" fmla="*/ 20 h 234"/>
                  <a:gd name="T24" fmla="*/ 109 w 177"/>
                  <a:gd name="T25" fmla="*/ 38 h 234"/>
                  <a:gd name="T26" fmla="*/ 105 w 177"/>
                  <a:gd name="T27" fmla="*/ 21 h 234"/>
                  <a:gd name="T28" fmla="*/ 89 w 177"/>
                  <a:gd name="T29" fmla="*/ 38 h 234"/>
                  <a:gd name="T30" fmla="*/ 80 w 177"/>
                  <a:gd name="T31" fmla="*/ 64 h 234"/>
                  <a:gd name="T32" fmla="*/ 68 w 177"/>
                  <a:gd name="T33" fmla="*/ 48 h 234"/>
                  <a:gd name="T34" fmla="*/ 62 w 177"/>
                  <a:gd name="T35" fmla="*/ 71 h 234"/>
                  <a:gd name="T36" fmla="*/ 50 w 177"/>
                  <a:gd name="T37" fmla="*/ 108 h 234"/>
                  <a:gd name="T38" fmla="*/ 46 w 177"/>
                  <a:gd name="T39" fmla="*/ 82 h 234"/>
                  <a:gd name="T40" fmla="*/ 28 w 177"/>
                  <a:gd name="T41" fmla="*/ 122 h 234"/>
                  <a:gd name="T42" fmla="*/ 23 w 177"/>
                  <a:gd name="T43" fmla="*/ 152 h 234"/>
                  <a:gd name="T44" fmla="*/ 14 w 177"/>
                  <a:gd name="T45" fmla="*/ 133 h 234"/>
                  <a:gd name="T46" fmla="*/ 0 w 177"/>
                  <a:gd name="T47" fmla="*/ 181 h 234"/>
                  <a:gd name="T48" fmla="*/ 9 w 177"/>
                  <a:gd name="T49" fmla="*/ 234 h 2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77" h="234">
                    <a:moveTo>
                      <a:pt x="9" y="234"/>
                    </a:moveTo>
                    <a:lnTo>
                      <a:pt x="127" y="172"/>
                    </a:lnTo>
                    <a:lnTo>
                      <a:pt x="177" y="81"/>
                    </a:lnTo>
                    <a:lnTo>
                      <a:pt x="143" y="96"/>
                    </a:lnTo>
                    <a:lnTo>
                      <a:pt x="159" y="79"/>
                    </a:lnTo>
                    <a:lnTo>
                      <a:pt x="168" y="64"/>
                    </a:lnTo>
                    <a:lnTo>
                      <a:pt x="170" y="37"/>
                    </a:lnTo>
                    <a:lnTo>
                      <a:pt x="143" y="61"/>
                    </a:lnTo>
                    <a:lnTo>
                      <a:pt x="152" y="33"/>
                    </a:lnTo>
                    <a:lnTo>
                      <a:pt x="155" y="20"/>
                    </a:lnTo>
                    <a:lnTo>
                      <a:pt x="152" y="0"/>
                    </a:lnTo>
                    <a:lnTo>
                      <a:pt x="127" y="20"/>
                    </a:lnTo>
                    <a:lnTo>
                      <a:pt x="109" y="38"/>
                    </a:lnTo>
                    <a:lnTo>
                      <a:pt x="105" y="21"/>
                    </a:lnTo>
                    <a:lnTo>
                      <a:pt x="89" y="38"/>
                    </a:lnTo>
                    <a:lnTo>
                      <a:pt x="80" y="64"/>
                    </a:lnTo>
                    <a:lnTo>
                      <a:pt x="68" y="48"/>
                    </a:lnTo>
                    <a:lnTo>
                      <a:pt x="62" y="71"/>
                    </a:lnTo>
                    <a:lnTo>
                      <a:pt x="50" y="108"/>
                    </a:lnTo>
                    <a:lnTo>
                      <a:pt x="46" y="82"/>
                    </a:lnTo>
                    <a:lnTo>
                      <a:pt x="28" y="122"/>
                    </a:lnTo>
                    <a:lnTo>
                      <a:pt x="23" y="152"/>
                    </a:lnTo>
                    <a:lnTo>
                      <a:pt x="14" y="133"/>
                    </a:lnTo>
                    <a:lnTo>
                      <a:pt x="0" y="181"/>
                    </a:lnTo>
                    <a:lnTo>
                      <a:pt x="9" y="234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1" name="Freeform 134"/>
              <p:cNvSpPr>
                <a:spLocks/>
              </p:cNvSpPr>
              <p:nvPr/>
            </p:nvSpPr>
            <p:spPr bwMode="auto">
              <a:xfrm>
                <a:off x="4252" y="4053"/>
                <a:ext cx="390" cy="231"/>
              </a:xfrm>
              <a:custGeom>
                <a:avLst/>
                <a:gdLst>
                  <a:gd name="T0" fmla="*/ 0 w 390"/>
                  <a:gd name="T1" fmla="*/ 231 h 231"/>
                  <a:gd name="T2" fmla="*/ 138 w 390"/>
                  <a:gd name="T3" fmla="*/ 214 h 231"/>
                  <a:gd name="T4" fmla="*/ 172 w 390"/>
                  <a:gd name="T5" fmla="*/ 211 h 231"/>
                  <a:gd name="T6" fmla="*/ 154 w 390"/>
                  <a:gd name="T7" fmla="*/ 205 h 231"/>
                  <a:gd name="T8" fmla="*/ 134 w 390"/>
                  <a:gd name="T9" fmla="*/ 204 h 231"/>
                  <a:gd name="T10" fmla="*/ 175 w 390"/>
                  <a:gd name="T11" fmla="*/ 192 h 231"/>
                  <a:gd name="T12" fmla="*/ 202 w 390"/>
                  <a:gd name="T13" fmla="*/ 189 h 231"/>
                  <a:gd name="T14" fmla="*/ 234 w 390"/>
                  <a:gd name="T15" fmla="*/ 181 h 231"/>
                  <a:gd name="T16" fmla="*/ 202 w 390"/>
                  <a:gd name="T17" fmla="*/ 181 h 231"/>
                  <a:gd name="T18" fmla="*/ 179 w 390"/>
                  <a:gd name="T19" fmla="*/ 181 h 231"/>
                  <a:gd name="T20" fmla="*/ 238 w 390"/>
                  <a:gd name="T21" fmla="*/ 168 h 231"/>
                  <a:gd name="T22" fmla="*/ 252 w 390"/>
                  <a:gd name="T23" fmla="*/ 160 h 231"/>
                  <a:gd name="T24" fmla="*/ 270 w 390"/>
                  <a:gd name="T25" fmla="*/ 148 h 231"/>
                  <a:gd name="T26" fmla="*/ 225 w 390"/>
                  <a:gd name="T27" fmla="*/ 158 h 231"/>
                  <a:gd name="T28" fmla="*/ 268 w 390"/>
                  <a:gd name="T29" fmla="*/ 133 h 231"/>
                  <a:gd name="T30" fmla="*/ 304 w 390"/>
                  <a:gd name="T31" fmla="*/ 110 h 231"/>
                  <a:gd name="T32" fmla="*/ 281 w 390"/>
                  <a:gd name="T33" fmla="*/ 113 h 231"/>
                  <a:gd name="T34" fmla="*/ 268 w 390"/>
                  <a:gd name="T35" fmla="*/ 117 h 231"/>
                  <a:gd name="T36" fmla="*/ 313 w 390"/>
                  <a:gd name="T37" fmla="*/ 86 h 231"/>
                  <a:gd name="T38" fmla="*/ 338 w 390"/>
                  <a:gd name="T39" fmla="*/ 63 h 231"/>
                  <a:gd name="T40" fmla="*/ 313 w 390"/>
                  <a:gd name="T41" fmla="*/ 72 h 231"/>
                  <a:gd name="T42" fmla="*/ 299 w 390"/>
                  <a:gd name="T43" fmla="*/ 76 h 231"/>
                  <a:gd name="T44" fmla="*/ 345 w 390"/>
                  <a:gd name="T45" fmla="*/ 41 h 231"/>
                  <a:gd name="T46" fmla="*/ 377 w 390"/>
                  <a:gd name="T47" fmla="*/ 19 h 231"/>
                  <a:gd name="T48" fmla="*/ 390 w 390"/>
                  <a:gd name="T49" fmla="*/ 0 h 231"/>
                  <a:gd name="T50" fmla="*/ 361 w 390"/>
                  <a:gd name="T51" fmla="*/ 14 h 231"/>
                  <a:gd name="T52" fmla="*/ 320 w 390"/>
                  <a:gd name="T53" fmla="*/ 28 h 231"/>
                  <a:gd name="T54" fmla="*/ 299 w 390"/>
                  <a:gd name="T55" fmla="*/ 38 h 231"/>
                  <a:gd name="T56" fmla="*/ 324 w 390"/>
                  <a:gd name="T57" fmla="*/ 17 h 231"/>
                  <a:gd name="T58" fmla="*/ 290 w 390"/>
                  <a:gd name="T59" fmla="*/ 28 h 231"/>
                  <a:gd name="T60" fmla="*/ 265 w 390"/>
                  <a:gd name="T61" fmla="*/ 51 h 231"/>
                  <a:gd name="T62" fmla="*/ 261 w 390"/>
                  <a:gd name="T63" fmla="*/ 62 h 231"/>
                  <a:gd name="T64" fmla="*/ 261 w 390"/>
                  <a:gd name="T65" fmla="*/ 36 h 231"/>
                  <a:gd name="T66" fmla="*/ 236 w 390"/>
                  <a:gd name="T67" fmla="*/ 61 h 231"/>
                  <a:gd name="T68" fmla="*/ 211 w 390"/>
                  <a:gd name="T69" fmla="*/ 80 h 231"/>
                  <a:gd name="T70" fmla="*/ 211 w 390"/>
                  <a:gd name="T71" fmla="*/ 62 h 231"/>
                  <a:gd name="T72" fmla="*/ 179 w 390"/>
                  <a:gd name="T73" fmla="*/ 87 h 231"/>
                  <a:gd name="T74" fmla="*/ 172 w 390"/>
                  <a:gd name="T75" fmla="*/ 113 h 231"/>
                  <a:gd name="T76" fmla="*/ 163 w 390"/>
                  <a:gd name="T77" fmla="*/ 121 h 231"/>
                  <a:gd name="T78" fmla="*/ 168 w 390"/>
                  <a:gd name="T79" fmla="*/ 92 h 231"/>
                  <a:gd name="T80" fmla="*/ 134 w 390"/>
                  <a:gd name="T81" fmla="*/ 116 h 231"/>
                  <a:gd name="T82" fmla="*/ 120 w 390"/>
                  <a:gd name="T83" fmla="*/ 137 h 231"/>
                  <a:gd name="T84" fmla="*/ 102 w 390"/>
                  <a:gd name="T85" fmla="*/ 161 h 231"/>
                  <a:gd name="T86" fmla="*/ 102 w 390"/>
                  <a:gd name="T87" fmla="*/ 131 h 231"/>
                  <a:gd name="T88" fmla="*/ 82 w 390"/>
                  <a:gd name="T89" fmla="*/ 150 h 231"/>
                  <a:gd name="T90" fmla="*/ 77 w 390"/>
                  <a:gd name="T91" fmla="*/ 165 h 231"/>
                  <a:gd name="T92" fmla="*/ 50 w 390"/>
                  <a:gd name="T93" fmla="*/ 185 h 231"/>
                  <a:gd name="T94" fmla="*/ 50 w 390"/>
                  <a:gd name="T95" fmla="*/ 175 h 231"/>
                  <a:gd name="T96" fmla="*/ 25 w 390"/>
                  <a:gd name="T97" fmla="*/ 195 h 231"/>
                  <a:gd name="T98" fmla="*/ 0 w 390"/>
                  <a:gd name="T99" fmla="*/ 231 h 23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90" h="231">
                    <a:moveTo>
                      <a:pt x="0" y="231"/>
                    </a:moveTo>
                    <a:lnTo>
                      <a:pt x="138" y="214"/>
                    </a:lnTo>
                    <a:lnTo>
                      <a:pt x="172" y="211"/>
                    </a:lnTo>
                    <a:lnTo>
                      <a:pt x="154" y="205"/>
                    </a:lnTo>
                    <a:lnTo>
                      <a:pt x="134" y="204"/>
                    </a:lnTo>
                    <a:lnTo>
                      <a:pt x="175" y="192"/>
                    </a:lnTo>
                    <a:lnTo>
                      <a:pt x="202" y="189"/>
                    </a:lnTo>
                    <a:lnTo>
                      <a:pt x="234" y="181"/>
                    </a:lnTo>
                    <a:lnTo>
                      <a:pt x="202" y="181"/>
                    </a:lnTo>
                    <a:lnTo>
                      <a:pt x="179" y="181"/>
                    </a:lnTo>
                    <a:lnTo>
                      <a:pt x="238" y="168"/>
                    </a:lnTo>
                    <a:lnTo>
                      <a:pt x="252" y="160"/>
                    </a:lnTo>
                    <a:lnTo>
                      <a:pt x="270" y="148"/>
                    </a:lnTo>
                    <a:lnTo>
                      <a:pt x="225" y="158"/>
                    </a:lnTo>
                    <a:lnTo>
                      <a:pt x="268" y="133"/>
                    </a:lnTo>
                    <a:lnTo>
                      <a:pt x="304" y="110"/>
                    </a:lnTo>
                    <a:lnTo>
                      <a:pt x="281" y="113"/>
                    </a:lnTo>
                    <a:lnTo>
                      <a:pt x="268" y="117"/>
                    </a:lnTo>
                    <a:lnTo>
                      <a:pt x="313" y="86"/>
                    </a:lnTo>
                    <a:lnTo>
                      <a:pt x="338" y="63"/>
                    </a:lnTo>
                    <a:lnTo>
                      <a:pt x="313" y="72"/>
                    </a:lnTo>
                    <a:lnTo>
                      <a:pt x="299" y="76"/>
                    </a:lnTo>
                    <a:lnTo>
                      <a:pt x="345" y="41"/>
                    </a:lnTo>
                    <a:lnTo>
                      <a:pt x="377" y="19"/>
                    </a:lnTo>
                    <a:lnTo>
                      <a:pt x="390" y="0"/>
                    </a:lnTo>
                    <a:lnTo>
                      <a:pt x="361" y="14"/>
                    </a:lnTo>
                    <a:lnTo>
                      <a:pt x="320" y="28"/>
                    </a:lnTo>
                    <a:lnTo>
                      <a:pt x="299" y="38"/>
                    </a:lnTo>
                    <a:lnTo>
                      <a:pt x="324" y="17"/>
                    </a:lnTo>
                    <a:lnTo>
                      <a:pt x="290" y="28"/>
                    </a:lnTo>
                    <a:lnTo>
                      <a:pt x="265" y="51"/>
                    </a:lnTo>
                    <a:lnTo>
                      <a:pt x="261" y="62"/>
                    </a:lnTo>
                    <a:lnTo>
                      <a:pt x="261" y="36"/>
                    </a:lnTo>
                    <a:lnTo>
                      <a:pt x="236" y="61"/>
                    </a:lnTo>
                    <a:lnTo>
                      <a:pt x="211" y="80"/>
                    </a:lnTo>
                    <a:lnTo>
                      <a:pt x="211" y="62"/>
                    </a:lnTo>
                    <a:lnTo>
                      <a:pt x="179" y="87"/>
                    </a:lnTo>
                    <a:lnTo>
                      <a:pt x="172" y="113"/>
                    </a:lnTo>
                    <a:lnTo>
                      <a:pt x="163" y="121"/>
                    </a:lnTo>
                    <a:lnTo>
                      <a:pt x="168" y="92"/>
                    </a:lnTo>
                    <a:lnTo>
                      <a:pt x="134" y="116"/>
                    </a:lnTo>
                    <a:lnTo>
                      <a:pt x="120" y="137"/>
                    </a:lnTo>
                    <a:lnTo>
                      <a:pt x="102" y="161"/>
                    </a:lnTo>
                    <a:lnTo>
                      <a:pt x="102" y="131"/>
                    </a:lnTo>
                    <a:lnTo>
                      <a:pt x="82" y="150"/>
                    </a:lnTo>
                    <a:lnTo>
                      <a:pt x="77" y="165"/>
                    </a:lnTo>
                    <a:lnTo>
                      <a:pt x="50" y="185"/>
                    </a:lnTo>
                    <a:lnTo>
                      <a:pt x="50" y="175"/>
                    </a:lnTo>
                    <a:lnTo>
                      <a:pt x="25" y="195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2" name="Freeform 135"/>
              <p:cNvSpPr>
                <a:spLocks/>
              </p:cNvSpPr>
              <p:nvPr/>
            </p:nvSpPr>
            <p:spPr bwMode="auto">
              <a:xfrm>
                <a:off x="4000" y="4063"/>
                <a:ext cx="257" cy="219"/>
              </a:xfrm>
              <a:custGeom>
                <a:avLst/>
                <a:gdLst>
                  <a:gd name="T0" fmla="*/ 257 w 257"/>
                  <a:gd name="T1" fmla="*/ 219 h 219"/>
                  <a:gd name="T2" fmla="*/ 218 w 257"/>
                  <a:gd name="T3" fmla="*/ 212 h 219"/>
                  <a:gd name="T4" fmla="*/ 166 w 257"/>
                  <a:gd name="T5" fmla="*/ 196 h 219"/>
                  <a:gd name="T6" fmla="*/ 130 w 257"/>
                  <a:gd name="T7" fmla="*/ 173 h 219"/>
                  <a:gd name="T8" fmla="*/ 180 w 257"/>
                  <a:gd name="T9" fmla="*/ 182 h 219"/>
                  <a:gd name="T10" fmla="*/ 139 w 257"/>
                  <a:gd name="T11" fmla="*/ 165 h 219"/>
                  <a:gd name="T12" fmla="*/ 105 w 257"/>
                  <a:gd name="T13" fmla="*/ 158 h 219"/>
                  <a:gd name="T14" fmla="*/ 78 w 257"/>
                  <a:gd name="T15" fmla="*/ 142 h 219"/>
                  <a:gd name="T16" fmla="*/ 118 w 257"/>
                  <a:gd name="T17" fmla="*/ 149 h 219"/>
                  <a:gd name="T18" fmla="*/ 66 w 257"/>
                  <a:gd name="T19" fmla="*/ 127 h 219"/>
                  <a:gd name="T20" fmla="*/ 32 w 257"/>
                  <a:gd name="T21" fmla="*/ 98 h 219"/>
                  <a:gd name="T22" fmla="*/ 66 w 257"/>
                  <a:gd name="T23" fmla="*/ 110 h 219"/>
                  <a:gd name="T24" fmla="*/ 19 w 257"/>
                  <a:gd name="T25" fmla="*/ 81 h 219"/>
                  <a:gd name="T26" fmla="*/ 7 w 257"/>
                  <a:gd name="T27" fmla="*/ 56 h 219"/>
                  <a:gd name="T28" fmla="*/ 32 w 257"/>
                  <a:gd name="T29" fmla="*/ 73 h 219"/>
                  <a:gd name="T30" fmla="*/ 0 w 257"/>
                  <a:gd name="T31" fmla="*/ 0 h 219"/>
                  <a:gd name="T32" fmla="*/ 73 w 257"/>
                  <a:gd name="T33" fmla="*/ 27 h 219"/>
                  <a:gd name="T34" fmla="*/ 64 w 257"/>
                  <a:gd name="T35" fmla="*/ 10 h 219"/>
                  <a:gd name="T36" fmla="*/ 116 w 257"/>
                  <a:gd name="T37" fmla="*/ 40 h 219"/>
                  <a:gd name="T38" fmla="*/ 134 w 257"/>
                  <a:gd name="T39" fmla="*/ 60 h 219"/>
                  <a:gd name="T40" fmla="*/ 134 w 257"/>
                  <a:gd name="T41" fmla="*/ 39 h 219"/>
                  <a:gd name="T42" fmla="*/ 161 w 257"/>
                  <a:gd name="T43" fmla="*/ 68 h 219"/>
                  <a:gd name="T44" fmla="*/ 177 w 257"/>
                  <a:gd name="T45" fmla="*/ 102 h 219"/>
                  <a:gd name="T46" fmla="*/ 180 w 257"/>
                  <a:gd name="T47" fmla="*/ 84 h 219"/>
                  <a:gd name="T48" fmla="*/ 200 w 257"/>
                  <a:gd name="T49" fmla="*/ 114 h 219"/>
                  <a:gd name="T50" fmla="*/ 211 w 257"/>
                  <a:gd name="T51" fmla="*/ 152 h 219"/>
                  <a:gd name="T52" fmla="*/ 218 w 257"/>
                  <a:gd name="T53" fmla="*/ 124 h 219"/>
                  <a:gd name="T54" fmla="*/ 241 w 257"/>
                  <a:gd name="T55" fmla="*/ 152 h 219"/>
                  <a:gd name="T56" fmla="*/ 248 w 257"/>
                  <a:gd name="T57" fmla="*/ 173 h 219"/>
                  <a:gd name="T58" fmla="*/ 257 w 257"/>
                  <a:gd name="T59" fmla="*/ 219 h 21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57" h="219">
                    <a:moveTo>
                      <a:pt x="257" y="219"/>
                    </a:moveTo>
                    <a:lnTo>
                      <a:pt x="218" y="212"/>
                    </a:lnTo>
                    <a:lnTo>
                      <a:pt x="166" y="196"/>
                    </a:lnTo>
                    <a:lnTo>
                      <a:pt x="130" y="173"/>
                    </a:lnTo>
                    <a:lnTo>
                      <a:pt x="180" y="182"/>
                    </a:lnTo>
                    <a:lnTo>
                      <a:pt x="139" y="165"/>
                    </a:lnTo>
                    <a:lnTo>
                      <a:pt x="105" y="158"/>
                    </a:lnTo>
                    <a:lnTo>
                      <a:pt x="78" y="142"/>
                    </a:lnTo>
                    <a:lnTo>
                      <a:pt x="118" y="149"/>
                    </a:lnTo>
                    <a:lnTo>
                      <a:pt x="66" y="127"/>
                    </a:lnTo>
                    <a:lnTo>
                      <a:pt x="32" y="98"/>
                    </a:lnTo>
                    <a:lnTo>
                      <a:pt x="66" y="110"/>
                    </a:lnTo>
                    <a:lnTo>
                      <a:pt x="19" y="81"/>
                    </a:lnTo>
                    <a:lnTo>
                      <a:pt x="7" y="56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73" y="27"/>
                    </a:lnTo>
                    <a:lnTo>
                      <a:pt x="64" y="10"/>
                    </a:lnTo>
                    <a:lnTo>
                      <a:pt x="116" y="40"/>
                    </a:lnTo>
                    <a:lnTo>
                      <a:pt x="134" y="60"/>
                    </a:lnTo>
                    <a:lnTo>
                      <a:pt x="134" y="39"/>
                    </a:lnTo>
                    <a:lnTo>
                      <a:pt x="161" y="68"/>
                    </a:lnTo>
                    <a:lnTo>
                      <a:pt x="177" y="102"/>
                    </a:lnTo>
                    <a:lnTo>
                      <a:pt x="180" y="84"/>
                    </a:lnTo>
                    <a:lnTo>
                      <a:pt x="200" y="114"/>
                    </a:lnTo>
                    <a:lnTo>
                      <a:pt x="211" y="152"/>
                    </a:lnTo>
                    <a:lnTo>
                      <a:pt x="218" y="124"/>
                    </a:lnTo>
                    <a:lnTo>
                      <a:pt x="241" y="152"/>
                    </a:lnTo>
                    <a:lnTo>
                      <a:pt x="248" y="173"/>
                    </a:lnTo>
                    <a:lnTo>
                      <a:pt x="257" y="219"/>
                    </a:lnTo>
                    <a:close/>
                  </a:path>
                </a:pathLst>
              </a:custGeom>
              <a:solidFill>
                <a:srgbClr val="004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3" name="Freeform 136"/>
              <p:cNvSpPr>
                <a:spLocks/>
              </p:cNvSpPr>
              <p:nvPr/>
            </p:nvSpPr>
            <p:spPr bwMode="auto">
              <a:xfrm>
                <a:off x="4090" y="3917"/>
                <a:ext cx="226" cy="110"/>
              </a:xfrm>
              <a:custGeom>
                <a:avLst/>
                <a:gdLst>
                  <a:gd name="T0" fmla="*/ 226 w 226"/>
                  <a:gd name="T1" fmla="*/ 110 h 110"/>
                  <a:gd name="T2" fmla="*/ 222 w 226"/>
                  <a:gd name="T3" fmla="*/ 73 h 110"/>
                  <a:gd name="T4" fmla="*/ 206 w 226"/>
                  <a:gd name="T5" fmla="*/ 32 h 110"/>
                  <a:gd name="T6" fmla="*/ 198 w 226"/>
                  <a:gd name="T7" fmla="*/ 63 h 110"/>
                  <a:gd name="T8" fmla="*/ 182 w 226"/>
                  <a:gd name="T9" fmla="*/ 27 h 110"/>
                  <a:gd name="T10" fmla="*/ 162 w 226"/>
                  <a:gd name="T11" fmla="*/ 7 h 110"/>
                  <a:gd name="T12" fmla="*/ 174 w 226"/>
                  <a:gd name="T13" fmla="*/ 41 h 110"/>
                  <a:gd name="T14" fmla="*/ 127 w 226"/>
                  <a:gd name="T15" fmla="*/ 10 h 110"/>
                  <a:gd name="T16" fmla="*/ 75 w 226"/>
                  <a:gd name="T17" fmla="*/ 0 h 110"/>
                  <a:gd name="T18" fmla="*/ 99 w 226"/>
                  <a:gd name="T19" fmla="*/ 14 h 110"/>
                  <a:gd name="T20" fmla="*/ 0 w 226"/>
                  <a:gd name="T21" fmla="*/ 2 h 110"/>
                  <a:gd name="T22" fmla="*/ 67 w 226"/>
                  <a:gd name="T23" fmla="*/ 29 h 110"/>
                  <a:gd name="T24" fmla="*/ 28 w 226"/>
                  <a:gd name="T25" fmla="*/ 32 h 110"/>
                  <a:gd name="T26" fmla="*/ 111 w 226"/>
                  <a:gd name="T27" fmla="*/ 41 h 110"/>
                  <a:gd name="T28" fmla="*/ 52 w 226"/>
                  <a:gd name="T29" fmla="*/ 63 h 110"/>
                  <a:gd name="T30" fmla="*/ 118 w 226"/>
                  <a:gd name="T31" fmla="*/ 56 h 110"/>
                  <a:gd name="T32" fmla="*/ 139 w 226"/>
                  <a:gd name="T33" fmla="*/ 58 h 110"/>
                  <a:gd name="T34" fmla="*/ 103 w 226"/>
                  <a:gd name="T35" fmla="*/ 70 h 110"/>
                  <a:gd name="T36" fmla="*/ 162 w 226"/>
                  <a:gd name="T37" fmla="*/ 68 h 110"/>
                  <a:gd name="T38" fmla="*/ 146 w 226"/>
                  <a:gd name="T39" fmla="*/ 90 h 110"/>
                  <a:gd name="T40" fmla="*/ 182 w 226"/>
                  <a:gd name="T41" fmla="*/ 78 h 110"/>
                  <a:gd name="T42" fmla="*/ 206 w 226"/>
                  <a:gd name="T43" fmla="*/ 78 h 110"/>
                  <a:gd name="T44" fmla="*/ 226 w 226"/>
                  <a:gd name="T45" fmla="*/ 110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6" h="110">
                    <a:moveTo>
                      <a:pt x="226" y="110"/>
                    </a:moveTo>
                    <a:lnTo>
                      <a:pt x="222" y="73"/>
                    </a:lnTo>
                    <a:lnTo>
                      <a:pt x="206" y="32"/>
                    </a:lnTo>
                    <a:lnTo>
                      <a:pt x="198" y="63"/>
                    </a:lnTo>
                    <a:lnTo>
                      <a:pt x="182" y="27"/>
                    </a:lnTo>
                    <a:lnTo>
                      <a:pt x="162" y="7"/>
                    </a:lnTo>
                    <a:lnTo>
                      <a:pt x="174" y="41"/>
                    </a:lnTo>
                    <a:lnTo>
                      <a:pt x="127" y="10"/>
                    </a:lnTo>
                    <a:lnTo>
                      <a:pt x="75" y="0"/>
                    </a:lnTo>
                    <a:lnTo>
                      <a:pt x="99" y="14"/>
                    </a:lnTo>
                    <a:lnTo>
                      <a:pt x="0" y="2"/>
                    </a:lnTo>
                    <a:lnTo>
                      <a:pt x="67" y="29"/>
                    </a:lnTo>
                    <a:lnTo>
                      <a:pt x="28" y="32"/>
                    </a:lnTo>
                    <a:lnTo>
                      <a:pt x="111" y="41"/>
                    </a:lnTo>
                    <a:lnTo>
                      <a:pt x="52" y="63"/>
                    </a:lnTo>
                    <a:lnTo>
                      <a:pt x="118" y="56"/>
                    </a:lnTo>
                    <a:lnTo>
                      <a:pt x="139" y="58"/>
                    </a:lnTo>
                    <a:lnTo>
                      <a:pt x="103" y="70"/>
                    </a:lnTo>
                    <a:lnTo>
                      <a:pt x="162" y="68"/>
                    </a:lnTo>
                    <a:lnTo>
                      <a:pt x="146" y="90"/>
                    </a:lnTo>
                    <a:lnTo>
                      <a:pt x="182" y="78"/>
                    </a:lnTo>
                    <a:lnTo>
                      <a:pt x="206" y="78"/>
                    </a:lnTo>
                    <a:lnTo>
                      <a:pt x="226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4" name="Freeform 137"/>
              <p:cNvSpPr>
                <a:spLocks/>
              </p:cNvSpPr>
              <p:nvPr/>
            </p:nvSpPr>
            <p:spPr bwMode="auto">
              <a:xfrm>
                <a:off x="4328" y="3891"/>
                <a:ext cx="183" cy="80"/>
              </a:xfrm>
              <a:custGeom>
                <a:avLst/>
                <a:gdLst>
                  <a:gd name="T0" fmla="*/ 0 w 183"/>
                  <a:gd name="T1" fmla="*/ 80 h 80"/>
                  <a:gd name="T2" fmla="*/ 4 w 183"/>
                  <a:gd name="T3" fmla="*/ 53 h 80"/>
                  <a:gd name="T4" fmla="*/ 16 w 183"/>
                  <a:gd name="T5" fmla="*/ 23 h 80"/>
                  <a:gd name="T6" fmla="*/ 22 w 183"/>
                  <a:gd name="T7" fmla="*/ 46 h 80"/>
                  <a:gd name="T8" fmla="*/ 35 w 183"/>
                  <a:gd name="T9" fmla="*/ 19 h 80"/>
                  <a:gd name="T10" fmla="*/ 52 w 183"/>
                  <a:gd name="T11" fmla="*/ 5 h 80"/>
                  <a:gd name="T12" fmla="*/ 42 w 183"/>
                  <a:gd name="T13" fmla="*/ 30 h 80"/>
                  <a:gd name="T14" fmla="*/ 81 w 183"/>
                  <a:gd name="T15" fmla="*/ 7 h 80"/>
                  <a:gd name="T16" fmla="*/ 122 w 183"/>
                  <a:gd name="T17" fmla="*/ 0 h 80"/>
                  <a:gd name="T18" fmla="*/ 103 w 183"/>
                  <a:gd name="T19" fmla="*/ 10 h 80"/>
                  <a:gd name="T20" fmla="*/ 183 w 183"/>
                  <a:gd name="T21" fmla="*/ 1 h 80"/>
                  <a:gd name="T22" fmla="*/ 129 w 183"/>
                  <a:gd name="T23" fmla="*/ 21 h 80"/>
                  <a:gd name="T24" fmla="*/ 161 w 183"/>
                  <a:gd name="T25" fmla="*/ 23 h 80"/>
                  <a:gd name="T26" fmla="*/ 93 w 183"/>
                  <a:gd name="T27" fmla="*/ 30 h 80"/>
                  <a:gd name="T28" fmla="*/ 142 w 183"/>
                  <a:gd name="T29" fmla="*/ 46 h 80"/>
                  <a:gd name="T30" fmla="*/ 87 w 183"/>
                  <a:gd name="T31" fmla="*/ 41 h 80"/>
                  <a:gd name="T32" fmla="*/ 71 w 183"/>
                  <a:gd name="T33" fmla="*/ 43 h 80"/>
                  <a:gd name="T34" fmla="*/ 100 w 183"/>
                  <a:gd name="T35" fmla="*/ 52 h 80"/>
                  <a:gd name="T36" fmla="*/ 52 w 183"/>
                  <a:gd name="T37" fmla="*/ 50 h 80"/>
                  <a:gd name="T38" fmla="*/ 65 w 183"/>
                  <a:gd name="T39" fmla="*/ 66 h 80"/>
                  <a:gd name="T40" fmla="*/ 35 w 183"/>
                  <a:gd name="T41" fmla="*/ 57 h 80"/>
                  <a:gd name="T42" fmla="*/ 16 w 183"/>
                  <a:gd name="T43" fmla="*/ 57 h 80"/>
                  <a:gd name="T44" fmla="*/ 0 w 183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3" h="80">
                    <a:moveTo>
                      <a:pt x="0" y="80"/>
                    </a:moveTo>
                    <a:lnTo>
                      <a:pt x="4" y="53"/>
                    </a:lnTo>
                    <a:lnTo>
                      <a:pt x="16" y="23"/>
                    </a:lnTo>
                    <a:lnTo>
                      <a:pt x="22" y="46"/>
                    </a:lnTo>
                    <a:lnTo>
                      <a:pt x="35" y="19"/>
                    </a:lnTo>
                    <a:lnTo>
                      <a:pt x="52" y="5"/>
                    </a:lnTo>
                    <a:lnTo>
                      <a:pt x="42" y="30"/>
                    </a:lnTo>
                    <a:lnTo>
                      <a:pt x="81" y="7"/>
                    </a:lnTo>
                    <a:lnTo>
                      <a:pt x="122" y="0"/>
                    </a:lnTo>
                    <a:lnTo>
                      <a:pt x="103" y="10"/>
                    </a:lnTo>
                    <a:lnTo>
                      <a:pt x="183" y="1"/>
                    </a:lnTo>
                    <a:lnTo>
                      <a:pt x="129" y="21"/>
                    </a:lnTo>
                    <a:lnTo>
                      <a:pt x="161" y="23"/>
                    </a:lnTo>
                    <a:lnTo>
                      <a:pt x="93" y="30"/>
                    </a:lnTo>
                    <a:lnTo>
                      <a:pt x="142" y="46"/>
                    </a:lnTo>
                    <a:lnTo>
                      <a:pt x="87" y="41"/>
                    </a:lnTo>
                    <a:lnTo>
                      <a:pt x="71" y="43"/>
                    </a:lnTo>
                    <a:lnTo>
                      <a:pt x="100" y="52"/>
                    </a:lnTo>
                    <a:lnTo>
                      <a:pt x="52" y="50"/>
                    </a:lnTo>
                    <a:lnTo>
                      <a:pt x="65" y="66"/>
                    </a:lnTo>
                    <a:lnTo>
                      <a:pt x="35" y="57"/>
                    </a:lnTo>
                    <a:lnTo>
                      <a:pt x="16" y="57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5" name="Freeform 138"/>
              <p:cNvSpPr>
                <a:spLocks/>
              </p:cNvSpPr>
              <p:nvPr/>
            </p:nvSpPr>
            <p:spPr bwMode="auto">
              <a:xfrm>
                <a:off x="4182" y="3861"/>
                <a:ext cx="147" cy="68"/>
              </a:xfrm>
              <a:custGeom>
                <a:avLst/>
                <a:gdLst>
                  <a:gd name="T0" fmla="*/ 147 w 147"/>
                  <a:gd name="T1" fmla="*/ 68 h 68"/>
                  <a:gd name="T2" fmla="*/ 144 w 147"/>
                  <a:gd name="T3" fmla="*/ 45 h 68"/>
                  <a:gd name="T4" fmla="*/ 134 w 147"/>
                  <a:gd name="T5" fmla="*/ 20 h 68"/>
                  <a:gd name="T6" fmla="*/ 129 w 147"/>
                  <a:gd name="T7" fmla="*/ 39 h 68"/>
                  <a:gd name="T8" fmla="*/ 119 w 147"/>
                  <a:gd name="T9" fmla="*/ 16 h 68"/>
                  <a:gd name="T10" fmla="*/ 106 w 147"/>
                  <a:gd name="T11" fmla="*/ 5 h 68"/>
                  <a:gd name="T12" fmla="*/ 113 w 147"/>
                  <a:gd name="T13" fmla="*/ 26 h 68"/>
                  <a:gd name="T14" fmla="*/ 82 w 147"/>
                  <a:gd name="T15" fmla="*/ 6 h 68"/>
                  <a:gd name="T16" fmla="*/ 49 w 147"/>
                  <a:gd name="T17" fmla="*/ 0 h 68"/>
                  <a:gd name="T18" fmla="*/ 64 w 147"/>
                  <a:gd name="T19" fmla="*/ 9 h 68"/>
                  <a:gd name="T20" fmla="*/ 0 w 147"/>
                  <a:gd name="T21" fmla="*/ 2 h 68"/>
                  <a:gd name="T22" fmla="*/ 44 w 147"/>
                  <a:gd name="T23" fmla="*/ 18 h 68"/>
                  <a:gd name="T24" fmla="*/ 17 w 147"/>
                  <a:gd name="T25" fmla="*/ 20 h 68"/>
                  <a:gd name="T26" fmla="*/ 72 w 147"/>
                  <a:gd name="T27" fmla="*/ 26 h 68"/>
                  <a:gd name="T28" fmla="*/ 33 w 147"/>
                  <a:gd name="T29" fmla="*/ 39 h 68"/>
                  <a:gd name="T30" fmla="*/ 77 w 147"/>
                  <a:gd name="T31" fmla="*/ 35 h 68"/>
                  <a:gd name="T32" fmla="*/ 90 w 147"/>
                  <a:gd name="T33" fmla="*/ 36 h 68"/>
                  <a:gd name="T34" fmla="*/ 67 w 147"/>
                  <a:gd name="T35" fmla="*/ 44 h 68"/>
                  <a:gd name="T36" fmla="*/ 106 w 147"/>
                  <a:gd name="T37" fmla="*/ 42 h 68"/>
                  <a:gd name="T38" fmla="*/ 95 w 147"/>
                  <a:gd name="T39" fmla="*/ 56 h 68"/>
                  <a:gd name="T40" fmla="*/ 119 w 147"/>
                  <a:gd name="T41" fmla="*/ 48 h 68"/>
                  <a:gd name="T42" fmla="*/ 134 w 147"/>
                  <a:gd name="T43" fmla="*/ 48 h 68"/>
                  <a:gd name="T44" fmla="*/ 147 w 147"/>
                  <a:gd name="T45" fmla="*/ 68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7" h="68">
                    <a:moveTo>
                      <a:pt x="147" y="68"/>
                    </a:moveTo>
                    <a:lnTo>
                      <a:pt x="144" y="45"/>
                    </a:lnTo>
                    <a:lnTo>
                      <a:pt x="134" y="20"/>
                    </a:lnTo>
                    <a:lnTo>
                      <a:pt x="129" y="39"/>
                    </a:lnTo>
                    <a:lnTo>
                      <a:pt x="119" y="16"/>
                    </a:lnTo>
                    <a:lnTo>
                      <a:pt x="106" y="5"/>
                    </a:lnTo>
                    <a:lnTo>
                      <a:pt x="113" y="26"/>
                    </a:lnTo>
                    <a:lnTo>
                      <a:pt x="82" y="6"/>
                    </a:lnTo>
                    <a:lnTo>
                      <a:pt x="49" y="0"/>
                    </a:lnTo>
                    <a:lnTo>
                      <a:pt x="64" y="9"/>
                    </a:lnTo>
                    <a:lnTo>
                      <a:pt x="0" y="2"/>
                    </a:lnTo>
                    <a:lnTo>
                      <a:pt x="44" y="18"/>
                    </a:lnTo>
                    <a:lnTo>
                      <a:pt x="17" y="20"/>
                    </a:lnTo>
                    <a:lnTo>
                      <a:pt x="72" y="26"/>
                    </a:lnTo>
                    <a:lnTo>
                      <a:pt x="33" y="39"/>
                    </a:lnTo>
                    <a:lnTo>
                      <a:pt x="77" y="35"/>
                    </a:lnTo>
                    <a:lnTo>
                      <a:pt x="90" y="36"/>
                    </a:lnTo>
                    <a:lnTo>
                      <a:pt x="67" y="44"/>
                    </a:lnTo>
                    <a:lnTo>
                      <a:pt x="106" y="42"/>
                    </a:lnTo>
                    <a:lnTo>
                      <a:pt x="95" y="56"/>
                    </a:lnTo>
                    <a:lnTo>
                      <a:pt x="119" y="48"/>
                    </a:lnTo>
                    <a:lnTo>
                      <a:pt x="134" y="48"/>
                    </a:lnTo>
                    <a:lnTo>
                      <a:pt x="147" y="68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6" name="Freeform 139"/>
              <p:cNvSpPr>
                <a:spLocks/>
              </p:cNvSpPr>
              <p:nvPr/>
            </p:nvSpPr>
            <p:spPr bwMode="auto">
              <a:xfrm>
                <a:off x="4050" y="3991"/>
                <a:ext cx="233" cy="113"/>
              </a:xfrm>
              <a:custGeom>
                <a:avLst/>
                <a:gdLst>
                  <a:gd name="T0" fmla="*/ 233 w 233"/>
                  <a:gd name="T1" fmla="*/ 113 h 113"/>
                  <a:gd name="T2" fmla="*/ 229 w 233"/>
                  <a:gd name="T3" fmla="*/ 75 h 113"/>
                  <a:gd name="T4" fmla="*/ 213 w 233"/>
                  <a:gd name="T5" fmla="*/ 33 h 113"/>
                  <a:gd name="T6" fmla="*/ 205 w 233"/>
                  <a:gd name="T7" fmla="*/ 65 h 113"/>
                  <a:gd name="T8" fmla="*/ 188 w 233"/>
                  <a:gd name="T9" fmla="*/ 27 h 113"/>
                  <a:gd name="T10" fmla="*/ 167 w 233"/>
                  <a:gd name="T11" fmla="*/ 7 h 113"/>
                  <a:gd name="T12" fmla="*/ 180 w 233"/>
                  <a:gd name="T13" fmla="*/ 43 h 113"/>
                  <a:gd name="T14" fmla="*/ 131 w 233"/>
                  <a:gd name="T15" fmla="*/ 10 h 113"/>
                  <a:gd name="T16" fmla="*/ 77 w 233"/>
                  <a:gd name="T17" fmla="*/ 0 h 113"/>
                  <a:gd name="T18" fmla="*/ 102 w 233"/>
                  <a:gd name="T19" fmla="*/ 15 h 113"/>
                  <a:gd name="T20" fmla="*/ 0 w 233"/>
                  <a:gd name="T21" fmla="*/ 2 h 113"/>
                  <a:gd name="T22" fmla="*/ 69 w 233"/>
                  <a:gd name="T23" fmla="*/ 30 h 113"/>
                  <a:gd name="T24" fmla="*/ 28 w 233"/>
                  <a:gd name="T25" fmla="*/ 33 h 113"/>
                  <a:gd name="T26" fmla="*/ 114 w 233"/>
                  <a:gd name="T27" fmla="*/ 43 h 113"/>
                  <a:gd name="T28" fmla="*/ 52 w 233"/>
                  <a:gd name="T29" fmla="*/ 65 h 113"/>
                  <a:gd name="T30" fmla="*/ 123 w 233"/>
                  <a:gd name="T31" fmla="*/ 58 h 113"/>
                  <a:gd name="T32" fmla="*/ 143 w 233"/>
                  <a:gd name="T33" fmla="*/ 60 h 113"/>
                  <a:gd name="T34" fmla="*/ 106 w 233"/>
                  <a:gd name="T35" fmla="*/ 73 h 113"/>
                  <a:gd name="T36" fmla="*/ 167 w 233"/>
                  <a:gd name="T37" fmla="*/ 71 h 113"/>
                  <a:gd name="T38" fmla="*/ 151 w 233"/>
                  <a:gd name="T39" fmla="*/ 93 h 113"/>
                  <a:gd name="T40" fmla="*/ 188 w 233"/>
                  <a:gd name="T41" fmla="*/ 80 h 113"/>
                  <a:gd name="T42" fmla="*/ 213 w 233"/>
                  <a:gd name="T43" fmla="*/ 80 h 113"/>
                  <a:gd name="T44" fmla="*/ 233 w 233"/>
                  <a:gd name="T45" fmla="*/ 113 h 1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33" h="113">
                    <a:moveTo>
                      <a:pt x="233" y="113"/>
                    </a:moveTo>
                    <a:lnTo>
                      <a:pt x="229" y="75"/>
                    </a:lnTo>
                    <a:lnTo>
                      <a:pt x="213" y="33"/>
                    </a:lnTo>
                    <a:lnTo>
                      <a:pt x="205" y="65"/>
                    </a:lnTo>
                    <a:lnTo>
                      <a:pt x="188" y="27"/>
                    </a:lnTo>
                    <a:lnTo>
                      <a:pt x="167" y="7"/>
                    </a:lnTo>
                    <a:lnTo>
                      <a:pt x="180" y="43"/>
                    </a:lnTo>
                    <a:lnTo>
                      <a:pt x="131" y="10"/>
                    </a:lnTo>
                    <a:lnTo>
                      <a:pt x="77" y="0"/>
                    </a:lnTo>
                    <a:lnTo>
                      <a:pt x="102" y="15"/>
                    </a:lnTo>
                    <a:lnTo>
                      <a:pt x="0" y="2"/>
                    </a:lnTo>
                    <a:lnTo>
                      <a:pt x="69" y="30"/>
                    </a:lnTo>
                    <a:lnTo>
                      <a:pt x="28" y="33"/>
                    </a:lnTo>
                    <a:lnTo>
                      <a:pt x="114" y="43"/>
                    </a:lnTo>
                    <a:lnTo>
                      <a:pt x="52" y="65"/>
                    </a:lnTo>
                    <a:lnTo>
                      <a:pt x="123" y="58"/>
                    </a:lnTo>
                    <a:lnTo>
                      <a:pt x="143" y="60"/>
                    </a:lnTo>
                    <a:lnTo>
                      <a:pt x="106" y="73"/>
                    </a:lnTo>
                    <a:lnTo>
                      <a:pt x="167" y="71"/>
                    </a:lnTo>
                    <a:lnTo>
                      <a:pt x="151" y="93"/>
                    </a:lnTo>
                    <a:lnTo>
                      <a:pt x="188" y="80"/>
                    </a:lnTo>
                    <a:lnTo>
                      <a:pt x="213" y="80"/>
                    </a:lnTo>
                    <a:lnTo>
                      <a:pt x="233" y="113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7" name="Freeform 140"/>
              <p:cNvSpPr>
                <a:spLocks/>
              </p:cNvSpPr>
              <p:nvPr/>
            </p:nvSpPr>
            <p:spPr bwMode="auto">
              <a:xfrm>
                <a:off x="4032" y="4165"/>
                <a:ext cx="151" cy="102"/>
              </a:xfrm>
              <a:custGeom>
                <a:avLst/>
                <a:gdLst>
                  <a:gd name="T0" fmla="*/ 0 w 151"/>
                  <a:gd name="T1" fmla="*/ 102 h 102"/>
                  <a:gd name="T2" fmla="*/ 22 w 151"/>
                  <a:gd name="T3" fmla="*/ 98 h 102"/>
                  <a:gd name="T4" fmla="*/ 54 w 151"/>
                  <a:gd name="T5" fmla="*/ 91 h 102"/>
                  <a:gd name="T6" fmla="*/ 75 w 151"/>
                  <a:gd name="T7" fmla="*/ 80 h 102"/>
                  <a:gd name="T8" fmla="*/ 46 w 151"/>
                  <a:gd name="T9" fmla="*/ 84 h 102"/>
                  <a:gd name="T10" fmla="*/ 70 w 151"/>
                  <a:gd name="T11" fmla="*/ 77 h 102"/>
                  <a:gd name="T12" fmla="*/ 89 w 151"/>
                  <a:gd name="T13" fmla="*/ 73 h 102"/>
                  <a:gd name="T14" fmla="*/ 105 w 151"/>
                  <a:gd name="T15" fmla="*/ 66 h 102"/>
                  <a:gd name="T16" fmla="*/ 82 w 151"/>
                  <a:gd name="T17" fmla="*/ 69 h 102"/>
                  <a:gd name="T18" fmla="*/ 113 w 151"/>
                  <a:gd name="T19" fmla="*/ 59 h 102"/>
                  <a:gd name="T20" fmla="*/ 132 w 151"/>
                  <a:gd name="T21" fmla="*/ 45 h 102"/>
                  <a:gd name="T22" fmla="*/ 113 w 151"/>
                  <a:gd name="T23" fmla="*/ 51 h 102"/>
                  <a:gd name="T24" fmla="*/ 141 w 151"/>
                  <a:gd name="T25" fmla="*/ 37 h 102"/>
                  <a:gd name="T26" fmla="*/ 148 w 151"/>
                  <a:gd name="T27" fmla="*/ 26 h 102"/>
                  <a:gd name="T28" fmla="*/ 132 w 151"/>
                  <a:gd name="T29" fmla="*/ 34 h 102"/>
                  <a:gd name="T30" fmla="*/ 151 w 151"/>
                  <a:gd name="T31" fmla="*/ 0 h 102"/>
                  <a:gd name="T32" fmla="*/ 109 w 151"/>
                  <a:gd name="T33" fmla="*/ 12 h 102"/>
                  <a:gd name="T34" fmla="*/ 114 w 151"/>
                  <a:gd name="T35" fmla="*/ 5 h 102"/>
                  <a:gd name="T36" fmla="*/ 83 w 151"/>
                  <a:gd name="T37" fmla="*/ 18 h 102"/>
                  <a:gd name="T38" fmla="*/ 72 w 151"/>
                  <a:gd name="T39" fmla="*/ 27 h 102"/>
                  <a:gd name="T40" fmla="*/ 72 w 151"/>
                  <a:gd name="T41" fmla="*/ 17 h 102"/>
                  <a:gd name="T42" fmla="*/ 56 w 151"/>
                  <a:gd name="T43" fmla="*/ 32 h 102"/>
                  <a:gd name="T44" fmla="*/ 46 w 151"/>
                  <a:gd name="T45" fmla="*/ 47 h 102"/>
                  <a:gd name="T46" fmla="*/ 46 w 151"/>
                  <a:gd name="T47" fmla="*/ 39 h 102"/>
                  <a:gd name="T48" fmla="*/ 33 w 151"/>
                  <a:gd name="T49" fmla="*/ 52 h 102"/>
                  <a:gd name="T50" fmla="*/ 27 w 151"/>
                  <a:gd name="T51" fmla="*/ 70 h 102"/>
                  <a:gd name="T52" fmla="*/ 22 w 151"/>
                  <a:gd name="T53" fmla="*/ 57 h 102"/>
                  <a:gd name="T54" fmla="*/ 8 w 151"/>
                  <a:gd name="T55" fmla="*/ 70 h 102"/>
                  <a:gd name="T56" fmla="*/ 5 w 151"/>
                  <a:gd name="T57" fmla="*/ 80 h 102"/>
                  <a:gd name="T58" fmla="*/ 0 w 151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51" h="102">
                    <a:moveTo>
                      <a:pt x="0" y="102"/>
                    </a:moveTo>
                    <a:lnTo>
                      <a:pt x="22" y="98"/>
                    </a:lnTo>
                    <a:lnTo>
                      <a:pt x="54" y="91"/>
                    </a:lnTo>
                    <a:lnTo>
                      <a:pt x="75" y="80"/>
                    </a:lnTo>
                    <a:lnTo>
                      <a:pt x="46" y="84"/>
                    </a:lnTo>
                    <a:lnTo>
                      <a:pt x="70" y="77"/>
                    </a:lnTo>
                    <a:lnTo>
                      <a:pt x="89" y="73"/>
                    </a:lnTo>
                    <a:lnTo>
                      <a:pt x="105" y="66"/>
                    </a:lnTo>
                    <a:lnTo>
                      <a:pt x="82" y="69"/>
                    </a:lnTo>
                    <a:lnTo>
                      <a:pt x="113" y="59"/>
                    </a:lnTo>
                    <a:lnTo>
                      <a:pt x="132" y="45"/>
                    </a:lnTo>
                    <a:lnTo>
                      <a:pt x="113" y="51"/>
                    </a:lnTo>
                    <a:lnTo>
                      <a:pt x="141" y="37"/>
                    </a:lnTo>
                    <a:lnTo>
                      <a:pt x="148" y="26"/>
                    </a:lnTo>
                    <a:lnTo>
                      <a:pt x="132" y="34"/>
                    </a:lnTo>
                    <a:lnTo>
                      <a:pt x="151" y="0"/>
                    </a:lnTo>
                    <a:lnTo>
                      <a:pt x="109" y="12"/>
                    </a:lnTo>
                    <a:lnTo>
                      <a:pt x="114" y="5"/>
                    </a:lnTo>
                    <a:lnTo>
                      <a:pt x="83" y="18"/>
                    </a:lnTo>
                    <a:lnTo>
                      <a:pt x="72" y="27"/>
                    </a:lnTo>
                    <a:lnTo>
                      <a:pt x="72" y="17"/>
                    </a:lnTo>
                    <a:lnTo>
                      <a:pt x="56" y="32"/>
                    </a:lnTo>
                    <a:lnTo>
                      <a:pt x="46" y="47"/>
                    </a:lnTo>
                    <a:lnTo>
                      <a:pt x="46" y="39"/>
                    </a:lnTo>
                    <a:lnTo>
                      <a:pt x="33" y="52"/>
                    </a:lnTo>
                    <a:lnTo>
                      <a:pt x="27" y="70"/>
                    </a:lnTo>
                    <a:lnTo>
                      <a:pt x="22" y="57"/>
                    </a:lnTo>
                    <a:lnTo>
                      <a:pt x="8" y="70"/>
                    </a:lnTo>
                    <a:lnTo>
                      <a:pt x="5" y="8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8" name="Freeform 141"/>
              <p:cNvSpPr>
                <a:spLocks/>
              </p:cNvSpPr>
              <p:nvPr/>
            </p:nvSpPr>
            <p:spPr bwMode="auto">
              <a:xfrm>
                <a:off x="3886" y="4172"/>
                <a:ext cx="179" cy="102"/>
              </a:xfrm>
              <a:custGeom>
                <a:avLst/>
                <a:gdLst>
                  <a:gd name="T0" fmla="*/ 179 w 179"/>
                  <a:gd name="T1" fmla="*/ 102 h 102"/>
                  <a:gd name="T2" fmla="*/ 153 w 179"/>
                  <a:gd name="T3" fmla="*/ 98 h 102"/>
                  <a:gd name="T4" fmla="*/ 116 w 179"/>
                  <a:gd name="T5" fmla="*/ 91 h 102"/>
                  <a:gd name="T6" fmla="*/ 91 w 179"/>
                  <a:gd name="T7" fmla="*/ 80 h 102"/>
                  <a:gd name="T8" fmla="*/ 126 w 179"/>
                  <a:gd name="T9" fmla="*/ 84 h 102"/>
                  <a:gd name="T10" fmla="*/ 97 w 179"/>
                  <a:gd name="T11" fmla="*/ 77 h 102"/>
                  <a:gd name="T12" fmla="*/ 74 w 179"/>
                  <a:gd name="T13" fmla="*/ 73 h 102"/>
                  <a:gd name="T14" fmla="*/ 55 w 179"/>
                  <a:gd name="T15" fmla="*/ 66 h 102"/>
                  <a:gd name="T16" fmla="*/ 83 w 179"/>
                  <a:gd name="T17" fmla="*/ 69 h 102"/>
                  <a:gd name="T18" fmla="*/ 46 w 179"/>
                  <a:gd name="T19" fmla="*/ 59 h 102"/>
                  <a:gd name="T20" fmla="*/ 23 w 179"/>
                  <a:gd name="T21" fmla="*/ 45 h 102"/>
                  <a:gd name="T22" fmla="*/ 46 w 179"/>
                  <a:gd name="T23" fmla="*/ 51 h 102"/>
                  <a:gd name="T24" fmla="*/ 13 w 179"/>
                  <a:gd name="T25" fmla="*/ 37 h 102"/>
                  <a:gd name="T26" fmla="*/ 6 w 179"/>
                  <a:gd name="T27" fmla="*/ 26 h 102"/>
                  <a:gd name="T28" fmla="*/ 23 w 179"/>
                  <a:gd name="T29" fmla="*/ 34 h 102"/>
                  <a:gd name="T30" fmla="*/ 0 w 179"/>
                  <a:gd name="T31" fmla="*/ 0 h 102"/>
                  <a:gd name="T32" fmla="*/ 51 w 179"/>
                  <a:gd name="T33" fmla="*/ 12 h 102"/>
                  <a:gd name="T34" fmla="*/ 45 w 179"/>
                  <a:gd name="T35" fmla="*/ 5 h 102"/>
                  <a:gd name="T36" fmla="*/ 81 w 179"/>
                  <a:gd name="T37" fmla="*/ 19 h 102"/>
                  <a:gd name="T38" fmla="*/ 94 w 179"/>
                  <a:gd name="T39" fmla="*/ 27 h 102"/>
                  <a:gd name="T40" fmla="*/ 94 w 179"/>
                  <a:gd name="T41" fmla="*/ 18 h 102"/>
                  <a:gd name="T42" fmla="*/ 113 w 179"/>
                  <a:gd name="T43" fmla="*/ 32 h 102"/>
                  <a:gd name="T44" fmla="*/ 124 w 179"/>
                  <a:gd name="T45" fmla="*/ 47 h 102"/>
                  <a:gd name="T46" fmla="*/ 126 w 179"/>
                  <a:gd name="T47" fmla="*/ 39 h 102"/>
                  <a:gd name="T48" fmla="*/ 140 w 179"/>
                  <a:gd name="T49" fmla="*/ 53 h 102"/>
                  <a:gd name="T50" fmla="*/ 148 w 179"/>
                  <a:gd name="T51" fmla="*/ 70 h 102"/>
                  <a:gd name="T52" fmla="*/ 153 w 179"/>
                  <a:gd name="T53" fmla="*/ 57 h 102"/>
                  <a:gd name="T54" fmla="*/ 169 w 179"/>
                  <a:gd name="T55" fmla="*/ 70 h 102"/>
                  <a:gd name="T56" fmla="*/ 173 w 179"/>
                  <a:gd name="T57" fmla="*/ 80 h 102"/>
                  <a:gd name="T58" fmla="*/ 179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79" h="102">
                    <a:moveTo>
                      <a:pt x="179" y="102"/>
                    </a:moveTo>
                    <a:lnTo>
                      <a:pt x="153" y="98"/>
                    </a:lnTo>
                    <a:lnTo>
                      <a:pt x="116" y="91"/>
                    </a:lnTo>
                    <a:lnTo>
                      <a:pt x="91" y="80"/>
                    </a:lnTo>
                    <a:lnTo>
                      <a:pt x="126" y="84"/>
                    </a:lnTo>
                    <a:lnTo>
                      <a:pt x="97" y="77"/>
                    </a:lnTo>
                    <a:lnTo>
                      <a:pt x="74" y="73"/>
                    </a:lnTo>
                    <a:lnTo>
                      <a:pt x="55" y="66"/>
                    </a:lnTo>
                    <a:lnTo>
                      <a:pt x="83" y="69"/>
                    </a:lnTo>
                    <a:lnTo>
                      <a:pt x="46" y="59"/>
                    </a:lnTo>
                    <a:lnTo>
                      <a:pt x="23" y="45"/>
                    </a:lnTo>
                    <a:lnTo>
                      <a:pt x="46" y="51"/>
                    </a:lnTo>
                    <a:lnTo>
                      <a:pt x="13" y="37"/>
                    </a:lnTo>
                    <a:lnTo>
                      <a:pt x="6" y="26"/>
                    </a:lnTo>
                    <a:lnTo>
                      <a:pt x="23" y="34"/>
                    </a:lnTo>
                    <a:lnTo>
                      <a:pt x="0" y="0"/>
                    </a:lnTo>
                    <a:lnTo>
                      <a:pt x="51" y="12"/>
                    </a:lnTo>
                    <a:lnTo>
                      <a:pt x="45" y="5"/>
                    </a:lnTo>
                    <a:lnTo>
                      <a:pt x="81" y="19"/>
                    </a:lnTo>
                    <a:lnTo>
                      <a:pt x="94" y="27"/>
                    </a:lnTo>
                    <a:lnTo>
                      <a:pt x="94" y="18"/>
                    </a:lnTo>
                    <a:lnTo>
                      <a:pt x="113" y="32"/>
                    </a:lnTo>
                    <a:lnTo>
                      <a:pt x="124" y="47"/>
                    </a:lnTo>
                    <a:lnTo>
                      <a:pt x="126" y="39"/>
                    </a:lnTo>
                    <a:lnTo>
                      <a:pt x="140" y="53"/>
                    </a:lnTo>
                    <a:lnTo>
                      <a:pt x="148" y="70"/>
                    </a:lnTo>
                    <a:lnTo>
                      <a:pt x="153" y="57"/>
                    </a:lnTo>
                    <a:lnTo>
                      <a:pt x="169" y="70"/>
                    </a:lnTo>
                    <a:lnTo>
                      <a:pt x="173" y="80"/>
                    </a:lnTo>
                    <a:lnTo>
                      <a:pt x="179" y="102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9" name="Freeform 142"/>
              <p:cNvSpPr>
                <a:spLocks/>
              </p:cNvSpPr>
              <p:nvPr/>
            </p:nvSpPr>
            <p:spPr bwMode="auto">
              <a:xfrm>
                <a:off x="3875" y="4086"/>
                <a:ext cx="161" cy="79"/>
              </a:xfrm>
              <a:custGeom>
                <a:avLst/>
                <a:gdLst>
                  <a:gd name="T0" fmla="*/ 161 w 161"/>
                  <a:gd name="T1" fmla="*/ 79 h 79"/>
                  <a:gd name="T2" fmla="*/ 159 w 161"/>
                  <a:gd name="T3" fmla="*/ 52 h 79"/>
                  <a:gd name="T4" fmla="*/ 147 w 161"/>
                  <a:gd name="T5" fmla="*/ 23 h 79"/>
                  <a:gd name="T6" fmla="*/ 142 w 161"/>
                  <a:gd name="T7" fmla="*/ 45 h 79"/>
                  <a:gd name="T8" fmla="*/ 130 w 161"/>
                  <a:gd name="T9" fmla="*/ 19 h 79"/>
                  <a:gd name="T10" fmla="*/ 116 w 161"/>
                  <a:gd name="T11" fmla="*/ 5 h 79"/>
                  <a:gd name="T12" fmla="*/ 125 w 161"/>
                  <a:gd name="T13" fmla="*/ 29 h 79"/>
                  <a:gd name="T14" fmla="*/ 91 w 161"/>
                  <a:gd name="T15" fmla="*/ 7 h 79"/>
                  <a:gd name="T16" fmla="*/ 54 w 161"/>
                  <a:gd name="T17" fmla="*/ 0 h 79"/>
                  <a:gd name="T18" fmla="*/ 71 w 161"/>
                  <a:gd name="T19" fmla="*/ 10 h 79"/>
                  <a:gd name="T20" fmla="*/ 0 w 161"/>
                  <a:gd name="T21" fmla="*/ 2 h 79"/>
                  <a:gd name="T22" fmla="*/ 48 w 161"/>
                  <a:gd name="T23" fmla="*/ 21 h 79"/>
                  <a:gd name="T24" fmla="*/ 20 w 161"/>
                  <a:gd name="T25" fmla="*/ 23 h 79"/>
                  <a:gd name="T26" fmla="*/ 79 w 161"/>
                  <a:gd name="T27" fmla="*/ 29 h 79"/>
                  <a:gd name="T28" fmla="*/ 36 w 161"/>
                  <a:gd name="T29" fmla="*/ 45 h 79"/>
                  <a:gd name="T30" fmla="*/ 85 w 161"/>
                  <a:gd name="T31" fmla="*/ 40 h 79"/>
                  <a:gd name="T32" fmla="*/ 99 w 161"/>
                  <a:gd name="T33" fmla="*/ 42 h 79"/>
                  <a:gd name="T34" fmla="*/ 73 w 161"/>
                  <a:gd name="T35" fmla="*/ 51 h 79"/>
                  <a:gd name="T36" fmla="*/ 116 w 161"/>
                  <a:gd name="T37" fmla="*/ 49 h 79"/>
                  <a:gd name="T38" fmla="*/ 105 w 161"/>
                  <a:gd name="T39" fmla="*/ 64 h 79"/>
                  <a:gd name="T40" fmla="*/ 130 w 161"/>
                  <a:gd name="T41" fmla="*/ 56 h 79"/>
                  <a:gd name="T42" fmla="*/ 147 w 161"/>
                  <a:gd name="T43" fmla="*/ 56 h 79"/>
                  <a:gd name="T44" fmla="*/ 161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1" h="79">
                    <a:moveTo>
                      <a:pt x="161" y="79"/>
                    </a:moveTo>
                    <a:lnTo>
                      <a:pt x="159" y="52"/>
                    </a:lnTo>
                    <a:lnTo>
                      <a:pt x="147" y="23"/>
                    </a:lnTo>
                    <a:lnTo>
                      <a:pt x="142" y="45"/>
                    </a:lnTo>
                    <a:lnTo>
                      <a:pt x="130" y="19"/>
                    </a:lnTo>
                    <a:lnTo>
                      <a:pt x="116" y="5"/>
                    </a:lnTo>
                    <a:lnTo>
                      <a:pt x="125" y="29"/>
                    </a:lnTo>
                    <a:lnTo>
                      <a:pt x="91" y="7"/>
                    </a:lnTo>
                    <a:lnTo>
                      <a:pt x="54" y="0"/>
                    </a:lnTo>
                    <a:lnTo>
                      <a:pt x="71" y="10"/>
                    </a:lnTo>
                    <a:lnTo>
                      <a:pt x="0" y="2"/>
                    </a:lnTo>
                    <a:lnTo>
                      <a:pt x="48" y="21"/>
                    </a:lnTo>
                    <a:lnTo>
                      <a:pt x="20" y="23"/>
                    </a:lnTo>
                    <a:lnTo>
                      <a:pt x="79" y="29"/>
                    </a:lnTo>
                    <a:lnTo>
                      <a:pt x="36" y="45"/>
                    </a:lnTo>
                    <a:lnTo>
                      <a:pt x="85" y="40"/>
                    </a:lnTo>
                    <a:lnTo>
                      <a:pt x="99" y="42"/>
                    </a:lnTo>
                    <a:lnTo>
                      <a:pt x="73" y="51"/>
                    </a:lnTo>
                    <a:lnTo>
                      <a:pt x="116" y="49"/>
                    </a:lnTo>
                    <a:lnTo>
                      <a:pt x="105" y="64"/>
                    </a:lnTo>
                    <a:lnTo>
                      <a:pt x="130" y="56"/>
                    </a:lnTo>
                    <a:lnTo>
                      <a:pt x="147" y="56"/>
                    </a:lnTo>
                    <a:lnTo>
                      <a:pt x="161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0" name="Freeform 143"/>
              <p:cNvSpPr>
                <a:spLocks/>
              </p:cNvSpPr>
              <p:nvPr/>
            </p:nvSpPr>
            <p:spPr bwMode="auto">
              <a:xfrm>
                <a:off x="4030" y="4025"/>
                <a:ext cx="135" cy="66"/>
              </a:xfrm>
              <a:custGeom>
                <a:avLst/>
                <a:gdLst>
                  <a:gd name="T0" fmla="*/ 0 w 135"/>
                  <a:gd name="T1" fmla="*/ 66 h 66"/>
                  <a:gd name="T2" fmla="*/ 2 w 135"/>
                  <a:gd name="T3" fmla="*/ 44 h 66"/>
                  <a:gd name="T4" fmla="*/ 11 w 135"/>
                  <a:gd name="T5" fmla="*/ 19 h 66"/>
                  <a:gd name="T6" fmla="*/ 17 w 135"/>
                  <a:gd name="T7" fmla="*/ 38 h 66"/>
                  <a:gd name="T8" fmla="*/ 26 w 135"/>
                  <a:gd name="T9" fmla="*/ 16 h 66"/>
                  <a:gd name="T10" fmla="*/ 38 w 135"/>
                  <a:gd name="T11" fmla="*/ 4 h 66"/>
                  <a:gd name="T12" fmla="*/ 31 w 135"/>
                  <a:gd name="T13" fmla="*/ 24 h 66"/>
                  <a:gd name="T14" fmla="*/ 60 w 135"/>
                  <a:gd name="T15" fmla="*/ 5 h 66"/>
                  <a:gd name="T16" fmla="*/ 90 w 135"/>
                  <a:gd name="T17" fmla="*/ 0 h 66"/>
                  <a:gd name="T18" fmla="*/ 76 w 135"/>
                  <a:gd name="T19" fmla="*/ 8 h 66"/>
                  <a:gd name="T20" fmla="*/ 135 w 135"/>
                  <a:gd name="T21" fmla="*/ 1 h 66"/>
                  <a:gd name="T22" fmla="*/ 95 w 135"/>
                  <a:gd name="T23" fmla="*/ 17 h 66"/>
                  <a:gd name="T24" fmla="*/ 119 w 135"/>
                  <a:gd name="T25" fmla="*/ 19 h 66"/>
                  <a:gd name="T26" fmla="*/ 69 w 135"/>
                  <a:gd name="T27" fmla="*/ 24 h 66"/>
                  <a:gd name="T28" fmla="*/ 104 w 135"/>
                  <a:gd name="T29" fmla="*/ 38 h 66"/>
                  <a:gd name="T30" fmla="*/ 64 w 135"/>
                  <a:gd name="T31" fmla="*/ 33 h 66"/>
                  <a:gd name="T32" fmla="*/ 52 w 135"/>
                  <a:gd name="T33" fmla="*/ 35 h 66"/>
                  <a:gd name="T34" fmla="*/ 73 w 135"/>
                  <a:gd name="T35" fmla="*/ 42 h 66"/>
                  <a:gd name="T36" fmla="*/ 38 w 135"/>
                  <a:gd name="T37" fmla="*/ 41 h 66"/>
                  <a:gd name="T38" fmla="*/ 48 w 135"/>
                  <a:gd name="T39" fmla="*/ 54 h 66"/>
                  <a:gd name="T40" fmla="*/ 26 w 135"/>
                  <a:gd name="T41" fmla="*/ 46 h 66"/>
                  <a:gd name="T42" fmla="*/ 11 w 135"/>
                  <a:gd name="T43" fmla="*/ 46 h 66"/>
                  <a:gd name="T44" fmla="*/ 0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35" h="66">
                    <a:moveTo>
                      <a:pt x="0" y="66"/>
                    </a:moveTo>
                    <a:lnTo>
                      <a:pt x="2" y="44"/>
                    </a:lnTo>
                    <a:lnTo>
                      <a:pt x="11" y="19"/>
                    </a:lnTo>
                    <a:lnTo>
                      <a:pt x="17" y="38"/>
                    </a:lnTo>
                    <a:lnTo>
                      <a:pt x="26" y="16"/>
                    </a:lnTo>
                    <a:lnTo>
                      <a:pt x="38" y="4"/>
                    </a:lnTo>
                    <a:lnTo>
                      <a:pt x="31" y="24"/>
                    </a:lnTo>
                    <a:lnTo>
                      <a:pt x="60" y="5"/>
                    </a:lnTo>
                    <a:lnTo>
                      <a:pt x="90" y="0"/>
                    </a:lnTo>
                    <a:lnTo>
                      <a:pt x="76" y="8"/>
                    </a:lnTo>
                    <a:lnTo>
                      <a:pt x="135" y="1"/>
                    </a:lnTo>
                    <a:lnTo>
                      <a:pt x="95" y="17"/>
                    </a:lnTo>
                    <a:lnTo>
                      <a:pt x="119" y="19"/>
                    </a:lnTo>
                    <a:lnTo>
                      <a:pt x="69" y="24"/>
                    </a:lnTo>
                    <a:lnTo>
                      <a:pt x="104" y="38"/>
                    </a:lnTo>
                    <a:lnTo>
                      <a:pt x="64" y="33"/>
                    </a:lnTo>
                    <a:lnTo>
                      <a:pt x="52" y="35"/>
                    </a:lnTo>
                    <a:lnTo>
                      <a:pt x="73" y="42"/>
                    </a:lnTo>
                    <a:lnTo>
                      <a:pt x="38" y="41"/>
                    </a:lnTo>
                    <a:lnTo>
                      <a:pt x="48" y="54"/>
                    </a:lnTo>
                    <a:lnTo>
                      <a:pt x="26" y="46"/>
                    </a:lnTo>
                    <a:lnTo>
                      <a:pt x="11" y="4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1" name="Freeform 144"/>
              <p:cNvSpPr>
                <a:spLocks/>
              </p:cNvSpPr>
              <p:nvPr/>
            </p:nvSpPr>
            <p:spPr bwMode="auto">
              <a:xfrm>
                <a:off x="4022" y="3980"/>
                <a:ext cx="102" cy="47"/>
              </a:xfrm>
              <a:custGeom>
                <a:avLst/>
                <a:gdLst>
                  <a:gd name="T0" fmla="*/ 0 w 102"/>
                  <a:gd name="T1" fmla="*/ 47 h 47"/>
                  <a:gd name="T2" fmla="*/ 3 w 102"/>
                  <a:gd name="T3" fmla="*/ 32 h 47"/>
                  <a:gd name="T4" fmla="*/ 9 w 102"/>
                  <a:gd name="T5" fmla="*/ 14 h 47"/>
                  <a:gd name="T6" fmla="*/ 13 w 102"/>
                  <a:gd name="T7" fmla="*/ 27 h 47"/>
                  <a:gd name="T8" fmla="*/ 21 w 102"/>
                  <a:gd name="T9" fmla="*/ 12 h 47"/>
                  <a:gd name="T10" fmla="*/ 29 w 102"/>
                  <a:gd name="T11" fmla="*/ 3 h 47"/>
                  <a:gd name="T12" fmla="*/ 24 w 102"/>
                  <a:gd name="T13" fmla="*/ 18 h 47"/>
                  <a:gd name="T14" fmla="*/ 46 w 102"/>
                  <a:gd name="T15" fmla="*/ 4 h 47"/>
                  <a:gd name="T16" fmla="*/ 68 w 102"/>
                  <a:gd name="T17" fmla="*/ 0 h 47"/>
                  <a:gd name="T18" fmla="*/ 58 w 102"/>
                  <a:gd name="T19" fmla="*/ 6 h 47"/>
                  <a:gd name="T20" fmla="*/ 102 w 102"/>
                  <a:gd name="T21" fmla="*/ 1 h 47"/>
                  <a:gd name="T22" fmla="*/ 72 w 102"/>
                  <a:gd name="T23" fmla="*/ 13 h 47"/>
                  <a:gd name="T24" fmla="*/ 90 w 102"/>
                  <a:gd name="T25" fmla="*/ 14 h 47"/>
                  <a:gd name="T26" fmla="*/ 53 w 102"/>
                  <a:gd name="T27" fmla="*/ 18 h 47"/>
                  <a:gd name="T28" fmla="*/ 80 w 102"/>
                  <a:gd name="T29" fmla="*/ 27 h 47"/>
                  <a:gd name="T30" fmla="*/ 49 w 102"/>
                  <a:gd name="T31" fmla="*/ 24 h 47"/>
                  <a:gd name="T32" fmla="*/ 40 w 102"/>
                  <a:gd name="T33" fmla="*/ 25 h 47"/>
                  <a:gd name="T34" fmla="*/ 56 w 102"/>
                  <a:gd name="T35" fmla="*/ 31 h 47"/>
                  <a:gd name="T36" fmla="*/ 29 w 102"/>
                  <a:gd name="T37" fmla="*/ 30 h 47"/>
                  <a:gd name="T38" fmla="*/ 37 w 102"/>
                  <a:gd name="T39" fmla="*/ 39 h 47"/>
                  <a:gd name="T40" fmla="*/ 21 w 102"/>
                  <a:gd name="T41" fmla="*/ 33 h 47"/>
                  <a:gd name="T42" fmla="*/ 9 w 102"/>
                  <a:gd name="T43" fmla="*/ 33 h 47"/>
                  <a:gd name="T44" fmla="*/ 0 w 102"/>
                  <a:gd name="T45" fmla="*/ 47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2" h="47">
                    <a:moveTo>
                      <a:pt x="0" y="47"/>
                    </a:moveTo>
                    <a:lnTo>
                      <a:pt x="3" y="32"/>
                    </a:lnTo>
                    <a:lnTo>
                      <a:pt x="9" y="14"/>
                    </a:lnTo>
                    <a:lnTo>
                      <a:pt x="13" y="27"/>
                    </a:lnTo>
                    <a:lnTo>
                      <a:pt x="21" y="12"/>
                    </a:lnTo>
                    <a:lnTo>
                      <a:pt x="29" y="3"/>
                    </a:lnTo>
                    <a:lnTo>
                      <a:pt x="24" y="18"/>
                    </a:lnTo>
                    <a:lnTo>
                      <a:pt x="46" y="4"/>
                    </a:lnTo>
                    <a:lnTo>
                      <a:pt x="68" y="0"/>
                    </a:lnTo>
                    <a:lnTo>
                      <a:pt x="58" y="6"/>
                    </a:lnTo>
                    <a:lnTo>
                      <a:pt x="102" y="1"/>
                    </a:lnTo>
                    <a:lnTo>
                      <a:pt x="72" y="13"/>
                    </a:lnTo>
                    <a:lnTo>
                      <a:pt x="90" y="14"/>
                    </a:lnTo>
                    <a:lnTo>
                      <a:pt x="53" y="18"/>
                    </a:lnTo>
                    <a:lnTo>
                      <a:pt x="80" y="27"/>
                    </a:lnTo>
                    <a:lnTo>
                      <a:pt x="49" y="24"/>
                    </a:lnTo>
                    <a:lnTo>
                      <a:pt x="40" y="25"/>
                    </a:lnTo>
                    <a:lnTo>
                      <a:pt x="56" y="31"/>
                    </a:lnTo>
                    <a:lnTo>
                      <a:pt x="29" y="30"/>
                    </a:lnTo>
                    <a:lnTo>
                      <a:pt x="37" y="39"/>
                    </a:lnTo>
                    <a:lnTo>
                      <a:pt x="21" y="33"/>
                    </a:lnTo>
                    <a:lnTo>
                      <a:pt x="9" y="3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2" name="Freeform 145"/>
              <p:cNvSpPr>
                <a:spLocks/>
              </p:cNvSpPr>
              <p:nvPr/>
            </p:nvSpPr>
            <p:spPr bwMode="auto">
              <a:xfrm>
                <a:off x="3962" y="3872"/>
                <a:ext cx="91" cy="406"/>
              </a:xfrm>
              <a:custGeom>
                <a:avLst/>
                <a:gdLst>
                  <a:gd name="T0" fmla="*/ 0 w 91"/>
                  <a:gd name="T1" fmla="*/ 0 h 406"/>
                  <a:gd name="T2" fmla="*/ 34 w 91"/>
                  <a:gd name="T3" fmla="*/ 82 h 406"/>
                  <a:gd name="T4" fmla="*/ 54 w 91"/>
                  <a:gd name="T5" fmla="*/ 136 h 406"/>
                  <a:gd name="T6" fmla="*/ 63 w 91"/>
                  <a:gd name="T7" fmla="*/ 175 h 406"/>
                  <a:gd name="T8" fmla="*/ 70 w 91"/>
                  <a:gd name="T9" fmla="*/ 226 h 406"/>
                  <a:gd name="T10" fmla="*/ 75 w 91"/>
                  <a:gd name="T11" fmla="*/ 285 h 406"/>
                  <a:gd name="T12" fmla="*/ 79 w 91"/>
                  <a:gd name="T13" fmla="*/ 353 h 406"/>
                  <a:gd name="T14" fmla="*/ 88 w 91"/>
                  <a:gd name="T15" fmla="*/ 405 h 406"/>
                  <a:gd name="T16" fmla="*/ 91 w 91"/>
                  <a:gd name="T17" fmla="*/ 406 h 4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406">
                    <a:moveTo>
                      <a:pt x="0" y="0"/>
                    </a:moveTo>
                    <a:lnTo>
                      <a:pt x="34" y="82"/>
                    </a:lnTo>
                    <a:lnTo>
                      <a:pt x="54" y="136"/>
                    </a:lnTo>
                    <a:lnTo>
                      <a:pt x="63" y="175"/>
                    </a:lnTo>
                    <a:lnTo>
                      <a:pt x="70" y="226"/>
                    </a:lnTo>
                    <a:lnTo>
                      <a:pt x="75" y="285"/>
                    </a:lnTo>
                    <a:lnTo>
                      <a:pt x="79" y="353"/>
                    </a:lnTo>
                    <a:lnTo>
                      <a:pt x="88" y="405"/>
                    </a:lnTo>
                    <a:lnTo>
                      <a:pt x="91" y="406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3" name="Freeform 146"/>
              <p:cNvSpPr>
                <a:spLocks/>
              </p:cNvSpPr>
              <p:nvPr/>
            </p:nvSpPr>
            <p:spPr bwMode="auto">
              <a:xfrm>
                <a:off x="3986" y="3875"/>
                <a:ext cx="161" cy="57"/>
              </a:xfrm>
              <a:custGeom>
                <a:avLst/>
                <a:gdLst>
                  <a:gd name="T0" fmla="*/ 2 w 161"/>
                  <a:gd name="T1" fmla="*/ 3 h 57"/>
                  <a:gd name="T2" fmla="*/ 4 w 161"/>
                  <a:gd name="T3" fmla="*/ 1 h 57"/>
                  <a:gd name="T4" fmla="*/ 7 w 161"/>
                  <a:gd name="T5" fmla="*/ 0 h 57"/>
                  <a:gd name="T6" fmla="*/ 10 w 161"/>
                  <a:gd name="T7" fmla="*/ 0 h 57"/>
                  <a:gd name="T8" fmla="*/ 15 w 161"/>
                  <a:gd name="T9" fmla="*/ 0 h 57"/>
                  <a:gd name="T10" fmla="*/ 24 w 161"/>
                  <a:gd name="T11" fmla="*/ 2 h 57"/>
                  <a:gd name="T12" fmla="*/ 39 w 161"/>
                  <a:gd name="T13" fmla="*/ 6 h 57"/>
                  <a:gd name="T14" fmla="*/ 57 w 161"/>
                  <a:gd name="T15" fmla="*/ 11 h 57"/>
                  <a:gd name="T16" fmla="*/ 86 w 161"/>
                  <a:gd name="T17" fmla="*/ 20 h 57"/>
                  <a:gd name="T18" fmla="*/ 113 w 161"/>
                  <a:gd name="T19" fmla="*/ 29 h 57"/>
                  <a:gd name="T20" fmla="*/ 132 w 161"/>
                  <a:gd name="T21" fmla="*/ 36 h 57"/>
                  <a:gd name="T22" fmla="*/ 141 w 161"/>
                  <a:gd name="T23" fmla="*/ 40 h 57"/>
                  <a:gd name="T24" fmla="*/ 150 w 161"/>
                  <a:gd name="T25" fmla="*/ 45 h 57"/>
                  <a:gd name="T26" fmla="*/ 153 w 161"/>
                  <a:gd name="T27" fmla="*/ 47 h 57"/>
                  <a:gd name="T28" fmla="*/ 157 w 161"/>
                  <a:gd name="T29" fmla="*/ 49 h 57"/>
                  <a:gd name="T30" fmla="*/ 160 w 161"/>
                  <a:gd name="T31" fmla="*/ 51 h 57"/>
                  <a:gd name="T32" fmla="*/ 161 w 161"/>
                  <a:gd name="T33" fmla="*/ 53 h 57"/>
                  <a:gd name="T34" fmla="*/ 161 w 161"/>
                  <a:gd name="T35" fmla="*/ 54 h 57"/>
                  <a:gd name="T36" fmla="*/ 160 w 161"/>
                  <a:gd name="T37" fmla="*/ 56 h 57"/>
                  <a:gd name="T38" fmla="*/ 158 w 161"/>
                  <a:gd name="T39" fmla="*/ 57 h 57"/>
                  <a:gd name="T40" fmla="*/ 156 w 161"/>
                  <a:gd name="T41" fmla="*/ 57 h 57"/>
                  <a:gd name="T42" fmla="*/ 151 w 161"/>
                  <a:gd name="T43" fmla="*/ 57 h 57"/>
                  <a:gd name="T44" fmla="*/ 144 w 161"/>
                  <a:gd name="T45" fmla="*/ 56 h 57"/>
                  <a:gd name="T46" fmla="*/ 132 w 161"/>
                  <a:gd name="T47" fmla="*/ 54 h 57"/>
                  <a:gd name="T48" fmla="*/ 120 w 161"/>
                  <a:gd name="T49" fmla="*/ 51 h 57"/>
                  <a:gd name="T50" fmla="*/ 101 w 161"/>
                  <a:gd name="T51" fmla="*/ 45 h 57"/>
                  <a:gd name="T52" fmla="*/ 74 w 161"/>
                  <a:gd name="T53" fmla="*/ 36 h 57"/>
                  <a:gd name="T54" fmla="*/ 48 w 161"/>
                  <a:gd name="T55" fmla="*/ 26 h 57"/>
                  <a:gd name="T56" fmla="*/ 30 w 161"/>
                  <a:gd name="T57" fmla="*/ 21 h 57"/>
                  <a:gd name="T58" fmla="*/ 16 w 161"/>
                  <a:gd name="T59" fmla="*/ 16 h 57"/>
                  <a:gd name="T60" fmla="*/ 5 w 161"/>
                  <a:gd name="T61" fmla="*/ 10 h 57"/>
                  <a:gd name="T62" fmla="*/ 2 w 161"/>
                  <a:gd name="T63" fmla="*/ 8 h 57"/>
                  <a:gd name="T64" fmla="*/ 0 w 161"/>
                  <a:gd name="T65" fmla="*/ 6 h 57"/>
                  <a:gd name="T66" fmla="*/ 2 w 161"/>
                  <a:gd name="T67" fmla="*/ 3 h 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61" h="57">
                    <a:moveTo>
                      <a:pt x="2" y="3"/>
                    </a:move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7" y="11"/>
                    </a:lnTo>
                    <a:lnTo>
                      <a:pt x="86" y="20"/>
                    </a:lnTo>
                    <a:lnTo>
                      <a:pt x="113" y="29"/>
                    </a:lnTo>
                    <a:lnTo>
                      <a:pt x="132" y="36"/>
                    </a:lnTo>
                    <a:lnTo>
                      <a:pt x="141" y="40"/>
                    </a:lnTo>
                    <a:lnTo>
                      <a:pt x="150" y="45"/>
                    </a:lnTo>
                    <a:lnTo>
                      <a:pt x="153" y="47"/>
                    </a:lnTo>
                    <a:lnTo>
                      <a:pt x="157" y="49"/>
                    </a:lnTo>
                    <a:lnTo>
                      <a:pt x="160" y="51"/>
                    </a:lnTo>
                    <a:lnTo>
                      <a:pt x="161" y="53"/>
                    </a:lnTo>
                    <a:lnTo>
                      <a:pt x="161" y="54"/>
                    </a:lnTo>
                    <a:lnTo>
                      <a:pt x="160" y="56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1" y="57"/>
                    </a:lnTo>
                    <a:lnTo>
                      <a:pt x="144" y="56"/>
                    </a:lnTo>
                    <a:lnTo>
                      <a:pt x="132" y="54"/>
                    </a:lnTo>
                    <a:lnTo>
                      <a:pt x="120" y="51"/>
                    </a:lnTo>
                    <a:lnTo>
                      <a:pt x="101" y="45"/>
                    </a:lnTo>
                    <a:lnTo>
                      <a:pt x="74" y="36"/>
                    </a:lnTo>
                    <a:lnTo>
                      <a:pt x="48" y="26"/>
                    </a:lnTo>
                    <a:lnTo>
                      <a:pt x="30" y="21"/>
                    </a:lnTo>
                    <a:lnTo>
                      <a:pt x="16" y="16"/>
                    </a:lnTo>
                    <a:lnTo>
                      <a:pt x="5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4" name="Freeform 147"/>
              <p:cNvSpPr>
                <a:spLocks/>
              </p:cNvSpPr>
              <p:nvPr/>
            </p:nvSpPr>
            <p:spPr bwMode="auto">
              <a:xfrm>
                <a:off x="3986" y="3871"/>
                <a:ext cx="161" cy="57"/>
              </a:xfrm>
              <a:custGeom>
                <a:avLst/>
                <a:gdLst>
                  <a:gd name="T0" fmla="*/ 2 w 161"/>
                  <a:gd name="T1" fmla="*/ 3 h 57"/>
                  <a:gd name="T2" fmla="*/ 4 w 161"/>
                  <a:gd name="T3" fmla="*/ 2 h 57"/>
                  <a:gd name="T4" fmla="*/ 7 w 161"/>
                  <a:gd name="T5" fmla="*/ 0 h 57"/>
                  <a:gd name="T6" fmla="*/ 10 w 161"/>
                  <a:gd name="T7" fmla="*/ 0 h 57"/>
                  <a:gd name="T8" fmla="*/ 15 w 161"/>
                  <a:gd name="T9" fmla="*/ 0 h 57"/>
                  <a:gd name="T10" fmla="*/ 24 w 161"/>
                  <a:gd name="T11" fmla="*/ 3 h 57"/>
                  <a:gd name="T12" fmla="*/ 39 w 161"/>
                  <a:gd name="T13" fmla="*/ 7 h 57"/>
                  <a:gd name="T14" fmla="*/ 57 w 161"/>
                  <a:gd name="T15" fmla="*/ 12 h 57"/>
                  <a:gd name="T16" fmla="*/ 86 w 161"/>
                  <a:gd name="T17" fmla="*/ 21 h 57"/>
                  <a:gd name="T18" fmla="*/ 113 w 161"/>
                  <a:gd name="T19" fmla="*/ 30 h 57"/>
                  <a:gd name="T20" fmla="*/ 132 w 161"/>
                  <a:gd name="T21" fmla="*/ 37 h 57"/>
                  <a:gd name="T22" fmla="*/ 141 w 161"/>
                  <a:gd name="T23" fmla="*/ 41 h 57"/>
                  <a:gd name="T24" fmla="*/ 150 w 161"/>
                  <a:gd name="T25" fmla="*/ 46 h 57"/>
                  <a:gd name="T26" fmla="*/ 153 w 161"/>
                  <a:gd name="T27" fmla="*/ 47 h 57"/>
                  <a:gd name="T28" fmla="*/ 157 w 161"/>
                  <a:gd name="T29" fmla="*/ 50 h 57"/>
                  <a:gd name="T30" fmla="*/ 160 w 161"/>
                  <a:gd name="T31" fmla="*/ 52 h 57"/>
                  <a:gd name="T32" fmla="*/ 161 w 161"/>
                  <a:gd name="T33" fmla="*/ 54 h 57"/>
                  <a:gd name="T34" fmla="*/ 161 w 161"/>
                  <a:gd name="T35" fmla="*/ 55 h 57"/>
                  <a:gd name="T36" fmla="*/ 160 w 161"/>
                  <a:gd name="T37" fmla="*/ 56 h 57"/>
                  <a:gd name="T38" fmla="*/ 158 w 161"/>
                  <a:gd name="T39" fmla="*/ 57 h 57"/>
                  <a:gd name="T40" fmla="*/ 156 w 161"/>
                  <a:gd name="T41" fmla="*/ 57 h 57"/>
                  <a:gd name="T42" fmla="*/ 151 w 161"/>
                  <a:gd name="T43" fmla="*/ 57 h 57"/>
                  <a:gd name="T44" fmla="*/ 144 w 161"/>
                  <a:gd name="T45" fmla="*/ 57 h 57"/>
                  <a:gd name="T46" fmla="*/ 132 w 161"/>
                  <a:gd name="T47" fmla="*/ 55 h 57"/>
                  <a:gd name="T48" fmla="*/ 120 w 161"/>
                  <a:gd name="T49" fmla="*/ 52 h 57"/>
                  <a:gd name="T50" fmla="*/ 101 w 161"/>
                  <a:gd name="T51" fmla="*/ 46 h 57"/>
                  <a:gd name="T52" fmla="*/ 74 w 161"/>
                  <a:gd name="T53" fmla="*/ 37 h 57"/>
                  <a:gd name="T54" fmla="*/ 48 w 161"/>
                  <a:gd name="T55" fmla="*/ 27 h 57"/>
                  <a:gd name="T56" fmla="*/ 30 w 161"/>
                  <a:gd name="T57" fmla="*/ 22 h 57"/>
                  <a:gd name="T58" fmla="*/ 16 w 161"/>
                  <a:gd name="T59" fmla="*/ 16 h 57"/>
                  <a:gd name="T60" fmla="*/ 5 w 161"/>
                  <a:gd name="T61" fmla="*/ 11 h 57"/>
                  <a:gd name="T62" fmla="*/ 2 w 161"/>
                  <a:gd name="T63" fmla="*/ 8 h 57"/>
                  <a:gd name="T64" fmla="*/ 0 w 161"/>
                  <a:gd name="T65" fmla="*/ 7 h 57"/>
                  <a:gd name="T66" fmla="*/ 2 w 161"/>
                  <a:gd name="T67" fmla="*/ 4 h 57"/>
                  <a:gd name="T68" fmla="*/ 2 w 161"/>
                  <a:gd name="T69" fmla="*/ 3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2" y="3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4" y="3"/>
                    </a:lnTo>
                    <a:lnTo>
                      <a:pt x="39" y="7"/>
                    </a:lnTo>
                    <a:lnTo>
                      <a:pt x="57" y="12"/>
                    </a:lnTo>
                    <a:lnTo>
                      <a:pt x="86" y="21"/>
                    </a:lnTo>
                    <a:lnTo>
                      <a:pt x="113" y="30"/>
                    </a:lnTo>
                    <a:lnTo>
                      <a:pt x="132" y="37"/>
                    </a:lnTo>
                    <a:lnTo>
                      <a:pt x="141" y="41"/>
                    </a:lnTo>
                    <a:lnTo>
                      <a:pt x="150" y="46"/>
                    </a:lnTo>
                    <a:lnTo>
                      <a:pt x="153" y="47"/>
                    </a:lnTo>
                    <a:lnTo>
                      <a:pt x="157" y="50"/>
                    </a:lnTo>
                    <a:lnTo>
                      <a:pt x="160" y="52"/>
                    </a:lnTo>
                    <a:lnTo>
                      <a:pt x="161" y="54"/>
                    </a:lnTo>
                    <a:lnTo>
                      <a:pt x="161" y="55"/>
                    </a:lnTo>
                    <a:lnTo>
                      <a:pt x="160" y="56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1" y="57"/>
                    </a:lnTo>
                    <a:lnTo>
                      <a:pt x="144" y="57"/>
                    </a:lnTo>
                    <a:lnTo>
                      <a:pt x="132" y="55"/>
                    </a:lnTo>
                    <a:lnTo>
                      <a:pt x="120" y="52"/>
                    </a:lnTo>
                    <a:lnTo>
                      <a:pt x="101" y="46"/>
                    </a:lnTo>
                    <a:lnTo>
                      <a:pt x="74" y="37"/>
                    </a:lnTo>
                    <a:lnTo>
                      <a:pt x="48" y="27"/>
                    </a:lnTo>
                    <a:lnTo>
                      <a:pt x="30" y="22"/>
                    </a:lnTo>
                    <a:lnTo>
                      <a:pt x="16" y="16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5" name="Freeform 148"/>
              <p:cNvSpPr>
                <a:spLocks/>
              </p:cNvSpPr>
              <p:nvPr/>
            </p:nvSpPr>
            <p:spPr bwMode="auto">
              <a:xfrm>
                <a:off x="4005" y="3866"/>
                <a:ext cx="165" cy="24"/>
              </a:xfrm>
              <a:custGeom>
                <a:avLst/>
                <a:gdLst>
                  <a:gd name="T0" fmla="*/ 162 w 165"/>
                  <a:gd name="T1" fmla="*/ 16 h 24"/>
                  <a:gd name="T2" fmla="*/ 159 w 165"/>
                  <a:gd name="T3" fmla="*/ 15 h 24"/>
                  <a:gd name="T4" fmla="*/ 156 w 165"/>
                  <a:gd name="T5" fmla="*/ 14 h 24"/>
                  <a:gd name="T6" fmla="*/ 144 w 165"/>
                  <a:gd name="T7" fmla="*/ 11 h 24"/>
                  <a:gd name="T8" fmla="*/ 126 w 165"/>
                  <a:gd name="T9" fmla="*/ 9 h 24"/>
                  <a:gd name="T10" fmla="*/ 113 w 165"/>
                  <a:gd name="T11" fmla="*/ 8 h 24"/>
                  <a:gd name="T12" fmla="*/ 96 w 165"/>
                  <a:gd name="T13" fmla="*/ 6 h 24"/>
                  <a:gd name="T14" fmla="*/ 74 w 165"/>
                  <a:gd name="T15" fmla="*/ 3 h 24"/>
                  <a:gd name="T16" fmla="*/ 58 w 165"/>
                  <a:gd name="T17" fmla="*/ 2 h 24"/>
                  <a:gd name="T18" fmla="*/ 41 w 165"/>
                  <a:gd name="T19" fmla="*/ 1 h 24"/>
                  <a:gd name="T20" fmla="*/ 24 w 165"/>
                  <a:gd name="T21" fmla="*/ 0 h 24"/>
                  <a:gd name="T22" fmla="*/ 14 w 165"/>
                  <a:gd name="T23" fmla="*/ 0 h 24"/>
                  <a:gd name="T24" fmla="*/ 7 w 165"/>
                  <a:gd name="T25" fmla="*/ 0 h 24"/>
                  <a:gd name="T26" fmla="*/ 1 w 165"/>
                  <a:gd name="T27" fmla="*/ 2 h 24"/>
                  <a:gd name="T28" fmla="*/ 0 w 165"/>
                  <a:gd name="T29" fmla="*/ 5 h 24"/>
                  <a:gd name="T30" fmla="*/ 3 w 165"/>
                  <a:gd name="T31" fmla="*/ 9 h 24"/>
                  <a:gd name="T32" fmla="*/ 10 w 165"/>
                  <a:gd name="T33" fmla="*/ 11 h 24"/>
                  <a:gd name="T34" fmla="*/ 20 w 165"/>
                  <a:gd name="T35" fmla="*/ 12 h 24"/>
                  <a:gd name="T36" fmla="*/ 37 w 165"/>
                  <a:gd name="T37" fmla="*/ 15 h 24"/>
                  <a:gd name="T38" fmla="*/ 54 w 165"/>
                  <a:gd name="T39" fmla="*/ 16 h 24"/>
                  <a:gd name="T40" fmla="*/ 72 w 165"/>
                  <a:gd name="T41" fmla="*/ 18 h 24"/>
                  <a:gd name="T42" fmla="*/ 93 w 165"/>
                  <a:gd name="T43" fmla="*/ 20 h 24"/>
                  <a:gd name="T44" fmla="*/ 110 w 165"/>
                  <a:gd name="T45" fmla="*/ 21 h 24"/>
                  <a:gd name="T46" fmla="*/ 125 w 165"/>
                  <a:gd name="T47" fmla="*/ 23 h 24"/>
                  <a:gd name="T48" fmla="*/ 143 w 165"/>
                  <a:gd name="T49" fmla="*/ 23 h 24"/>
                  <a:gd name="T50" fmla="*/ 153 w 165"/>
                  <a:gd name="T51" fmla="*/ 24 h 24"/>
                  <a:gd name="T52" fmla="*/ 157 w 165"/>
                  <a:gd name="T53" fmla="*/ 23 h 24"/>
                  <a:gd name="T54" fmla="*/ 161 w 165"/>
                  <a:gd name="T55" fmla="*/ 23 h 24"/>
                  <a:gd name="T56" fmla="*/ 164 w 165"/>
                  <a:gd name="T57" fmla="*/ 21 h 24"/>
                  <a:gd name="T58" fmla="*/ 165 w 165"/>
                  <a:gd name="T59" fmla="*/ 20 h 24"/>
                  <a:gd name="T60" fmla="*/ 165 w 165"/>
                  <a:gd name="T61" fmla="*/ 18 h 24"/>
                  <a:gd name="T62" fmla="*/ 162 w 165"/>
                  <a:gd name="T63" fmla="*/ 16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162" y="16"/>
                    </a:moveTo>
                    <a:lnTo>
                      <a:pt x="159" y="15"/>
                    </a:lnTo>
                    <a:lnTo>
                      <a:pt x="156" y="14"/>
                    </a:lnTo>
                    <a:lnTo>
                      <a:pt x="144" y="11"/>
                    </a:lnTo>
                    <a:lnTo>
                      <a:pt x="126" y="9"/>
                    </a:lnTo>
                    <a:lnTo>
                      <a:pt x="113" y="8"/>
                    </a:lnTo>
                    <a:lnTo>
                      <a:pt x="96" y="6"/>
                    </a:lnTo>
                    <a:lnTo>
                      <a:pt x="74" y="3"/>
                    </a:lnTo>
                    <a:lnTo>
                      <a:pt x="58" y="2"/>
                    </a:lnTo>
                    <a:lnTo>
                      <a:pt x="41" y="1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10" y="11"/>
                    </a:lnTo>
                    <a:lnTo>
                      <a:pt x="20" y="12"/>
                    </a:lnTo>
                    <a:lnTo>
                      <a:pt x="37" y="15"/>
                    </a:lnTo>
                    <a:lnTo>
                      <a:pt x="54" y="16"/>
                    </a:lnTo>
                    <a:lnTo>
                      <a:pt x="72" y="18"/>
                    </a:lnTo>
                    <a:lnTo>
                      <a:pt x="93" y="20"/>
                    </a:lnTo>
                    <a:lnTo>
                      <a:pt x="110" y="21"/>
                    </a:lnTo>
                    <a:lnTo>
                      <a:pt x="125" y="23"/>
                    </a:lnTo>
                    <a:lnTo>
                      <a:pt x="143" y="23"/>
                    </a:lnTo>
                    <a:lnTo>
                      <a:pt x="153" y="24"/>
                    </a:lnTo>
                    <a:lnTo>
                      <a:pt x="157" y="23"/>
                    </a:lnTo>
                    <a:lnTo>
                      <a:pt x="161" y="23"/>
                    </a:lnTo>
                    <a:lnTo>
                      <a:pt x="164" y="21"/>
                    </a:lnTo>
                    <a:lnTo>
                      <a:pt x="165" y="20"/>
                    </a:lnTo>
                    <a:lnTo>
                      <a:pt x="165" y="18"/>
                    </a:lnTo>
                    <a:lnTo>
                      <a:pt x="162" y="1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6" name="Freeform 149"/>
              <p:cNvSpPr>
                <a:spLocks/>
              </p:cNvSpPr>
              <p:nvPr/>
            </p:nvSpPr>
            <p:spPr bwMode="auto">
              <a:xfrm>
                <a:off x="4005" y="3862"/>
                <a:ext cx="165" cy="24"/>
              </a:xfrm>
              <a:custGeom>
                <a:avLst/>
                <a:gdLst>
                  <a:gd name="T0" fmla="*/ 162 w 165"/>
                  <a:gd name="T1" fmla="*/ 17 h 24"/>
                  <a:gd name="T2" fmla="*/ 159 w 165"/>
                  <a:gd name="T3" fmla="*/ 15 h 24"/>
                  <a:gd name="T4" fmla="*/ 156 w 165"/>
                  <a:gd name="T5" fmla="*/ 14 h 24"/>
                  <a:gd name="T6" fmla="*/ 144 w 165"/>
                  <a:gd name="T7" fmla="*/ 12 h 24"/>
                  <a:gd name="T8" fmla="*/ 126 w 165"/>
                  <a:gd name="T9" fmla="*/ 10 h 24"/>
                  <a:gd name="T10" fmla="*/ 113 w 165"/>
                  <a:gd name="T11" fmla="*/ 8 h 24"/>
                  <a:gd name="T12" fmla="*/ 96 w 165"/>
                  <a:gd name="T13" fmla="*/ 6 h 24"/>
                  <a:gd name="T14" fmla="*/ 74 w 165"/>
                  <a:gd name="T15" fmla="*/ 4 h 24"/>
                  <a:gd name="T16" fmla="*/ 58 w 165"/>
                  <a:gd name="T17" fmla="*/ 3 h 24"/>
                  <a:gd name="T18" fmla="*/ 41 w 165"/>
                  <a:gd name="T19" fmla="*/ 1 h 24"/>
                  <a:gd name="T20" fmla="*/ 24 w 165"/>
                  <a:gd name="T21" fmla="*/ 1 h 24"/>
                  <a:gd name="T22" fmla="*/ 14 w 165"/>
                  <a:gd name="T23" fmla="*/ 0 h 24"/>
                  <a:gd name="T24" fmla="*/ 7 w 165"/>
                  <a:gd name="T25" fmla="*/ 1 h 24"/>
                  <a:gd name="T26" fmla="*/ 1 w 165"/>
                  <a:gd name="T27" fmla="*/ 3 h 24"/>
                  <a:gd name="T28" fmla="*/ 0 w 165"/>
                  <a:gd name="T29" fmla="*/ 6 h 24"/>
                  <a:gd name="T30" fmla="*/ 3 w 165"/>
                  <a:gd name="T31" fmla="*/ 9 h 24"/>
                  <a:gd name="T32" fmla="*/ 10 w 165"/>
                  <a:gd name="T33" fmla="*/ 12 h 24"/>
                  <a:gd name="T34" fmla="*/ 20 w 165"/>
                  <a:gd name="T35" fmla="*/ 13 h 24"/>
                  <a:gd name="T36" fmla="*/ 37 w 165"/>
                  <a:gd name="T37" fmla="*/ 16 h 24"/>
                  <a:gd name="T38" fmla="*/ 54 w 165"/>
                  <a:gd name="T39" fmla="*/ 17 h 24"/>
                  <a:gd name="T40" fmla="*/ 72 w 165"/>
                  <a:gd name="T41" fmla="*/ 19 h 24"/>
                  <a:gd name="T42" fmla="*/ 93 w 165"/>
                  <a:gd name="T43" fmla="*/ 21 h 24"/>
                  <a:gd name="T44" fmla="*/ 110 w 165"/>
                  <a:gd name="T45" fmla="*/ 22 h 24"/>
                  <a:gd name="T46" fmla="*/ 125 w 165"/>
                  <a:gd name="T47" fmla="*/ 23 h 24"/>
                  <a:gd name="T48" fmla="*/ 143 w 165"/>
                  <a:gd name="T49" fmla="*/ 24 h 24"/>
                  <a:gd name="T50" fmla="*/ 153 w 165"/>
                  <a:gd name="T51" fmla="*/ 24 h 24"/>
                  <a:gd name="T52" fmla="*/ 157 w 165"/>
                  <a:gd name="T53" fmla="*/ 24 h 24"/>
                  <a:gd name="T54" fmla="*/ 161 w 165"/>
                  <a:gd name="T55" fmla="*/ 23 h 24"/>
                  <a:gd name="T56" fmla="*/ 164 w 165"/>
                  <a:gd name="T57" fmla="*/ 22 h 24"/>
                  <a:gd name="T58" fmla="*/ 165 w 165"/>
                  <a:gd name="T59" fmla="*/ 20 h 24"/>
                  <a:gd name="T60" fmla="*/ 165 w 165"/>
                  <a:gd name="T61" fmla="*/ 19 h 24"/>
                  <a:gd name="T62" fmla="*/ 162 w 165"/>
                  <a:gd name="T63" fmla="*/ 17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162" y="17"/>
                    </a:moveTo>
                    <a:lnTo>
                      <a:pt x="159" y="15"/>
                    </a:lnTo>
                    <a:lnTo>
                      <a:pt x="156" y="14"/>
                    </a:lnTo>
                    <a:lnTo>
                      <a:pt x="144" y="12"/>
                    </a:lnTo>
                    <a:lnTo>
                      <a:pt x="126" y="10"/>
                    </a:lnTo>
                    <a:lnTo>
                      <a:pt x="113" y="8"/>
                    </a:lnTo>
                    <a:lnTo>
                      <a:pt x="96" y="6"/>
                    </a:lnTo>
                    <a:lnTo>
                      <a:pt x="74" y="4"/>
                    </a:lnTo>
                    <a:lnTo>
                      <a:pt x="58" y="3"/>
                    </a:lnTo>
                    <a:lnTo>
                      <a:pt x="41" y="1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7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10" y="12"/>
                    </a:lnTo>
                    <a:lnTo>
                      <a:pt x="20" y="13"/>
                    </a:lnTo>
                    <a:lnTo>
                      <a:pt x="37" y="16"/>
                    </a:lnTo>
                    <a:lnTo>
                      <a:pt x="54" y="17"/>
                    </a:lnTo>
                    <a:lnTo>
                      <a:pt x="72" y="19"/>
                    </a:lnTo>
                    <a:lnTo>
                      <a:pt x="93" y="21"/>
                    </a:lnTo>
                    <a:lnTo>
                      <a:pt x="110" y="22"/>
                    </a:lnTo>
                    <a:lnTo>
                      <a:pt x="125" y="23"/>
                    </a:lnTo>
                    <a:lnTo>
                      <a:pt x="143" y="24"/>
                    </a:lnTo>
                    <a:lnTo>
                      <a:pt x="153" y="24"/>
                    </a:lnTo>
                    <a:lnTo>
                      <a:pt x="157" y="24"/>
                    </a:lnTo>
                    <a:lnTo>
                      <a:pt x="161" y="23"/>
                    </a:lnTo>
                    <a:lnTo>
                      <a:pt x="164" y="22"/>
                    </a:lnTo>
                    <a:lnTo>
                      <a:pt x="165" y="20"/>
                    </a:lnTo>
                    <a:lnTo>
                      <a:pt x="165" y="19"/>
                    </a:lnTo>
                    <a:lnTo>
                      <a:pt x="16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7" name="Freeform 150"/>
              <p:cNvSpPr>
                <a:spLocks/>
              </p:cNvSpPr>
              <p:nvPr/>
            </p:nvSpPr>
            <p:spPr bwMode="auto">
              <a:xfrm>
                <a:off x="3996" y="3876"/>
                <a:ext cx="97" cy="92"/>
              </a:xfrm>
              <a:custGeom>
                <a:avLst/>
                <a:gdLst>
                  <a:gd name="T0" fmla="*/ 11 w 97"/>
                  <a:gd name="T1" fmla="*/ 1 h 92"/>
                  <a:gd name="T2" fmla="*/ 17 w 97"/>
                  <a:gd name="T3" fmla="*/ 5 h 92"/>
                  <a:gd name="T4" fmla="*/ 26 w 97"/>
                  <a:gd name="T5" fmla="*/ 13 h 92"/>
                  <a:gd name="T6" fmla="*/ 41 w 97"/>
                  <a:gd name="T7" fmla="*/ 25 h 92"/>
                  <a:gd name="T8" fmla="*/ 57 w 97"/>
                  <a:gd name="T9" fmla="*/ 39 h 92"/>
                  <a:gd name="T10" fmla="*/ 72 w 97"/>
                  <a:gd name="T11" fmla="*/ 54 h 92"/>
                  <a:gd name="T12" fmla="*/ 87 w 97"/>
                  <a:gd name="T13" fmla="*/ 72 h 92"/>
                  <a:gd name="T14" fmla="*/ 93 w 97"/>
                  <a:gd name="T15" fmla="*/ 79 h 92"/>
                  <a:gd name="T16" fmla="*/ 95 w 97"/>
                  <a:gd name="T17" fmla="*/ 84 h 92"/>
                  <a:gd name="T18" fmla="*/ 96 w 97"/>
                  <a:gd name="T19" fmla="*/ 86 h 92"/>
                  <a:gd name="T20" fmla="*/ 97 w 97"/>
                  <a:gd name="T21" fmla="*/ 89 h 92"/>
                  <a:gd name="T22" fmla="*/ 94 w 97"/>
                  <a:gd name="T23" fmla="*/ 91 h 92"/>
                  <a:gd name="T24" fmla="*/ 91 w 97"/>
                  <a:gd name="T25" fmla="*/ 92 h 92"/>
                  <a:gd name="T26" fmla="*/ 88 w 97"/>
                  <a:gd name="T27" fmla="*/ 91 h 92"/>
                  <a:gd name="T28" fmla="*/ 85 w 97"/>
                  <a:gd name="T29" fmla="*/ 90 h 92"/>
                  <a:gd name="T30" fmla="*/ 80 w 97"/>
                  <a:gd name="T31" fmla="*/ 87 h 92"/>
                  <a:gd name="T32" fmla="*/ 77 w 97"/>
                  <a:gd name="T33" fmla="*/ 86 h 92"/>
                  <a:gd name="T34" fmla="*/ 66 w 97"/>
                  <a:gd name="T35" fmla="*/ 78 h 92"/>
                  <a:gd name="T36" fmla="*/ 47 w 97"/>
                  <a:gd name="T37" fmla="*/ 62 h 92"/>
                  <a:gd name="T38" fmla="*/ 32 w 97"/>
                  <a:gd name="T39" fmla="*/ 45 h 92"/>
                  <a:gd name="T40" fmla="*/ 19 w 97"/>
                  <a:gd name="T41" fmla="*/ 31 h 92"/>
                  <a:gd name="T42" fmla="*/ 9 w 97"/>
                  <a:gd name="T43" fmla="*/ 19 h 92"/>
                  <a:gd name="T44" fmla="*/ 2 w 97"/>
                  <a:gd name="T45" fmla="*/ 9 h 92"/>
                  <a:gd name="T46" fmla="*/ 0 w 97"/>
                  <a:gd name="T47" fmla="*/ 4 h 92"/>
                  <a:gd name="T48" fmla="*/ 1 w 97"/>
                  <a:gd name="T49" fmla="*/ 1 h 92"/>
                  <a:gd name="T50" fmla="*/ 6 w 97"/>
                  <a:gd name="T51" fmla="*/ 0 h 92"/>
                  <a:gd name="T52" fmla="*/ 11 w 97"/>
                  <a:gd name="T53" fmla="*/ 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7" h="92">
                    <a:moveTo>
                      <a:pt x="11" y="1"/>
                    </a:moveTo>
                    <a:lnTo>
                      <a:pt x="17" y="5"/>
                    </a:lnTo>
                    <a:lnTo>
                      <a:pt x="26" y="13"/>
                    </a:lnTo>
                    <a:lnTo>
                      <a:pt x="41" y="25"/>
                    </a:lnTo>
                    <a:lnTo>
                      <a:pt x="57" y="39"/>
                    </a:lnTo>
                    <a:lnTo>
                      <a:pt x="72" y="54"/>
                    </a:lnTo>
                    <a:lnTo>
                      <a:pt x="87" y="72"/>
                    </a:lnTo>
                    <a:lnTo>
                      <a:pt x="93" y="79"/>
                    </a:lnTo>
                    <a:lnTo>
                      <a:pt x="95" y="84"/>
                    </a:lnTo>
                    <a:lnTo>
                      <a:pt x="96" y="86"/>
                    </a:lnTo>
                    <a:lnTo>
                      <a:pt x="97" y="89"/>
                    </a:lnTo>
                    <a:lnTo>
                      <a:pt x="94" y="91"/>
                    </a:lnTo>
                    <a:lnTo>
                      <a:pt x="91" y="92"/>
                    </a:lnTo>
                    <a:lnTo>
                      <a:pt x="88" y="91"/>
                    </a:lnTo>
                    <a:lnTo>
                      <a:pt x="85" y="90"/>
                    </a:lnTo>
                    <a:lnTo>
                      <a:pt x="80" y="87"/>
                    </a:lnTo>
                    <a:lnTo>
                      <a:pt x="77" y="86"/>
                    </a:lnTo>
                    <a:lnTo>
                      <a:pt x="66" y="78"/>
                    </a:lnTo>
                    <a:lnTo>
                      <a:pt x="47" y="62"/>
                    </a:lnTo>
                    <a:lnTo>
                      <a:pt x="32" y="45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8" name="Freeform 151"/>
              <p:cNvSpPr>
                <a:spLocks/>
              </p:cNvSpPr>
              <p:nvPr/>
            </p:nvSpPr>
            <p:spPr bwMode="auto">
              <a:xfrm>
                <a:off x="3996" y="3873"/>
                <a:ext cx="97" cy="91"/>
              </a:xfrm>
              <a:custGeom>
                <a:avLst/>
                <a:gdLst>
                  <a:gd name="T0" fmla="*/ 11 w 97"/>
                  <a:gd name="T1" fmla="*/ 1 h 91"/>
                  <a:gd name="T2" fmla="*/ 17 w 97"/>
                  <a:gd name="T3" fmla="*/ 5 h 91"/>
                  <a:gd name="T4" fmla="*/ 26 w 97"/>
                  <a:gd name="T5" fmla="*/ 12 h 91"/>
                  <a:gd name="T6" fmla="*/ 41 w 97"/>
                  <a:gd name="T7" fmla="*/ 24 h 91"/>
                  <a:gd name="T8" fmla="*/ 57 w 97"/>
                  <a:gd name="T9" fmla="*/ 39 h 91"/>
                  <a:gd name="T10" fmla="*/ 72 w 97"/>
                  <a:gd name="T11" fmla="*/ 54 h 91"/>
                  <a:gd name="T12" fmla="*/ 87 w 97"/>
                  <a:gd name="T13" fmla="*/ 71 h 91"/>
                  <a:gd name="T14" fmla="*/ 93 w 97"/>
                  <a:gd name="T15" fmla="*/ 79 h 91"/>
                  <a:gd name="T16" fmla="*/ 95 w 97"/>
                  <a:gd name="T17" fmla="*/ 83 h 91"/>
                  <a:gd name="T18" fmla="*/ 96 w 97"/>
                  <a:gd name="T19" fmla="*/ 86 h 91"/>
                  <a:gd name="T20" fmla="*/ 97 w 97"/>
                  <a:gd name="T21" fmla="*/ 89 h 91"/>
                  <a:gd name="T22" fmla="*/ 94 w 97"/>
                  <a:gd name="T23" fmla="*/ 90 h 91"/>
                  <a:gd name="T24" fmla="*/ 91 w 97"/>
                  <a:gd name="T25" fmla="*/ 91 h 91"/>
                  <a:gd name="T26" fmla="*/ 88 w 97"/>
                  <a:gd name="T27" fmla="*/ 90 h 91"/>
                  <a:gd name="T28" fmla="*/ 85 w 97"/>
                  <a:gd name="T29" fmla="*/ 89 h 91"/>
                  <a:gd name="T30" fmla="*/ 80 w 97"/>
                  <a:gd name="T31" fmla="*/ 87 h 91"/>
                  <a:gd name="T32" fmla="*/ 77 w 97"/>
                  <a:gd name="T33" fmla="*/ 86 h 91"/>
                  <a:gd name="T34" fmla="*/ 66 w 97"/>
                  <a:gd name="T35" fmla="*/ 78 h 91"/>
                  <a:gd name="T36" fmla="*/ 47 w 97"/>
                  <a:gd name="T37" fmla="*/ 62 h 91"/>
                  <a:gd name="T38" fmla="*/ 32 w 97"/>
                  <a:gd name="T39" fmla="*/ 45 h 91"/>
                  <a:gd name="T40" fmla="*/ 19 w 97"/>
                  <a:gd name="T41" fmla="*/ 31 h 91"/>
                  <a:gd name="T42" fmla="*/ 9 w 97"/>
                  <a:gd name="T43" fmla="*/ 19 h 91"/>
                  <a:gd name="T44" fmla="*/ 2 w 97"/>
                  <a:gd name="T45" fmla="*/ 9 h 91"/>
                  <a:gd name="T46" fmla="*/ 0 w 97"/>
                  <a:gd name="T47" fmla="*/ 3 h 91"/>
                  <a:gd name="T48" fmla="*/ 1 w 97"/>
                  <a:gd name="T49" fmla="*/ 1 h 91"/>
                  <a:gd name="T50" fmla="*/ 6 w 97"/>
                  <a:gd name="T51" fmla="*/ 0 h 91"/>
                  <a:gd name="T52" fmla="*/ 11 w 97"/>
                  <a:gd name="T53" fmla="*/ 1 h 9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7" h="91">
                    <a:moveTo>
                      <a:pt x="11" y="1"/>
                    </a:moveTo>
                    <a:lnTo>
                      <a:pt x="17" y="5"/>
                    </a:lnTo>
                    <a:lnTo>
                      <a:pt x="26" y="12"/>
                    </a:lnTo>
                    <a:lnTo>
                      <a:pt x="41" y="24"/>
                    </a:lnTo>
                    <a:lnTo>
                      <a:pt x="57" y="39"/>
                    </a:lnTo>
                    <a:lnTo>
                      <a:pt x="72" y="54"/>
                    </a:lnTo>
                    <a:lnTo>
                      <a:pt x="87" y="71"/>
                    </a:lnTo>
                    <a:lnTo>
                      <a:pt x="93" y="79"/>
                    </a:lnTo>
                    <a:lnTo>
                      <a:pt x="95" y="83"/>
                    </a:lnTo>
                    <a:lnTo>
                      <a:pt x="96" y="86"/>
                    </a:lnTo>
                    <a:lnTo>
                      <a:pt x="97" y="89"/>
                    </a:lnTo>
                    <a:lnTo>
                      <a:pt x="94" y="90"/>
                    </a:lnTo>
                    <a:lnTo>
                      <a:pt x="91" y="91"/>
                    </a:lnTo>
                    <a:lnTo>
                      <a:pt x="88" y="90"/>
                    </a:lnTo>
                    <a:lnTo>
                      <a:pt x="85" y="89"/>
                    </a:lnTo>
                    <a:lnTo>
                      <a:pt x="80" y="87"/>
                    </a:lnTo>
                    <a:lnTo>
                      <a:pt x="77" y="86"/>
                    </a:lnTo>
                    <a:lnTo>
                      <a:pt x="66" y="78"/>
                    </a:lnTo>
                    <a:lnTo>
                      <a:pt x="47" y="62"/>
                    </a:lnTo>
                    <a:lnTo>
                      <a:pt x="32" y="45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9" name="Freeform 152"/>
              <p:cNvSpPr>
                <a:spLocks/>
              </p:cNvSpPr>
              <p:nvPr/>
            </p:nvSpPr>
            <p:spPr bwMode="auto">
              <a:xfrm>
                <a:off x="3983" y="3876"/>
                <a:ext cx="47" cy="107"/>
              </a:xfrm>
              <a:custGeom>
                <a:avLst/>
                <a:gdLst>
                  <a:gd name="T0" fmla="*/ 6 w 47"/>
                  <a:gd name="T1" fmla="*/ 0 h 107"/>
                  <a:gd name="T2" fmla="*/ 11 w 47"/>
                  <a:gd name="T3" fmla="*/ 3 h 107"/>
                  <a:gd name="T4" fmla="*/ 17 w 47"/>
                  <a:gd name="T5" fmla="*/ 14 h 107"/>
                  <a:gd name="T6" fmla="*/ 26 w 47"/>
                  <a:gd name="T7" fmla="*/ 31 h 107"/>
                  <a:gd name="T8" fmla="*/ 32 w 47"/>
                  <a:gd name="T9" fmla="*/ 45 h 107"/>
                  <a:gd name="T10" fmla="*/ 40 w 47"/>
                  <a:gd name="T11" fmla="*/ 63 h 107"/>
                  <a:gd name="T12" fmla="*/ 45 w 47"/>
                  <a:gd name="T13" fmla="*/ 81 h 107"/>
                  <a:gd name="T14" fmla="*/ 47 w 47"/>
                  <a:gd name="T15" fmla="*/ 93 h 107"/>
                  <a:gd name="T16" fmla="*/ 47 w 47"/>
                  <a:gd name="T17" fmla="*/ 96 h 107"/>
                  <a:gd name="T18" fmla="*/ 47 w 47"/>
                  <a:gd name="T19" fmla="*/ 99 h 107"/>
                  <a:gd name="T20" fmla="*/ 47 w 47"/>
                  <a:gd name="T21" fmla="*/ 103 h 107"/>
                  <a:gd name="T22" fmla="*/ 45 w 47"/>
                  <a:gd name="T23" fmla="*/ 106 h 107"/>
                  <a:gd name="T24" fmla="*/ 42 w 47"/>
                  <a:gd name="T25" fmla="*/ 107 h 107"/>
                  <a:gd name="T26" fmla="*/ 39 w 47"/>
                  <a:gd name="T27" fmla="*/ 107 h 107"/>
                  <a:gd name="T28" fmla="*/ 36 w 47"/>
                  <a:gd name="T29" fmla="*/ 105 h 107"/>
                  <a:gd name="T30" fmla="*/ 33 w 47"/>
                  <a:gd name="T31" fmla="*/ 103 h 107"/>
                  <a:gd name="T32" fmla="*/ 29 w 47"/>
                  <a:gd name="T33" fmla="*/ 99 h 107"/>
                  <a:gd name="T34" fmla="*/ 26 w 47"/>
                  <a:gd name="T35" fmla="*/ 94 h 107"/>
                  <a:gd name="T36" fmla="*/ 22 w 47"/>
                  <a:gd name="T37" fmla="*/ 87 h 107"/>
                  <a:gd name="T38" fmla="*/ 14 w 47"/>
                  <a:gd name="T39" fmla="*/ 69 h 107"/>
                  <a:gd name="T40" fmla="*/ 8 w 47"/>
                  <a:gd name="T41" fmla="*/ 50 h 107"/>
                  <a:gd name="T42" fmla="*/ 5 w 47"/>
                  <a:gd name="T43" fmla="*/ 35 h 107"/>
                  <a:gd name="T44" fmla="*/ 2 w 47"/>
                  <a:gd name="T45" fmla="*/ 18 h 107"/>
                  <a:gd name="T46" fmla="*/ 1 w 47"/>
                  <a:gd name="T47" fmla="*/ 11 h 107"/>
                  <a:gd name="T48" fmla="*/ 0 w 47"/>
                  <a:gd name="T49" fmla="*/ 5 h 107"/>
                  <a:gd name="T50" fmla="*/ 2 w 47"/>
                  <a:gd name="T51" fmla="*/ 1 h 107"/>
                  <a:gd name="T52" fmla="*/ 3 w 47"/>
                  <a:gd name="T53" fmla="*/ 0 h 107"/>
                  <a:gd name="T54" fmla="*/ 6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6" y="0"/>
                    </a:moveTo>
                    <a:lnTo>
                      <a:pt x="11" y="3"/>
                    </a:lnTo>
                    <a:lnTo>
                      <a:pt x="17" y="14"/>
                    </a:lnTo>
                    <a:lnTo>
                      <a:pt x="26" y="31"/>
                    </a:lnTo>
                    <a:lnTo>
                      <a:pt x="32" y="45"/>
                    </a:lnTo>
                    <a:lnTo>
                      <a:pt x="40" y="63"/>
                    </a:lnTo>
                    <a:lnTo>
                      <a:pt x="45" y="81"/>
                    </a:lnTo>
                    <a:lnTo>
                      <a:pt x="47" y="93"/>
                    </a:lnTo>
                    <a:lnTo>
                      <a:pt x="47" y="96"/>
                    </a:lnTo>
                    <a:lnTo>
                      <a:pt x="47" y="99"/>
                    </a:lnTo>
                    <a:lnTo>
                      <a:pt x="47" y="103"/>
                    </a:lnTo>
                    <a:lnTo>
                      <a:pt x="45" y="106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6" y="105"/>
                    </a:lnTo>
                    <a:lnTo>
                      <a:pt x="33" y="103"/>
                    </a:lnTo>
                    <a:lnTo>
                      <a:pt x="29" y="99"/>
                    </a:lnTo>
                    <a:lnTo>
                      <a:pt x="26" y="94"/>
                    </a:lnTo>
                    <a:lnTo>
                      <a:pt x="22" y="87"/>
                    </a:lnTo>
                    <a:lnTo>
                      <a:pt x="14" y="69"/>
                    </a:lnTo>
                    <a:lnTo>
                      <a:pt x="8" y="50"/>
                    </a:lnTo>
                    <a:lnTo>
                      <a:pt x="5" y="35"/>
                    </a:lnTo>
                    <a:lnTo>
                      <a:pt x="2" y="18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0" name="Freeform 153"/>
              <p:cNvSpPr>
                <a:spLocks/>
              </p:cNvSpPr>
              <p:nvPr/>
            </p:nvSpPr>
            <p:spPr bwMode="auto">
              <a:xfrm>
                <a:off x="3984" y="3872"/>
                <a:ext cx="47" cy="107"/>
              </a:xfrm>
              <a:custGeom>
                <a:avLst/>
                <a:gdLst>
                  <a:gd name="T0" fmla="*/ 6 w 47"/>
                  <a:gd name="T1" fmla="*/ 0 h 107"/>
                  <a:gd name="T2" fmla="*/ 10 w 47"/>
                  <a:gd name="T3" fmla="*/ 4 h 107"/>
                  <a:gd name="T4" fmla="*/ 17 w 47"/>
                  <a:gd name="T5" fmla="*/ 14 h 107"/>
                  <a:gd name="T6" fmla="*/ 25 w 47"/>
                  <a:gd name="T7" fmla="*/ 31 h 107"/>
                  <a:gd name="T8" fmla="*/ 32 w 47"/>
                  <a:gd name="T9" fmla="*/ 46 h 107"/>
                  <a:gd name="T10" fmla="*/ 39 w 47"/>
                  <a:gd name="T11" fmla="*/ 63 h 107"/>
                  <a:gd name="T12" fmla="*/ 45 w 47"/>
                  <a:gd name="T13" fmla="*/ 82 h 107"/>
                  <a:gd name="T14" fmla="*/ 47 w 47"/>
                  <a:gd name="T15" fmla="*/ 93 h 107"/>
                  <a:gd name="T16" fmla="*/ 47 w 47"/>
                  <a:gd name="T17" fmla="*/ 97 h 107"/>
                  <a:gd name="T18" fmla="*/ 47 w 47"/>
                  <a:gd name="T19" fmla="*/ 100 h 107"/>
                  <a:gd name="T20" fmla="*/ 46 w 47"/>
                  <a:gd name="T21" fmla="*/ 104 h 107"/>
                  <a:gd name="T22" fmla="*/ 44 w 47"/>
                  <a:gd name="T23" fmla="*/ 106 h 107"/>
                  <a:gd name="T24" fmla="*/ 42 w 47"/>
                  <a:gd name="T25" fmla="*/ 107 h 107"/>
                  <a:gd name="T26" fmla="*/ 39 w 47"/>
                  <a:gd name="T27" fmla="*/ 107 h 107"/>
                  <a:gd name="T28" fmla="*/ 36 w 47"/>
                  <a:gd name="T29" fmla="*/ 106 h 107"/>
                  <a:gd name="T30" fmla="*/ 33 w 47"/>
                  <a:gd name="T31" fmla="*/ 104 h 107"/>
                  <a:gd name="T32" fmla="*/ 29 w 47"/>
                  <a:gd name="T33" fmla="*/ 100 h 107"/>
                  <a:gd name="T34" fmla="*/ 26 w 47"/>
                  <a:gd name="T35" fmla="*/ 95 h 107"/>
                  <a:gd name="T36" fmla="*/ 22 w 47"/>
                  <a:gd name="T37" fmla="*/ 88 h 107"/>
                  <a:gd name="T38" fmla="*/ 14 w 47"/>
                  <a:gd name="T39" fmla="*/ 70 h 107"/>
                  <a:gd name="T40" fmla="*/ 9 w 47"/>
                  <a:gd name="T41" fmla="*/ 51 h 107"/>
                  <a:gd name="T42" fmla="*/ 4 w 47"/>
                  <a:gd name="T43" fmla="*/ 36 h 107"/>
                  <a:gd name="T44" fmla="*/ 1 w 47"/>
                  <a:gd name="T45" fmla="*/ 19 h 107"/>
                  <a:gd name="T46" fmla="*/ 1 w 47"/>
                  <a:gd name="T47" fmla="*/ 12 h 107"/>
                  <a:gd name="T48" fmla="*/ 0 w 47"/>
                  <a:gd name="T49" fmla="*/ 6 h 107"/>
                  <a:gd name="T50" fmla="*/ 1 w 47"/>
                  <a:gd name="T51" fmla="*/ 2 h 107"/>
                  <a:gd name="T52" fmla="*/ 4 w 47"/>
                  <a:gd name="T53" fmla="*/ 0 h 107"/>
                  <a:gd name="T54" fmla="*/ 6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6" y="0"/>
                    </a:moveTo>
                    <a:lnTo>
                      <a:pt x="10" y="4"/>
                    </a:lnTo>
                    <a:lnTo>
                      <a:pt x="17" y="14"/>
                    </a:lnTo>
                    <a:lnTo>
                      <a:pt x="25" y="31"/>
                    </a:lnTo>
                    <a:lnTo>
                      <a:pt x="32" y="46"/>
                    </a:lnTo>
                    <a:lnTo>
                      <a:pt x="39" y="63"/>
                    </a:lnTo>
                    <a:lnTo>
                      <a:pt x="45" y="82"/>
                    </a:lnTo>
                    <a:lnTo>
                      <a:pt x="47" y="93"/>
                    </a:lnTo>
                    <a:lnTo>
                      <a:pt x="47" y="97"/>
                    </a:lnTo>
                    <a:lnTo>
                      <a:pt x="47" y="100"/>
                    </a:lnTo>
                    <a:lnTo>
                      <a:pt x="46" y="104"/>
                    </a:lnTo>
                    <a:lnTo>
                      <a:pt x="44" y="106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6" y="106"/>
                    </a:lnTo>
                    <a:lnTo>
                      <a:pt x="33" y="104"/>
                    </a:lnTo>
                    <a:lnTo>
                      <a:pt x="29" y="100"/>
                    </a:lnTo>
                    <a:lnTo>
                      <a:pt x="26" y="95"/>
                    </a:lnTo>
                    <a:lnTo>
                      <a:pt x="22" y="88"/>
                    </a:lnTo>
                    <a:lnTo>
                      <a:pt x="14" y="70"/>
                    </a:lnTo>
                    <a:lnTo>
                      <a:pt x="9" y="51"/>
                    </a:lnTo>
                    <a:lnTo>
                      <a:pt x="4" y="36"/>
                    </a:lnTo>
                    <a:lnTo>
                      <a:pt x="1" y="19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1" name="Freeform 154"/>
              <p:cNvSpPr>
                <a:spLocks/>
              </p:cNvSpPr>
              <p:nvPr/>
            </p:nvSpPr>
            <p:spPr bwMode="auto">
              <a:xfrm>
                <a:off x="3996" y="3872"/>
                <a:ext cx="125" cy="83"/>
              </a:xfrm>
              <a:custGeom>
                <a:avLst/>
                <a:gdLst>
                  <a:gd name="T0" fmla="*/ 10 w 125"/>
                  <a:gd name="T1" fmla="*/ 2 h 83"/>
                  <a:gd name="T2" fmla="*/ 17 w 125"/>
                  <a:gd name="T3" fmla="*/ 3 h 83"/>
                  <a:gd name="T4" fmla="*/ 27 w 125"/>
                  <a:gd name="T5" fmla="*/ 8 h 83"/>
                  <a:gd name="T6" fmla="*/ 44 w 125"/>
                  <a:gd name="T7" fmla="*/ 18 h 83"/>
                  <a:gd name="T8" fmla="*/ 66 w 125"/>
                  <a:gd name="T9" fmla="*/ 31 h 83"/>
                  <a:gd name="T10" fmla="*/ 87 w 125"/>
                  <a:gd name="T11" fmla="*/ 46 h 83"/>
                  <a:gd name="T12" fmla="*/ 101 w 125"/>
                  <a:gd name="T13" fmla="*/ 57 h 83"/>
                  <a:gd name="T14" fmla="*/ 117 w 125"/>
                  <a:gd name="T15" fmla="*/ 68 h 83"/>
                  <a:gd name="T16" fmla="*/ 121 w 125"/>
                  <a:gd name="T17" fmla="*/ 72 h 83"/>
                  <a:gd name="T18" fmla="*/ 124 w 125"/>
                  <a:gd name="T19" fmla="*/ 76 h 83"/>
                  <a:gd name="T20" fmla="*/ 125 w 125"/>
                  <a:gd name="T21" fmla="*/ 79 h 83"/>
                  <a:gd name="T22" fmla="*/ 125 w 125"/>
                  <a:gd name="T23" fmla="*/ 81 h 83"/>
                  <a:gd name="T24" fmla="*/ 122 w 125"/>
                  <a:gd name="T25" fmla="*/ 83 h 83"/>
                  <a:gd name="T26" fmla="*/ 118 w 125"/>
                  <a:gd name="T27" fmla="*/ 83 h 83"/>
                  <a:gd name="T28" fmla="*/ 114 w 125"/>
                  <a:gd name="T29" fmla="*/ 83 h 83"/>
                  <a:gd name="T30" fmla="*/ 109 w 125"/>
                  <a:gd name="T31" fmla="*/ 81 h 83"/>
                  <a:gd name="T32" fmla="*/ 106 w 125"/>
                  <a:gd name="T33" fmla="*/ 80 h 83"/>
                  <a:gd name="T34" fmla="*/ 100 w 125"/>
                  <a:gd name="T35" fmla="*/ 77 h 83"/>
                  <a:gd name="T36" fmla="*/ 81 w 125"/>
                  <a:gd name="T37" fmla="*/ 67 h 83"/>
                  <a:gd name="T38" fmla="*/ 64 w 125"/>
                  <a:gd name="T39" fmla="*/ 57 h 83"/>
                  <a:gd name="T40" fmla="*/ 43 w 125"/>
                  <a:gd name="T41" fmla="*/ 42 h 83"/>
                  <a:gd name="T42" fmla="*/ 23 w 125"/>
                  <a:gd name="T43" fmla="*/ 28 h 83"/>
                  <a:gd name="T44" fmla="*/ 8 w 125"/>
                  <a:gd name="T45" fmla="*/ 15 h 83"/>
                  <a:gd name="T46" fmla="*/ 3 w 125"/>
                  <a:gd name="T47" fmla="*/ 9 h 83"/>
                  <a:gd name="T48" fmla="*/ 0 w 125"/>
                  <a:gd name="T49" fmla="*/ 4 h 83"/>
                  <a:gd name="T50" fmla="*/ 1 w 125"/>
                  <a:gd name="T51" fmla="*/ 1 h 83"/>
                  <a:gd name="T52" fmla="*/ 4 w 125"/>
                  <a:gd name="T53" fmla="*/ 0 h 83"/>
                  <a:gd name="T54" fmla="*/ 10 w 125"/>
                  <a:gd name="T55" fmla="*/ 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3">
                    <a:moveTo>
                      <a:pt x="10" y="2"/>
                    </a:moveTo>
                    <a:lnTo>
                      <a:pt x="17" y="3"/>
                    </a:lnTo>
                    <a:lnTo>
                      <a:pt x="27" y="8"/>
                    </a:lnTo>
                    <a:lnTo>
                      <a:pt x="44" y="18"/>
                    </a:lnTo>
                    <a:lnTo>
                      <a:pt x="66" y="31"/>
                    </a:lnTo>
                    <a:lnTo>
                      <a:pt x="87" y="46"/>
                    </a:lnTo>
                    <a:lnTo>
                      <a:pt x="101" y="57"/>
                    </a:lnTo>
                    <a:lnTo>
                      <a:pt x="117" y="68"/>
                    </a:lnTo>
                    <a:lnTo>
                      <a:pt x="121" y="72"/>
                    </a:lnTo>
                    <a:lnTo>
                      <a:pt x="124" y="76"/>
                    </a:lnTo>
                    <a:lnTo>
                      <a:pt x="125" y="79"/>
                    </a:lnTo>
                    <a:lnTo>
                      <a:pt x="125" y="81"/>
                    </a:lnTo>
                    <a:lnTo>
                      <a:pt x="122" y="83"/>
                    </a:lnTo>
                    <a:lnTo>
                      <a:pt x="118" y="83"/>
                    </a:lnTo>
                    <a:lnTo>
                      <a:pt x="114" y="83"/>
                    </a:lnTo>
                    <a:lnTo>
                      <a:pt x="109" y="81"/>
                    </a:lnTo>
                    <a:lnTo>
                      <a:pt x="106" y="80"/>
                    </a:lnTo>
                    <a:lnTo>
                      <a:pt x="100" y="77"/>
                    </a:lnTo>
                    <a:lnTo>
                      <a:pt x="81" y="67"/>
                    </a:lnTo>
                    <a:lnTo>
                      <a:pt x="64" y="57"/>
                    </a:lnTo>
                    <a:lnTo>
                      <a:pt x="43" y="42"/>
                    </a:lnTo>
                    <a:lnTo>
                      <a:pt x="23" y="28"/>
                    </a:lnTo>
                    <a:lnTo>
                      <a:pt x="8" y="15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2" name="Freeform 155"/>
              <p:cNvSpPr>
                <a:spLocks/>
              </p:cNvSpPr>
              <p:nvPr/>
            </p:nvSpPr>
            <p:spPr bwMode="auto">
              <a:xfrm>
                <a:off x="3996" y="3868"/>
                <a:ext cx="125" cy="84"/>
              </a:xfrm>
              <a:custGeom>
                <a:avLst/>
                <a:gdLst>
                  <a:gd name="T0" fmla="*/ 10 w 125"/>
                  <a:gd name="T1" fmla="*/ 2 h 84"/>
                  <a:gd name="T2" fmla="*/ 17 w 125"/>
                  <a:gd name="T3" fmla="*/ 4 h 84"/>
                  <a:gd name="T4" fmla="*/ 27 w 125"/>
                  <a:gd name="T5" fmla="*/ 9 h 84"/>
                  <a:gd name="T6" fmla="*/ 44 w 125"/>
                  <a:gd name="T7" fmla="*/ 18 h 84"/>
                  <a:gd name="T8" fmla="*/ 66 w 125"/>
                  <a:gd name="T9" fmla="*/ 33 h 84"/>
                  <a:gd name="T10" fmla="*/ 87 w 125"/>
                  <a:gd name="T11" fmla="*/ 47 h 84"/>
                  <a:gd name="T12" fmla="*/ 101 w 125"/>
                  <a:gd name="T13" fmla="*/ 58 h 84"/>
                  <a:gd name="T14" fmla="*/ 117 w 125"/>
                  <a:gd name="T15" fmla="*/ 69 h 84"/>
                  <a:gd name="T16" fmla="*/ 121 w 125"/>
                  <a:gd name="T17" fmla="*/ 73 h 84"/>
                  <a:gd name="T18" fmla="*/ 124 w 125"/>
                  <a:gd name="T19" fmla="*/ 76 h 84"/>
                  <a:gd name="T20" fmla="*/ 125 w 125"/>
                  <a:gd name="T21" fmla="*/ 79 h 84"/>
                  <a:gd name="T22" fmla="*/ 125 w 125"/>
                  <a:gd name="T23" fmla="*/ 82 h 84"/>
                  <a:gd name="T24" fmla="*/ 122 w 125"/>
                  <a:gd name="T25" fmla="*/ 84 h 84"/>
                  <a:gd name="T26" fmla="*/ 118 w 125"/>
                  <a:gd name="T27" fmla="*/ 84 h 84"/>
                  <a:gd name="T28" fmla="*/ 114 w 125"/>
                  <a:gd name="T29" fmla="*/ 83 h 84"/>
                  <a:gd name="T30" fmla="*/ 109 w 125"/>
                  <a:gd name="T31" fmla="*/ 82 h 84"/>
                  <a:gd name="T32" fmla="*/ 106 w 125"/>
                  <a:gd name="T33" fmla="*/ 81 h 84"/>
                  <a:gd name="T34" fmla="*/ 100 w 125"/>
                  <a:gd name="T35" fmla="*/ 77 h 84"/>
                  <a:gd name="T36" fmla="*/ 81 w 125"/>
                  <a:gd name="T37" fmla="*/ 67 h 84"/>
                  <a:gd name="T38" fmla="*/ 64 w 125"/>
                  <a:gd name="T39" fmla="*/ 58 h 84"/>
                  <a:gd name="T40" fmla="*/ 43 w 125"/>
                  <a:gd name="T41" fmla="*/ 43 h 84"/>
                  <a:gd name="T42" fmla="*/ 23 w 125"/>
                  <a:gd name="T43" fmla="*/ 28 h 84"/>
                  <a:gd name="T44" fmla="*/ 8 w 125"/>
                  <a:gd name="T45" fmla="*/ 16 h 84"/>
                  <a:gd name="T46" fmla="*/ 3 w 125"/>
                  <a:gd name="T47" fmla="*/ 9 h 84"/>
                  <a:gd name="T48" fmla="*/ 0 w 125"/>
                  <a:gd name="T49" fmla="*/ 5 h 84"/>
                  <a:gd name="T50" fmla="*/ 1 w 125"/>
                  <a:gd name="T51" fmla="*/ 1 h 84"/>
                  <a:gd name="T52" fmla="*/ 4 w 125"/>
                  <a:gd name="T53" fmla="*/ 0 h 84"/>
                  <a:gd name="T54" fmla="*/ 10 w 125"/>
                  <a:gd name="T55" fmla="*/ 2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4">
                    <a:moveTo>
                      <a:pt x="10" y="2"/>
                    </a:moveTo>
                    <a:lnTo>
                      <a:pt x="17" y="4"/>
                    </a:lnTo>
                    <a:lnTo>
                      <a:pt x="27" y="9"/>
                    </a:lnTo>
                    <a:lnTo>
                      <a:pt x="44" y="18"/>
                    </a:lnTo>
                    <a:lnTo>
                      <a:pt x="66" y="33"/>
                    </a:lnTo>
                    <a:lnTo>
                      <a:pt x="87" y="47"/>
                    </a:lnTo>
                    <a:lnTo>
                      <a:pt x="101" y="58"/>
                    </a:lnTo>
                    <a:lnTo>
                      <a:pt x="117" y="69"/>
                    </a:lnTo>
                    <a:lnTo>
                      <a:pt x="121" y="73"/>
                    </a:lnTo>
                    <a:lnTo>
                      <a:pt x="124" y="76"/>
                    </a:lnTo>
                    <a:lnTo>
                      <a:pt x="125" y="79"/>
                    </a:lnTo>
                    <a:lnTo>
                      <a:pt x="125" y="82"/>
                    </a:lnTo>
                    <a:lnTo>
                      <a:pt x="122" y="84"/>
                    </a:lnTo>
                    <a:lnTo>
                      <a:pt x="118" y="84"/>
                    </a:lnTo>
                    <a:lnTo>
                      <a:pt x="114" y="83"/>
                    </a:lnTo>
                    <a:lnTo>
                      <a:pt x="109" y="82"/>
                    </a:lnTo>
                    <a:lnTo>
                      <a:pt x="106" y="81"/>
                    </a:lnTo>
                    <a:lnTo>
                      <a:pt x="100" y="77"/>
                    </a:lnTo>
                    <a:lnTo>
                      <a:pt x="81" y="67"/>
                    </a:lnTo>
                    <a:lnTo>
                      <a:pt x="64" y="58"/>
                    </a:lnTo>
                    <a:lnTo>
                      <a:pt x="43" y="43"/>
                    </a:lnTo>
                    <a:lnTo>
                      <a:pt x="23" y="28"/>
                    </a:lnTo>
                    <a:lnTo>
                      <a:pt x="8" y="16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3" name="Freeform 156"/>
              <p:cNvSpPr>
                <a:spLocks/>
              </p:cNvSpPr>
              <p:nvPr/>
            </p:nvSpPr>
            <p:spPr bwMode="auto">
              <a:xfrm>
                <a:off x="4000" y="3865"/>
                <a:ext cx="160" cy="48"/>
              </a:xfrm>
              <a:custGeom>
                <a:avLst/>
                <a:gdLst>
                  <a:gd name="T0" fmla="*/ 1 w 160"/>
                  <a:gd name="T1" fmla="*/ 3 h 48"/>
                  <a:gd name="T2" fmla="*/ 3 w 160"/>
                  <a:gd name="T3" fmla="*/ 2 h 48"/>
                  <a:gd name="T4" fmla="*/ 6 w 160"/>
                  <a:gd name="T5" fmla="*/ 1 h 48"/>
                  <a:gd name="T6" fmla="*/ 9 w 160"/>
                  <a:gd name="T7" fmla="*/ 0 h 48"/>
                  <a:gd name="T8" fmla="*/ 15 w 160"/>
                  <a:gd name="T9" fmla="*/ 1 h 48"/>
                  <a:gd name="T10" fmla="*/ 28 w 160"/>
                  <a:gd name="T11" fmla="*/ 3 h 48"/>
                  <a:gd name="T12" fmla="*/ 50 w 160"/>
                  <a:gd name="T13" fmla="*/ 8 h 48"/>
                  <a:gd name="T14" fmla="*/ 73 w 160"/>
                  <a:gd name="T15" fmla="*/ 13 h 48"/>
                  <a:gd name="T16" fmla="*/ 92 w 160"/>
                  <a:gd name="T17" fmla="*/ 19 h 48"/>
                  <a:gd name="T18" fmla="*/ 114 w 160"/>
                  <a:gd name="T19" fmla="*/ 25 h 48"/>
                  <a:gd name="T20" fmla="*/ 132 w 160"/>
                  <a:gd name="T21" fmla="*/ 30 h 48"/>
                  <a:gd name="T22" fmla="*/ 144 w 160"/>
                  <a:gd name="T23" fmla="*/ 35 h 48"/>
                  <a:gd name="T24" fmla="*/ 151 w 160"/>
                  <a:gd name="T25" fmla="*/ 37 h 48"/>
                  <a:gd name="T26" fmla="*/ 155 w 160"/>
                  <a:gd name="T27" fmla="*/ 38 h 48"/>
                  <a:gd name="T28" fmla="*/ 158 w 160"/>
                  <a:gd name="T29" fmla="*/ 40 h 48"/>
                  <a:gd name="T30" fmla="*/ 159 w 160"/>
                  <a:gd name="T31" fmla="*/ 42 h 48"/>
                  <a:gd name="T32" fmla="*/ 160 w 160"/>
                  <a:gd name="T33" fmla="*/ 44 h 48"/>
                  <a:gd name="T34" fmla="*/ 159 w 160"/>
                  <a:gd name="T35" fmla="*/ 46 h 48"/>
                  <a:gd name="T36" fmla="*/ 158 w 160"/>
                  <a:gd name="T37" fmla="*/ 47 h 48"/>
                  <a:gd name="T38" fmla="*/ 155 w 160"/>
                  <a:gd name="T39" fmla="*/ 48 h 48"/>
                  <a:gd name="T40" fmla="*/ 152 w 160"/>
                  <a:gd name="T41" fmla="*/ 48 h 48"/>
                  <a:gd name="T42" fmla="*/ 149 w 160"/>
                  <a:gd name="T43" fmla="*/ 47 h 48"/>
                  <a:gd name="T44" fmla="*/ 141 w 160"/>
                  <a:gd name="T45" fmla="*/ 46 h 48"/>
                  <a:gd name="T46" fmla="*/ 134 w 160"/>
                  <a:gd name="T47" fmla="*/ 45 h 48"/>
                  <a:gd name="T48" fmla="*/ 122 w 160"/>
                  <a:gd name="T49" fmla="*/ 43 h 48"/>
                  <a:gd name="T50" fmla="*/ 105 w 160"/>
                  <a:gd name="T51" fmla="*/ 40 h 48"/>
                  <a:gd name="T52" fmla="*/ 84 w 160"/>
                  <a:gd name="T53" fmla="*/ 35 h 48"/>
                  <a:gd name="T54" fmla="*/ 62 w 160"/>
                  <a:gd name="T55" fmla="*/ 29 h 48"/>
                  <a:gd name="T56" fmla="*/ 43 w 160"/>
                  <a:gd name="T57" fmla="*/ 24 h 48"/>
                  <a:gd name="T58" fmla="*/ 30 w 160"/>
                  <a:gd name="T59" fmla="*/ 19 h 48"/>
                  <a:gd name="T60" fmla="*/ 19 w 160"/>
                  <a:gd name="T61" fmla="*/ 16 h 48"/>
                  <a:gd name="T62" fmla="*/ 6 w 160"/>
                  <a:gd name="T63" fmla="*/ 11 h 48"/>
                  <a:gd name="T64" fmla="*/ 1 w 160"/>
                  <a:gd name="T65" fmla="*/ 9 h 48"/>
                  <a:gd name="T66" fmla="*/ 0 w 160"/>
                  <a:gd name="T67" fmla="*/ 7 h 48"/>
                  <a:gd name="T68" fmla="*/ 0 w 160"/>
                  <a:gd name="T69" fmla="*/ 5 h 48"/>
                  <a:gd name="T70" fmla="*/ 1 w 160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0" h="48">
                    <a:moveTo>
                      <a:pt x="1" y="3"/>
                    </a:moveTo>
                    <a:lnTo>
                      <a:pt x="3" y="2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5" y="1"/>
                    </a:lnTo>
                    <a:lnTo>
                      <a:pt x="28" y="3"/>
                    </a:lnTo>
                    <a:lnTo>
                      <a:pt x="50" y="8"/>
                    </a:lnTo>
                    <a:lnTo>
                      <a:pt x="73" y="13"/>
                    </a:lnTo>
                    <a:lnTo>
                      <a:pt x="92" y="19"/>
                    </a:lnTo>
                    <a:lnTo>
                      <a:pt x="114" y="25"/>
                    </a:lnTo>
                    <a:lnTo>
                      <a:pt x="132" y="30"/>
                    </a:lnTo>
                    <a:lnTo>
                      <a:pt x="144" y="35"/>
                    </a:lnTo>
                    <a:lnTo>
                      <a:pt x="151" y="37"/>
                    </a:lnTo>
                    <a:lnTo>
                      <a:pt x="155" y="38"/>
                    </a:lnTo>
                    <a:lnTo>
                      <a:pt x="158" y="40"/>
                    </a:lnTo>
                    <a:lnTo>
                      <a:pt x="159" y="42"/>
                    </a:lnTo>
                    <a:lnTo>
                      <a:pt x="160" y="44"/>
                    </a:lnTo>
                    <a:lnTo>
                      <a:pt x="159" y="46"/>
                    </a:lnTo>
                    <a:lnTo>
                      <a:pt x="158" y="47"/>
                    </a:lnTo>
                    <a:lnTo>
                      <a:pt x="155" y="48"/>
                    </a:lnTo>
                    <a:lnTo>
                      <a:pt x="152" y="48"/>
                    </a:lnTo>
                    <a:lnTo>
                      <a:pt x="149" y="47"/>
                    </a:lnTo>
                    <a:lnTo>
                      <a:pt x="141" y="46"/>
                    </a:lnTo>
                    <a:lnTo>
                      <a:pt x="134" y="45"/>
                    </a:lnTo>
                    <a:lnTo>
                      <a:pt x="122" y="43"/>
                    </a:lnTo>
                    <a:lnTo>
                      <a:pt x="105" y="40"/>
                    </a:lnTo>
                    <a:lnTo>
                      <a:pt x="84" y="35"/>
                    </a:lnTo>
                    <a:lnTo>
                      <a:pt x="62" y="29"/>
                    </a:lnTo>
                    <a:lnTo>
                      <a:pt x="43" y="24"/>
                    </a:lnTo>
                    <a:lnTo>
                      <a:pt x="30" y="19"/>
                    </a:lnTo>
                    <a:lnTo>
                      <a:pt x="19" y="16"/>
                    </a:lnTo>
                    <a:lnTo>
                      <a:pt x="6" y="11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4" name="Freeform 157"/>
              <p:cNvSpPr>
                <a:spLocks/>
              </p:cNvSpPr>
              <p:nvPr/>
            </p:nvSpPr>
            <p:spPr bwMode="auto">
              <a:xfrm>
                <a:off x="4000" y="3862"/>
                <a:ext cx="160" cy="48"/>
              </a:xfrm>
              <a:custGeom>
                <a:avLst/>
                <a:gdLst>
                  <a:gd name="T0" fmla="*/ 1 w 160"/>
                  <a:gd name="T1" fmla="*/ 3 h 48"/>
                  <a:gd name="T2" fmla="*/ 3 w 160"/>
                  <a:gd name="T3" fmla="*/ 2 h 48"/>
                  <a:gd name="T4" fmla="*/ 6 w 160"/>
                  <a:gd name="T5" fmla="*/ 0 h 48"/>
                  <a:gd name="T6" fmla="*/ 9 w 160"/>
                  <a:gd name="T7" fmla="*/ 0 h 48"/>
                  <a:gd name="T8" fmla="*/ 15 w 160"/>
                  <a:gd name="T9" fmla="*/ 0 h 48"/>
                  <a:gd name="T10" fmla="*/ 28 w 160"/>
                  <a:gd name="T11" fmla="*/ 3 h 48"/>
                  <a:gd name="T12" fmla="*/ 50 w 160"/>
                  <a:gd name="T13" fmla="*/ 7 h 48"/>
                  <a:gd name="T14" fmla="*/ 73 w 160"/>
                  <a:gd name="T15" fmla="*/ 13 h 48"/>
                  <a:gd name="T16" fmla="*/ 92 w 160"/>
                  <a:gd name="T17" fmla="*/ 18 h 48"/>
                  <a:gd name="T18" fmla="*/ 114 w 160"/>
                  <a:gd name="T19" fmla="*/ 24 h 48"/>
                  <a:gd name="T20" fmla="*/ 132 w 160"/>
                  <a:gd name="T21" fmla="*/ 30 h 48"/>
                  <a:gd name="T22" fmla="*/ 144 w 160"/>
                  <a:gd name="T23" fmla="*/ 34 h 48"/>
                  <a:gd name="T24" fmla="*/ 151 w 160"/>
                  <a:gd name="T25" fmla="*/ 37 h 48"/>
                  <a:gd name="T26" fmla="*/ 155 w 160"/>
                  <a:gd name="T27" fmla="*/ 39 h 48"/>
                  <a:gd name="T28" fmla="*/ 158 w 160"/>
                  <a:gd name="T29" fmla="*/ 40 h 48"/>
                  <a:gd name="T30" fmla="*/ 159 w 160"/>
                  <a:gd name="T31" fmla="*/ 42 h 48"/>
                  <a:gd name="T32" fmla="*/ 160 w 160"/>
                  <a:gd name="T33" fmla="*/ 44 h 48"/>
                  <a:gd name="T34" fmla="*/ 159 w 160"/>
                  <a:gd name="T35" fmla="*/ 46 h 48"/>
                  <a:gd name="T36" fmla="*/ 158 w 160"/>
                  <a:gd name="T37" fmla="*/ 47 h 48"/>
                  <a:gd name="T38" fmla="*/ 155 w 160"/>
                  <a:gd name="T39" fmla="*/ 48 h 48"/>
                  <a:gd name="T40" fmla="*/ 152 w 160"/>
                  <a:gd name="T41" fmla="*/ 48 h 48"/>
                  <a:gd name="T42" fmla="*/ 149 w 160"/>
                  <a:gd name="T43" fmla="*/ 47 h 48"/>
                  <a:gd name="T44" fmla="*/ 141 w 160"/>
                  <a:gd name="T45" fmla="*/ 46 h 48"/>
                  <a:gd name="T46" fmla="*/ 134 w 160"/>
                  <a:gd name="T47" fmla="*/ 45 h 48"/>
                  <a:gd name="T48" fmla="*/ 122 w 160"/>
                  <a:gd name="T49" fmla="*/ 43 h 48"/>
                  <a:gd name="T50" fmla="*/ 105 w 160"/>
                  <a:gd name="T51" fmla="*/ 39 h 48"/>
                  <a:gd name="T52" fmla="*/ 84 w 160"/>
                  <a:gd name="T53" fmla="*/ 34 h 48"/>
                  <a:gd name="T54" fmla="*/ 62 w 160"/>
                  <a:gd name="T55" fmla="*/ 29 h 48"/>
                  <a:gd name="T56" fmla="*/ 43 w 160"/>
                  <a:gd name="T57" fmla="*/ 23 h 48"/>
                  <a:gd name="T58" fmla="*/ 30 w 160"/>
                  <a:gd name="T59" fmla="*/ 19 h 48"/>
                  <a:gd name="T60" fmla="*/ 19 w 160"/>
                  <a:gd name="T61" fmla="*/ 15 h 48"/>
                  <a:gd name="T62" fmla="*/ 6 w 160"/>
                  <a:gd name="T63" fmla="*/ 10 h 48"/>
                  <a:gd name="T64" fmla="*/ 1 w 160"/>
                  <a:gd name="T65" fmla="*/ 8 h 48"/>
                  <a:gd name="T66" fmla="*/ 0 w 160"/>
                  <a:gd name="T67" fmla="*/ 6 h 48"/>
                  <a:gd name="T68" fmla="*/ 0 w 160"/>
                  <a:gd name="T69" fmla="*/ 5 h 48"/>
                  <a:gd name="T70" fmla="*/ 1 w 160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0" h="48">
                    <a:moveTo>
                      <a:pt x="1" y="3"/>
                    </a:move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28" y="3"/>
                    </a:lnTo>
                    <a:lnTo>
                      <a:pt x="50" y="7"/>
                    </a:lnTo>
                    <a:lnTo>
                      <a:pt x="73" y="13"/>
                    </a:lnTo>
                    <a:lnTo>
                      <a:pt x="92" y="18"/>
                    </a:lnTo>
                    <a:lnTo>
                      <a:pt x="114" y="24"/>
                    </a:lnTo>
                    <a:lnTo>
                      <a:pt x="132" y="30"/>
                    </a:lnTo>
                    <a:lnTo>
                      <a:pt x="144" y="34"/>
                    </a:lnTo>
                    <a:lnTo>
                      <a:pt x="151" y="37"/>
                    </a:lnTo>
                    <a:lnTo>
                      <a:pt x="155" y="39"/>
                    </a:lnTo>
                    <a:lnTo>
                      <a:pt x="158" y="40"/>
                    </a:lnTo>
                    <a:lnTo>
                      <a:pt x="159" y="42"/>
                    </a:lnTo>
                    <a:lnTo>
                      <a:pt x="160" y="44"/>
                    </a:lnTo>
                    <a:lnTo>
                      <a:pt x="159" y="46"/>
                    </a:lnTo>
                    <a:lnTo>
                      <a:pt x="158" y="47"/>
                    </a:lnTo>
                    <a:lnTo>
                      <a:pt x="155" y="48"/>
                    </a:lnTo>
                    <a:lnTo>
                      <a:pt x="152" y="48"/>
                    </a:lnTo>
                    <a:lnTo>
                      <a:pt x="149" y="47"/>
                    </a:lnTo>
                    <a:lnTo>
                      <a:pt x="141" y="46"/>
                    </a:lnTo>
                    <a:lnTo>
                      <a:pt x="134" y="45"/>
                    </a:lnTo>
                    <a:lnTo>
                      <a:pt x="122" y="43"/>
                    </a:lnTo>
                    <a:lnTo>
                      <a:pt x="105" y="39"/>
                    </a:lnTo>
                    <a:lnTo>
                      <a:pt x="84" y="34"/>
                    </a:lnTo>
                    <a:lnTo>
                      <a:pt x="62" y="29"/>
                    </a:lnTo>
                    <a:lnTo>
                      <a:pt x="43" y="23"/>
                    </a:lnTo>
                    <a:lnTo>
                      <a:pt x="30" y="19"/>
                    </a:lnTo>
                    <a:lnTo>
                      <a:pt x="19" y="15"/>
                    </a:lnTo>
                    <a:lnTo>
                      <a:pt x="6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5" name="Freeform 158"/>
              <p:cNvSpPr>
                <a:spLocks/>
              </p:cNvSpPr>
              <p:nvPr/>
            </p:nvSpPr>
            <p:spPr bwMode="auto">
              <a:xfrm>
                <a:off x="3990" y="3872"/>
                <a:ext cx="71" cy="106"/>
              </a:xfrm>
              <a:custGeom>
                <a:avLst/>
                <a:gdLst>
                  <a:gd name="T0" fmla="*/ 9 w 71"/>
                  <a:gd name="T1" fmla="*/ 0 h 106"/>
                  <a:gd name="T2" fmla="*/ 16 w 71"/>
                  <a:gd name="T3" fmla="*/ 4 h 106"/>
                  <a:gd name="T4" fmla="*/ 25 w 71"/>
                  <a:gd name="T5" fmla="*/ 14 h 106"/>
                  <a:gd name="T6" fmla="*/ 34 w 71"/>
                  <a:gd name="T7" fmla="*/ 27 h 106"/>
                  <a:gd name="T8" fmla="*/ 45 w 71"/>
                  <a:gd name="T9" fmla="*/ 45 h 106"/>
                  <a:gd name="T10" fmla="*/ 56 w 71"/>
                  <a:gd name="T11" fmla="*/ 63 h 106"/>
                  <a:gd name="T12" fmla="*/ 65 w 71"/>
                  <a:gd name="T13" fmla="*/ 81 h 106"/>
                  <a:gd name="T14" fmla="*/ 69 w 71"/>
                  <a:gd name="T15" fmla="*/ 92 h 106"/>
                  <a:gd name="T16" fmla="*/ 70 w 71"/>
                  <a:gd name="T17" fmla="*/ 96 h 106"/>
                  <a:gd name="T18" fmla="*/ 71 w 71"/>
                  <a:gd name="T19" fmla="*/ 99 h 106"/>
                  <a:gd name="T20" fmla="*/ 69 w 71"/>
                  <a:gd name="T21" fmla="*/ 104 h 106"/>
                  <a:gd name="T22" fmla="*/ 67 w 71"/>
                  <a:gd name="T23" fmla="*/ 106 h 106"/>
                  <a:gd name="T24" fmla="*/ 64 w 71"/>
                  <a:gd name="T25" fmla="*/ 106 h 106"/>
                  <a:gd name="T26" fmla="*/ 60 w 71"/>
                  <a:gd name="T27" fmla="*/ 106 h 106"/>
                  <a:gd name="T28" fmla="*/ 57 w 71"/>
                  <a:gd name="T29" fmla="*/ 105 h 106"/>
                  <a:gd name="T30" fmla="*/ 56 w 71"/>
                  <a:gd name="T31" fmla="*/ 103 h 106"/>
                  <a:gd name="T32" fmla="*/ 52 w 71"/>
                  <a:gd name="T33" fmla="*/ 100 h 106"/>
                  <a:gd name="T34" fmla="*/ 45 w 71"/>
                  <a:gd name="T35" fmla="*/ 90 h 106"/>
                  <a:gd name="T36" fmla="*/ 32 w 71"/>
                  <a:gd name="T37" fmla="*/ 72 h 106"/>
                  <a:gd name="T38" fmla="*/ 22 w 71"/>
                  <a:gd name="T39" fmla="*/ 55 h 106"/>
                  <a:gd name="T40" fmla="*/ 13 w 71"/>
                  <a:gd name="T41" fmla="*/ 37 h 106"/>
                  <a:gd name="T42" fmla="*/ 5 w 71"/>
                  <a:gd name="T43" fmla="*/ 22 h 106"/>
                  <a:gd name="T44" fmla="*/ 1 w 71"/>
                  <a:gd name="T45" fmla="*/ 12 h 106"/>
                  <a:gd name="T46" fmla="*/ 0 w 71"/>
                  <a:gd name="T47" fmla="*/ 6 h 106"/>
                  <a:gd name="T48" fmla="*/ 1 w 71"/>
                  <a:gd name="T49" fmla="*/ 2 h 106"/>
                  <a:gd name="T50" fmla="*/ 4 w 71"/>
                  <a:gd name="T51" fmla="*/ 0 h 106"/>
                  <a:gd name="T52" fmla="*/ 9 w 71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6">
                    <a:moveTo>
                      <a:pt x="9" y="0"/>
                    </a:moveTo>
                    <a:lnTo>
                      <a:pt x="16" y="4"/>
                    </a:lnTo>
                    <a:lnTo>
                      <a:pt x="25" y="14"/>
                    </a:lnTo>
                    <a:lnTo>
                      <a:pt x="34" y="27"/>
                    </a:lnTo>
                    <a:lnTo>
                      <a:pt x="45" y="45"/>
                    </a:lnTo>
                    <a:lnTo>
                      <a:pt x="56" y="63"/>
                    </a:lnTo>
                    <a:lnTo>
                      <a:pt x="65" y="81"/>
                    </a:lnTo>
                    <a:lnTo>
                      <a:pt x="69" y="92"/>
                    </a:lnTo>
                    <a:lnTo>
                      <a:pt x="70" y="96"/>
                    </a:lnTo>
                    <a:lnTo>
                      <a:pt x="71" y="99"/>
                    </a:lnTo>
                    <a:lnTo>
                      <a:pt x="69" y="104"/>
                    </a:lnTo>
                    <a:lnTo>
                      <a:pt x="67" y="106"/>
                    </a:lnTo>
                    <a:lnTo>
                      <a:pt x="64" y="106"/>
                    </a:lnTo>
                    <a:lnTo>
                      <a:pt x="60" y="106"/>
                    </a:lnTo>
                    <a:lnTo>
                      <a:pt x="57" y="105"/>
                    </a:lnTo>
                    <a:lnTo>
                      <a:pt x="56" y="103"/>
                    </a:lnTo>
                    <a:lnTo>
                      <a:pt x="52" y="100"/>
                    </a:lnTo>
                    <a:lnTo>
                      <a:pt x="45" y="90"/>
                    </a:lnTo>
                    <a:lnTo>
                      <a:pt x="32" y="72"/>
                    </a:lnTo>
                    <a:lnTo>
                      <a:pt x="22" y="55"/>
                    </a:lnTo>
                    <a:lnTo>
                      <a:pt x="13" y="37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6" name="Freeform 159"/>
              <p:cNvSpPr>
                <a:spLocks/>
              </p:cNvSpPr>
              <p:nvPr/>
            </p:nvSpPr>
            <p:spPr bwMode="auto">
              <a:xfrm>
                <a:off x="3991" y="3869"/>
                <a:ext cx="71" cy="106"/>
              </a:xfrm>
              <a:custGeom>
                <a:avLst/>
                <a:gdLst>
                  <a:gd name="T0" fmla="*/ 9 w 71"/>
                  <a:gd name="T1" fmla="*/ 0 h 106"/>
                  <a:gd name="T2" fmla="*/ 15 w 71"/>
                  <a:gd name="T3" fmla="*/ 4 h 106"/>
                  <a:gd name="T4" fmla="*/ 24 w 71"/>
                  <a:gd name="T5" fmla="*/ 14 h 106"/>
                  <a:gd name="T6" fmla="*/ 34 w 71"/>
                  <a:gd name="T7" fmla="*/ 27 h 106"/>
                  <a:gd name="T8" fmla="*/ 46 w 71"/>
                  <a:gd name="T9" fmla="*/ 45 h 106"/>
                  <a:gd name="T10" fmla="*/ 56 w 71"/>
                  <a:gd name="T11" fmla="*/ 62 h 106"/>
                  <a:gd name="T12" fmla="*/ 65 w 71"/>
                  <a:gd name="T13" fmla="*/ 81 h 106"/>
                  <a:gd name="T14" fmla="*/ 69 w 71"/>
                  <a:gd name="T15" fmla="*/ 92 h 106"/>
                  <a:gd name="T16" fmla="*/ 70 w 71"/>
                  <a:gd name="T17" fmla="*/ 95 h 106"/>
                  <a:gd name="T18" fmla="*/ 71 w 71"/>
                  <a:gd name="T19" fmla="*/ 99 h 106"/>
                  <a:gd name="T20" fmla="*/ 69 w 71"/>
                  <a:gd name="T21" fmla="*/ 103 h 106"/>
                  <a:gd name="T22" fmla="*/ 67 w 71"/>
                  <a:gd name="T23" fmla="*/ 105 h 106"/>
                  <a:gd name="T24" fmla="*/ 65 w 71"/>
                  <a:gd name="T25" fmla="*/ 106 h 106"/>
                  <a:gd name="T26" fmla="*/ 60 w 71"/>
                  <a:gd name="T27" fmla="*/ 106 h 106"/>
                  <a:gd name="T28" fmla="*/ 57 w 71"/>
                  <a:gd name="T29" fmla="*/ 105 h 106"/>
                  <a:gd name="T30" fmla="*/ 55 w 71"/>
                  <a:gd name="T31" fmla="*/ 103 h 106"/>
                  <a:gd name="T32" fmla="*/ 52 w 71"/>
                  <a:gd name="T33" fmla="*/ 100 h 106"/>
                  <a:gd name="T34" fmla="*/ 45 w 71"/>
                  <a:gd name="T35" fmla="*/ 90 h 106"/>
                  <a:gd name="T36" fmla="*/ 32 w 71"/>
                  <a:gd name="T37" fmla="*/ 71 h 106"/>
                  <a:gd name="T38" fmla="*/ 22 w 71"/>
                  <a:gd name="T39" fmla="*/ 55 h 106"/>
                  <a:gd name="T40" fmla="*/ 12 w 71"/>
                  <a:gd name="T41" fmla="*/ 36 h 106"/>
                  <a:gd name="T42" fmla="*/ 5 w 71"/>
                  <a:gd name="T43" fmla="*/ 22 h 106"/>
                  <a:gd name="T44" fmla="*/ 1 w 71"/>
                  <a:gd name="T45" fmla="*/ 12 h 106"/>
                  <a:gd name="T46" fmla="*/ 0 w 71"/>
                  <a:gd name="T47" fmla="*/ 6 h 106"/>
                  <a:gd name="T48" fmla="*/ 2 w 71"/>
                  <a:gd name="T49" fmla="*/ 2 h 106"/>
                  <a:gd name="T50" fmla="*/ 5 w 71"/>
                  <a:gd name="T51" fmla="*/ 0 h 106"/>
                  <a:gd name="T52" fmla="*/ 9 w 71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6">
                    <a:moveTo>
                      <a:pt x="9" y="0"/>
                    </a:moveTo>
                    <a:lnTo>
                      <a:pt x="15" y="4"/>
                    </a:lnTo>
                    <a:lnTo>
                      <a:pt x="24" y="14"/>
                    </a:lnTo>
                    <a:lnTo>
                      <a:pt x="34" y="27"/>
                    </a:lnTo>
                    <a:lnTo>
                      <a:pt x="46" y="45"/>
                    </a:lnTo>
                    <a:lnTo>
                      <a:pt x="56" y="62"/>
                    </a:lnTo>
                    <a:lnTo>
                      <a:pt x="65" y="81"/>
                    </a:lnTo>
                    <a:lnTo>
                      <a:pt x="69" y="92"/>
                    </a:lnTo>
                    <a:lnTo>
                      <a:pt x="70" y="95"/>
                    </a:lnTo>
                    <a:lnTo>
                      <a:pt x="71" y="99"/>
                    </a:lnTo>
                    <a:lnTo>
                      <a:pt x="69" y="103"/>
                    </a:lnTo>
                    <a:lnTo>
                      <a:pt x="67" y="105"/>
                    </a:lnTo>
                    <a:lnTo>
                      <a:pt x="65" y="106"/>
                    </a:lnTo>
                    <a:lnTo>
                      <a:pt x="60" y="106"/>
                    </a:lnTo>
                    <a:lnTo>
                      <a:pt x="57" y="105"/>
                    </a:lnTo>
                    <a:lnTo>
                      <a:pt x="55" y="103"/>
                    </a:lnTo>
                    <a:lnTo>
                      <a:pt x="52" y="100"/>
                    </a:lnTo>
                    <a:lnTo>
                      <a:pt x="45" y="90"/>
                    </a:lnTo>
                    <a:lnTo>
                      <a:pt x="32" y="71"/>
                    </a:lnTo>
                    <a:lnTo>
                      <a:pt x="22" y="55"/>
                    </a:lnTo>
                    <a:lnTo>
                      <a:pt x="12" y="36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7" name="Freeform 160"/>
              <p:cNvSpPr>
                <a:spLocks/>
              </p:cNvSpPr>
              <p:nvPr/>
            </p:nvSpPr>
            <p:spPr bwMode="auto">
              <a:xfrm>
                <a:off x="4006" y="3867"/>
                <a:ext cx="59" cy="17"/>
              </a:xfrm>
              <a:custGeom>
                <a:avLst/>
                <a:gdLst>
                  <a:gd name="T0" fmla="*/ 0 w 59"/>
                  <a:gd name="T1" fmla="*/ 1 h 17"/>
                  <a:gd name="T2" fmla="*/ 1 w 59"/>
                  <a:gd name="T3" fmla="*/ 0 h 17"/>
                  <a:gd name="T4" fmla="*/ 2 w 59"/>
                  <a:gd name="T5" fmla="*/ 0 h 17"/>
                  <a:gd name="T6" fmla="*/ 3 w 59"/>
                  <a:gd name="T7" fmla="*/ 0 h 17"/>
                  <a:gd name="T8" fmla="*/ 6 w 59"/>
                  <a:gd name="T9" fmla="*/ 0 h 17"/>
                  <a:gd name="T10" fmla="*/ 10 w 59"/>
                  <a:gd name="T11" fmla="*/ 1 h 17"/>
                  <a:gd name="T12" fmla="*/ 18 w 59"/>
                  <a:gd name="T13" fmla="*/ 3 h 17"/>
                  <a:gd name="T14" fmla="*/ 26 w 59"/>
                  <a:gd name="T15" fmla="*/ 5 h 17"/>
                  <a:gd name="T16" fmla="*/ 34 w 59"/>
                  <a:gd name="T17" fmla="*/ 7 h 17"/>
                  <a:gd name="T18" fmla="*/ 41 w 59"/>
                  <a:gd name="T19" fmla="*/ 9 h 17"/>
                  <a:gd name="T20" fmla="*/ 49 w 59"/>
                  <a:gd name="T21" fmla="*/ 11 h 17"/>
                  <a:gd name="T22" fmla="*/ 53 w 59"/>
                  <a:gd name="T23" fmla="*/ 12 h 17"/>
                  <a:gd name="T24" fmla="*/ 56 w 59"/>
                  <a:gd name="T25" fmla="*/ 13 h 17"/>
                  <a:gd name="T26" fmla="*/ 56 w 59"/>
                  <a:gd name="T27" fmla="*/ 14 h 17"/>
                  <a:gd name="T28" fmla="*/ 58 w 59"/>
                  <a:gd name="T29" fmla="*/ 14 h 17"/>
                  <a:gd name="T30" fmla="*/ 58 w 59"/>
                  <a:gd name="T31" fmla="*/ 15 h 17"/>
                  <a:gd name="T32" fmla="*/ 59 w 59"/>
                  <a:gd name="T33" fmla="*/ 16 h 17"/>
                  <a:gd name="T34" fmla="*/ 59 w 59"/>
                  <a:gd name="T35" fmla="*/ 17 h 17"/>
                  <a:gd name="T36" fmla="*/ 58 w 59"/>
                  <a:gd name="T37" fmla="*/ 17 h 17"/>
                  <a:gd name="T38" fmla="*/ 57 w 59"/>
                  <a:gd name="T39" fmla="*/ 17 h 17"/>
                  <a:gd name="T40" fmla="*/ 56 w 59"/>
                  <a:gd name="T41" fmla="*/ 17 h 17"/>
                  <a:gd name="T42" fmla="*/ 55 w 59"/>
                  <a:gd name="T43" fmla="*/ 17 h 17"/>
                  <a:gd name="T44" fmla="*/ 52 w 59"/>
                  <a:gd name="T45" fmla="*/ 17 h 17"/>
                  <a:gd name="T46" fmla="*/ 50 w 59"/>
                  <a:gd name="T47" fmla="*/ 16 h 17"/>
                  <a:gd name="T48" fmla="*/ 44 w 59"/>
                  <a:gd name="T49" fmla="*/ 16 h 17"/>
                  <a:gd name="T50" fmla="*/ 38 w 59"/>
                  <a:gd name="T51" fmla="*/ 14 h 17"/>
                  <a:gd name="T52" fmla="*/ 31 w 59"/>
                  <a:gd name="T53" fmla="*/ 12 h 17"/>
                  <a:gd name="T54" fmla="*/ 23 w 59"/>
                  <a:gd name="T55" fmla="*/ 10 h 17"/>
                  <a:gd name="T56" fmla="*/ 16 w 59"/>
                  <a:gd name="T57" fmla="*/ 9 h 17"/>
                  <a:gd name="T58" fmla="*/ 11 w 59"/>
                  <a:gd name="T59" fmla="*/ 7 h 17"/>
                  <a:gd name="T60" fmla="*/ 7 w 59"/>
                  <a:gd name="T61" fmla="*/ 6 h 17"/>
                  <a:gd name="T62" fmla="*/ 2 w 59"/>
                  <a:gd name="T63" fmla="*/ 4 h 17"/>
                  <a:gd name="T64" fmla="*/ 0 w 59"/>
                  <a:gd name="T65" fmla="*/ 3 h 17"/>
                  <a:gd name="T66" fmla="*/ 0 w 59"/>
                  <a:gd name="T67" fmla="*/ 2 h 17"/>
                  <a:gd name="T68" fmla="*/ 0 w 59"/>
                  <a:gd name="T69" fmla="*/ 2 h 17"/>
                  <a:gd name="T70" fmla="*/ 0 w 59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9" h="17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8" y="3"/>
                    </a:lnTo>
                    <a:lnTo>
                      <a:pt x="26" y="5"/>
                    </a:lnTo>
                    <a:lnTo>
                      <a:pt x="34" y="7"/>
                    </a:lnTo>
                    <a:lnTo>
                      <a:pt x="41" y="9"/>
                    </a:lnTo>
                    <a:lnTo>
                      <a:pt x="49" y="11"/>
                    </a:lnTo>
                    <a:lnTo>
                      <a:pt x="53" y="12"/>
                    </a:lnTo>
                    <a:lnTo>
                      <a:pt x="56" y="13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58" y="15"/>
                    </a:lnTo>
                    <a:lnTo>
                      <a:pt x="59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7" y="17"/>
                    </a:lnTo>
                    <a:lnTo>
                      <a:pt x="56" y="17"/>
                    </a:lnTo>
                    <a:lnTo>
                      <a:pt x="55" y="17"/>
                    </a:lnTo>
                    <a:lnTo>
                      <a:pt x="52" y="17"/>
                    </a:lnTo>
                    <a:lnTo>
                      <a:pt x="50" y="16"/>
                    </a:lnTo>
                    <a:lnTo>
                      <a:pt x="44" y="16"/>
                    </a:lnTo>
                    <a:lnTo>
                      <a:pt x="38" y="14"/>
                    </a:lnTo>
                    <a:lnTo>
                      <a:pt x="31" y="12"/>
                    </a:lnTo>
                    <a:lnTo>
                      <a:pt x="23" y="10"/>
                    </a:lnTo>
                    <a:lnTo>
                      <a:pt x="16" y="9"/>
                    </a:lnTo>
                    <a:lnTo>
                      <a:pt x="11" y="7"/>
                    </a:lnTo>
                    <a:lnTo>
                      <a:pt x="7" y="6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8" name="Freeform 161"/>
              <p:cNvSpPr>
                <a:spLocks/>
              </p:cNvSpPr>
              <p:nvPr/>
            </p:nvSpPr>
            <p:spPr bwMode="auto">
              <a:xfrm>
                <a:off x="4006" y="3866"/>
                <a:ext cx="60" cy="17"/>
              </a:xfrm>
              <a:custGeom>
                <a:avLst/>
                <a:gdLst>
                  <a:gd name="T0" fmla="*/ 1 w 60"/>
                  <a:gd name="T1" fmla="*/ 1 h 17"/>
                  <a:gd name="T2" fmla="*/ 2 w 60"/>
                  <a:gd name="T3" fmla="*/ 0 h 17"/>
                  <a:gd name="T4" fmla="*/ 3 w 60"/>
                  <a:gd name="T5" fmla="*/ 0 h 17"/>
                  <a:gd name="T6" fmla="*/ 4 w 60"/>
                  <a:gd name="T7" fmla="*/ 0 h 17"/>
                  <a:gd name="T8" fmla="*/ 6 w 60"/>
                  <a:gd name="T9" fmla="*/ 0 h 17"/>
                  <a:gd name="T10" fmla="*/ 10 w 60"/>
                  <a:gd name="T11" fmla="*/ 1 h 17"/>
                  <a:gd name="T12" fmla="*/ 19 w 60"/>
                  <a:gd name="T13" fmla="*/ 2 h 17"/>
                  <a:gd name="T14" fmla="*/ 28 w 60"/>
                  <a:gd name="T15" fmla="*/ 4 h 17"/>
                  <a:gd name="T16" fmla="*/ 34 w 60"/>
                  <a:gd name="T17" fmla="*/ 6 h 17"/>
                  <a:gd name="T18" fmla="*/ 43 w 60"/>
                  <a:gd name="T19" fmla="*/ 9 h 17"/>
                  <a:gd name="T20" fmla="*/ 50 w 60"/>
                  <a:gd name="T21" fmla="*/ 10 h 17"/>
                  <a:gd name="T22" fmla="*/ 54 w 60"/>
                  <a:gd name="T23" fmla="*/ 12 h 17"/>
                  <a:gd name="T24" fmla="*/ 56 w 60"/>
                  <a:gd name="T25" fmla="*/ 13 h 17"/>
                  <a:gd name="T26" fmla="*/ 58 w 60"/>
                  <a:gd name="T27" fmla="*/ 13 h 17"/>
                  <a:gd name="T28" fmla="*/ 59 w 60"/>
                  <a:gd name="T29" fmla="*/ 14 h 17"/>
                  <a:gd name="T30" fmla="*/ 59 w 60"/>
                  <a:gd name="T31" fmla="*/ 15 h 17"/>
                  <a:gd name="T32" fmla="*/ 60 w 60"/>
                  <a:gd name="T33" fmla="*/ 15 h 17"/>
                  <a:gd name="T34" fmla="*/ 60 w 60"/>
                  <a:gd name="T35" fmla="*/ 16 h 17"/>
                  <a:gd name="T36" fmla="*/ 59 w 60"/>
                  <a:gd name="T37" fmla="*/ 17 h 17"/>
                  <a:gd name="T38" fmla="*/ 58 w 60"/>
                  <a:gd name="T39" fmla="*/ 17 h 17"/>
                  <a:gd name="T40" fmla="*/ 56 w 60"/>
                  <a:gd name="T41" fmla="*/ 17 h 17"/>
                  <a:gd name="T42" fmla="*/ 56 w 60"/>
                  <a:gd name="T43" fmla="*/ 17 h 17"/>
                  <a:gd name="T44" fmla="*/ 53 w 60"/>
                  <a:gd name="T45" fmla="*/ 16 h 17"/>
                  <a:gd name="T46" fmla="*/ 50 w 60"/>
                  <a:gd name="T47" fmla="*/ 16 h 17"/>
                  <a:gd name="T48" fmla="*/ 46 w 60"/>
                  <a:gd name="T49" fmla="*/ 15 h 17"/>
                  <a:gd name="T50" fmla="*/ 40 w 60"/>
                  <a:gd name="T51" fmla="*/ 14 h 17"/>
                  <a:gd name="T52" fmla="*/ 32 w 60"/>
                  <a:gd name="T53" fmla="*/ 12 h 17"/>
                  <a:gd name="T54" fmla="*/ 24 w 60"/>
                  <a:gd name="T55" fmla="*/ 10 h 17"/>
                  <a:gd name="T56" fmla="*/ 17 w 60"/>
                  <a:gd name="T57" fmla="*/ 8 h 17"/>
                  <a:gd name="T58" fmla="*/ 13 w 60"/>
                  <a:gd name="T59" fmla="*/ 7 h 17"/>
                  <a:gd name="T60" fmla="*/ 8 w 60"/>
                  <a:gd name="T61" fmla="*/ 5 h 17"/>
                  <a:gd name="T62" fmla="*/ 3 w 60"/>
                  <a:gd name="T63" fmla="*/ 3 h 17"/>
                  <a:gd name="T64" fmla="*/ 1 w 60"/>
                  <a:gd name="T65" fmla="*/ 2 h 17"/>
                  <a:gd name="T66" fmla="*/ 0 w 60"/>
                  <a:gd name="T67" fmla="*/ 1 h 17"/>
                  <a:gd name="T68" fmla="*/ 1 w 60"/>
                  <a:gd name="T69" fmla="*/ 1 h 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0" h="17">
                    <a:moveTo>
                      <a:pt x="1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9" y="2"/>
                    </a:lnTo>
                    <a:lnTo>
                      <a:pt x="28" y="4"/>
                    </a:lnTo>
                    <a:lnTo>
                      <a:pt x="34" y="6"/>
                    </a:lnTo>
                    <a:lnTo>
                      <a:pt x="43" y="9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56" y="13"/>
                    </a:lnTo>
                    <a:lnTo>
                      <a:pt x="58" y="13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0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6" y="17"/>
                    </a:lnTo>
                    <a:lnTo>
                      <a:pt x="53" y="16"/>
                    </a:lnTo>
                    <a:lnTo>
                      <a:pt x="50" y="16"/>
                    </a:lnTo>
                    <a:lnTo>
                      <a:pt x="46" y="15"/>
                    </a:lnTo>
                    <a:lnTo>
                      <a:pt x="40" y="14"/>
                    </a:lnTo>
                    <a:lnTo>
                      <a:pt x="32" y="12"/>
                    </a:lnTo>
                    <a:lnTo>
                      <a:pt x="24" y="10"/>
                    </a:lnTo>
                    <a:lnTo>
                      <a:pt x="17" y="8"/>
                    </a:lnTo>
                    <a:lnTo>
                      <a:pt x="13" y="7"/>
                    </a:lnTo>
                    <a:lnTo>
                      <a:pt x="8" y="5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9" name="Freeform 162"/>
              <p:cNvSpPr>
                <a:spLocks/>
              </p:cNvSpPr>
              <p:nvPr/>
            </p:nvSpPr>
            <p:spPr bwMode="auto">
              <a:xfrm>
                <a:off x="3999" y="3870"/>
                <a:ext cx="51" cy="34"/>
              </a:xfrm>
              <a:custGeom>
                <a:avLst/>
                <a:gdLst>
                  <a:gd name="T0" fmla="*/ 4 w 51"/>
                  <a:gd name="T1" fmla="*/ 1 h 34"/>
                  <a:gd name="T2" fmla="*/ 7 w 51"/>
                  <a:gd name="T3" fmla="*/ 1 h 34"/>
                  <a:gd name="T4" fmla="*/ 10 w 51"/>
                  <a:gd name="T5" fmla="*/ 4 h 34"/>
                  <a:gd name="T6" fmla="*/ 17 w 51"/>
                  <a:gd name="T7" fmla="*/ 7 h 34"/>
                  <a:gd name="T8" fmla="*/ 27 w 51"/>
                  <a:gd name="T9" fmla="*/ 13 h 34"/>
                  <a:gd name="T10" fmla="*/ 35 w 51"/>
                  <a:gd name="T11" fmla="*/ 19 h 34"/>
                  <a:gd name="T12" fmla="*/ 41 w 51"/>
                  <a:gd name="T13" fmla="*/ 23 h 34"/>
                  <a:gd name="T14" fmla="*/ 48 w 51"/>
                  <a:gd name="T15" fmla="*/ 28 h 34"/>
                  <a:gd name="T16" fmla="*/ 49 w 51"/>
                  <a:gd name="T17" fmla="*/ 30 h 34"/>
                  <a:gd name="T18" fmla="*/ 50 w 51"/>
                  <a:gd name="T19" fmla="*/ 31 h 34"/>
                  <a:gd name="T20" fmla="*/ 51 w 51"/>
                  <a:gd name="T21" fmla="*/ 32 h 34"/>
                  <a:gd name="T22" fmla="*/ 51 w 51"/>
                  <a:gd name="T23" fmla="*/ 33 h 34"/>
                  <a:gd name="T24" fmla="*/ 50 w 51"/>
                  <a:gd name="T25" fmla="*/ 33 h 34"/>
                  <a:gd name="T26" fmla="*/ 48 w 51"/>
                  <a:gd name="T27" fmla="*/ 34 h 34"/>
                  <a:gd name="T28" fmla="*/ 47 w 51"/>
                  <a:gd name="T29" fmla="*/ 33 h 34"/>
                  <a:gd name="T30" fmla="*/ 44 w 51"/>
                  <a:gd name="T31" fmla="*/ 33 h 34"/>
                  <a:gd name="T32" fmla="*/ 43 w 51"/>
                  <a:gd name="T33" fmla="*/ 32 h 34"/>
                  <a:gd name="T34" fmla="*/ 40 w 51"/>
                  <a:gd name="T35" fmla="*/ 31 h 34"/>
                  <a:gd name="T36" fmla="*/ 33 w 51"/>
                  <a:gd name="T37" fmla="*/ 27 h 34"/>
                  <a:gd name="T38" fmla="*/ 26 w 51"/>
                  <a:gd name="T39" fmla="*/ 23 h 34"/>
                  <a:gd name="T40" fmla="*/ 17 w 51"/>
                  <a:gd name="T41" fmla="*/ 17 h 34"/>
                  <a:gd name="T42" fmla="*/ 9 w 51"/>
                  <a:gd name="T43" fmla="*/ 11 h 34"/>
                  <a:gd name="T44" fmla="*/ 4 w 51"/>
                  <a:gd name="T45" fmla="*/ 7 h 34"/>
                  <a:gd name="T46" fmla="*/ 1 w 51"/>
                  <a:gd name="T47" fmla="*/ 4 h 34"/>
                  <a:gd name="T48" fmla="*/ 0 w 51"/>
                  <a:gd name="T49" fmla="*/ 2 h 34"/>
                  <a:gd name="T50" fmla="*/ 1 w 51"/>
                  <a:gd name="T51" fmla="*/ 1 h 34"/>
                  <a:gd name="T52" fmla="*/ 1 w 51"/>
                  <a:gd name="T53" fmla="*/ 0 h 34"/>
                  <a:gd name="T54" fmla="*/ 4 w 51"/>
                  <a:gd name="T55" fmla="*/ 1 h 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1" h="34">
                    <a:moveTo>
                      <a:pt x="4" y="1"/>
                    </a:moveTo>
                    <a:lnTo>
                      <a:pt x="7" y="1"/>
                    </a:lnTo>
                    <a:lnTo>
                      <a:pt x="10" y="4"/>
                    </a:lnTo>
                    <a:lnTo>
                      <a:pt x="17" y="7"/>
                    </a:lnTo>
                    <a:lnTo>
                      <a:pt x="27" y="13"/>
                    </a:lnTo>
                    <a:lnTo>
                      <a:pt x="35" y="19"/>
                    </a:lnTo>
                    <a:lnTo>
                      <a:pt x="41" y="23"/>
                    </a:lnTo>
                    <a:lnTo>
                      <a:pt x="48" y="28"/>
                    </a:lnTo>
                    <a:lnTo>
                      <a:pt x="49" y="30"/>
                    </a:lnTo>
                    <a:lnTo>
                      <a:pt x="50" y="31"/>
                    </a:lnTo>
                    <a:lnTo>
                      <a:pt x="51" y="32"/>
                    </a:lnTo>
                    <a:lnTo>
                      <a:pt x="51" y="33"/>
                    </a:lnTo>
                    <a:lnTo>
                      <a:pt x="50" y="33"/>
                    </a:lnTo>
                    <a:lnTo>
                      <a:pt x="48" y="34"/>
                    </a:lnTo>
                    <a:lnTo>
                      <a:pt x="47" y="33"/>
                    </a:lnTo>
                    <a:lnTo>
                      <a:pt x="44" y="33"/>
                    </a:lnTo>
                    <a:lnTo>
                      <a:pt x="43" y="32"/>
                    </a:lnTo>
                    <a:lnTo>
                      <a:pt x="40" y="31"/>
                    </a:lnTo>
                    <a:lnTo>
                      <a:pt x="33" y="27"/>
                    </a:lnTo>
                    <a:lnTo>
                      <a:pt x="26" y="23"/>
                    </a:lnTo>
                    <a:lnTo>
                      <a:pt x="17" y="17"/>
                    </a:lnTo>
                    <a:lnTo>
                      <a:pt x="9" y="11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0" name="Freeform 163"/>
              <p:cNvSpPr>
                <a:spLocks/>
              </p:cNvSpPr>
              <p:nvPr/>
            </p:nvSpPr>
            <p:spPr bwMode="auto">
              <a:xfrm>
                <a:off x="4000" y="3869"/>
                <a:ext cx="50" cy="33"/>
              </a:xfrm>
              <a:custGeom>
                <a:avLst/>
                <a:gdLst>
                  <a:gd name="T0" fmla="*/ 3 w 50"/>
                  <a:gd name="T1" fmla="*/ 0 h 33"/>
                  <a:gd name="T2" fmla="*/ 6 w 50"/>
                  <a:gd name="T3" fmla="*/ 1 h 33"/>
                  <a:gd name="T4" fmla="*/ 11 w 50"/>
                  <a:gd name="T5" fmla="*/ 4 h 33"/>
                  <a:gd name="T6" fmla="*/ 17 w 50"/>
                  <a:gd name="T7" fmla="*/ 7 h 33"/>
                  <a:gd name="T8" fmla="*/ 27 w 50"/>
                  <a:gd name="T9" fmla="*/ 13 h 33"/>
                  <a:gd name="T10" fmla="*/ 35 w 50"/>
                  <a:gd name="T11" fmla="*/ 18 h 33"/>
                  <a:gd name="T12" fmla="*/ 41 w 50"/>
                  <a:gd name="T13" fmla="*/ 23 h 33"/>
                  <a:gd name="T14" fmla="*/ 47 w 50"/>
                  <a:gd name="T15" fmla="*/ 27 h 33"/>
                  <a:gd name="T16" fmla="*/ 49 w 50"/>
                  <a:gd name="T17" fmla="*/ 29 h 33"/>
                  <a:gd name="T18" fmla="*/ 50 w 50"/>
                  <a:gd name="T19" fmla="*/ 31 h 33"/>
                  <a:gd name="T20" fmla="*/ 50 w 50"/>
                  <a:gd name="T21" fmla="*/ 32 h 33"/>
                  <a:gd name="T22" fmla="*/ 50 w 50"/>
                  <a:gd name="T23" fmla="*/ 32 h 33"/>
                  <a:gd name="T24" fmla="*/ 50 w 50"/>
                  <a:gd name="T25" fmla="*/ 33 h 33"/>
                  <a:gd name="T26" fmla="*/ 48 w 50"/>
                  <a:gd name="T27" fmla="*/ 33 h 33"/>
                  <a:gd name="T28" fmla="*/ 46 w 50"/>
                  <a:gd name="T29" fmla="*/ 33 h 33"/>
                  <a:gd name="T30" fmla="*/ 44 w 50"/>
                  <a:gd name="T31" fmla="*/ 32 h 33"/>
                  <a:gd name="T32" fmla="*/ 43 w 50"/>
                  <a:gd name="T33" fmla="*/ 32 h 33"/>
                  <a:gd name="T34" fmla="*/ 40 w 50"/>
                  <a:gd name="T35" fmla="*/ 31 h 33"/>
                  <a:gd name="T36" fmla="*/ 33 w 50"/>
                  <a:gd name="T37" fmla="*/ 27 h 33"/>
                  <a:gd name="T38" fmla="*/ 26 w 50"/>
                  <a:gd name="T39" fmla="*/ 23 h 33"/>
                  <a:gd name="T40" fmla="*/ 17 w 50"/>
                  <a:gd name="T41" fmla="*/ 17 h 33"/>
                  <a:gd name="T42" fmla="*/ 9 w 50"/>
                  <a:gd name="T43" fmla="*/ 11 h 33"/>
                  <a:gd name="T44" fmla="*/ 3 w 50"/>
                  <a:gd name="T45" fmla="*/ 6 h 33"/>
                  <a:gd name="T46" fmla="*/ 1 w 50"/>
                  <a:gd name="T47" fmla="*/ 4 h 33"/>
                  <a:gd name="T48" fmla="*/ 0 w 50"/>
                  <a:gd name="T49" fmla="*/ 2 h 33"/>
                  <a:gd name="T50" fmla="*/ 0 w 50"/>
                  <a:gd name="T51" fmla="*/ 0 h 33"/>
                  <a:gd name="T52" fmla="*/ 1 w 50"/>
                  <a:gd name="T53" fmla="*/ 0 h 33"/>
                  <a:gd name="T54" fmla="*/ 3 w 50"/>
                  <a:gd name="T55" fmla="*/ 0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" h="33">
                    <a:moveTo>
                      <a:pt x="3" y="0"/>
                    </a:moveTo>
                    <a:lnTo>
                      <a:pt x="6" y="1"/>
                    </a:lnTo>
                    <a:lnTo>
                      <a:pt x="11" y="4"/>
                    </a:lnTo>
                    <a:lnTo>
                      <a:pt x="17" y="7"/>
                    </a:lnTo>
                    <a:lnTo>
                      <a:pt x="27" y="13"/>
                    </a:lnTo>
                    <a:lnTo>
                      <a:pt x="35" y="18"/>
                    </a:lnTo>
                    <a:lnTo>
                      <a:pt x="41" y="23"/>
                    </a:lnTo>
                    <a:lnTo>
                      <a:pt x="47" y="27"/>
                    </a:lnTo>
                    <a:lnTo>
                      <a:pt x="49" y="29"/>
                    </a:lnTo>
                    <a:lnTo>
                      <a:pt x="50" y="31"/>
                    </a:lnTo>
                    <a:lnTo>
                      <a:pt x="50" y="32"/>
                    </a:lnTo>
                    <a:lnTo>
                      <a:pt x="50" y="33"/>
                    </a:lnTo>
                    <a:lnTo>
                      <a:pt x="48" y="33"/>
                    </a:lnTo>
                    <a:lnTo>
                      <a:pt x="46" y="33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0" y="31"/>
                    </a:lnTo>
                    <a:lnTo>
                      <a:pt x="33" y="27"/>
                    </a:lnTo>
                    <a:lnTo>
                      <a:pt x="26" y="23"/>
                    </a:lnTo>
                    <a:lnTo>
                      <a:pt x="17" y="17"/>
                    </a:lnTo>
                    <a:lnTo>
                      <a:pt x="9" y="11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1" name="Freeform 164"/>
              <p:cNvSpPr>
                <a:spLocks/>
              </p:cNvSpPr>
              <p:nvPr/>
            </p:nvSpPr>
            <p:spPr bwMode="auto">
              <a:xfrm>
                <a:off x="3991" y="3876"/>
                <a:ext cx="28" cy="30"/>
              </a:xfrm>
              <a:custGeom>
                <a:avLst/>
                <a:gdLst>
                  <a:gd name="T0" fmla="*/ 4 w 28"/>
                  <a:gd name="T1" fmla="*/ 0 h 30"/>
                  <a:gd name="T2" fmla="*/ 7 w 28"/>
                  <a:gd name="T3" fmla="*/ 0 h 30"/>
                  <a:gd name="T4" fmla="*/ 10 w 28"/>
                  <a:gd name="T5" fmla="*/ 3 h 30"/>
                  <a:gd name="T6" fmla="*/ 14 w 28"/>
                  <a:gd name="T7" fmla="*/ 7 h 30"/>
                  <a:gd name="T8" fmla="*/ 18 w 28"/>
                  <a:gd name="T9" fmla="*/ 12 h 30"/>
                  <a:gd name="T10" fmla="*/ 22 w 28"/>
                  <a:gd name="T11" fmla="*/ 17 h 30"/>
                  <a:gd name="T12" fmla="*/ 25 w 28"/>
                  <a:gd name="T13" fmla="*/ 23 h 30"/>
                  <a:gd name="T14" fmla="*/ 28 w 28"/>
                  <a:gd name="T15" fmla="*/ 25 h 30"/>
                  <a:gd name="T16" fmla="*/ 28 w 28"/>
                  <a:gd name="T17" fmla="*/ 27 h 30"/>
                  <a:gd name="T18" fmla="*/ 28 w 28"/>
                  <a:gd name="T19" fmla="*/ 28 h 30"/>
                  <a:gd name="T20" fmla="*/ 28 w 28"/>
                  <a:gd name="T21" fmla="*/ 29 h 30"/>
                  <a:gd name="T22" fmla="*/ 26 w 28"/>
                  <a:gd name="T23" fmla="*/ 30 h 30"/>
                  <a:gd name="T24" fmla="*/ 25 w 28"/>
                  <a:gd name="T25" fmla="*/ 30 h 30"/>
                  <a:gd name="T26" fmla="*/ 24 w 28"/>
                  <a:gd name="T27" fmla="*/ 30 h 30"/>
                  <a:gd name="T28" fmla="*/ 23 w 28"/>
                  <a:gd name="T29" fmla="*/ 29 h 30"/>
                  <a:gd name="T30" fmla="*/ 22 w 28"/>
                  <a:gd name="T31" fmla="*/ 29 h 30"/>
                  <a:gd name="T32" fmla="*/ 21 w 28"/>
                  <a:gd name="T33" fmla="*/ 28 h 30"/>
                  <a:gd name="T34" fmla="*/ 18 w 28"/>
                  <a:gd name="T35" fmla="*/ 25 h 30"/>
                  <a:gd name="T36" fmla="*/ 13 w 28"/>
                  <a:gd name="T37" fmla="*/ 20 h 30"/>
                  <a:gd name="T38" fmla="*/ 9 w 28"/>
                  <a:gd name="T39" fmla="*/ 15 h 30"/>
                  <a:gd name="T40" fmla="*/ 5 w 28"/>
                  <a:gd name="T41" fmla="*/ 10 h 30"/>
                  <a:gd name="T42" fmla="*/ 3 w 28"/>
                  <a:gd name="T43" fmla="*/ 6 h 30"/>
                  <a:gd name="T44" fmla="*/ 1 w 28"/>
                  <a:gd name="T45" fmla="*/ 3 h 30"/>
                  <a:gd name="T46" fmla="*/ 0 w 28"/>
                  <a:gd name="T47" fmla="*/ 1 h 30"/>
                  <a:gd name="T48" fmla="*/ 1 w 28"/>
                  <a:gd name="T49" fmla="*/ 0 h 30"/>
                  <a:gd name="T50" fmla="*/ 3 w 28"/>
                  <a:gd name="T51" fmla="*/ 0 h 30"/>
                  <a:gd name="T52" fmla="*/ 4 w 28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8" h="30">
                    <a:moveTo>
                      <a:pt x="4" y="0"/>
                    </a:moveTo>
                    <a:lnTo>
                      <a:pt x="7" y="0"/>
                    </a:lnTo>
                    <a:lnTo>
                      <a:pt x="10" y="3"/>
                    </a:lnTo>
                    <a:lnTo>
                      <a:pt x="14" y="7"/>
                    </a:lnTo>
                    <a:lnTo>
                      <a:pt x="18" y="12"/>
                    </a:lnTo>
                    <a:lnTo>
                      <a:pt x="22" y="17"/>
                    </a:lnTo>
                    <a:lnTo>
                      <a:pt x="25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2" y="29"/>
                    </a:lnTo>
                    <a:lnTo>
                      <a:pt x="21" y="28"/>
                    </a:lnTo>
                    <a:lnTo>
                      <a:pt x="18" y="25"/>
                    </a:lnTo>
                    <a:lnTo>
                      <a:pt x="13" y="20"/>
                    </a:lnTo>
                    <a:lnTo>
                      <a:pt x="9" y="15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2" name="Freeform 165"/>
              <p:cNvSpPr>
                <a:spLocks/>
              </p:cNvSpPr>
              <p:nvPr/>
            </p:nvSpPr>
            <p:spPr bwMode="auto">
              <a:xfrm>
                <a:off x="3993" y="3875"/>
                <a:ext cx="27" cy="30"/>
              </a:xfrm>
              <a:custGeom>
                <a:avLst/>
                <a:gdLst>
                  <a:gd name="T0" fmla="*/ 4 w 27"/>
                  <a:gd name="T1" fmla="*/ 0 h 30"/>
                  <a:gd name="T2" fmla="*/ 6 w 27"/>
                  <a:gd name="T3" fmla="*/ 1 h 30"/>
                  <a:gd name="T4" fmla="*/ 10 w 27"/>
                  <a:gd name="T5" fmla="*/ 3 h 30"/>
                  <a:gd name="T6" fmla="*/ 13 w 27"/>
                  <a:gd name="T7" fmla="*/ 7 h 30"/>
                  <a:gd name="T8" fmla="*/ 17 w 27"/>
                  <a:gd name="T9" fmla="*/ 12 h 30"/>
                  <a:gd name="T10" fmla="*/ 22 w 27"/>
                  <a:gd name="T11" fmla="*/ 17 h 30"/>
                  <a:gd name="T12" fmla="*/ 26 w 27"/>
                  <a:gd name="T13" fmla="*/ 23 h 30"/>
                  <a:gd name="T14" fmla="*/ 27 w 27"/>
                  <a:gd name="T15" fmla="*/ 26 h 30"/>
                  <a:gd name="T16" fmla="*/ 27 w 27"/>
                  <a:gd name="T17" fmla="*/ 26 h 30"/>
                  <a:gd name="T18" fmla="*/ 27 w 27"/>
                  <a:gd name="T19" fmla="*/ 28 h 30"/>
                  <a:gd name="T20" fmla="*/ 27 w 27"/>
                  <a:gd name="T21" fmla="*/ 29 h 30"/>
                  <a:gd name="T22" fmla="*/ 26 w 27"/>
                  <a:gd name="T23" fmla="*/ 30 h 30"/>
                  <a:gd name="T24" fmla="*/ 23 w 27"/>
                  <a:gd name="T25" fmla="*/ 30 h 30"/>
                  <a:gd name="T26" fmla="*/ 22 w 27"/>
                  <a:gd name="T27" fmla="*/ 29 h 30"/>
                  <a:gd name="T28" fmla="*/ 22 w 27"/>
                  <a:gd name="T29" fmla="*/ 29 h 30"/>
                  <a:gd name="T30" fmla="*/ 20 w 27"/>
                  <a:gd name="T31" fmla="*/ 28 h 30"/>
                  <a:gd name="T32" fmla="*/ 17 w 27"/>
                  <a:gd name="T33" fmla="*/ 25 h 30"/>
                  <a:gd name="T34" fmla="*/ 13 w 27"/>
                  <a:gd name="T35" fmla="*/ 20 h 30"/>
                  <a:gd name="T36" fmla="*/ 8 w 27"/>
                  <a:gd name="T37" fmla="*/ 15 h 30"/>
                  <a:gd name="T38" fmla="*/ 5 w 27"/>
                  <a:gd name="T39" fmla="*/ 10 h 30"/>
                  <a:gd name="T40" fmla="*/ 2 w 27"/>
                  <a:gd name="T41" fmla="*/ 6 h 30"/>
                  <a:gd name="T42" fmla="*/ 1 w 27"/>
                  <a:gd name="T43" fmla="*/ 3 h 30"/>
                  <a:gd name="T44" fmla="*/ 0 w 27"/>
                  <a:gd name="T45" fmla="*/ 1 h 30"/>
                  <a:gd name="T46" fmla="*/ 1 w 27"/>
                  <a:gd name="T47" fmla="*/ 0 h 30"/>
                  <a:gd name="T48" fmla="*/ 1 w 27"/>
                  <a:gd name="T49" fmla="*/ 0 h 30"/>
                  <a:gd name="T50" fmla="*/ 4 w 27"/>
                  <a:gd name="T51" fmla="*/ 0 h 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7" h="30">
                    <a:moveTo>
                      <a:pt x="4" y="0"/>
                    </a:moveTo>
                    <a:lnTo>
                      <a:pt x="6" y="1"/>
                    </a:lnTo>
                    <a:lnTo>
                      <a:pt x="10" y="3"/>
                    </a:lnTo>
                    <a:lnTo>
                      <a:pt x="13" y="7"/>
                    </a:lnTo>
                    <a:lnTo>
                      <a:pt x="17" y="12"/>
                    </a:lnTo>
                    <a:lnTo>
                      <a:pt x="22" y="17"/>
                    </a:lnTo>
                    <a:lnTo>
                      <a:pt x="26" y="23"/>
                    </a:lnTo>
                    <a:lnTo>
                      <a:pt x="27" y="26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26" y="30"/>
                    </a:lnTo>
                    <a:lnTo>
                      <a:pt x="23" y="30"/>
                    </a:lnTo>
                    <a:lnTo>
                      <a:pt x="22" y="29"/>
                    </a:lnTo>
                    <a:lnTo>
                      <a:pt x="20" y="28"/>
                    </a:lnTo>
                    <a:lnTo>
                      <a:pt x="17" y="25"/>
                    </a:lnTo>
                    <a:lnTo>
                      <a:pt x="13" y="20"/>
                    </a:lnTo>
                    <a:lnTo>
                      <a:pt x="8" y="15"/>
                    </a:lnTo>
                    <a:lnTo>
                      <a:pt x="5" y="10"/>
                    </a:lnTo>
                    <a:lnTo>
                      <a:pt x="2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3" name="Freeform 166"/>
              <p:cNvSpPr>
                <a:spLocks/>
              </p:cNvSpPr>
              <p:nvPr/>
            </p:nvSpPr>
            <p:spPr bwMode="auto">
              <a:xfrm>
                <a:off x="4007" y="3755"/>
                <a:ext cx="91" cy="101"/>
              </a:xfrm>
              <a:custGeom>
                <a:avLst/>
                <a:gdLst>
                  <a:gd name="T0" fmla="*/ 5 w 91"/>
                  <a:gd name="T1" fmla="*/ 100 h 101"/>
                  <a:gd name="T2" fmla="*/ 2 w 91"/>
                  <a:gd name="T3" fmla="*/ 98 h 101"/>
                  <a:gd name="T4" fmla="*/ 1 w 91"/>
                  <a:gd name="T5" fmla="*/ 97 h 101"/>
                  <a:gd name="T6" fmla="*/ 0 w 91"/>
                  <a:gd name="T7" fmla="*/ 95 h 101"/>
                  <a:gd name="T8" fmla="*/ 0 w 91"/>
                  <a:gd name="T9" fmla="*/ 92 h 101"/>
                  <a:gd name="T10" fmla="*/ 4 w 91"/>
                  <a:gd name="T11" fmla="*/ 86 h 101"/>
                  <a:gd name="T12" fmla="*/ 10 w 91"/>
                  <a:gd name="T13" fmla="*/ 76 h 101"/>
                  <a:gd name="T14" fmla="*/ 18 w 91"/>
                  <a:gd name="T15" fmla="*/ 65 h 101"/>
                  <a:gd name="T16" fmla="*/ 32 w 91"/>
                  <a:gd name="T17" fmla="*/ 47 h 101"/>
                  <a:gd name="T18" fmla="*/ 47 w 91"/>
                  <a:gd name="T19" fmla="*/ 30 h 101"/>
                  <a:gd name="T20" fmla="*/ 59 w 91"/>
                  <a:gd name="T21" fmla="*/ 18 h 101"/>
                  <a:gd name="T22" fmla="*/ 65 w 91"/>
                  <a:gd name="T23" fmla="*/ 13 h 101"/>
                  <a:gd name="T24" fmla="*/ 73 w 91"/>
                  <a:gd name="T25" fmla="*/ 7 h 101"/>
                  <a:gd name="T26" fmla="*/ 75 w 91"/>
                  <a:gd name="T27" fmla="*/ 5 h 101"/>
                  <a:gd name="T28" fmla="*/ 79 w 91"/>
                  <a:gd name="T29" fmla="*/ 2 h 101"/>
                  <a:gd name="T30" fmla="*/ 82 w 91"/>
                  <a:gd name="T31" fmla="*/ 1 h 101"/>
                  <a:gd name="T32" fmla="*/ 86 w 91"/>
                  <a:gd name="T33" fmla="*/ 0 h 101"/>
                  <a:gd name="T34" fmla="*/ 88 w 91"/>
                  <a:gd name="T35" fmla="*/ 0 h 101"/>
                  <a:gd name="T36" fmla="*/ 89 w 91"/>
                  <a:gd name="T37" fmla="*/ 1 h 101"/>
                  <a:gd name="T38" fmla="*/ 91 w 91"/>
                  <a:gd name="T39" fmla="*/ 1 h 101"/>
                  <a:gd name="T40" fmla="*/ 91 w 91"/>
                  <a:gd name="T41" fmla="*/ 3 h 101"/>
                  <a:gd name="T42" fmla="*/ 91 w 91"/>
                  <a:gd name="T43" fmla="*/ 6 h 101"/>
                  <a:gd name="T44" fmla="*/ 90 w 91"/>
                  <a:gd name="T45" fmla="*/ 10 h 101"/>
                  <a:gd name="T46" fmla="*/ 86 w 91"/>
                  <a:gd name="T47" fmla="*/ 18 h 101"/>
                  <a:gd name="T48" fmla="*/ 82 w 91"/>
                  <a:gd name="T49" fmla="*/ 26 h 101"/>
                  <a:gd name="T50" fmla="*/ 73 w 91"/>
                  <a:gd name="T51" fmla="*/ 37 h 101"/>
                  <a:gd name="T52" fmla="*/ 58 w 91"/>
                  <a:gd name="T53" fmla="*/ 54 h 101"/>
                  <a:gd name="T54" fmla="*/ 43 w 91"/>
                  <a:gd name="T55" fmla="*/ 71 h 101"/>
                  <a:gd name="T56" fmla="*/ 33 w 91"/>
                  <a:gd name="T57" fmla="*/ 82 h 101"/>
                  <a:gd name="T58" fmla="*/ 25 w 91"/>
                  <a:gd name="T59" fmla="*/ 91 h 101"/>
                  <a:gd name="T60" fmla="*/ 18 w 91"/>
                  <a:gd name="T61" fmla="*/ 98 h 101"/>
                  <a:gd name="T62" fmla="*/ 13 w 91"/>
                  <a:gd name="T63" fmla="*/ 100 h 101"/>
                  <a:gd name="T64" fmla="*/ 10 w 91"/>
                  <a:gd name="T65" fmla="*/ 101 h 101"/>
                  <a:gd name="T66" fmla="*/ 6 w 91"/>
                  <a:gd name="T67" fmla="*/ 100 h 101"/>
                  <a:gd name="T68" fmla="*/ 5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8" y="65"/>
                    </a:lnTo>
                    <a:lnTo>
                      <a:pt x="32" y="47"/>
                    </a:lnTo>
                    <a:lnTo>
                      <a:pt x="47" y="30"/>
                    </a:lnTo>
                    <a:lnTo>
                      <a:pt x="59" y="18"/>
                    </a:lnTo>
                    <a:lnTo>
                      <a:pt x="65" y="13"/>
                    </a:lnTo>
                    <a:lnTo>
                      <a:pt x="73" y="7"/>
                    </a:lnTo>
                    <a:lnTo>
                      <a:pt x="75" y="5"/>
                    </a:lnTo>
                    <a:lnTo>
                      <a:pt x="79" y="2"/>
                    </a:lnTo>
                    <a:lnTo>
                      <a:pt x="82" y="1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90" y="10"/>
                    </a:lnTo>
                    <a:lnTo>
                      <a:pt x="86" y="18"/>
                    </a:lnTo>
                    <a:lnTo>
                      <a:pt x="82" y="26"/>
                    </a:lnTo>
                    <a:lnTo>
                      <a:pt x="73" y="37"/>
                    </a:lnTo>
                    <a:lnTo>
                      <a:pt x="58" y="54"/>
                    </a:lnTo>
                    <a:lnTo>
                      <a:pt x="43" y="71"/>
                    </a:lnTo>
                    <a:lnTo>
                      <a:pt x="33" y="82"/>
                    </a:lnTo>
                    <a:lnTo>
                      <a:pt x="25" y="91"/>
                    </a:lnTo>
                    <a:lnTo>
                      <a:pt x="18" y="98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6" y="100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4" name="Freeform 167"/>
              <p:cNvSpPr>
                <a:spLocks/>
              </p:cNvSpPr>
              <p:nvPr/>
            </p:nvSpPr>
            <p:spPr bwMode="auto">
              <a:xfrm>
                <a:off x="4002" y="3755"/>
                <a:ext cx="91" cy="101"/>
              </a:xfrm>
              <a:custGeom>
                <a:avLst/>
                <a:gdLst>
                  <a:gd name="T0" fmla="*/ 4 w 91"/>
                  <a:gd name="T1" fmla="*/ 100 h 101"/>
                  <a:gd name="T2" fmla="*/ 1 w 91"/>
                  <a:gd name="T3" fmla="*/ 98 h 101"/>
                  <a:gd name="T4" fmla="*/ 1 w 91"/>
                  <a:gd name="T5" fmla="*/ 97 h 101"/>
                  <a:gd name="T6" fmla="*/ 0 w 91"/>
                  <a:gd name="T7" fmla="*/ 95 h 101"/>
                  <a:gd name="T8" fmla="*/ 0 w 91"/>
                  <a:gd name="T9" fmla="*/ 92 h 101"/>
                  <a:gd name="T10" fmla="*/ 4 w 91"/>
                  <a:gd name="T11" fmla="*/ 86 h 101"/>
                  <a:gd name="T12" fmla="*/ 10 w 91"/>
                  <a:gd name="T13" fmla="*/ 76 h 101"/>
                  <a:gd name="T14" fmla="*/ 18 w 91"/>
                  <a:gd name="T15" fmla="*/ 65 h 101"/>
                  <a:gd name="T16" fmla="*/ 32 w 91"/>
                  <a:gd name="T17" fmla="*/ 47 h 101"/>
                  <a:gd name="T18" fmla="*/ 47 w 91"/>
                  <a:gd name="T19" fmla="*/ 30 h 101"/>
                  <a:gd name="T20" fmla="*/ 58 w 91"/>
                  <a:gd name="T21" fmla="*/ 18 h 101"/>
                  <a:gd name="T22" fmla="*/ 64 w 91"/>
                  <a:gd name="T23" fmla="*/ 13 h 101"/>
                  <a:gd name="T24" fmla="*/ 72 w 91"/>
                  <a:gd name="T25" fmla="*/ 7 h 101"/>
                  <a:gd name="T26" fmla="*/ 75 w 91"/>
                  <a:gd name="T27" fmla="*/ 5 h 101"/>
                  <a:gd name="T28" fmla="*/ 78 w 91"/>
                  <a:gd name="T29" fmla="*/ 2 h 101"/>
                  <a:gd name="T30" fmla="*/ 82 w 91"/>
                  <a:gd name="T31" fmla="*/ 1 h 101"/>
                  <a:gd name="T32" fmla="*/ 85 w 91"/>
                  <a:gd name="T33" fmla="*/ 0 h 101"/>
                  <a:gd name="T34" fmla="*/ 87 w 91"/>
                  <a:gd name="T35" fmla="*/ 0 h 101"/>
                  <a:gd name="T36" fmla="*/ 89 w 91"/>
                  <a:gd name="T37" fmla="*/ 1 h 101"/>
                  <a:gd name="T38" fmla="*/ 91 w 91"/>
                  <a:gd name="T39" fmla="*/ 1 h 101"/>
                  <a:gd name="T40" fmla="*/ 91 w 91"/>
                  <a:gd name="T41" fmla="*/ 3 h 101"/>
                  <a:gd name="T42" fmla="*/ 91 w 91"/>
                  <a:gd name="T43" fmla="*/ 6 h 101"/>
                  <a:gd name="T44" fmla="*/ 89 w 91"/>
                  <a:gd name="T45" fmla="*/ 10 h 101"/>
                  <a:gd name="T46" fmla="*/ 86 w 91"/>
                  <a:gd name="T47" fmla="*/ 18 h 101"/>
                  <a:gd name="T48" fmla="*/ 82 w 91"/>
                  <a:gd name="T49" fmla="*/ 26 h 101"/>
                  <a:gd name="T50" fmla="*/ 72 w 91"/>
                  <a:gd name="T51" fmla="*/ 37 h 101"/>
                  <a:gd name="T52" fmla="*/ 57 w 91"/>
                  <a:gd name="T53" fmla="*/ 54 h 101"/>
                  <a:gd name="T54" fmla="*/ 43 w 91"/>
                  <a:gd name="T55" fmla="*/ 71 h 101"/>
                  <a:gd name="T56" fmla="*/ 33 w 91"/>
                  <a:gd name="T57" fmla="*/ 82 h 101"/>
                  <a:gd name="T58" fmla="*/ 25 w 91"/>
                  <a:gd name="T59" fmla="*/ 91 h 101"/>
                  <a:gd name="T60" fmla="*/ 17 w 91"/>
                  <a:gd name="T61" fmla="*/ 98 h 101"/>
                  <a:gd name="T62" fmla="*/ 13 w 91"/>
                  <a:gd name="T63" fmla="*/ 100 h 101"/>
                  <a:gd name="T64" fmla="*/ 10 w 91"/>
                  <a:gd name="T65" fmla="*/ 101 h 101"/>
                  <a:gd name="T66" fmla="*/ 5 w 91"/>
                  <a:gd name="T67" fmla="*/ 100 h 101"/>
                  <a:gd name="T68" fmla="*/ 4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4" y="100"/>
                    </a:moveTo>
                    <a:lnTo>
                      <a:pt x="1" y="98"/>
                    </a:lnTo>
                    <a:lnTo>
                      <a:pt x="1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8" y="65"/>
                    </a:lnTo>
                    <a:lnTo>
                      <a:pt x="32" y="47"/>
                    </a:lnTo>
                    <a:lnTo>
                      <a:pt x="47" y="30"/>
                    </a:lnTo>
                    <a:lnTo>
                      <a:pt x="58" y="18"/>
                    </a:lnTo>
                    <a:lnTo>
                      <a:pt x="64" y="13"/>
                    </a:lnTo>
                    <a:lnTo>
                      <a:pt x="72" y="7"/>
                    </a:lnTo>
                    <a:lnTo>
                      <a:pt x="75" y="5"/>
                    </a:lnTo>
                    <a:lnTo>
                      <a:pt x="78" y="2"/>
                    </a:lnTo>
                    <a:lnTo>
                      <a:pt x="82" y="1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89" y="10"/>
                    </a:lnTo>
                    <a:lnTo>
                      <a:pt x="86" y="18"/>
                    </a:lnTo>
                    <a:lnTo>
                      <a:pt x="82" y="26"/>
                    </a:lnTo>
                    <a:lnTo>
                      <a:pt x="72" y="37"/>
                    </a:lnTo>
                    <a:lnTo>
                      <a:pt x="57" y="54"/>
                    </a:lnTo>
                    <a:lnTo>
                      <a:pt x="43" y="71"/>
                    </a:lnTo>
                    <a:lnTo>
                      <a:pt x="33" y="82"/>
                    </a:lnTo>
                    <a:lnTo>
                      <a:pt x="25" y="91"/>
                    </a:lnTo>
                    <a:lnTo>
                      <a:pt x="17" y="98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5" y="100"/>
                    </a:lnTo>
                    <a:lnTo>
                      <a:pt x="4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5" name="Freeform 168"/>
              <p:cNvSpPr>
                <a:spLocks/>
              </p:cNvSpPr>
              <p:nvPr/>
            </p:nvSpPr>
            <p:spPr bwMode="auto">
              <a:xfrm>
                <a:off x="3993" y="3740"/>
                <a:ext cx="38" cy="104"/>
              </a:xfrm>
              <a:custGeom>
                <a:avLst/>
                <a:gdLst>
                  <a:gd name="T0" fmla="*/ 26 w 38"/>
                  <a:gd name="T1" fmla="*/ 2 h 104"/>
                  <a:gd name="T2" fmla="*/ 23 w 38"/>
                  <a:gd name="T3" fmla="*/ 4 h 104"/>
                  <a:gd name="T4" fmla="*/ 22 w 38"/>
                  <a:gd name="T5" fmla="*/ 6 h 104"/>
                  <a:gd name="T6" fmla="*/ 19 w 38"/>
                  <a:gd name="T7" fmla="*/ 14 h 104"/>
                  <a:gd name="T8" fmla="*/ 15 w 38"/>
                  <a:gd name="T9" fmla="*/ 25 h 104"/>
                  <a:gd name="T10" fmla="*/ 12 w 38"/>
                  <a:gd name="T11" fmla="*/ 33 h 104"/>
                  <a:gd name="T12" fmla="*/ 10 w 38"/>
                  <a:gd name="T13" fmla="*/ 44 h 104"/>
                  <a:gd name="T14" fmla="*/ 6 w 38"/>
                  <a:gd name="T15" fmla="*/ 58 h 104"/>
                  <a:gd name="T16" fmla="*/ 4 w 38"/>
                  <a:gd name="T17" fmla="*/ 67 h 104"/>
                  <a:gd name="T18" fmla="*/ 1 w 38"/>
                  <a:gd name="T19" fmla="*/ 79 h 104"/>
                  <a:gd name="T20" fmla="*/ 1 w 38"/>
                  <a:gd name="T21" fmla="*/ 89 h 104"/>
                  <a:gd name="T22" fmla="*/ 0 w 38"/>
                  <a:gd name="T23" fmla="*/ 95 h 104"/>
                  <a:gd name="T24" fmla="*/ 1 w 38"/>
                  <a:gd name="T25" fmla="*/ 100 h 104"/>
                  <a:gd name="T26" fmla="*/ 4 w 38"/>
                  <a:gd name="T27" fmla="*/ 103 h 104"/>
                  <a:gd name="T28" fmla="*/ 10 w 38"/>
                  <a:gd name="T29" fmla="*/ 104 h 104"/>
                  <a:gd name="T30" fmla="*/ 13 w 38"/>
                  <a:gd name="T31" fmla="*/ 102 h 104"/>
                  <a:gd name="T32" fmla="*/ 17 w 38"/>
                  <a:gd name="T33" fmla="*/ 98 h 104"/>
                  <a:gd name="T34" fmla="*/ 20 w 38"/>
                  <a:gd name="T35" fmla="*/ 92 h 104"/>
                  <a:gd name="T36" fmla="*/ 24 w 38"/>
                  <a:gd name="T37" fmla="*/ 81 h 104"/>
                  <a:gd name="T38" fmla="*/ 26 w 38"/>
                  <a:gd name="T39" fmla="*/ 70 h 104"/>
                  <a:gd name="T40" fmla="*/ 29 w 38"/>
                  <a:gd name="T41" fmla="*/ 59 h 104"/>
                  <a:gd name="T42" fmla="*/ 32 w 38"/>
                  <a:gd name="T43" fmla="*/ 45 h 104"/>
                  <a:gd name="T44" fmla="*/ 35 w 38"/>
                  <a:gd name="T45" fmla="*/ 35 h 104"/>
                  <a:gd name="T46" fmla="*/ 37 w 38"/>
                  <a:gd name="T47" fmla="*/ 25 h 104"/>
                  <a:gd name="T48" fmla="*/ 37 w 38"/>
                  <a:gd name="T49" fmla="*/ 15 h 104"/>
                  <a:gd name="T50" fmla="*/ 38 w 38"/>
                  <a:gd name="T51" fmla="*/ 8 h 104"/>
                  <a:gd name="T52" fmla="*/ 37 w 38"/>
                  <a:gd name="T53" fmla="*/ 5 h 104"/>
                  <a:gd name="T54" fmla="*/ 36 w 38"/>
                  <a:gd name="T55" fmla="*/ 3 h 104"/>
                  <a:gd name="T56" fmla="*/ 34 w 38"/>
                  <a:gd name="T57" fmla="*/ 1 h 104"/>
                  <a:gd name="T58" fmla="*/ 32 w 38"/>
                  <a:gd name="T59" fmla="*/ 0 h 104"/>
                  <a:gd name="T60" fmla="*/ 29 w 38"/>
                  <a:gd name="T61" fmla="*/ 1 h 104"/>
                  <a:gd name="T62" fmla="*/ 26 w 38"/>
                  <a:gd name="T63" fmla="*/ 2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" h="104">
                    <a:moveTo>
                      <a:pt x="26" y="2"/>
                    </a:moveTo>
                    <a:lnTo>
                      <a:pt x="23" y="4"/>
                    </a:lnTo>
                    <a:lnTo>
                      <a:pt x="22" y="6"/>
                    </a:lnTo>
                    <a:lnTo>
                      <a:pt x="19" y="14"/>
                    </a:lnTo>
                    <a:lnTo>
                      <a:pt x="15" y="25"/>
                    </a:lnTo>
                    <a:lnTo>
                      <a:pt x="12" y="33"/>
                    </a:lnTo>
                    <a:lnTo>
                      <a:pt x="10" y="44"/>
                    </a:lnTo>
                    <a:lnTo>
                      <a:pt x="6" y="58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1" y="89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4" y="103"/>
                    </a:lnTo>
                    <a:lnTo>
                      <a:pt x="10" y="104"/>
                    </a:lnTo>
                    <a:lnTo>
                      <a:pt x="13" y="102"/>
                    </a:lnTo>
                    <a:lnTo>
                      <a:pt x="17" y="98"/>
                    </a:lnTo>
                    <a:lnTo>
                      <a:pt x="20" y="92"/>
                    </a:lnTo>
                    <a:lnTo>
                      <a:pt x="24" y="81"/>
                    </a:lnTo>
                    <a:lnTo>
                      <a:pt x="26" y="70"/>
                    </a:lnTo>
                    <a:lnTo>
                      <a:pt x="29" y="59"/>
                    </a:lnTo>
                    <a:lnTo>
                      <a:pt x="32" y="45"/>
                    </a:lnTo>
                    <a:lnTo>
                      <a:pt x="35" y="35"/>
                    </a:lnTo>
                    <a:lnTo>
                      <a:pt x="37" y="25"/>
                    </a:lnTo>
                    <a:lnTo>
                      <a:pt x="37" y="15"/>
                    </a:lnTo>
                    <a:lnTo>
                      <a:pt x="38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6" name="Freeform 169"/>
              <p:cNvSpPr>
                <a:spLocks/>
              </p:cNvSpPr>
              <p:nvPr/>
            </p:nvSpPr>
            <p:spPr bwMode="auto">
              <a:xfrm>
                <a:off x="3988" y="3740"/>
                <a:ext cx="37" cy="104"/>
              </a:xfrm>
              <a:custGeom>
                <a:avLst/>
                <a:gdLst>
                  <a:gd name="T0" fmla="*/ 26 w 37"/>
                  <a:gd name="T1" fmla="*/ 2 h 104"/>
                  <a:gd name="T2" fmla="*/ 24 w 37"/>
                  <a:gd name="T3" fmla="*/ 4 h 104"/>
                  <a:gd name="T4" fmla="*/ 21 w 37"/>
                  <a:gd name="T5" fmla="*/ 6 h 104"/>
                  <a:gd name="T6" fmla="*/ 18 w 37"/>
                  <a:gd name="T7" fmla="*/ 14 h 104"/>
                  <a:gd name="T8" fmla="*/ 15 w 37"/>
                  <a:gd name="T9" fmla="*/ 25 h 104"/>
                  <a:gd name="T10" fmla="*/ 12 w 37"/>
                  <a:gd name="T11" fmla="*/ 33 h 104"/>
                  <a:gd name="T12" fmla="*/ 9 w 37"/>
                  <a:gd name="T13" fmla="*/ 44 h 104"/>
                  <a:gd name="T14" fmla="*/ 6 w 37"/>
                  <a:gd name="T15" fmla="*/ 58 h 104"/>
                  <a:gd name="T16" fmla="*/ 4 w 37"/>
                  <a:gd name="T17" fmla="*/ 67 h 104"/>
                  <a:gd name="T18" fmla="*/ 1 w 37"/>
                  <a:gd name="T19" fmla="*/ 79 h 104"/>
                  <a:gd name="T20" fmla="*/ 0 w 37"/>
                  <a:gd name="T21" fmla="*/ 89 h 104"/>
                  <a:gd name="T22" fmla="*/ 0 w 37"/>
                  <a:gd name="T23" fmla="*/ 95 h 104"/>
                  <a:gd name="T24" fmla="*/ 0 w 37"/>
                  <a:gd name="T25" fmla="*/ 100 h 104"/>
                  <a:gd name="T26" fmla="*/ 3 w 37"/>
                  <a:gd name="T27" fmla="*/ 103 h 104"/>
                  <a:gd name="T28" fmla="*/ 9 w 37"/>
                  <a:gd name="T29" fmla="*/ 104 h 104"/>
                  <a:gd name="T30" fmla="*/ 13 w 37"/>
                  <a:gd name="T31" fmla="*/ 102 h 104"/>
                  <a:gd name="T32" fmla="*/ 17 w 37"/>
                  <a:gd name="T33" fmla="*/ 98 h 104"/>
                  <a:gd name="T34" fmla="*/ 20 w 37"/>
                  <a:gd name="T35" fmla="*/ 92 h 104"/>
                  <a:gd name="T36" fmla="*/ 24 w 37"/>
                  <a:gd name="T37" fmla="*/ 81 h 104"/>
                  <a:gd name="T38" fmla="*/ 26 w 37"/>
                  <a:gd name="T39" fmla="*/ 70 h 104"/>
                  <a:gd name="T40" fmla="*/ 28 w 37"/>
                  <a:gd name="T41" fmla="*/ 59 h 104"/>
                  <a:gd name="T42" fmla="*/ 32 w 37"/>
                  <a:gd name="T43" fmla="*/ 45 h 104"/>
                  <a:gd name="T44" fmla="*/ 34 w 37"/>
                  <a:gd name="T45" fmla="*/ 35 h 104"/>
                  <a:gd name="T46" fmla="*/ 36 w 37"/>
                  <a:gd name="T47" fmla="*/ 25 h 104"/>
                  <a:gd name="T48" fmla="*/ 37 w 37"/>
                  <a:gd name="T49" fmla="*/ 15 h 104"/>
                  <a:gd name="T50" fmla="*/ 37 w 37"/>
                  <a:gd name="T51" fmla="*/ 8 h 104"/>
                  <a:gd name="T52" fmla="*/ 37 w 37"/>
                  <a:gd name="T53" fmla="*/ 5 h 104"/>
                  <a:gd name="T54" fmla="*/ 36 w 37"/>
                  <a:gd name="T55" fmla="*/ 3 h 104"/>
                  <a:gd name="T56" fmla="*/ 34 w 37"/>
                  <a:gd name="T57" fmla="*/ 1 h 104"/>
                  <a:gd name="T58" fmla="*/ 31 w 37"/>
                  <a:gd name="T59" fmla="*/ 0 h 104"/>
                  <a:gd name="T60" fmla="*/ 28 w 37"/>
                  <a:gd name="T61" fmla="*/ 1 h 104"/>
                  <a:gd name="T62" fmla="*/ 26 w 37"/>
                  <a:gd name="T63" fmla="*/ 2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7" h="104">
                    <a:moveTo>
                      <a:pt x="26" y="2"/>
                    </a:moveTo>
                    <a:lnTo>
                      <a:pt x="24" y="4"/>
                    </a:lnTo>
                    <a:lnTo>
                      <a:pt x="21" y="6"/>
                    </a:lnTo>
                    <a:lnTo>
                      <a:pt x="18" y="14"/>
                    </a:lnTo>
                    <a:lnTo>
                      <a:pt x="15" y="25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6" y="58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3" y="103"/>
                    </a:lnTo>
                    <a:lnTo>
                      <a:pt x="9" y="104"/>
                    </a:lnTo>
                    <a:lnTo>
                      <a:pt x="13" y="102"/>
                    </a:lnTo>
                    <a:lnTo>
                      <a:pt x="17" y="98"/>
                    </a:lnTo>
                    <a:lnTo>
                      <a:pt x="20" y="92"/>
                    </a:lnTo>
                    <a:lnTo>
                      <a:pt x="24" y="81"/>
                    </a:lnTo>
                    <a:lnTo>
                      <a:pt x="26" y="70"/>
                    </a:lnTo>
                    <a:lnTo>
                      <a:pt x="28" y="59"/>
                    </a:lnTo>
                    <a:lnTo>
                      <a:pt x="32" y="45"/>
                    </a:lnTo>
                    <a:lnTo>
                      <a:pt x="34" y="35"/>
                    </a:lnTo>
                    <a:lnTo>
                      <a:pt x="36" y="25"/>
                    </a:lnTo>
                    <a:lnTo>
                      <a:pt x="37" y="15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7" name="Freeform 170"/>
              <p:cNvSpPr>
                <a:spLocks/>
              </p:cNvSpPr>
              <p:nvPr/>
            </p:nvSpPr>
            <p:spPr bwMode="auto">
              <a:xfrm>
                <a:off x="4009" y="3789"/>
                <a:ext cx="146" cy="61"/>
              </a:xfrm>
              <a:custGeom>
                <a:avLst/>
                <a:gdLst>
                  <a:gd name="T0" fmla="*/ 3 w 146"/>
                  <a:gd name="T1" fmla="*/ 53 h 61"/>
                  <a:gd name="T2" fmla="*/ 8 w 146"/>
                  <a:gd name="T3" fmla="*/ 50 h 61"/>
                  <a:gd name="T4" fmla="*/ 20 w 146"/>
                  <a:gd name="T5" fmla="*/ 44 h 61"/>
                  <a:gd name="T6" fmla="*/ 39 w 146"/>
                  <a:gd name="T7" fmla="*/ 35 h 61"/>
                  <a:gd name="T8" fmla="*/ 63 w 146"/>
                  <a:gd name="T9" fmla="*/ 25 h 61"/>
                  <a:gd name="T10" fmla="*/ 87 w 146"/>
                  <a:gd name="T11" fmla="*/ 16 h 61"/>
                  <a:gd name="T12" fmla="*/ 115 w 146"/>
                  <a:gd name="T13" fmla="*/ 6 h 61"/>
                  <a:gd name="T14" fmla="*/ 127 w 146"/>
                  <a:gd name="T15" fmla="*/ 2 h 61"/>
                  <a:gd name="T16" fmla="*/ 134 w 146"/>
                  <a:gd name="T17" fmla="*/ 1 h 61"/>
                  <a:gd name="T18" fmla="*/ 138 w 146"/>
                  <a:gd name="T19" fmla="*/ 0 h 61"/>
                  <a:gd name="T20" fmla="*/ 142 w 146"/>
                  <a:gd name="T21" fmla="*/ 0 h 61"/>
                  <a:gd name="T22" fmla="*/ 146 w 146"/>
                  <a:gd name="T23" fmla="*/ 1 h 61"/>
                  <a:gd name="T24" fmla="*/ 146 w 146"/>
                  <a:gd name="T25" fmla="*/ 3 h 61"/>
                  <a:gd name="T26" fmla="*/ 146 w 146"/>
                  <a:gd name="T27" fmla="*/ 5 h 61"/>
                  <a:gd name="T28" fmla="*/ 143 w 146"/>
                  <a:gd name="T29" fmla="*/ 8 h 61"/>
                  <a:gd name="T30" fmla="*/ 140 w 146"/>
                  <a:gd name="T31" fmla="*/ 10 h 61"/>
                  <a:gd name="T32" fmla="*/ 137 w 146"/>
                  <a:gd name="T33" fmla="*/ 13 h 61"/>
                  <a:gd name="T34" fmla="*/ 125 w 146"/>
                  <a:gd name="T35" fmla="*/ 19 h 61"/>
                  <a:gd name="T36" fmla="*/ 99 w 146"/>
                  <a:gd name="T37" fmla="*/ 31 h 61"/>
                  <a:gd name="T38" fmla="*/ 72 w 146"/>
                  <a:gd name="T39" fmla="*/ 41 h 61"/>
                  <a:gd name="T40" fmla="*/ 50 w 146"/>
                  <a:gd name="T41" fmla="*/ 49 h 61"/>
                  <a:gd name="T42" fmla="*/ 31 w 146"/>
                  <a:gd name="T43" fmla="*/ 55 h 61"/>
                  <a:gd name="T44" fmla="*/ 16 w 146"/>
                  <a:gd name="T45" fmla="*/ 60 h 61"/>
                  <a:gd name="T46" fmla="*/ 6 w 146"/>
                  <a:gd name="T47" fmla="*/ 61 h 61"/>
                  <a:gd name="T48" fmla="*/ 3 w 146"/>
                  <a:gd name="T49" fmla="*/ 60 h 61"/>
                  <a:gd name="T50" fmla="*/ 0 w 146"/>
                  <a:gd name="T51" fmla="*/ 57 h 61"/>
                  <a:gd name="T52" fmla="*/ 3 w 146"/>
                  <a:gd name="T53" fmla="*/ 53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1">
                    <a:moveTo>
                      <a:pt x="3" y="53"/>
                    </a:moveTo>
                    <a:lnTo>
                      <a:pt x="8" y="50"/>
                    </a:lnTo>
                    <a:lnTo>
                      <a:pt x="20" y="44"/>
                    </a:lnTo>
                    <a:lnTo>
                      <a:pt x="39" y="35"/>
                    </a:lnTo>
                    <a:lnTo>
                      <a:pt x="63" y="25"/>
                    </a:lnTo>
                    <a:lnTo>
                      <a:pt x="87" y="16"/>
                    </a:lnTo>
                    <a:lnTo>
                      <a:pt x="115" y="6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46" y="1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3" y="8"/>
                    </a:lnTo>
                    <a:lnTo>
                      <a:pt x="140" y="10"/>
                    </a:lnTo>
                    <a:lnTo>
                      <a:pt x="137" y="13"/>
                    </a:lnTo>
                    <a:lnTo>
                      <a:pt x="125" y="19"/>
                    </a:lnTo>
                    <a:lnTo>
                      <a:pt x="99" y="31"/>
                    </a:lnTo>
                    <a:lnTo>
                      <a:pt x="72" y="41"/>
                    </a:lnTo>
                    <a:lnTo>
                      <a:pt x="50" y="49"/>
                    </a:lnTo>
                    <a:lnTo>
                      <a:pt x="31" y="55"/>
                    </a:lnTo>
                    <a:lnTo>
                      <a:pt x="16" y="60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8" name="Freeform 171"/>
              <p:cNvSpPr>
                <a:spLocks/>
              </p:cNvSpPr>
              <p:nvPr/>
            </p:nvSpPr>
            <p:spPr bwMode="auto">
              <a:xfrm>
                <a:off x="4003" y="3789"/>
                <a:ext cx="146" cy="61"/>
              </a:xfrm>
              <a:custGeom>
                <a:avLst/>
                <a:gdLst>
                  <a:gd name="T0" fmla="*/ 3 w 146"/>
                  <a:gd name="T1" fmla="*/ 53 h 61"/>
                  <a:gd name="T2" fmla="*/ 9 w 146"/>
                  <a:gd name="T3" fmla="*/ 50 h 61"/>
                  <a:gd name="T4" fmla="*/ 21 w 146"/>
                  <a:gd name="T5" fmla="*/ 44 h 61"/>
                  <a:gd name="T6" fmla="*/ 40 w 146"/>
                  <a:gd name="T7" fmla="*/ 35 h 61"/>
                  <a:gd name="T8" fmla="*/ 64 w 146"/>
                  <a:gd name="T9" fmla="*/ 25 h 61"/>
                  <a:gd name="T10" fmla="*/ 87 w 146"/>
                  <a:gd name="T11" fmla="*/ 16 h 61"/>
                  <a:gd name="T12" fmla="*/ 115 w 146"/>
                  <a:gd name="T13" fmla="*/ 6 h 61"/>
                  <a:gd name="T14" fmla="*/ 127 w 146"/>
                  <a:gd name="T15" fmla="*/ 2 h 61"/>
                  <a:gd name="T16" fmla="*/ 134 w 146"/>
                  <a:gd name="T17" fmla="*/ 1 h 61"/>
                  <a:gd name="T18" fmla="*/ 139 w 146"/>
                  <a:gd name="T19" fmla="*/ 0 h 61"/>
                  <a:gd name="T20" fmla="*/ 143 w 146"/>
                  <a:gd name="T21" fmla="*/ 0 h 61"/>
                  <a:gd name="T22" fmla="*/ 146 w 146"/>
                  <a:gd name="T23" fmla="*/ 1 h 61"/>
                  <a:gd name="T24" fmla="*/ 146 w 146"/>
                  <a:gd name="T25" fmla="*/ 3 h 61"/>
                  <a:gd name="T26" fmla="*/ 146 w 146"/>
                  <a:gd name="T27" fmla="*/ 5 h 61"/>
                  <a:gd name="T28" fmla="*/ 144 w 146"/>
                  <a:gd name="T29" fmla="*/ 8 h 61"/>
                  <a:gd name="T30" fmla="*/ 140 w 146"/>
                  <a:gd name="T31" fmla="*/ 10 h 61"/>
                  <a:gd name="T32" fmla="*/ 138 w 146"/>
                  <a:gd name="T33" fmla="*/ 13 h 61"/>
                  <a:gd name="T34" fmla="*/ 126 w 146"/>
                  <a:gd name="T35" fmla="*/ 19 h 61"/>
                  <a:gd name="T36" fmla="*/ 99 w 146"/>
                  <a:gd name="T37" fmla="*/ 31 h 61"/>
                  <a:gd name="T38" fmla="*/ 73 w 146"/>
                  <a:gd name="T39" fmla="*/ 41 h 61"/>
                  <a:gd name="T40" fmla="*/ 51 w 146"/>
                  <a:gd name="T41" fmla="*/ 49 h 61"/>
                  <a:gd name="T42" fmla="*/ 31 w 146"/>
                  <a:gd name="T43" fmla="*/ 55 h 61"/>
                  <a:gd name="T44" fmla="*/ 16 w 146"/>
                  <a:gd name="T45" fmla="*/ 60 h 61"/>
                  <a:gd name="T46" fmla="*/ 6 w 146"/>
                  <a:gd name="T47" fmla="*/ 61 h 61"/>
                  <a:gd name="T48" fmla="*/ 3 w 146"/>
                  <a:gd name="T49" fmla="*/ 60 h 61"/>
                  <a:gd name="T50" fmla="*/ 0 w 146"/>
                  <a:gd name="T51" fmla="*/ 57 h 61"/>
                  <a:gd name="T52" fmla="*/ 3 w 146"/>
                  <a:gd name="T53" fmla="*/ 53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1">
                    <a:moveTo>
                      <a:pt x="3" y="53"/>
                    </a:moveTo>
                    <a:lnTo>
                      <a:pt x="9" y="50"/>
                    </a:lnTo>
                    <a:lnTo>
                      <a:pt x="21" y="44"/>
                    </a:lnTo>
                    <a:lnTo>
                      <a:pt x="40" y="35"/>
                    </a:lnTo>
                    <a:lnTo>
                      <a:pt x="64" y="25"/>
                    </a:lnTo>
                    <a:lnTo>
                      <a:pt x="87" y="16"/>
                    </a:lnTo>
                    <a:lnTo>
                      <a:pt x="115" y="6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9" y="0"/>
                    </a:lnTo>
                    <a:lnTo>
                      <a:pt x="143" y="0"/>
                    </a:lnTo>
                    <a:lnTo>
                      <a:pt x="146" y="1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4" y="8"/>
                    </a:lnTo>
                    <a:lnTo>
                      <a:pt x="140" y="10"/>
                    </a:lnTo>
                    <a:lnTo>
                      <a:pt x="138" y="13"/>
                    </a:lnTo>
                    <a:lnTo>
                      <a:pt x="126" y="19"/>
                    </a:lnTo>
                    <a:lnTo>
                      <a:pt x="99" y="31"/>
                    </a:lnTo>
                    <a:lnTo>
                      <a:pt x="73" y="41"/>
                    </a:lnTo>
                    <a:lnTo>
                      <a:pt x="51" y="49"/>
                    </a:lnTo>
                    <a:lnTo>
                      <a:pt x="31" y="55"/>
                    </a:lnTo>
                    <a:lnTo>
                      <a:pt x="16" y="60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9" name="Freeform 172"/>
              <p:cNvSpPr>
                <a:spLocks/>
              </p:cNvSpPr>
              <p:nvPr/>
            </p:nvSpPr>
            <p:spPr bwMode="auto">
              <a:xfrm>
                <a:off x="4008" y="3828"/>
                <a:ext cx="172" cy="30"/>
              </a:xfrm>
              <a:custGeom>
                <a:avLst/>
                <a:gdLst>
                  <a:gd name="T0" fmla="*/ 0 w 172"/>
                  <a:gd name="T1" fmla="*/ 26 h 30"/>
                  <a:gd name="T2" fmla="*/ 7 w 172"/>
                  <a:gd name="T3" fmla="*/ 23 h 30"/>
                  <a:gd name="T4" fmla="*/ 23 w 172"/>
                  <a:gd name="T5" fmla="*/ 19 h 30"/>
                  <a:gd name="T6" fmla="*/ 50 w 172"/>
                  <a:gd name="T7" fmla="*/ 13 h 30"/>
                  <a:gd name="T8" fmla="*/ 73 w 172"/>
                  <a:gd name="T9" fmla="*/ 10 h 30"/>
                  <a:gd name="T10" fmla="*/ 101 w 172"/>
                  <a:gd name="T11" fmla="*/ 5 h 30"/>
                  <a:gd name="T12" fmla="*/ 131 w 172"/>
                  <a:gd name="T13" fmla="*/ 2 h 30"/>
                  <a:gd name="T14" fmla="*/ 148 w 172"/>
                  <a:gd name="T15" fmla="*/ 1 h 30"/>
                  <a:gd name="T16" fmla="*/ 154 w 172"/>
                  <a:gd name="T17" fmla="*/ 0 h 30"/>
                  <a:gd name="T18" fmla="*/ 159 w 172"/>
                  <a:gd name="T19" fmla="*/ 1 h 30"/>
                  <a:gd name="T20" fmla="*/ 166 w 172"/>
                  <a:gd name="T21" fmla="*/ 1 h 30"/>
                  <a:gd name="T22" fmla="*/ 170 w 172"/>
                  <a:gd name="T23" fmla="*/ 2 h 30"/>
                  <a:gd name="T24" fmla="*/ 172 w 172"/>
                  <a:gd name="T25" fmla="*/ 3 h 30"/>
                  <a:gd name="T26" fmla="*/ 171 w 172"/>
                  <a:gd name="T27" fmla="*/ 5 h 30"/>
                  <a:gd name="T28" fmla="*/ 169 w 172"/>
                  <a:gd name="T29" fmla="*/ 7 h 30"/>
                  <a:gd name="T30" fmla="*/ 166 w 172"/>
                  <a:gd name="T31" fmla="*/ 9 h 30"/>
                  <a:gd name="T32" fmla="*/ 159 w 172"/>
                  <a:gd name="T33" fmla="*/ 12 h 30"/>
                  <a:gd name="T34" fmla="*/ 152 w 172"/>
                  <a:gd name="T35" fmla="*/ 13 h 30"/>
                  <a:gd name="T36" fmla="*/ 141 w 172"/>
                  <a:gd name="T37" fmla="*/ 16 h 30"/>
                  <a:gd name="T38" fmla="*/ 111 w 172"/>
                  <a:gd name="T39" fmla="*/ 21 h 30"/>
                  <a:gd name="T40" fmla="*/ 81 w 172"/>
                  <a:gd name="T41" fmla="*/ 24 h 30"/>
                  <a:gd name="T42" fmla="*/ 58 w 172"/>
                  <a:gd name="T43" fmla="*/ 27 h 30"/>
                  <a:gd name="T44" fmla="*/ 31 w 172"/>
                  <a:gd name="T45" fmla="*/ 29 h 30"/>
                  <a:gd name="T46" fmla="*/ 19 w 172"/>
                  <a:gd name="T47" fmla="*/ 30 h 30"/>
                  <a:gd name="T48" fmla="*/ 10 w 172"/>
                  <a:gd name="T49" fmla="*/ 30 h 30"/>
                  <a:gd name="T50" fmla="*/ 4 w 172"/>
                  <a:gd name="T51" fmla="*/ 29 h 30"/>
                  <a:gd name="T52" fmla="*/ 0 w 172"/>
                  <a:gd name="T53" fmla="*/ 28 h 30"/>
                  <a:gd name="T54" fmla="*/ 0 w 172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2" h="30">
                    <a:moveTo>
                      <a:pt x="0" y="26"/>
                    </a:moveTo>
                    <a:lnTo>
                      <a:pt x="7" y="23"/>
                    </a:lnTo>
                    <a:lnTo>
                      <a:pt x="23" y="19"/>
                    </a:lnTo>
                    <a:lnTo>
                      <a:pt x="50" y="13"/>
                    </a:lnTo>
                    <a:lnTo>
                      <a:pt x="73" y="10"/>
                    </a:lnTo>
                    <a:lnTo>
                      <a:pt x="101" y="5"/>
                    </a:lnTo>
                    <a:lnTo>
                      <a:pt x="131" y="2"/>
                    </a:lnTo>
                    <a:lnTo>
                      <a:pt x="148" y="1"/>
                    </a:lnTo>
                    <a:lnTo>
                      <a:pt x="154" y="0"/>
                    </a:lnTo>
                    <a:lnTo>
                      <a:pt x="159" y="1"/>
                    </a:lnTo>
                    <a:lnTo>
                      <a:pt x="166" y="1"/>
                    </a:lnTo>
                    <a:lnTo>
                      <a:pt x="170" y="2"/>
                    </a:lnTo>
                    <a:lnTo>
                      <a:pt x="172" y="3"/>
                    </a:lnTo>
                    <a:lnTo>
                      <a:pt x="171" y="5"/>
                    </a:lnTo>
                    <a:lnTo>
                      <a:pt x="169" y="7"/>
                    </a:lnTo>
                    <a:lnTo>
                      <a:pt x="166" y="9"/>
                    </a:lnTo>
                    <a:lnTo>
                      <a:pt x="159" y="12"/>
                    </a:lnTo>
                    <a:lnTo>
                      <a:pt x="152" y="13"/>
                    </a:lnTo>
                    <a:lnTo>
                      <a:pt x="141" y="16"/>
                    </a:lnTo>
                    <a:lnTo>
                      <a:pt x="111" y="21"/>
                    </a:lnTo>
                    <a:lnTo>
                      <a:pt x="81" y="24"/>
                    </a:lnTo>
                    <a:lnTo>
                      <a:pt x="58" y="27"/>
                    </a:lnTo>
                    <a:lnTo>
                      <a:pt x="31" y="29"/>
                    </a:lnTo>
                    <a:lnTo>
                      <a:pt x="19" y="30"/>
                    </a:lnTo>
                    <a:lnTo>
                      <a:pt x="10" y="30"/>
                    </a:lnTo>
                    <a:lnTo>
                      <a:pt x="4" y="29"/>
                    </a:lnTo>
                    <a:lnTo>
                      <a:pt x="0" y="2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0" name="Freeform 173"/>
              <p:cNvSpPr>
                <a:spLocks/>
              </p:cNvSpPr>
              <p:nvPr/>
            </p:nvSpPr>
            <p:spPr bwMode="auto">
              <a:xfrm>
                <a:off x="4003" y="3828"/>
                <a:ext cx="171" cy="30"/>
              </a:xfrm>
              <a:custGeom>
                <a:avLst/>
                <a:gdLst>
                  <a:gd name="T0" fmla="*/ 0 w 171"/>
                  <a:gd name="T1" fmla="*/ 25 h 30"/>
                  <a:gd name="T2" fmla="*/ 6 w 171"/>
                  <a:gd name="T3" fmla="*/ 22 h 30"/>
                  <a:gd name="T4" fmla="*/ 22 w 171"/>
                  <a:gd name="T5" fmla="*/ 18 h 30"/>
                  <a:gd name="T6" fmla="*/ 50 w 171"/>
                  <a:gd name="T7" fmla="*/ 13 h 30"/>
                  <a:gd name="T8" fmla="*/ 72 w 171"/>
                  <a:gd name="T9" fmla="*/ 9 h 30"/>
                  <a:gd name="T10" fmla="*/ 101 w 171"/>
                  <a:gd name="T11" fmla="*/ 5 h 30"/>
                  <a:gd name="T12" fmla="*/ 130 w 171"/>
                  <a:gd name="T13" fmla="*/ 1 h 30"/>
                  <a:gd name="T14" fmla="*/ 148 w 171"/>
                  <a:gd name="T15" fmla="*/ 0 h 30"/>
                  <a:gd name="T16" fmla="*/ 153 w 171"/>
                  <a:gd name="T17" fmla="*/ 0 h 30"/>
                  <a:gd name="T18" fmla="*/ 159 w 171"/>
                  <a:gd name="T19" fmla="*/ 0 h 30"/>
                  <a:gd name="T20" fmla="*/ 165 w 171"/>
                  <a:gd name="T21" fmla="*/ 0 h 30"/>
                  <a:gd name="T22" fmla="*/ 170 w 171"/>
                  <a:gd name="T23" fmla="*/ 1 h 30"/>
                  <a:gd name="T24" fmla="*/ 171 w 171"/>
                  <a:gd name="T25" fmla="*/ 3 h 30"/>
                  <a:gd name="T26" fmla="*/ 171 w 171"/>
                  <a:gd name="T27" fmla="*/ 5 h 30"/>
                  <a:gd name="T28" fmla="*/ 168 w 171"/>
                  <a:gd name="T29" fmla="*/ 7 h 30"/>
                  <a:gd name="T30" fmla="*/ 166 w 171"/>
                  <a:gd name="T31" fmla="*/ 8 h 30"/>
                  <a:gd name="T32" fmla="*/ 159 w 171"/>
                  <a:gd name="T33" fmla="*/ 11 h 30"/>
                  <a:gd name="T34" fmla="*/ 152 w 171"/>
                  <a:gd name="T35" fmla="*/ 13 h 30"/>
                  <a:gd name="T36" fmla="*/ 140 w 171"/>
                  <a:gd name="T37" fmla="*/ 16 h 30"/>
                  <a:gd name="T38" fmla="*/ 111 w 171"/>
                  <a:gd name="T39" fmla="*/ 21 h 30"/>
                  <a:gd name="T40" fmla="*/ 81 w 171"/>
                  <a:gd name="T41" fmla="*/ 24 h 30"/>
                  <a:gd name="T42" fmla="*/ 57 w 171"/>
                  <a:gd name="T43" fmla="*/ 27 h 30"/>
                  <a:gd name="T44" fmla="*/ 31 w 171"/>
                  <a:gd name="T45" fmla="*/ 29 h 30"/>
                  <a:gd name="T46" fmla="*/ 19 w 171"/>
                  <a:gd name="T47" fmla="*/ 29 h 30"/>
                  <a:gd name="T48" fmla="*/ 10 w 171"/>
                  <a:gd name="T49" fmla="*/ 30 h 30"/>
                  <a:gd name="T50" fmla="*/ 3 w 171"/>
                  <a:gd name="T51" fmla="*/ 29 h 30"/>
                  <a:gd name="T52" fmla="*/ 0 w 171"/>
                  <a:gd name="T53" fmla="*/ 27 h 30"/>
                  <a:gd name="T54" fmla="*/ 0 w 171"/>
                  <a:gd name="T55" fmla="*/ 25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1" h="30">
                    <a:moveTo>
                      <a:pt x="0" y="25"/>
                    </a:moveTo>
                    <a:lnTo>
                      <a:pt x="6" y="22"/>
                    </a:lnTo>
                    <a:lnTo>
                      <a:pt x="22" y="18"/>
                    </a:lnTo>
                    <a:lnTo>
                      <a:pt x="50" y="13"/>
                    </a:lnTo>
                    <a:lnTo>
                      <a:pt x="72" y="9"/>
                    </a:lnTo>
                    <a:lnTo>
                      <a:pt x="101" y="5"/>
                    </a:lnTo>
                    <a:lnTo>
                      <a:pt x="130" y="1"/>
                    </a:lnTo>
                    <a:lnTo>
                      <a:pt x="148" y="0"/>
                    </a:lnTo>
                    <a:lnTo>
                      <a:pt x="153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0" y="1"/>
                    </a:lnTo>
                    <a:lnTo>
                      <a:pt x="171" y="3"/>
                    </a:lnTo>
                    <a:lnTo>
                      <a:pt x="171" y="5"/>
                    </a:lnTo>
                    <a:lnTo>
                      <a:pt x="168" y="7"/>
                    </a:lnTo>
                    <a:lnTo>
                      <a:pt x="166" y="8"/>
                    </a:lnTo>
                    <a:lnTo>
                      <a:pt x="159" y="11"/>
                    </a:lnTo>
                    <a:lnTo>
                      <a:pt x="152" y="13"/>
                    </a:lnTo>
                    <a:lnTo>
                      <a:pt x="140" y="16"/>
                    </a:lnTo>
                    <a:lnTo>
                      <a:pt x="111" y="21"/>
                    </a:lnTo>
                    <a:lnTo>
                      <a:pt x="81" y="24"/>
                    </a:lnTo>
                    <a:lnTo>
                      <a:pt x="57" y="27"/>
                    </a:lnTo>
                    <a:lnTo>
                      <a:pt x="31" y="29"/>
                    </a:lnTo>
                    <a:lnTo>
                      <a:pt x="19" y="29"/>
                    </a:lnTo>
                    <a:lnTo>
                      <a:pt x="10" y="30"/>
                    </a:lnTo>
                    <a:lnTo>
                      <a:pt x="3" y="29"/>
                    </a:lnTo>
                    <a:lnTo>
                      <a:pt x="0" y="2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1" name="Oval 174"/>
              <p:cNvSpPr>
                <a:spLocks noChangeArrowheads="1"/>
              </p:cNvSpPr>
              <p:nvPr/>
            </p:nvSpPr>
            <p:spPr bwMode="auto">
              <a:xfrm>
                <a:off x="4008" y="3849"/>
                <a:ext cx="163" cy="1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32" name="Oval 175"/>
              <p:cNvSpPr>
                <a:spLocks noChangeArrowheads="1"/>
              </p:cNvSpPr>
              <p:nvPr/>
            </p:nvSpPr>
            <p:spPr bwMode="auto">
              <a:xfrm>
                <a:off x="4003" y="3849"/>
                <a:ext cx="164" cy="1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33" name="Freeform 176"/>
              <p:cNvSpPr>
                <a:spLocks/>
              </p:cNvSpPr>
              <p:nvPr/>
            </p:nvSpPr>
            <p:spPr bwMode="auto">
              <a:xfrm>
                <a:off x="4003" y="3772"/>
                <a:ext cx="133" cy="78"/>
              </a:xfrm>
              <a:custGeom>
                <a:avLst/>
                <a:gdLst>
                  <a:gd name="T0" fmla="*/ 2 w 133"/>
                  <a:gd name="T1" fmla="*/ 72 h 78"/>
                  <a:gd name="T2" fmla="*/ 5 w 133"/>
                  <a:gd name="T3" fmla="*/ 67 h 78"/>
                  <a:gd name="T4" fmla="*/ 13 w 133"/>
                  <a:gd name="T5" fmla="*/ 61 h 78"/>
                  <a:gd name="T6" fmla="*/ 28 w 133"/>
                  <a:gd name="T7" fmla="*/ 50 h 78"/>
                  <a:gd name="T8" fmla="*/ 50 w 133"/>
                  <a:gd name="T9" fmla="*/ 36 h 78"/>
                  <a:gd name="T10" fmla="*/ 74 w 133"/>
                  <a:gd name="T11" fmla="*/ 23 h 78"/>
                  <a:gd name="T12" fmla="*/ 91 w 133"/>
                  <a:gd name="T13" fmla="*/ 14 h 78"/>
                  <a:gd name="T14" fmla="*/ 109 w 133"/>
                  <a:gd name="T15" fmla="*/ 4 h 78"/>
                  <a:gd name="T16" fmla="*/ 115 w 133"/>
                  <a:gd name="T17" fmla="*/ 2 h 78"/>
                  <a:gd name="T18" fmla="*/ 121 w 133"/>
                  <a:gd name="T19" fmla="*/ 0 h 78"/>
                  <a:gd name="T20" fmla="*/ 124 w 133"/>
                  <a:gd name="T21" fmla="*/ 0 h 78"/>
                  <a:gd name="T22" fmla="*/ 129 w 133"/>
                  <a:gd name="T23" fmla="*/ 0 h 78"/>
                  <a:gd name="T24" fmla="*/ 132 w 133"/>
                  <a:gd name="T25" fmla="*/ 1 h 78"/>
                  <a:gd name="T26" fmla="*/ 133 w 133"/>
                  <a:gd name="T27" fmla="*/ 3 h 78"/>
                  <a:gd name="T28" fmla="*/ 131 w 133"/>
                  <a:gd name="T29" fmla="*/ 6 h 78"/>
                  <a:gd name="T30" fmla="*/ 129 w 133"/>
                  <a:gd name="T31" fmla="*/ 9 h 78"/>
                  <a:gd name="T32" fmla="*/ 127 w 133"/>
                  <a:gd name="T33" fmla="*/ 11 h 78"/>
                  <a:gd name="T34" fmla="*/ 122 w 133"/>
                  <a:gd name="T35" fmla="*/ 15 h 78"/>
                  <a:gd name="T36" fmla="*/ 106 w 133"/>
                  <a:gd name="T37" fmla="*/ 27 h 78"/>
                  <a:gd name="T38" fmla="*/ 90 w 133"/>
                  <a:gd name="T39" fmla="*/ 37 h 78"/>
                  <a:gd name="T40" fmla="*/ 67 w 133"/>
                  <a:gd name="T41" fmla="*/ 51 h 78"/>
                  <a:gd name="T42" fmla="*/ 44 w 133"/>
                  <a:gd name="T43" fmla="*/ 63 h 78"/>
                  <a:gd name="T44" fmla="*/ 25 w 133"/>
                  <a:gd name="T45" fmla="*/ 73 h 78"/>
                  <a:gd name="T46" fmla="*/ 13 w 133"/>
                  <a:gd name="T47" fmla="*/ 76 h 78"/>
                  <a:gd name="T48" fmla="*/ 6 w 133"/>
                  <a:gd name="T49" fmla="*/ 78 h 78"/>
                  <a:gd name="T50" fmla="*/ 2 w 133"/>
                  <a:gd name="T51" fmla="*/ 77 h 78"/>
                  <a:gd name="T52" fmla="*/ 0 w 133"/>
                  <a:gd name="T53" fmla="*/ 75 h 78"/>
                  <a:gd name="T54" fmla="*/ 2 w 133"/>
                  <a:gd name="T55" fmla="*/ 72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2" y="72"/>
                    </a:moveTo>
                    <a:lnTo>
                      <a:pt x="5" y="67"/>
                    </a:lnTo>
                    <a:lnTo>
                      <a:pt x="13" y="61"/>
                    </a:lnTo>
                    <a:lnTo>
                      <a:pt x="28" y="50"/>
                    </a:lnTo>
                    <a:lnTo>
                      <a:pt x="50" y="36"/>
                    </a:lnTo>
                    <a:lnTo>
                      <a:pt x="74" y="23"/>
                    </a:lnTo>
                    <a:lnTo>
                      <a:pt x="91" y="14"/>
                    </a:lnTo>
                    <a:lnTo>
                      <a:pt x="109" y="4"/>
                    </a:lnTo>
                    <a:lnTo>
                      <a:pt x="115" y="2"/>
                    </a:lnTo>
                    <a:lnTo>
                      <a:pt x="121" y="0"/>
                    </a:lnTo>
                    <a:lnTo>
                      <a:pt x="124" y="0"/>
                    </a:lnTo>
                    <a:lnTo>
                      <a:pt x="129" y="0"/>
                    </a:lnTo>
                    <a:lnTo>
                      <a:pt x="132" y="1"/>
                    </a:lnTo>
                    <a:lnTo>
                      <a:pt x="133" y="3"/>
                    </a:lnTo>
                    <a:lnTo>
                      <a:pt x="131" y="6"/>
                    </a:lnTo>
                    <a:lnTo>
                      <a:pt x="129" y="9"/>
                    </a:lnTo>
                    <a:lnTo>
                      <a:pt x="127" y="11"/>
                    </a:lnTo>
                    <a:lnTo>
                      <a:pt x="122" y="15"/>
                    </a:lnTo>
                    <a:lnTo>
                      <a:pt x="106" y="27"/>
                    </a:lnTo>
                    <a:lnTo>
                      <a:pt x="90" y="37"/>
                    </a:lnTo>
                    <a:lnTo>
                      <a:pt x="67" y="51"/>
                    </a:lnTo>
                    <a:lnTo>
                      <a:pt x="44" y="63"/>
                    </a:lnTo>
                    <a:lnTo>
                      <a:pt x="25" y="73"/>
                    </a:lnTo>
                    <a:lnTo>
                      <a:pt x="13" y="76"/>
                    </a:lnTo>
                    <a:lnTo>
                      <a:pt x="6" y="78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2" y="7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4" name="Freeform 177"/>
              <p:cNvSpPr>
                <a:spLocks/>
              </p:cNvSpPr>
              <p:nvPr/>
            </p:nvSpPr>
            <p:spPr bwMode="auto">
              <a:xfrm>
                <a:off x="3997" y="3772"/>
                <a:ext cx="133" cy="78"/>
              </a:xfrm>
              <a:custGeom>
                <a:avLst/>
                <a:gdLst>
                  <a:gd name="T0" fmla="*/ 3 w 133"/>
                  <a:gd name="T1" fmla="*/ 72 h 78"/>
                  <a:gd name="T2" fmla="*/ 6 w 133"/>
                  <a:gd name="T3" fmla="*/ 67 h 78"/>
                  <a:gd name="T4" fmla="*/ 13 w 133"/>
                  <a:gd name="T5" fmla="*/ 61 h 78"/>
                  <a:gd name="T6" fmla="*/ 28 w 133"/>
                  <a:gd name="T7" fmla="*/ 50 h 78"/>
                  <a:gd name="T8" fmla="*/ 51 w 133"/>
                  <a:gd name="T9" fmla="*/ 36 h 78"/>
                  <a:gd name="T10" fmla="*/ 74 w 133"/>
                  <a:gd name="T11" fmla="*/ 23 h 78"/>
                  <a:gd name="T12" fmla="*/ 92 w 133"/>
                  <a:gd name="T13" fmla="*/ 14 h 78"/>
                  <a:gd name="T14" fmla="*/ 109 w 133"/>
                  <a:gd name="T15" fmla="*/ 4 h 78"/>
                  <a:gd name="T16" fmla="*/ 116 w 133"/>
                  <a:gd name="T17" fmla="*/ 2 h 78"/>
                  <a:gd name="T18" fmla="*/ 121 w 133"/>
                  <a:gd name="T19" fmla="*/ 0 h 78"/>
                  <a:gd name="T20" fmla="*/ 125 w 133"/>
                  <a:gd name="T21" fmla="*/ 0 h 78"/>
                  <a:gd name="T22" fmla="*/ 130 w 133"/>
                  <a:gd name="T23" fmla="*/ 0 h 78"/>
                  <a:gd name="T24" fmla="*/ 133 w 133"/>
                  <a:gd name="T25" fmla="*/ 1 h 78"/>
                  <a:gd name="T26" fmla="*/ 133 w 133"/>
                  <a:gd name="T27" fmla="*/ 3 h 78"/>
                  <a:gd name="T28" fmla="*/ 132 w 133"/>
                  <a:gd name="T29" fmla="*/ 6 h 78"/>
                  <a:gd name="T30" fmla="*/ 130 w 133"/>
                  <a:gd name="T31" fmla="*/ 9 h 78"/>
                  <a:gd name="T32" fmla="*/ 127 w 133"/>
                  <a:gd name="T33" fmla="*/ 11 h 78"/>
                  <a:gd name="T34" fmla="*/ 123 w 133"/>
                  <a:gd name="T35" fmla="*/ 15 h 78"/>
                  <a:gd name="T36" fmla="*/ 107 w 133"/>
                  <a:gd name="T37" fmla="*/ 27 h 78"/>
                  <a:gd name="T38" fmla="*/ 91 w 133"/>
                  <a:gd name="T39" fmla="*/ 37 h 78"/>
                  <a:gd name="T40" fmla="*/ 68 w 133"/>
                  <a:gd name="T41" fmla="*/ 51 h 78"/>
                  <a:gd name="T42" fmla="*/ 45 w 133"/>
                  <a:gd name="T43" fmla="*/ 63 h 78"/>
                  <a:gd name="T44" fmla="*/ 25 w 133"/>
                  <a:gd name="T45" fmla="*/ 73 h 78"/>
                  <a:gd name="T46" fmla="*/ 15 w 133"/>
                  <a:gd name="T47" fmla="*/ 76 h 78"/>
                  <a:gd name="T48" fmla="*/ 7 w 133"/>
                  <a:gd name="T49" fmla="*/ 78 h 78"/>
                  <a:gd name="T50" fmla="*/ 2 w 133"/>
                  <a:gd name="T51" fmla="*/ 77 h 78"/>
                  <a:gd name="T52" fmla="*/ 0 w 133"/>
                  <a:gd name="T53" fmla="*/ 75 h 78"/>
                  <a:gd name="T54" fmla="*/ 3 w 133"/>
                  <a:gd name="T55" fmla="*/ 72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3" y="72"/>
                    </a:moveTo>
                    <a:lnTo>
                      <a:pt x="6" y="67"/>
                    </a:lnTo>
                    <a:lnTo>
                      <a:pt x="13" y="61"/>
                    </a:lnTo>
                    <a:lnTo>
                      <a:pt x="28" y="50"/>
                    </a:lnTo>
                    <a:lnTo>
                      <a:pt x="51" y="36"/>
                    </a:lnTo>
                    <a:lnTo>
                      <a:pt x="74" y="23"/>
                    </a:lnTo>
                    <a:lnTo>
                      <a:pt x="92" y="14"/>
                    </a:lnTo>
                    <a:lnTo>
                      <a:pt x="109" y="4"/>
                    </a:lnTo>
                    <a:lnTo>
                      <a:pt x="116" y="2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30" y="0"/>
                    </a:lnTo>
                    <a:lnTo>
                      <a:pt x="133" y="1"/>
                    </a:lnTo>
                    <a:lnTo>
                      <a:pt x="133" y="3"/>
                    </a:lnTo>
                    <a:lnTo>
                      <a:pt x="132" y="6"/>
                    </a:lnTo>
                    <a:lnTo>
                      <a:pt x="130" y="9"/>
                    </a:lnTo>
                    <a:lnTo>
                      <a:pt x="127" y="11"/>
                    </a:lnTo>
                    <a:lnTo>
                      <a:pt x="123" y="15"/>
                    </a:lnTo>
                    <a:lnTo>
                      <a:pt x="107" y="27"/>
                    </a:lnTo>
                    <a:lnTo>
                      <a:pt x="91" y="37"/>
                    </a:lnTo>
                    <a:lnTo>
                      <a:pt x="68" y="51"/>
                    </a:lnTo>
                    <a:lnTo>
                      <a:pt x="45" y="63"/>
                    </a:lnTo>
                    <a:lnTo>
                      <a:pt x="25" y="73"/>
                    </a:lnTo>
                    <a:lnTo>
                      <a:pt x="15" y="76"/>
                    </a:lnTo>
                    <a:lnTo>
                      <a:pt x="7" y="78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3" y="7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5" name="Freeform 178"/>
              <p:cNvSpPr>
                <a:spLocks/>
              </p:cNvSpPr>
              <p:nvPr/>
            </p:nvSpPr>
            <p:spPr bwMode="auto">
              <a:xfrm>
                <a:off x="3992" y="3747"/>
                <a:ext cx="76" cy="101"/>
              </a:xfrm>
              <a:custGeom>
                <a:avLst/>
                <a:gdLst>
                  <a:gd name="T0" fmla="*/ 5 w 76"/>
                  <a:gd name="T1" fmla="*/ 100 h 101"/>
                  <a:gd name="T2" fmla="*/ 2 w 76"/>
                  <a:gd name="T3" fmla="*/ 98 h 101"/>
                  <a:gd name="T4" fmla="*/ 1 w 76"/>
                  <a:gd name="T5" fmla="*/ 97 h 101"/>
                  <a:gd name="T6" fmla="*/ 0 w 76"/>
                  <a:gd name="T7" fmla="*/ 94 h 101"/>
                  <a:gd name="T8" fmla="*/ 1 w 76"/>
                  <a:gd name="T9" fmla="*/ 91 h 101"/>
                  <a:gd name="T10" fmla="*/ 5 w 76"/>
                  <a:gd name="T11" fmla="*/ 83 h 101"/>
                  <a:gd name="T12" fmla="*/ 13 w 76"/>
                  <a:gd name="T13" fmla="*/ 69 h 101"/>
                  <a:gd name="T14" fmla="*/ 21 w 76"/>
                  <a:gd name="T15" fmla="*/ 55 h 101"/>
                  <a:gd name="T16" fmla="*/ 30 w 76"/>
                  <a:gd name="T17" fmla="*/ 42 h 101"/>
                  <a:gd name="T18" fmla="*/ 39 w 76"/>
                  <a:gd name="T19" fmla="*/ 29 h 101"/>
                  <a:gd name="T20" fmla="*/ 48 w 76"/>
                  <a:gd name="T21" fmla="*/ 17 h 101"/>
                  <a:gd name="T22" fmla="*/ 55 w 76"/>
                  <a:gd name="T23" fmla="*/ 9 h 101"/>
                  <a:gd name="T24" fmla="*/ 58 w 76"/>
                  <a:gd name="T25" fmla="*/ 6 h 101"/>
                  <a:gd name="T26" fmla="*/ 61 w 76"/>
                  <a:gd name="T27" fmla="*/ 3 h 101"/>
                  <a:gd name="T28" fmla="*/ 64 w 76"/>
                  <a:gd name="T29" fmla="*/ 1 h 101"/>
                  <a:gd name="T30" fmla="*/ 67 w 76"/>
                  <a:gd name="T31" fmla="*/ 1 h 101"/>
                  <a:gd name="T32" fmla="*/ 70 w 76"/>
                  <a:gd name="T33" fmla="*/ 0 h 101"/>
                  <a:gd name="T34" fmla="*/ 73 w 76"/>
                  <a:gd name="T35" fmla="*/ 0 h 101"/>
                  <a:gd name="T36" fmla="*/ 75 w 76"/>
                  <a:gd name="T37" fmla="*/ 1 h 101"/>
                  <a:gd name="T38" fmla="*/ 76 w 76"/>
                  <a:gd name="T39" fmla="*/ 3 h 101"/>
                  <a:gd name="T40" fmla="*/ 76 w 76"/>
                  <a:gd name="T41" fmla="*/ 5 h 101"/>
                  <a:gd name="T42" fmla="*/ 76 w 76"/>
                  <a:gd name="T43" fmla="*/ 7 h 101"/>
                  <a:gd name="T44" fmla="*/ 74 w 76"/>
                  <a:gd name="T45" fmla="*/ 11 h 101"/>
                  <a:gd name="T46" fmla="*/ 72 w 76"/>
                  <a:gd name="T47" fmla="*/ 16 h 101"/>
                  <a:gd name="T48" fmla="*/ 69 w 76"/>
                  <a:gd name="T49" fmla="*/ 24 h 101"/>
                  <a:gd name="T50" fmla="*/ 63 w 76"/>
                  <a:gd name="T51" fmla="*/ 34 h 101"/>
                  <a:gd name="T52" fmla="*/ 55 w 76"/>
                  <a:gd name="T53" fmla="*/ 47 h 101"/>
                  <a:gd name="T54" fmla="*/ 46 w 76"/>
                  <a:gd name="T55" fmla="*/ 61 h 101"/>
                  <a:gd name="T56" fmla="*/ 37 w 76"/>
                  <a:gd name="T57" fmla="*/ 73 h 101"/>
                  <a:gd name="T58" fmla="*/ 31 w 76"/>
                  <a:gd name="T59" fmla="*/ 81 h 101"/>
                  <a:gd name="T60" fmla="*/ 24 w 76"/>
                  <a:gd name="T61" fmla="*/ 88 h 101"/>
                  <a:gd name="T62" fmla="*/ 16 w 76"/>
                  <a:gd name="T63" fmla="*/ 96 h 101"/>
                  <a:gd name="T64" fmla="*/ 14 w 76"/>
                  <a:gd name="T65" fmla="*/ 99 h 101"/>
                  <a:gd name="T66" fmla="*/ 11 w 76"/>
                  <a:gd name="T67" fmla="*/ 100 h 101"/>
                  <a:gd name="T68" fmla="*/ 8 w 76"/>
                  <a:gd name="T69" fmla="*/ 101 h 101"/>
                  <a:gd name="T70" fmla="*/ 5 w 76"/>
                  <a:gd name="T71" fmla="*/ 10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1"/>
                    </a:lnTo>
                    <a:lnTo>
                      <a:pt x="5" y="83"/>
                    </a:lnTo>
                    <a:lnTo>
                      <a:pt x="13" y="69"/>
                    </a:lnTo>
                    <a:lnTo>
                      <a:pt x="21" y="55"/>
                    </a:lnTo>
                    <a:lnTo>
                      <a:pt x="30" y="42"/>
                    </a:lnTo>
                    <a:lnTo>
                      <a:pt x="39" y="29"/>
                    </a:lnTo>
                    <a:lnTo>
                      <a:pt x="48" y="17"/>
                    </a:lnTo>
                    <a:lnTo>
                      <a:pt x="55" y="9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6" y="3"/>
                    </a:lnTo>
                    <a:lnTo>
                      <a:pt x="76" y="5"/>
                    </a:lnTo>
                    <a:lnTo>
                      <a:pt x="76" y="7"/>
                    </a:lnTo>
                    <a:lnTo>
                      <a:pt x="74" y="11"/>
                    </a:lnTo>
                    <a:lnTo>
                      <a:pt x="72" y="16"/>
                    </a:lnTo>
                    <a:lnTo>
                      <a:pt x="69" y="24"/>
                    </a:lnTo>
                    <a:lnTo>
                      <a:pt x="63" y="34"/>
                    </a:lnTo>
                    <a:lnTo>
                      <a:pt x="55" y="47"/>
                    </a:lnTo>
                    <a:lnTo>
                      <a:pt x="46" y="61"/>
                    </a:lnTo>
                    <a:lnTo>
                      <a:pt x="37" y="73"/>
                    </a:lnTo>
                    <a:lnTo>
                      <a:pt x="31" y="81"/>
                    </a:lnTo>
                    <a:lnTo>
                      <a:pt x="24" y="88"/>
                    </a:lnTo>
                    <a:lnTo>
                      <a:pt x="16" y="96"/>
                    </a:lnTo>
                    <a:lnTo>
                      <a:pt x="14" y="99"/>
                    </a:lnTo>
                    <a:lnTo>
                      <a:pt x="11" y="100"/>
                    </a:lnTo>
                    <a:lnTo>
                      <a:pt x="8" y="101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6" name="Freeform 179"/>
              <p:cNvSpPr>
                <a:spLocks/>
              </p:cNvSpPr>
              <p:nvPr/>
            </p:nvSpPr>
            <p:spPr bwMode="auto">
              <a:xfrm>
                <a:off x="3987" y="3747"/>
                <a:ext cx="75" cy="101"/>
              </a:xfrm>
              <a:custGeom>
                <a:avLst/>
                <a:gdLst>
                  <a:gd name="T0" fmla="*/ 5 w 75"/>
                  <a:gd name="T1" fmla="*/ 100 h 101"/>
                  <a:gd name="T2" fmla="*/ 2 w 75"/>
                  <a:gd name="T3" fmla="*/ 98 h 101"/>
                  <a:gd name="T4" fmla="*/ 1 w 75"/>
                  <a:gd name="T5" fmla="*/ 97 h 101"/>
                  <a:gd name="T6" fmla="*/ 0 w 75"/>
                  <a:gd name="T7" fmla="*/ 94 h 101"/>
                  <a:gd name="T8" fmla="*/ 1 w 75"/>
                  <a:gd name="T9" fmla="*/ 91 h 101"/>
                  <a:gd name="T10" fmla="*/ 4 w 75"/>
                  <a:gd name="T11" fmla="*/ 83 h 101"/>
                  <a:gd name="T12" fmla="*/ 12 w 75"/>
                  <a:gd name="T13" fmla="*/ 69 h 101"/>
                  <a:gd name="T14" fmla="*/ 21 w 75"/>
                  <a:gd name="T15" fmla="*/ 55 h 101"/>
                  <a:gd name="T16" fmla="*/ 29 w 75"/>
                  <a:gd name="T17" fmla="*/ 42 h 101"/>
                  <a:gd name="T18" fmla="*/ 38 w 75"/>
                  <a:gd name="T19" fmla="*/ 29 h 101"/>
                  <a:gd name="T20" fmla="*/ 48 w 75"/>
                  <a:gd name="T21" fmla="*/ 17 h 101"/>
                  <a:gd name="T22" fmla="*/ 55 w 75"/>
                  <a:gd name="T23" fmla="*/ 9 h 101"/>
                  <a:gd name="T24" fmla="*/ 59 w 75"/>
                  <a:gd name="T25" fmla="*/ 6 h 101"/>
                  <a:gd name="T26" fmla="*/ 61 w 75"/>
                  <a:gd name="T27" fmla="*/ 3 h 101"/>
                  <a:gd name="T28" fmla="*/ 63 w 75"/>
                  <a:gd name="T29" fmla="*/ 1 h 101"/>
                  <a:gd name="T30" fmla="*/ 67 w 75"/>
                  <a:gd name="T31" fmla="*/ 1 h 101"/>
                  <a:gd name="T32" fmla="*/ 70 w 75"/>
                  <a:gd name="T33" fmla="*/ 0 h 101"/>
                  <a:gd name="T34" fmla="*/ 73 w 75"/>
                  <a:gd name="T35" fmla="*/ 0 h 101"/>
                  <a:gd name="T36" fmla="*/ 75 w 75"/>
                  <a:gd name="T37" fmla="*/ 1 h 101"/>
                  <a:gd name="T38" fmla="*/ 75 w 75"/>
                  <a:gd name="T39" fmla="*/ 3 h 101"/>
                  <a:gd name="T40" fmla="*/ 75 w 75"/>
                  <a:gd name="T41" fmla="*/ 5 h 101"/>
                  <a:gd name="T42" fmla="*/ 75 w 75"/>
                  <a:gd name="T43" fmla="*/ 7 h 101"/>
                  <a:gd name="T44" fmla="*/ 73 w 75"/>
                  <a:gd name="T45" fmla="*/ 11 h 101"/>
                  <a:gd name="T46" fmla="*/ 72 w 75"/>
                  <a:gd name="T47" fmla="*/ 16 h 101"/>
                  <a:gd name="T48" fmla="*/ 69 w 75"/>
                  <a:gd name="T49" fmla="*/ 24 h 101"/>
                  <a:gd name="T50" fmla="*/ 63 w 75"/>
                  <a:gd name="T51" fmla="*/ 34 h 101"/>
                  <a:gd name="T52" fmla="*/ 55 w 75"/>
                  <a:gd name="T53" fmla="*/ 47 h 101"/>
                  <a:gd name="T54" fmla="*/ 46 w 75"/>
                  <a:gd name="T55" fmla="*/ 61 h 101"/>
                  <a:gd name="T56" fmla="*/ 37 w 75"/>
                  <a:gd name="T57" fmla="*/ 73 h 101"/>
                  <a:gd name="T58" fmla="*/ 30 w 75"/>
                  <a:gd name="T59" fmla="*/ 81 h 101"/>
                  <a:gd name="T60" fmla="*/ 25 w 75"/>
                  <a:gd name="T61" fmla="*/ 88 h 101"/>
                  <a:gd name="T62" fmla="*/ 16 w 75"/>
                  <a:gd name="T63" fmla="*/ 96 h 101"/>
                  <a:gd name="T64" fmla="*/ 13 w 75"/>
                  <a:gd name="T65" fmla="*/ 99 h 101"/>
                  <a:gd name="T66" fmla="*/ 11 w 75"/>
                  <a:gd name="T67" fmla="*/ 100 h 101"/>
                  <a:gd name="T68" fmla="*/ 8 w 75"/>
                  <a:gd name="T69" fmla="*/ 101 h 101"/>
                  <a:gd name="T70" fmla="*/ 5 w 75"/>
                  <a:gd name="T71" fmla="*/ 10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5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1"/>
                    </a:lnTo>
                    <a:lnTo>
                      <a:pt x="4" y="83"/>
                    </a:lnTo>
                    <a:lnTo>
                      <a:pt x="12" y="69"/>
                    </a:lnTo>
                    <a:lnTo>
                      <a:pt x="21" y="55"/>
                    </a:lnTo>
                    <a:lnTo>
                      <a:pt x="29" y="42"/>
                    </a:lnTo>
                    <a:lnTo>
                      <a:pt x="38" y="29"/>
                    </a:lnTo>
                    <a:lnTo>
                      <a:pt x="48" y="17"/>
                    </a:lnTo>
                    <a:lnTo>
                      <a:pt x="55" y="9"/>
                    </a:lnTo>
                    <a:lnTo>
                      <a:pt x="59" y="6"/>
                    </a:lnTo>
                    <a:lnTo>
                      <a:pt x="61" y="3"/>
                    </a:lnTo>
                    <a:lnTo>
                      <a:pt x="63" y="1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7"/>
                    </a:lnTo>
                    <a:lnTo>
                      <a:pt x="73" y="11"/>
                    </a:lnTo>
                    <a:lnTo>
                      <a:pt x="72" y="16"/>
                    </a:lnTo>
                    <a:lnTo>
                      <a:pt x="69" y="24"/>
                    </a:lnTo>
                    <a:lnTo>
                      <a:pt x="63" y="34"/>
                    </a:lnTo>
                    <a:lnTo>
                      <a:pt x="55" y="47"/>
                    </a:lnTo>
                    <a:lnTo>
                      <a:pt x="46" y="61"/>
                    </a:lnTo>
                    <a:lnTo>
                      <a:pt x="37" y="73"/>
                    </a:lnTo>
                    <a:lnTo>
                      <a:pt x="30" y="81"/>
                    </a:lnTo>
                    <a:lnTo>
                      <a:pt x="25" y="88"/>
                    </a:lnTo>
                    <a:lnTo>
                      <a:pt x="16" y="96"/>
                    </a:lnTo>
                    <a:lnTo>
                      <a:pt x="13" y="99"/>
                    </a:lnTo>
                    <a:lnTo>
                      <a:pt x="11" y="100"/>
                    </a:lnTo>
                    <a:lnTo>
                      <a:pt x="8" y="101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7" name="Freeform 180"/>
              <p:cNvSpPr>
                <a:spLocks/>
              </p:cNvSpPr>
              <p:nvPr/>
            </p:nvSpPr>
            <p:spPr bwMode="auto">
              <a:xfrm>
                <a:off x="4003" y="3809"/>
                <a:ext cx="170" cy="44"/>
              </a:xfrm>
              <a:custGeom>
                <a:avLst/>
                <a:gdLst>
                  <a:gd name="T0" fmla="*/ 0 w 170"/>
                  <a:gd name="T1" fmla="*/ 39 h 44"/>
                  <a:gd name="T2" fmla="*/ 6 w 170"/>
                  <a:gd name="T3" fmla="*/ 35 h 44"/>
                  <a:gd name="T4" fmla="*/ 22 w 170"/>
                  <a:gd name="T5" fmla="*/ 29 h 44"/>
                  <a:gd name="T6" fmla="*/ 44 w 170"/>
                  <a:gd name="T7" fmla="*/ 23 h 44"/>
                  <a:gd name="T8" fmla="*/ 71 w 170"/>
                  <a:gd name="T9" fmla="*/ 16 h 44"/>
                  <a:gd name="T10" fmla="*/ 100 w 170"/>
                  <a:gd name="T11" fmla="*/ 9 h 44"/>
                  <a:gd name="T12" fmla="*/ 129 w 170"/>
                  <a:gd name="T13" fmla="*/ 4 h 44"/>
                  <a:gd name="T14" fmla="*/ 146 w 170"/>
                  <a:gd name="T15" fmla="*/ 1 h 44"/>
                  <a:gd name="T16" fmla="*/ 153 w 170"/>
                  <a:gd name="T17" fmla="*/ 0 h 44"/>
                  <a:gd name="T18" fmla="*/ 158 w 170"/>
                  <a:gd name="T19" fmla="*/ 0 h 44"/>
                  <a:gd name="T20" fmla="*/ 165 w 170"/>
                  <a:gd name="T21" fmla="*/ 1 h 44"/>
                  <a:gd name="T22" fmla="*/ 168 w 170"/>
                  <a:gd name="T23" fmla="*/ 2 h 44"/>
                  <a:gd name="T24" fmla="*/ 170 w 170"/>
                  <a:gd name="T25" fmla="*/ 4 h 44"/>
                  <a:gd name="T26" fmla="*/ 168 w 170"/>
                  <a:gd name="T27" fmla="*/ 7 h 44"/>
                  <a:gd name="T28" fmla="*/ 167 w 170"/>
                  <a:gd name="T29" fmla="*/ 8 h 44"/>
                  <a:gd name="T30" fmla="*/ 164 w 170"/>
                  <a:gd name="T31" fmla="*/ 10 h 44"/>
                  <a:gd name="T32" fmla="*/ 160 w 170"/>
                  <a:gd name="T33" fmla="*/ 12 h 44"/>
                  <a:gd name="T34" fmla="*/ 143 w 170"/>
                  <a:gd name="T35" fmla="*/ 16 h 44"/>
                  <a:gd name="T36" fmla="*/ 114 w 170"/>
                  <a:gd name="T37" fmla="*/ 24 h 44"/>
                  <a:gd name="T38" fmla="*/ 87 w 170"/>
                  <a:gd name="T39" fmla="*/ 31 h 44"/>
                  <a:gd name="T40" fmla="*/ 58 w 170"/>
                  <a:gd name="T41" fmla="*/ 37 h 44"/>
                  <a:gd name="T42" fmla="*/ 36 w 170"/>
                  <a:gd name="T43" fmla="*/ 41 h 44"/>
                  <a:gd name="T44" fmla="*/ 19 w 170"/>
                  <a:gd name="T45" fmla="*/ 44 h 44"/>
                  <a:gd name="T46" fmla="*/ 10 w 170"/>
                  <a:gd name="T47" fmla="*/ 44 h 44"/>
                  <a:gd name="T48" fmla="*/ 3 w 170"/>
                  <a:gd name="T49" fmla="*/ 43 h 44"/>
                  <a:gd name="T50" fmla="*/ 0 w 170"/>
                  <a:gd name="T51" fmla="*/ 41 h 44"/>
                  <a:gd name="T52" fmla="*/ 0 w 170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0" h="44">
                    <a:moveTo>
                      <a:pt x="0" y="39"/>
                    </a:moveTo>
                    <a:lnTo>
                      <a:pt x="6" y="35"/>
                    </a:lnTo>
                    <a:lnTo>
                      <a:pt x="22" y="29"/>
                    </a:lnTo>
                    <a:lnTo>
                      <a:pt x="44" y="23"/>
                    </a:lnTo>
                    <a:lnTo>
                      <a:pt x="71" y="16"/>
                    </a:lnTo>
                    <a:lnTo>
                      <a:pt x="100" y="9"/>
                    </a:lnTo>
                    <a:lnTo>
                      <a:pt x="129" y="4"/>
                    </a:lnTo>
                    <a:lnTo>
                      <a:pt x="146" y="1"/>
                    </a:lnTo>
                    <a:lnTo>
                      <a:pt x="153" y="0"/>
                    </a:lnTo>
                    <a:lnTo>
                      <a:pt x="158" y="0"/>
                    </a:lnTo>
                    <a:lnTo>
                      <a:pt x="165" y="1"/>
                    </a:lnTo>
                    <a:lnTo>
                      <a:pt x="168" y="2"/>
                    </a:lnTo>
                    <a:lnTo>
                      <a:pt x="170" y="4"/>
                    </a:lnTo>
                    <a:lnTo>
                      <a:pt x="168" y="7"/>
                    </a:lnTo>
                    <a:lnTo>
                      <a:pt x="167" y="8"/>
                    </a:lnTo>
                    <a:lnTo>
                      <a:pt x="164" y="10"/>
                    </a:lnTo>
                    <a:lnTo>
                      <a:pt x="160" y="12"/>
                    </a:lnTo>
                    <a:lnTo>
                      <a:pt x="143" y="16"/>
                    </a:lnTo>
                    <a:lnTo>
                      <a:pt x="114" y="24"/>
                    </a:lnTo>
                    <a:lnTo>
                      <a:pt x="87" y="31"/>
                    </a:lnTo>
                    <a:lnTo>
                      <a:pt x="58" y="37"/>
                    </a:lnTo>
                    <a:lnTo>
                      <a:pt x="36" y="41"/>
                    </a:lnTo>
                    <a:lnTo>
                      <a:pt x="19" y="44"/>
                    </a:lnTo>
                    <a:lnTo>
                      <a:pt x="10" y="44"/>
                    </a:lnTo>
                    <a:lnTo>
                      <a:pt x="3" y="43"/>
                    </a:lnTo>
                    <a:lnTo>
                      <a:pt x="0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8" name="Freeform 181"/>
              <p:cNvSpPr>
                <a:spLocks/>
              </p:cNvSpPr>
              <p:nvPr/>
            </p:nvSpPr>
            <p:spPr bwMode="auto">
              <a:xfrm>
                <a:off x="3998" y="3808"/>
                <a:ext cx="169" cy="45"/>
              </a:xfrm>
              <a:custGeom>
                <a:avLst/>
                <a:gdLst>
                  <a:gd name="T0" fmla="*/ 0 w 169"/>
                  <a:gd name="T1" fmla="*/ 39 h 45"/>
                  <a:gd name="T2" fmla="*/ 6 w 169"/>
                  <a:gd name="T3" fmla="*/ 35 h 45"/>
                  <a:gd name="T4" fmla="*/ 22 w 169"/>
                  <a:gd name="T5" fmla="*/ 30 h 45"/>
                  <a:gd name="T6" fmla="*/ 43 w 169"/>
                  <a:gd name="T7" fmla="*/ 24 h 45"/>
                  <a:gd name="T8" fmla="*/ 71 w 169"/>
                  <a:gd name="T9" fmla="*/ 16 h 45"/>
                  <a:gd name="T10" fmla="*/ 100 w 169"/>
                  <a:gd name="T11" fmla="*/ 10 h 45"/>
                  <a:gd name="T12" fmla="*/ 129 w 169"/>
                  <a:gd name="T13" fmla="*/ 4 h 45"/>
                  <a:gd name="T14" fmla="*/ 146 w 169"/>
                  <a:gd name="T15" fmla="*/ 1 h 45"/>
                  <a:gd name="T16" fmla="*/ 152 w 169"/>
                  <a:gd name="T17" fmla="*/ 1 h 45"/>
                  <a:gd name="T18" fmla="*/ 158 w 169"/>
                  <a:gd name="T19" fmla="*/ 0 h 45"/>
                  <a:gd name="T20" fmla="*/ 165 w 169"/>
                  <a:gd name="T21" fmla="*/ 1 h 45"/>
                  <a:gd name="T22" fmla="*/ 168 w 169"/>
                  <a:gd name="T23" fmla="*/ 3 h 45"/>
                  <a:gd name="T24" fmla="*/ 169 w 169"/>
                  <a:gd name="T25" fmla="*/ 5 h 45"/>
                  <a:gd name="T26" fmla="*/ 168 w 169"/>
                  <a:gd name="T27" fmla="*/ 7 h 45"/>
                  <a:gd name="T28" fmla="*/ 166 w 169"/>
                  <a:gd name="T29" fmla="*/ 9 h 45"/>
                  <a:gd name="T30" fmla="*/ 164 w 169"/>
                  <a:gd name="T31" fmla="*/ 10 h 45"/>
                  <a:gd name="T32" fmla="*/ 159 w 169"/>
                  <a:gd name="T33" fmla="*/ 12 h 45"/>
                  <a:gd name="T34" fmla="*/ 143 w 169"/>
                  <a:gd name="T35" fmla="*/ 16 h 45"/>
                  <a:gd name="T36" fmla="*/ 114 w 169"/>
                  <a:gd name="T37" fmla="*/ 25 h 45"/>
                  <a:gd name="T38" fmla="*/ 87 w 169"/>
                  <a:gd name="T39" fmla="*/ 31 h 45"/>
                  <a:gd name="T40" fmla="*/ 58 w 169"/>
                  <a:gd name="T41" fmla="*/ 37 h 45"/>
                  <a:gd name="T42" fmla="*/ 35 w 169"/>
                  <a:gd name="T43" fmla="*/ 42 h 45"/>
                  <a:gd name="T44" fmla="*/ 18 w 169"/>
                  <a:gd name="T45" fmla="*/ 44 h 45"/>
                  <a:gd name="T46" fmla="*/ 9 w 169"/>
                  <a:gd name="T47" fmla="*/ 45 h 45"/>
                  <a:gd name="T48" fmla="*/ 3 w 169"/>
                  <a:gd name="T49" fmla="*/ 44 h 45"/>
                  <a:gd name="T50" fmla="*/ 0 w 169"/>
                  <a:gd name="T51" fmla="*/ 42 h 45"/>
                  <a:gd name="T52" fmla="*/ 0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9" h="45">
                    <a:moveTo>
                      <a:pt x="0" y="39"/>
                    </a:moveTo>
                    <a:lnTo>
                      <a:pt x="6" y="35"/>
                    </a:lnTo>
                    <a:lnTo>
                      <a:pt x="22" y="30"/>
                    </a:lnTo>
                    <a:lnTo>
                      <a:pt x="43" y="24"/>
                    </a:lnTo>
                    <a:lnTo>
                      <a:pt x="71" y="16"/>
                    </a:lnTo>
                    <a:lnTo>
                      <a:pt x="100" y="10"/>
                    </a:lnTo>
                    <a:lnTo>
                      <a:pt x="129" y="4"/>
                    </a:lnTo>
                    <a:lnTo>
                      <a:pt x="146" y="1"/>
                    </a:lnTo>
                    <a:lnTo>
                      <a:pt x="152" y="1"/>
                    </a:lnTo>
                    <a:lnTo>
                      <a:pt x="158" y="0"/>
                    </a:lnTo>
                    <a:lnTo>
                      <a:pt x="165" y="1"/>
                    </a:lnTo>
                    <a:lnTo>
                      <a:pt x="168" y="3"/>
                    </a:lnTo>
                    <a:lnTo>
                      <a:pt x="169" y="5"/>
                    </a:lnTo>
                    <a:lnTo>
                      <a:pt x="168" y="7"/>
                    </a:lnTo>
                    <a:lnTo>
                      <a:pt x="166" y="9"/>
                    </a:lnTo>
                    <a:lnTo>
                      <a:pt x="164" y="10"/>
                    </a:lnTo>
                    <a:lnTo>
                      <a:pt x="159" y="12"/>
                    </a:lnTo>
                    <a:lnTo>
                      <a:pt x="143" y="16"/>
                    </a:lnTo>
                    <a:lnTo>
                      <a:pt x="114" y="25"/>
                    </a:lnTo>
                    <a:lnTo>
                      <a:pt x="87" y="31"/>
                    </a:lnTo>
                    <a:lnTo>
                      <a:pt x="58" y="37"/>
                    </a:lnTo>
                    <a:lnTo>
                      <a:pt x="35" y="42"/>
                    </a:lnTo>
                    <a:lnTo>
                      <a:pt x="18" y="44"/>
                    </a:lnTo>
                    <a:lnTo>
                      <a:pt x="9" y="45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9" name="Freeform 182"/>
              <p:cNvSpPr>
                <a:spLocks/>
              </p:cNvSpPr>
              <p:nvPr/>
            </p:nvSpPr>
            <p:spPr bwMode="auto">
              <a:xfrm>
                <a:off x="3994" y="3807"/>
                <a:ext cx="28" cy="37"/>
              </a:xfrm>
              <a:custGeom>
                <a:avLst/>
                <a:gdLst>
                  <a:gd name="T0" fmla="*/ 3 w 28"/>
                  <a:gd name="T1" fmla="*/ 36 h 37"/>
                  <a:gd name="T2" fmla="*/ 2 w 28"/>
                  <a:gd name="T3" fmla="*/ 35 h 37"/>
                  <a:gd name="T4" fmla="*/ 1 w 28"/>
                  <a:gd name="T5" fmla="*/ 35 h 37"/>
                  <a:gd name="T6" fmla="*/ 0 w 28"/>
                  <a:gd name="T7" fmla="*/ 34 h 37"/>
                  <a:gd name="T8" fmla="*/ 1 w 28"/>
                  <a:gd name="T9" fmla="*/ 33 h 37"/>
                  <a:gd name="T10" fmla="*/ 3 w 28"/>
                  <a:gd name="T11" fmla="*/ 30 h 37"/>
                  <a:gd name="T12" fmla="*/ 6 w 28"/>
                  <a:gd name="T13" fmla="*/ 25 h 37"/>
                  <a:gd name="T14" fmla="*/ 9 w 28"/>
                  <a:gd name="T15" fmla="*/ 20 h 37"/>
                  <a:gd name="T16" fmla="*/ 12 w 28"/>
                  <a:gd name="T17" fmla="*/ 15 h 37"/>
                  <a:gd name="T18" fmla="*/ 15 w 28"/>
                  <a:gd name="T19" fmla="*/ 10 h 37"/>
                  <a:gd name="T20" fmla="*/ 19 w 28"/>
                  <a:gd name="T21" fmla="*/ 6 h 37"/>
                  <a:gd name="T22" fmla="*/ 21 w 28"/>
                  <a:gd name="T23" fmla="*/ 3 h 37"/>
                  <a:gd name="T24" fmla="*/ 22 w 28"/>
                  <a:gd name="T25" fmla="*/ 1 h 37"/>
                  <a:gd name="T26" fmla="*/ 23 w 28"/>
                  <a:gd name="T27" fmla="*/ 1 h 37"/>
                  <a:gd name="T28" fmla="*/ 25 w 28"/>
                  <a:gd name="T29" fmla="*/ 0 h 37"/>
                  <a:gd name="T30" fmla="*/ 25 w 28"/>
                  <a:gd name="T31" fmla="*/ 0 h 37"/>
                  <a:gd name="T32" fmla="*/ 26 w 28"/>
                  <a:gd name="T33" fmla="*/ 0 h 37"/>
                  <a:gd name="T34" fmla="*/ 28 w 28"/>
                  <a:gd name="T35" fmla="*/ 0 h 37"/>
                  <a:gd name="T36" fmla="*/ 28 w 28"/>
                  <a:gd name="T37" fmla="*/ 0 h 37"/>
                  <a:gd name="T38" fmla="*/ 28 w 28"/>
                  <a:gd name="T39" fmla="*/ 0 h 37"/>
                  <a:gd name="T40" fmla="*/ 28 w 28"/>
                  <a:gd name="T41" fmla="*/ 1 h 37"/>
                  <a:gd name="T42" fmla="*/ 28 w 28"/>
                  <a:gd name="T43" fmla="*/ 2 h 37"/>
                  <a:gd name="T44" fmla="*/ 28 w 28"/>
                  <a:gd name="T45" fmla="*/ 4 h 37"/>
                  <a:gd name="T46" fmla="*/ 27 w 28"/>
                  <a:gd name="T47" fmla="*/ 5 h 37"/>
                  <a:gd name="T48" fmla="*/ 26 w 28"/>
                  <a:gd name="T49" fmla="*/ 8 h 37"/>
                  <a:gd name="T50" fmla="*/ 24 w 28"/>
                  <a:gd name="T51" fmla="*/ 12 h 37"/>
                  <a:gd name="T52" fmla="*/ 21 w 28"/>
                  <a:gd name="T53" fmla="*/ 17 h 37"/>
                  <a:gd name="T54" fmla="*/ 18 w 28"/>
                  <a:gd name="T55" fmla="*/ 22 h 37"/>
                  <a:gd name="T56" fmla="*/ 14 w 28"/>
                  <a:gd name="T57" fmla="*/ 26 h 37"/>
                  <a:gd name="T58" fmla="*/ 12 w 28"/>
                  <a:gd name="T59" fmla="*/ 29 h 37"/>
                  <a:gd name="T60" fmla="*/ 9 w 28"/>
                  <a:gd name="T61" fmla="*/ 32 h 37"/>
                  <a:gd name="T62" fmla="*/ 7 w 28"/>
                  <a:gd name="T63" fmla="*/ 35 h 37"/>
                  <a:gd name="T64" fmla="*/ 6 w 28"/>
                  <a:gd name="T65" fmla="*/ 36 h 37"/>
                  <a:gd name="T66" fmla="*/ 5 w 28"/>
                  <a:gd name="T67" fmla="*/ 36 h 37"/>
                  <a:gd name="T68" fmla="*/ 4 w 28"/>
                  <a:gd name="T69" fmla="*/ 37 h 37"/>
                  <a:gd name="T70" fmla="*/ 3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8" h="37">
                    <a:moveTo>
                      <a:pt x="3" y="36"/>
                    </a:moveTo>
                    <a:lnTo>
                      <a:pt x="2" y="35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3" y="30"/>
                    </a:lnTo>
                    <a:lnTo>
                      <a:pt x="6" y="25"/>
                    </a:lnTo>
                    <a:lnTo>
                      <a:pt x="9" y="20"/>
                    </a:lnTo>
                    <a:lnTo>
                      <a:pt x="12" y="15"/>
                    </a:lnTo>
                    <a:lnTo>
                      <a:pt x="15" y="10"/>
                    </a:lnTo>
                    <a:lnTo>
                      <a:pt x="19" y="6"/>
                    </a:lnTo>
                    <a:lnTo>
                      <a:pt x="21" y="3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7" y="5"/>
                    </a:lnTo>
                    <a:lnTo>
                      <a:pt x="26" y="8"/>
                    </a:lnTo>
                    <a:lnTo>
                      <a:pt x="24" y="12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4" y="26"/>
                    </a:lnTo>
                    <a:lnTo>
                      <a:pt x="12" y="29"/>
                    </a:lnTo>
                    <a:lnTo>
                      <a:pt x="9" y="32"/>
                    </a:lnTo>
                    <a:lnTo>
                      <a:pt x="7" y="35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4" y="37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0" name="Freeform 183"/>
              <p:cNvSpPr>
                <a:spLocks/>
              </p:cNvSpPr>
              <p:nvPr/>
            </p:nvSpPr>
            <p:spPr bwMode="auto">
              <a:xfrm>
                <a:off x="3993" y="3806"/>
                <a:ext cx="27" cy="37"/>
              </a:xfrm>
              <a:custGeom>
                <a:avLst/>
                <a:gdLst>
                  <a:gd name="T0" fmla="*/ 1 w 27"/>
                  <a:gd name="T1" fmla="*/ 36 h 37"/>
                  <a:gd name="T2" fmla="*/ 1 w 27"/>
                  <a:gd name="T3" fmla="*/ 36 h 37"/>
                  <a:gd name="T4" fmla="*/ 0 w 27"/>
                  <a:gd name="T5" fmla="*/ 35 h 37"/>
                  <a:gd name="T6" fmla="*/ 0 w 27"/>
                  <a:gd name="T7" fmla="*/ 35 h 37"/>
                  <a:gd name="T8" fmla="*/ 0 w 27"/>
                  <a:gd name="T9" fmla="*/ 34 h 37"/>
                  <a:gd name="T10" fmla="*/ 1 w 27"/>
                  <a:gd name="T11" fmla="*/ 31 h 37"/>
                  <a:gd name="T12" fmla="*/ 4 w 27"/>
                  <a:gd name="T13" fmla="*/ 26 h 37"/>
                  <a:gd name="T14" fmla="*/ 7 w 27"/>
                  <a:gd name="T15" fmla="*/ 20 h 37"/>
                  <a:gd name="T16" fmla="*/ 10 w 27"/>
                  <a:gd name="T17" fmla="*/ 16 h 37"/>
                  <a:gd name="T18" fmla="*/ 13 w 27"/>
                  <a:gd name="T19" fmla="*/ 11 h 37"/>
                  <a:gd name="T20" fmla="*/ 16 w 27"/>
                  <a:gd name="T21" fmla="*/ 6 h 37"/>
                  <a:gd name="T22" fmla="*/ 20 w 27"/>
                  <a:gd name="T23" fmla="*/ 3 h 37"/>
                  <a:gd name="T24" fmla="*/ 21 w 27"/>
                  <a:gd name="T25" fmla="*/ 2 h 37"/>
                  <a:gd name="T26" fmla="*/ 22 w 27"/>
                  <a:gd name="T27" fmla="*/ 1 h 37"/>
                  <a:gd name="T28" fmla="*/ 23 w 27"/>
                  <a:gd name="T29" fmla="*/ 1 h 37"/>
                  <a:gd name="T30" fmla="*/ 24 w 27"/>
                  <a:gd name="T31" fmla="*/ 0 h 37"/>
                  <a:gd name="T32" fmla="*/ 26 w 27"/>
                  <a:gd name="T33" fmla="*/ 0 h 37"/>
                  <a:gd name="T34" fmla="*/ 26 w 27"/>
                  <a:gd name="T35" fmla="*/ 0 h 37"/>
                  <a:gd name="T36" fmla="*/ 27 w 27"/>
                  <a:gd name="T37" fmla="*/ 1 h 37"/>
                  <a:gd name="T38" fmla="*/ 27 w 27"/>
                  <a:gd name="T39" fmla="*/ 1 h 37"/>
                  <a:gd name="T40" fmla="*/ 27 w 27"/>
                  <a:gd name="T41" fmla="*/ 2 h 37"/>
                  <a:gd name="T42" fmla="*/ 27 w 27"/>
                  <a:gd name="T43" fmla="*/ 2 h 37"/>
                  <a:gd name="T44" fmla="*/ 26 w 27"/>
                  <a:gd name="T45" fmla="*/ 4 h 37"/>
                  <a:gd name="T46" fmla="*/ 26 w 27"/>
                  <a:gd name="T47" fmla="*/ 6 h 37"/>
                  <a:gd name="T48" fmla="*/ 25 w 27"/>
                  <a:gd name="T49" fmla="*/ 9 h 37"/>
                  <a:gd name="T50" fmla="*/ 23 w 27"/>
                  <a:gd name="T51" fmla="*/ 13 h 37"/>
                  <a:gd name="T52" fmla="*/ 20 w 27"/>
                  <a:gd name="T53" fmla="*/ 17 h 37"/>
                  <a:gd name="T54" fmla="*/ 16 w 27"/>
                  <a:gd name="T55" fmla="*/ 23 h 37"/>
                  <a:gd name="T56" fmla="*/ 13 w 27"/>
                  <a:gd name="T57" fmla="*/ 27 h 37"/>
                  <a:gd name="T58" fmla="*/ 10 w 27"/>
                  <a:gd name="T59" fmla="*/ 30 h 37"/>
                  <a:gd name="T60" fmla="*/ 8 w 27"/>
                  <a:gd name="T61" fmla="*/ 32 h 37"/>
                  <a:gd name="T62" fmla="*/ 6 w 27"/>
                  <a:gd name="T63" fmla="*/ 35 h 37"/>
                  <a:gd name="T64" fmla="*/ 5 w 27"/>
                  <a:gd name="T65" fmla="*/ 36 h 37"/>
                  <a:gd name="T66" fmla="*/ 4 w 27"/>
                  <a:gd name="T67" fmla="*/ 36 h 37"/>
                  <a:gd name="T68" fmla="*/ 3 w 27"/>
                  <a:gd name="T69" fmla="*/ 37 h 37"/>
                  <a:gd name="T70" fmla="*/ 1 w 27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7" h="37">
                    <a:moveTo>
                      <a:pt x="1" y="36"/>
                    </a:moveTo>
                    <a:lnTo>
                      <a:pt x="1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1" y="31"/>
                    </a:lnTo>
                    <a:lnTo>
                      <a:pt x="4" y="26"/>
                    </a:lnTo>
                    <a:lnTo>
                      <a:pt x="7" y="20"/>
                    </a:lnTo>
                    <a:lnTo>
                      <a:pt x="10" y="16"/>
                    </a:lnTo>
                    <a:lnTo>
                      <a:pt x="13" y="11"/>
                    </a:lnTo>
                    <a:lnTo>
                      <a:pt x="16" y="6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5" y="9"/>
                    </a:lnTo>
                    <a:lnTo>
                      <a:pt x="23" y="13"/>
                    </a:lnTo>
                    <a:lnTo>
                      <a:pt x="20" y="17"/>
                    </a:lnTo>
                    <a:lnTo>
                      <a:pt x="16" y="23"/>
                    </a:lnTo>
                    <a:lnTo>
                      <a:pt x="13" y="27"/>
                    </a:lnTo>
                    <a:lnTo>
                      <a:pt x="10" y="30"/>
                    </a:lnTo>
                    <a:lnTo>
                      <a:pt x="8" y="32"/>
                    </a:lnTo>
                    <a:lnTo>
                      <a:pt x="6" y="35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3" y="37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1" name="Freeform 184"/>
              <p:cNvSpPr>
                <a:spLocks/>
              </p:cNvSpPr>
              <p:nvPr/>
            </p:nvSpPr>
            <p:spPr bwMode="auto">
              <a:xfrm>
                <a:off x="4000" y="3816"/>
                <a:ext cx="53" cy="32"/>
              </a:xfrm>
              <a:custGeom>
                <a:avLst/>
                <a:gdLst>
                  <a:gd name="T0" fmla="*/ 1 w 53"/>
                  <a:gd name="T1" fmla="*/ 29 h 32"/>
                  <a:gd name="T2" fmla="*/ 3 w 53"/>
                  <a:gd name="T3" fmla="*/ 28 h 32"/>
                  <a:gd name="T4" fmla="*/ 6 w 53"/>
                  <a:gd name="T5" fmla="*/ 25 h 32"/>
                  <a:gd name="T6" fmla="*/ 12 w 53"/>
                  <a:gd name="T7" fmla="*/ 21 h 32"/>
                  <a:gd name="T8" fmla="*/ 21 w 53"/>
                  <a:gd name="T9" fmla="*/ 15 h 32"/>
                  <a:gd name="T10" fmla="*/ 30 w 53"/>
                  <a:gd name="T11" fmla="*/ 9 h 32"/>
                  <a:gd name="T12" fmla="*/ 37 w 53"/>
                  <a:gd name="T13" fmla="*/ 6 h 32"/>
                  <a:gd name="T14" fmla="*/ 43 w 53"/>
                  <a:gd name="T15" fmla="*/ 2 h 32"/>
                  <a:gd name="T16" fmla="*/ 47 w 53"/>
                  <a:gd name="T17" fmla="*/ 1 h 32"/>
                  <a:gd name="T18" fmla="*/ 49 w 53"/>
                  <a:gd name="T19" fmla="*/ 0 h 32"/>
                  <a:gd name="T20" fmla="*/ 50 w 53"/>
                  <a:gd name="T21" fmla="*/ 0 h 32"/>
                  <a:gd name="T22" fmla="*/ 53 w 53"/>
                  <a:gd name="T23" fmla="*/ 0 h 32"/>
                  <a:gd name="T24" fmla="*/ 53 w 53"/>
                  <a:gd name="T25" fmla="*/ 1 h 32"/>
                  <a:gd name="T26" fmla="*/ 53 w 53"/>
                  <a:gd name="T27" fmla="*/ 2 h 32"/>
                  <a:gd name="T28" fmla="*/ 53 w 53"/>
                  <a:gd name="T29" fmla="*/ 3 h 32"/>
                  <a:gd name="T30" fmla="*/ 53 w 53"/>
                  <a:gd name="T31" fmla="*/ 4 h 32"/>
                  <a:gd name="T32" fmla="*/ 52 w 53"/>
                  <a:gd name="T33" fmla="*/ 5 h 32"/>
                  <a:gd name="T34" fmla="*/ 50 w 53"/>
                  <a:gd name="T35" fmla="*/ 7 h 32"/>
                  <a:gd name="T36" fmla="*/ 43 w 53"/>
                  <a:gd name="T37" fmla="*/ 11 h 32"/>
                  <a:gd name="T38" fmla="*/ 37 w 53"/>
                  <a:gd name="T39" fmla="*/ 16 h 32"/>
                  <a:gd name="T40" fmla="*/ 27 w 53"/>
                  <a:gd name="T41" fmla="*/ 21 h 32"/>
                  <a:gd name="T42" fmla="*/ 19 w 53"/>
                  <a:gd name="T43" fmla="*/ 26 h 32"/>
                  <a:gd name="T44" fmla="*/ 10 w 53"/>
                  <a:gd name="T45" fmla="*/ 30 h 32"/>
                  <a:gd name="T46" fmla="*/ 6 w 53"/>
                  <a:gd name="T47" fmla="*/ 31 h 32"/>
                  <a:gd name="T48" fmla="*/ 3 w 53"/>
                  <a:gd name="T49" fmla="*/ 32 h 32"/>
                  <a:gd name="T50" fmla="*/ 1 w 53"/>
                  <a:gd name="T51" fmla="*/ 32 h 32"/>
                  <a:gd name="T52" fmla="*/ 0 w 53"/>
                  <a:gd name="T53" fmla="*/ 31 h 32"/>
                  <a:gd name="T54" fmla="*/ 1 w 53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3" h="32">
                    <a:moveTo>
                      <a:pt x="1" y="29"/>
                    </a:moveTo>
                    <a:lnTo>
                      <a:pt x="3" y="28"/>
                    </a:lnTo>
                    <a:lnTo>
                      <a:pt x="6" y="25"/>
                    </a:lnTo>
                    <a:lnTo>
                      <a:pt x="12" y="21"/>
                    </a:lnTo>
                    <a:lnTo>
                      <a:pt x="21" y="15"/>
                    </a:lnTo>
                    <a:lnTo>
                      <a:pt x="30" y="9"/>
                    </a:lnTo>
                    <a:lnTo>
                      <a:pt x="37" y="6"/>
                    </a:lnTo>
                    <a:lnTo>
                      <a:pt x="43" y="2"/>
                    </a:lnTo>
                    <a:lnTo>
                      <a:pt x="47" y="1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3" y="1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2" y="5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37" y="16"/>
                    </a:lnTo>
                    <a:lnTo>
                      <a:pt x="27" y="21"/>
                    </a:lnTo>
                    <a:lnTo>
                      <a:pt x="19" y="26"/>
                    </a:lnTo>
                    <a:lnTo>
                      <a:pt x="10" y="30"/>
                    </a:lnTo>
                    <a:lnTo>
                      <a:pt x="6" y="31"/>
                    </a:lnTo>
                    <a:lnTo>
                      <a:pt x="3" y="32"/>
                    </a:lnTo>
                    <a:lnTo>
                      <a:pt x="1" y="32"/>
                    </a:lnTo>
                    <a:lnTo>
                      <a:pt x="0" y="31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2" name="Freeform 185"/>
              <p:cNvSpPr>
                <a:spLocks/>
              </p:cNvSpPr>
              <p:nvPr/>
            </p:nvSpPr>
            <p:spPr bwMode="auto">
              <a:xfrm>
                <a:off x="3998" y="3816"/>
                <a:ext cx="54" cy="31"/>
              </a:xfrm>
              <a:custGeom>
                <a:avLst/>
                <a:gdLst>
                  <a:gd name="T0" fmla="*/ 1 w 54"/>
                  <a:gd name="T1" fmla="*/ 29 h 31"/>
                  <a:gd name="T2" fmla="*/ 2 w 54"/>
                  <a:gd name="T3" fmla="*/ 27 h 31"/>
                  <a:gd name="T4" fmla="*/ 5 w 54"/>
                  <a:gd name="T5" fmla="*/ 25 h 31"/>
                  <a:gd name="T6" fmla="*/ 11 w 54"/>
                  <a:gd name="T7" fmla="*/ 20 h 31"/>
                  <a:gd name="T8" fmla="*/ 21 w 54"/>
                  <a:gd name="T9" fmla="*/ 14 h 31"/>
                  <a:gd name="T10" fmla="*/ 30 w 54"/>
                  <a:gd name="T11" fmla="*/ 9 h 31"/>
                  <a:gd name="T12" fmla="*/ 37 w 54"/>
                  <a:gd name="T13" fmla="*/ 5 h 31"/>
                  <a:gd name="T14" fmla="*/ 44 w 54"/>
                  <a:gd name="T15" fmla="*/ 1 h 31"/>
                  <a:gd name="T16" fmla="*/ 46 w 54"/>
                  <a:gd name="T17" fmla="*/ 0 h 31"/>
                  <a:gd name="T18" fmla="*/ 49 w 54"/>
                  <a:gd name="T19" fmla="*/ 0 h 31"/>
                  <a:gd name="T20" fmla="*/ 51 w 54"/>
                  <a:gd name="T21" fmla="*/ 0 h 31"/>
                  <a:gd name="T22" fmla="*/ 52 w 54"/>
                  <a:gd name="T23" fmla="*/ 0 h 31"/>
                  <a:gd name="T24" fmla="*/ 53 w 54"/>
                  <a:gd name="T25" fmla="*/ 0 h 31"/>
                  <a:gd name="T26" fmla="*/ 54 w 54"/>
                  <a:gd name="T27" fmla="*/ 1 h 31"/>
                  <a:gd name="T28" fmla="*/ 52 w 54"/>
                  <a:gd name="T29" fmla="*/ 2 h 31"/>
                  <a:gd name="T30" fmla="*/ 52 w 54"/>
                  <a:gd name="T31" fmla="*/ 3 h 31"/>
                  <a:gd name="T32" fmla="*/ 51 w 54"/>
                  <a:gd name="T33" fmla="*/ 4 h 31"/>
                  <a:gd name="T34" fmla="*/ 49 w 54"/>
                  <a:gd name="T35" fmla="*/ 6 h 31"/>
                  <a:gd name="T36" fmla="*/ 42 w 54"/>
                  <a:gd name="T37" fmla="*/ 10 h 31"/>
                  <a:gd name="T38" fmla="*/ 36 w 54"/>
                  <a:gd name="T39" fmla="*/ 15 h 31"/>
                  <a:gd name="T40" fmla="*/ 27 w 54"/>
                  <a:gd name="T41" fmla="*/ 20 h 31"/>
                  <a:gd name="T42" fmla="*/ 18 w 54"/>
                  <a:gd name="T43" fmla="*/ 25 h 31"/>
                  <a:gd name="T44" fmla="*/ 10 w 54"/>
                  <a:gd name="T45" fmla="*/ 29 h 31"/>
                  <a:gd name="T46" fmla="*/ 5 w 54"/>
                  <a:gd name="T47" fmla="*/ 31 h 31"/>
                  <a:gd name="T48" fmla="*/ 3 w 54"/>
                  <a:gd name="T49" fmla="*/ 31 h 31"/>
                  <a:gd name="T50" fmla="*/ 1 w 54"/>
                  <a:gd name="T51" fmla="*/ 31 h 31"/>
                  <a:gd name="T52" fmla="*/ 0 w 54"/>
                  <a:gd name="T53" fmla="*/ 30 h 31"/>
                  <a:gd name="T54" fmla="*/ 1 w 54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4" h="31">
                    <a:moveTo>
                      <a:pt x="1" y="29"/>
                    </a:moveTo>
                    <a:lnTo>
                      <a:pt x="2" y="27"/>
                    </a:lnTo>
                    <a:lnTo>
                      <a:pt x="5" y="25"/>
                    </a:lnTo>
                    <a:lnTo>
                      <a:pt x="11" y="20"/>
                    </a:lnTo>
                    <a:lnTo>
                      <a:pt x="21" y="14"/>
                    </a:lnTo>
                    <a:lnTo>
                      <a:pt x="30" y="9"/>
                    </a:lnTo>
                    <a:lnTo>
                      <a:pt x="37" y="5"/>
                    </a:lnTo>
                    <a:lnTo>
                      <a:pt x="44" y="1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1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1" y="4"/>
                    </a:lnTo>
                    <a:lnTo>
                      <a:pt x="49" y="6"/>
                    </a:lnTo>
                    <a:lnTo>
                      <a:pt x="42" y="10"/>
                    </a:lnTo>
                    <a:lnTo>
                      <a:pt x="36" y="15"/>
                    </a:lnTo>
                    <a:lnTo>
                      <a:pt x="27" y="20"/>
                    </a:lnTo>
                    <a:lnTo>
                      <a:pt x="18" y="25"/>
                    </a:lnTo>
                    <a:lnTo>
                      <a:pt x="10" y="29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3" name="Freeform 186"/>
              <p:cNvSpPr>
                <a:spLocks/>
              </p:cNvSpPr>
              <p:nvPr/>
            </p:nvSpPr>
            <p:spPr bwMode="auto">
              <a:xfrm>
                <a:off x="4008" y="3835"/>
                <a:ext cx="49" cy="17"/>
              </a:xfrm>
              <a:custGeom>
                <a:avLst/>
                <a:gdLst>
                  <a:gd name="T0" fmla="*/ 0 w 49"/>
                  <a:gd name="T1" fmla="*/ 15 h 17"/>
                  <a:gd name="T2" fmla="*/ 1 w 49"/>
                  <a:gd name="T3" fmla="*/ 14 h 17"/>
                  <a:gd name="T4" fmla="*/ 7 w 49"/>
                  <a:gd name="T5" fmla="*/ 12 h 17"/>
                  <a:gd name="T6" fmla="*/ 13 w 49"/>
                  <a:gd name="T7" fmla="*/ 9 h 17"/>
                  <a:gd name="T8" fmla="*/ 20 w 49"/>
                  <a:gd name="T9" fmla="*/ 6 h 17"/>
                  <a:gd name="T10" fmla="*/ 29 w 49"/>
                  <a:gd name="T11" fmla="*/ 4 h 17"/>
                  <a:gd name="T12" fmla="*/ 38 w 49"/>
                  <a:gd name="T13" fmla="*/ 2 h 17"/>
                  <a:gd name="T14" fmla="*/ 42 w 49"/>
                  <a:gd name="T15" fmla="*/ 1 h 17"/>
                  <a:gd name="T16" fmla="*/ 45 w 49"/>
                  <a:gd name="T17" fmla="*/ 0 h 17"/>
                  <a:gd name="T18" fmla="*/ 45 w 49"/>
                  <a:gd name="T19" fmla="*/ 0 h 17"/>
                  <a:gd name="T20" fmla="*/ 48 w 49"/>
                  <a:gd name="T21" fmla="*/ 1 h 17"/>
                  <a:gd name="T22" fmla="*/ 48 w 49"/>
                  <a:gd name="T23" fmla="*/ 1 h 17"/>
                  <a:gd name="T24" fmla="*/ 49 w 49"/>
                  <a:gd name="T25" fmla="*/ 2 h 17"/>
                  <a:gd name="T26" fmla="*/ 48 w 49"/>
                  <a:gd name="T27" fmla="*/ 3 h 17"/>
                  <a:gd name="T28" fmla="*/ 48 w 49"/>
                  <a:gd name="T29" fmla="*/ 3 h 17"/>
                  <a:gd name="T30" fmla="*/ 48 w 49"/>
                  <a:gd name="T31" fmla="*/ 4 h 17"/>
                  <a:gd name="T32" fmla="*/ 46 w 49"/>
                  <a:gd name="T33" fmla="*/ 5 h 17"/>
                  <a:gd name="T34" fmla="*/ 41 w 49"/>
                  <a:gd name="T35" fmla="*/ 6 h 17"/>
                  <a:gd name="T36" fmla="*/ 32 w 49"/>
                  <a:gd name="T37" fmla="*/ 10 h 17"/>
                  <a:gd name="T38" fmla="*/ 25 w 49"/>
                  <a:gd name="T39" fmla="*/ 12 h 17"/>
                  <a:gd name="T40" fmla="*/ 17 w 49"/>
                  <a:gd name="T41" fmla="*/ 15 h 17"/>
                  <a:gd name="T42" fmla="*/ 11 w 49"/>
                  <a:gd name="T43" fmla="*/ 16 h 17"/>
                  <a:gd name="T44" fmla="*/ 5 w 49"/>
                  <a:gd name="T45" fmla="*/ 17 h 17"/>
                  <a:gd name="T46" fmla="*/ 3 w 49"/>
                  <a:gd name="T47" fmla="*/ 17 h 17"/>
                  <a:gd name="T48" fmla="*/ 1 w 49"/>
                  <a:gd name="T49" fmla="*/ 17 h 17"/>
                  <a:gd name="T50" fmla="*/ 0 w 49"/>
                  <a:gd name="T51" fmla="*/ 16 h 17"/>
                  <a:gd name="T52" fmla="*/ 0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17">
                    <a:moveTo>
                      <a:pt x="0" y="15"/>
                    </a:moveTo>
                    <a:lnTo>
                      <a:pt x="1" y="14"/>
                    </a:lnTo>
                    <a:lnTo>
                      <a:pt x="7" y="12"/>
                    </a:lnTo>
                    <a:lnTo>
                      <a:pt x="13" y="9"/>
                    </a:lnTo>
                    <a:lnTo>
                      <a:pt x="20" y="6"/>
                    </a:lnTo>
                    <a:lnTo>
                      <a:pt x="29" y="4"/>
                    </a:lnTo>
                    <a:lnTo>
                      <a:pt x="38" y="2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48" y="3"/>
                    </a:lnTo>
                    <a:lnTo>
                      <a:pt x="48" y="4"/>
                    </a:lnTo>
                    <a:lnTo>
                      <a:pt x="46" y="5"/>
                    </a:lnTo>
                    <a:lnTo>
                      <a:pt x="41" y="6"/>
                    </a:lnTo>
                    <a:lnTo>
                      <a:pt x="32" y="10"/>
                    </a:lnTo>
                    <a:lnTo>
                      <a:pt x="25" y="12"/>
                    </a:lnTo>
                    <a:lnTo>
                      <a:pt x="17" y="15"/>
                    </a:lnTo>
                    <a:lnTo>
                      <a:pt x="11" y="16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4" name="Freeform 187"/>
              <p:cNvSpPr>
                <a:spLocks/>
              </p:cNvSpPr>
              <p:nvPr/>
            </p:nvSpPr>
            <p:spPr bwMode="auto">
              <a:xfrm>
                <a:off x="4006" y="3834"/>
                <a:ext cx="50" cy="17"/>
              </a:xfrm>
              <a:custGeom>
                <a:avLst/>
                <a:gdLst>
                  <a:gd name="T0" fmla="*/ 0 w 50"/>
                  <a:gd name="T1" fmla="*/ 15 h 17"/>
                  <a:gd name="T2" fmla="*/ 2 w 50"/>
                  <a:gd name="T3" fmla="*/ 14 h 17"/>
                  <a:gd name="T4" fmla="*/ 7 w 50"/>
                  <a:gd name="T5" fmla="*/ 12 h 17"/>
                  <a:gd name="T6" fmla="*/ 13 w 50"/>
                  <a:gd name="T7" fmla="*/ 9 h 17"/>
                  <a:gd name="T8" fmla="*/ 21 w 50"/>
                  <a:gd name="T9" fmla="*/ 7 h 17"/>
                  <a:gd name="T10" fmla="*/ 29 w 50"/>
                  <a:gd name="T11" fmla="*/ 4 h 17"/>
                  <a:gd name="T12" fmla="*/ 37 w 50"/>
                  <a:gd name="T13" fmla="*/ 2 h 17"/>
                  <a:gd name="T14" fmla="*/ 43 w 50"/>
                  <a:gd name="T15" fmla="*/ 1 h 17"/>
                  <a:gd name="T16" fmla="*/ 44 w 50"/>
                  <a:gd name="T17" fmla="*/ 0 h 17"/>
                  <a:gd name="T18" fmla="*/ 47 w 50"/>
                  <a:gd name="T19" fmla="*/ 0 h 17"/>
                  <a:gd name="T20" fmla="*/ 48 w 50"/>
                  <a:gd name="T21" fmla="*/ 0 h 17"/>
                  <a:gd name="T22" fmla="*/ 49 w 50"/>
                  <a:gd name="T23" fmla="*/ 1 h 17"/>
                  <a:gd name="T24" fmla="*/ 50 w 50"/>
                  <a:gd name="T25" fmla="*/ 2 h 17"/>
                  <a:gd name="T26" fmla="*/ 49 w 50"/>
                  <a:gd name="T27" fmla="*/ 3 h 17"/>
                  <a:gd name="T28" fmla="*/ 48 w 50"/>
                  <a:gd name="T29" fmla="*/ 4 h 17"/>
                  <a:gd name="T30" fmla="*/ 48 w 50"/>
                  <a:gd name="T31" fmla="*/ 4 h 17"/>
                  <a:gd name="T32" fmla="*/ 47 w 50"/>
                  <a:gd name="T33" fmla="*/ 5 h 17"/>
                  <a:gd name="T34" fmla="*/ 41 w 50"/>
                  <a:gd name="T35" fmla="*/ 7 h 17"/>
                  <a:gd name="T36" fmla="*/ 33 w 50"/>
                  <a:gd name="T37" fmla="*/ 10 h 17"/>
                  <a:gd name="T38" fmla="*/ 26 w 50"/>
                  <a:gd name="T39" fmla="*/ 12 h 17"/>
                  <a:gd name="T40" fmla="*/ 17 w 50"/>
                  <a:gd name="T41" fmla="*/ 15 h 17"/>
                  <a:gd name="T42" fmla="*/ 10 w 50"/>
                  <a:gd name="T43" fmla="*/ 16 h 17"/>
                  <a:gd name="T44" fmla="*/ 6 w 50"/>
                  <a:gd name="T45" fmla="*/ 17 h 17"/>
                  <a:gd name="T46" fmla="*/ 3 w 50"/>
                  <a:gd name="T47" fmla="*/ 17 h 17"/>
                  <a:gd name="T48" fmla="*/ 1 w 50"/>
                  <a:gd name="T49" fmla="*/ 17 h 17"/>
                  <a:gd name="T50" fmla="*/ 0 w 50"/>
                  <a:gd name="T51" fmla="*/ 16 h 17"/>
                  <a:gd name="T52" fmla="*/ 0 w 50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0" h="17">
                    <a:moveTo>
                      <a:pt x="0" y="15"/>
                    </a:moveTo>
                    <a:lnTo>
                      <a:pt x="2" y="14"/>
                    </a:lnTo>
                    <a:lnTo>
                      <a:pt x="7" y="12"/>
                    </a:lnTo>
                    <a:lnTo>
                      <a:pt x="13" y="9"/>
                    </a:lnTo>
                    <a:lnTo>
                      <a:pt x="21" y="7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1"/>
                    </a:lnTo>
                    <a:lnTo>
                      <a:pt x="50" y="2"/>
                    </a:lnTo>
                    <a:lnTo>
                      <a:pt x="49" y="3"/>
                    </a:lnTo>
                    <a:lnTo>
                      <a:pt x="48" y="4"/>
                    </a:lnTo>
                    <a:lnTo>
                      <a:pt x="47" y="5"/>
                    </a:lnTo>
                    <a:lnTo>
                      <a:pt x="41" y="7"/>
                    </a:lnTo>
                    <a:lnTo>
                      <a:pt x="33" y="10"/>
                    </a:lnTo>
                    <a:lnTo>
                      <a:pt x="26" y="12"/>
                    </a:lnTo>
                    <a:lnTo>
                      <a:pt x="17" y="15"/>
                    </a:lnTo>
                    <a:lnTo>
                      <a:pt x="10" y="16"/>
                    </a:lnTo>
                    <a:lnTo>
                      <a:pt x="6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5" name="Oval 188"/>
              <p:cNvSpPr>
                <a:spLocks noChangeArrowheads="1"/>
              </p:cNvSpPr>
              <p:nvPr/>
            </p:nvSpPr>
            <p:spPr bwMode="auto">
              <a:xfrm>
                <a:off x="4010" y="3856"/>
                <a:ext cx="64" cy="4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46" name="Oval 189"/>
              <p:cNvSpPr>
                <a:spLocks noChangeArrowheads="1"/>
              </p:cNvSpPr>
              <p:nvPr/>
            </p:nvSpPr>
            <p:spPr bwMode="auto">
              <a:xfrm>
                <a:off x="4008" y="3854"/>
                <a:ext cx="64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47" name="Freeform 190"/>
              <p:cNvSpPr>
                <a:spLocks/>
              </p:cNvSpPr>
              <p:nvPr/>
            </p:nvSpPr>
            <p:spPr bwMode="auto">
              <a:xfrm>
                <a:off x="3817" y="3874"/>
                <a:ext cx="161" cy="57"/>
              </a:xfrm>
              <a:custGeom>
                <a:avLst/>
                <a:gdLst>
                  <a:gd name="T0" fmla="*/ 160 w 161"/>
                  <a:gd name="T1" fmla="*/ 2 h 57"/>
                  <a:gd name="T2" fmla="*/ 157 w 161"/>
                  <a:gd name="T3" fmla="*/ 1 h 57"/>
                  <a:gd name="T4" fmla="*/ 155 w 161"/>
                  <a:gd name="T5" fmla="*/ 0 h 57"/>
                  <a:gd name="T6" fmla="*/ 152 w 161"/>
                  <a:gd name="T7" fmla="*/ 0 h 57"/>
                  <a:gd name="T8" fmla="*/ 146 w 161"/>
                  <a:gd name="T9" fmla="*/ 0 h 57"/>
                  <a:gd name="T10" fmla="*/ 137 w 161"/>
                  <a:gd name="T11" fmla="*/ 2 h 57"/>
                  <a:gd name="T12" fmla="*/ 121 w 161"/>
                  <a:gd name="T13" fmla="*/ 6 h 57"/>
                  <a:gd name="T14" fmla="*/ 104 w 161"/>
                  <a:gd name="T15" fmla="*/ 11 h 57"/>
                  <a:gd name="T16" fmla="*/ 75 w 161"/>
                  <a:gd name="T17" fmla="*/ 20 h 57"/>
                  <a:gd name="T18" fmla="*/ 48 w 161"/>
                  <a:gd name="T19" fmla="*/ 29 h 57"/>
                  <a:gd name="T20" fmla="*/ 29 w 161"/>
                  <a:gd name="T21" fmla="*/ 36 h 57"/>
                  <a:gd name="T22" fmla="*/ 21 w 161"/>
                  <a:gd name="T23" fmla="*/ 40 h 57"/>
                  <a:gd name="T24" fmla="*/ 12 w 161"/>
                  <a:gd name="T25" fmla="*/ 45 h 57"/>
                  <a:gd name="T26" fmla="*/ 8 w 161"/>
                  <a:gd name="T27" fmla="*/ 47 h 57"/>
                  <a:gd name="T28" fmla="*/ 4 w 161"/>
                  <a:gd name="T29" fmla="*/ 49 h 57"/>
                  <a:gd name="T30" fmla="*/ 2 w 161"/>
                  <a:gd name="T31" fmla="*/ 51 h 57"/>
                  <a:gd name="T32" fmla="*/ 0 w 161"/>
                  <a:gd name="T33" fmla="*/ 53 h 57"/>
                  <a:gd name="T34" fmla="*/ 0 w 161"/>
                  <a:gd name="T35" fmla="*/ 54 h 57"/>
                  <a:gd name="T36" fmla="*/ 1 w 161"/>
                  <a:gd name="T37" fmla="*/ 56 h 57"/>
                  <a:gd name="T38" fmla="*/ 3 w 161"/>
                  <a:gd name="T39" fmla="*/ 56 h 57"/>
                  <a:gd name="T40" fmla="*/ 6 w 161"/>
                  <a:gd name="T41" fmla="*/ 57 h 57"/>
                  <a:gd name="T42" fmla="*/ 10 w 161"/>
                  <a:gd name="T43" fmla="*/ 57 h 57"/>
                  <a:gd name="T44" fmla="*/ 17 w 161"/>
                  <a:gd name="T45" fmla="*/ 56 h 57"/>
                  <a:gd name="T46" fmla="*/ 29 w 161"/>
                  <a:gd name="T47" fmla="*/ 54 h 57"/>
                  <a:gd name="T48" fmla="*/ 41 w 161"/>
                  <a:gd name="T49" fmla="*/ 51 h 57"/>
                  <a:gd name="T50" fmla="*/ 60 w 161"/>
                  <a:gd name="T51" fmla="*/ 45 h 57"/>
                  <a:gd name="T52" fmla="*/ 87 w 161"/>
                  <a:gd name="T53" fmla="*/ 36 h 57"/>
                  <a:gd name="T54" fmla="*/ 114 w 161"/>
                  <a:gd name="T55" fmla="*/ 27 h 57"/>
                  <a:gd name="T56" fmla="*/ 130 w 161"/>
                  <a:gd name="T57" fmla="*/ 21 h 57"/>
                  <a:gd name="T58" fmla="*/ 145 w 161"/>
                  <a:gd name="T59" fmla="*/ 15 h 57"/>
                  <a:gd name="T60" fmla="*/ 156 w 161"/>
                  <a:gd name="T61" fmla="*/ 10 h 57"/>
                  <a:gd name="T62" fmla="*/ 159 w 161"/>
                  <a:gd name="T63" fmla="*/ 8 h 57"/>
                  <a:gd name="T64" fmla="*/ 161 w 161"/>
                  <a:gd name="T65" fmla="*/ 6 h 57"/>
                  <a:gd name="T66" fmla="*/ 160 w 161"/>
                  <a:gd name="T67" fmla="*/ 3 h 57"/>
                  <a:gd name="T68" fmla="*/ 160 w 161"/>
                  <a:gd name="T69" fmla="*/ 2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160" y="2"/>
                    </a:moveTo>
                    <a:lnTo>
                      <a:pt x="157" y="1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7" y="2"/>
                    </a:lnTo>
                    <a:lnTo>
                      <a:pt x="121" y="6"/>
                    </a:lnTo>
                    <a:lnTo>
                      <a:pt x="104" y="11"/>
                    </a:lnTo>
                    <a:lnTo>
                      <a:pt x="75" y="20"/>
                    </a:lnTo>
                    <a:lnTo>
                      <a:pt x="48" y="29"/>
                    </a:lnTo>
                    <a:lnTo>
                      <a:pt x="29" y="36"/>
                    </a:lnTo>
                    <a:lnTo>
                      <a:pt x="21" y="40"/>
                    </a:lnTo>
                    <a:lnTo>
                      <a:pt x="12" y="45"/>
                    </a:lnTo>
                    <a:lnTo>
                      <a:pt x="8" y="47"/>
                    </a:lnTo>
                    <a:lnTo>
                      <a:pt x="4" y="49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56"/>
                    </a:lnTo>
                    <a:lnTo>
                      <a:pt x="6" y="57"/>
                    </a:lnTo>
                    <a:lnTo>
                      <a:pt x="10" y="57"/>
                    </a:lnTo>
                    <a:lnTo>
                      <a:pt x="17" y="56"/>
                    </a:lnTo>
                    <a:lnTo>
                      <a:pt x="29" y="54"/>
                    </a:lnTo>
                    <a:lnTo>
                      <a:pt x="41" y="51"/>
                    </a:lnTo>
                    <a:lnTo>
                      <a:pt x="60" y="45"/>
                    </a:lnTo>
                    <a:lnTo>
                      <a:pt x="87" y="36"/>
                    </a:lnTo>
                    <a:lnTo>
                      <a:pt x="114" y="27"/>
                    </a:lnTo>
                    <a:lnTo>
                      <a:pt x="130" y="21"/>
                    </a:lnTo>
                    <a:lnTo>
                      <a:pt x="145" y="15"/>
                    </a:lnTo>
                    <a:lnTo>
                      <a:pt x="156" y="10"/>
                    </a:lnTo>
                    <a:lnTo>
                      <a:pt x="159" y="8"/>
                    </a:lnTo>
                    <a:lnTo>
                      <a:pt x="161" y="6"/>
                    </a:lnTo>
                    <a:lnTo>
                      <a:pt x="160" y="3"/>
                    </a:lnTo>
                    <a:lnTo>
                      <a:pt x="160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8" name="Freeform 191"/>
              <p:cNvSpPr>
                <a:spLocks/>
              </p:cNvSpPr>
              <p:nvPr/>
            </p:nvSpPr>
            <p:spPr bwMode="auto">
              <a:xfrm>
                <a:off x="3817" y="3870"/>
                <a:ext cx="161" cy="57"/>
              </a:xfrm>
              <a:custGeom>
                <a:avLst/>
                <a:gdLst>
                  <a:gd name="T0" fmla="*/ 160 w 161"/>
                  <a:gd name="T1" fmla="*/ 3 h 57"/>
                  <a:gd name="T2" fmla="*/ 157 w 161"/>
                  <a:gd name="T3" fmla="*/ 1 h 57"/>
                  <a:gd name="T4" fmla="*/ 155 w 161"/>
                  <a:gd name="T5" fmla="*/ 0 h 57"/>
                  <a:gd name="T6" fmla="*/ 152 w 161"/>
                  <a:gd name="T7" fmla="*/ 0 h 57"/>
                  <a:gd name="T8" fmla="*/ 146 w 161"/>
                  <a:gd name="T9" fmla="*/ 0 h 57"/>
                  <a:gd name="T10" fmla="*/ 137 w 161"/>
                  <a:gd name="T11" fmla="*/ 3 h 57"/>
                  <a:gd name="T12" fmla="*/ 121 w 161"/>
                  <a:gd name="T13" fmla="*/ 6 h 57"/>
                  <a:gd name="T14" fmla="*/ 104 w 161"/>
                  <a:gd name="T15" fmla="*/ 11 h 57"/>
                  <a:gd name="T16" fmla="*/ 75 w 161"/>
                  <a:gd name="T17" fmla="*/ 21 h 57"/>
                  <a:gd name="T18" fmla="*/ 48 w 161"/>
                  <a:gd name="T19" fmla="*/ 30 h 57"/>
                  <a:gd name="T20" fmla="*/ 29 w 161"/>
                  <a:gd name="T21" fmla="*/ 37 h 57"/>
                  <a:gd name="T22" fmla="*/ 21 w 161"/>
                  <a:gd name="T23" fmla="*/ 41 h 57"/>
                  <a:gd name="T24" fmla="*/ 12 w 161"/>
                  <a:gd name="T25" fmla="*/ 45 h 57"/>
                  <a:gd name="T26" fmla="*/ 8 w 161"/>
                  <a:gd name="T27" fmla="*/ 47 h 57"/>
                  <a:gd name="T28" fmla="*/ 4 w 161"/>
                  <a:gd name="T29" fmla="*/ 49 h 57"/>
                  <a:gd name="T30" fmla="*/ 2 w 161"/>
                  <a:gd name="T31" fmla="*/ 52 h 57"/>
                  <a:gd name="T32" fmla="*/ 0 w 161"/>
                  <a:gd name="T33" fmla="*/ 54 h 57"/>
                  <a:gd name="T34" fmla="*/ 0 w 161"/>
                  <a:gd name="T35" fmla="*/ 55 h 57"/>
                  <a:gd name="T36" fmla="*/ 1 w 161"/>
                  <a:gd name="T37" fmla="*/ 57 h 57"/>
                  <a:gd name="T38" fmla="*/ 3 w 161"/>
                  <a:gd name="T39" fmla="*/ 57 h 57"/>
                  <a:gd name="T40" fmla="*/ 6 w 161"/>
                  <a:gd name="T41" fmla="*/ 57 h 57"/>
                  <a:gd name="T42" fmla="*/ 10 w 161"/>
                  <a:gd name="T43" fmla="*/ 57 h 57"/>
                  <a:gd name="T44" fmla="*/ 17 w 161"/>
                  <a:gd name="T45" fmla="*/ 57 h 57"/>
                  <a:gd name="T46" fmla="*/ 29 w 161"/>
                  <a:gd name="T47" fmla="*/ 55 h 57"/>
                  <a:gd name="T48" fmla="*/ 41 w 161"/>
                  <a:gd name="T49" fmla="*/ 52 h 57"/>
                  <a:gd name="T50" fmla="*/ 60 w 161"/>
                  <a:gd name="T51" fmla="*/ 45 h 57"/>
                  <a:gd name="T52" fmla="*/ 87 w 161"/>
                  <a:gd name="T53" fmla="*/ 37 h 57"/>
                  <a:gd name="T54" fmla="*/ 114 w 161"/>
                  <a:gd name="T55" fmla="*/ 27 h 57"/>
                  <a:gd name="T56" fmla="*/ 130 w 161"/>
                  <a:gd name="T57" fmla="*/ 22 h 57"/>
                  <a:gd name="T58" fmla="*/ 145 w 161"/>
                  <a:gd name="T59" fmla="*/ 16 h 57"/>
                  <a:gd name="T60" fmla="*/ 156 w 161"/>
                  <a:gd name="T61" fmla="*/ 11 h 57"/>
                  <a:gd name="T62" fmla="*/ 159 w 161"/>
                  <a:gd name="T63" fmla="*/ 8 h 57"/>
                  <a:gd name="T64" fmla="*/ 161 w 161"/>
                  <a:gd name="T65" fmla="*/ 6 h 57"/>
                  <a:gd name="T66" fmla="*/ 160 w 161"/>
                  <a:gd name="T67" fmla="*/ 4 h 57"/>
                  <a:gd name="T68" fmla="*/ 160 w 161"/>
                  <a:gd name="T69" fmla="*/ 3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160" y="3"/>
                    </a:moveTo>
                    <a:lnTo>
                      <a:pt x="157" y="1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7" y="3"/>
                    </a:lnTo>
                    <a:lnTo>
                      <a:pt x="121" y="6"/>
                    </a:lnTo>
                    <a:lnTo>
                      <a:pt x="104" y="11"/>
                    </a:lnTo>
                    <a:lnTo>
                      <a:pt x="75" y="21"/>
                    </a:lnTo>
                    <a:lnTo>
                      <a:pt x="48" y="30"/>
                    </a:lnTo>
                    <a:lnTo>
                      <a:pt x="29" y="37"/>
                    </a:lnTo>
                    <a:lnTo>
                      <a:pt x="21" y="41"/>
                    </a:lnTo>
                    <a:lnTo>
                      <a:pt x="12" y="45"/>
                    </a:lnTo>
                    <a:lnTo>
                      <a:pt x="8" y="47"/>
                    </a:lnTo>
                    <a:lnTo>
                      <a:pt x="4" y="49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3" y="57"/>
                    </a:lnTo>
                    <a:lnTo>
                      <a:pt x="6" y="57"/>
                    </a:lnTo>
                    <a:lnTo>
                      <a:pt x="10" y="57"/>
                    </a:lnTo>
                    <a:lnTo>
                      <a:pt x="17" y="57"/>
                    </a:lnTo>
                    <a:lnTo>
                      <a:pt x="29" y="55"/>
                    </a:lnTo>
                    <a:lnTo>
                      <a:pt x="41" y="52"/>
                    </a:lnTo>
                    <a:lnTo>
                      <a:pt x="60" y="45"/>
                    </a:lnTo>
                    <a:lnTo>
                      <a:pt x="87" y="37"/>
                    </a:lnTo>
                    <a:lnTo>
                      <a:pt x="114" y="27"/>
                    </a:lnTo>
                    <a:lnTo>
                      <a:pt x="130" y="22"/>
                    </a:lnTo>
                    <a:lnTo>
                      <a:pt x="145" y="16"/>
                    </a:lnTo>
                    <a:lnTo>
                      <a:pt x="156" y="11"/>
                    </a:lnTo>
                    <a:lnTo>
                      <a:pt x="159" y="8"/>
                    </a:lnTo>
                    <a:lnTo>
                      <a:pt x="161" y="6"/>
                    </a:lnTo>
                    <a:lnTo>
                      <a:pt x="160" y="4"/>
                    </a:lnTo>
                    <a:lnTo>
                      <a:pt x="160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9" name="Freeform 192"/>
              <p:cNvSpPr>
                <a:spLocks/>
              </p:cNvSpPr>
              <p:nvPr/>
            </p:nvSpPr>
            <p:spPr bwMode="auto">
              <a:xfrm>
                <a:off x="3794" y="3864"/>
                <a:ext cx="165" cy="25"/>
              </a:xfrm>
              <a:custGeom>
                <a:avLst/>
                <a:gdLst>
                  <a:gd name="T0" fmla="*/ 3 w 165"/>
                  <a:gd name="T1" fmla="*/ 17 h 25"/>
                  <a:gd name="T2" fmla="*/ 6 w 165"/>
                  <a:gd name="T3" fmla="*/ 16 h 25"/>
                  <a:gd name="T4" fmla="*/ 10 w 165"/>
                  <a:gd name="T5" fmla="*/ 14 h 25"/>
                  <a:gd name="T6" fmla="*/ 21 w 165"/>
                  <a:gd name="T7" fmla="*/ 12 h 25"/>
                  <a:gd name="T8" fmla="*/ 39 w 165"/>
                  <a:gd name="T9" fmla="*/ 10 h 25"/>
                  <a:gd name="T10" fmla="*/ 52 w 165"/>
                  <a:gd name="T11" fmla="*/ 9 h 25"/>
                  <a:gd name="T12" fmla="*/ 70 w 165"/>
                  <a:gd name="T13" fmla="*/ 7 h 25"/>
                  <a:gd name="T14" fmla="*/ 92 w 165"/>
                  <a:gd name="T15" fmla="*/ 4 h 25"/>
                  <a:gd name="T16" fmla="*/ 107 w 165"/>
                  <a:gd name="T17" fmla="*/ 3 h 25"/>
                  <a:gd name="T18" fmla="*/ 126 w 165"/>
                  <a:gd name="T19" fmla="*/ 2 h 25"/>
                  <a:gd name="T20" fmla="*/ 141 w 165"/>
                  <a:gd name="T21" fmla="*/ 1 h 25"/>
                  <a:gd name="T22" fmla="*/ 152 w 165"/>
                  <a:gd name="T23" fmla="*/ 0 h 25"/>
                  <a:gd name="T24" fmla="*/ 159 w 165"/>
                  <a:gd name="T25" fmla="*/ 1 h 25"/>
                  <a:gd name="T26" fmla="*/ 164 w 165"/>
                  <a:gd name="T27" fmla="*/ 3 h 25"/>
                  <a:gd name="T28" fmla="*/ 165 w 165"/>
                  <a:gd name="T29" fmla="*/ 6 h 25"/>
                  <a:gd name="T30" fmla="*/ 163 w 165"/>
                  <a:gd name="T31" fmla="*/ 10 h 25"/>
                  <a:gd name="T32" fmla="*/ 155 w 165"/>
                  <a:gd name="T33" fmla="*/ 12 h 25"/>
                  <a:gd name="T34" fmla="*/ 146 w 165"/>
                  <a:gd name="T35" fmla="*/ 13 h 25"/>
                  <a:gd name="T36" fmla="*/ 128 w 165"/>
                  <a:gd name="T37" fmla="*/ 16 h 25"/>
                  <a:gd name="T38" fmla="*/ 112 w 165"/>
                  <a:gd name="T39" fmla="*/ 17 h 25"/>
                  <a:gd name="T40" fmla="*/ 94 w 165"/>
                  <a:gd name="T41" fmla="*/ 19 h 25"/>
                  <a:gd name="T42" fmla="*/ 72 w 165"/>
                  <a:gd name="T43" fmla="*/ 21 h 25"/>
                  <a:gd name="T44" fmla="*/ 54 w 165"/>
                  <a:gd name="T45" fmla="*/ 22 h 25"/>
                  <a:gd name="T46" fmla="*/ 40 w 165"/>
                  <a:gd name="T47" fmla="*/ 23 h 25"/>
                  <a:gd name="T48" fmla="*/ 23 w 165"/>
                  <a:gd name="T49" fmla="*/ 24 h 25"/>
                  <a:gd name="T50" fmla="*/ 11 w 165"/>
                  <a:gd name="T51" fmla="*/ 25 h 25"/>
                  <a:gd name="T52" fmla="*/ 8 w 165"/>
                  <a:gd name="T53" fmla="*/ 24 h 25"/>
                  <a:gd name="T54" fmla="*/ 4 w 165"/>
                  <a:gd name="T55" fmla="*/ 23 h 25"/>
                  <a:gd name="T56" fmla="*/ 2 w 165"/>
                  <a:gd name="T57" fmla="*/ 22 h 25"/>
                  <a:gd name="T58" fmla="*/ 0 w 165"/>
                  <a:gd name="T59" fmla="*/ 20 h 25"/>
                  <a:gd name="T60" fmla="*/ 2 w 165"/>
                  <a:gd name="T61" fmla="*/ 19 h 25"/>
                  <a:gd name="T62" fmla="*/ 3 w 165"/>
                  <a:gd name="T63" fmla="*/ 17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5">
                    <a:moveTo>
                      <a:pt x="3" y="17"/>
                    </a:moveTo>
                    <a:lnTo>
                      <a:pt x="6" y="16"/>
                    </a:lnTo>
                    <a:lnTo>
                      <a:pt x="10" y="14"/>
                    </a:lnTo>
                    <a:lnTo>
                      <a:pt x="21" y="12"/>
                    </a:lnTo>
                    <a:lnTo>
                      <a:pt x="39" y="10"/>
                    </a:lnTo>
                    <a:lnTo>
                      <a:pt x="52" y="9"/>
                    </a:lnTo>
                    <a:lnTo>
                      <a:pt x="70" y="7"/>
                    </a:lnTo>
                    <a:lnTo>
                      <a:pt x="92" y="4"/>
                    </a:lnTo>
                    <a:lnTo>
                      <a:pt x="107" y="3"/>
                    </a:lnTo>
                    <a:lnTo>
                      <a:pt x="126" y="2"/>
                    </a:lnTo>
                    <a:lnTo>
                      <a:pt x="141" y="1"/>
                    </a:lnTo>
                    <a:lnTo>
                      <a:pt x="152" y="0"/>
                    </a:lnTo>
                    <a:lnTo>
                      <a:pt x="159" y="1"/>
                    </a:lnTo>
                    <a:lnTo>
                      <a:pt x="164" y="3"/>
                    </a:lnTo>
                    <a:lnTo>
                      <a:pt x="165" y="6"/>
                    </a:lnTo>
                    <a:lnTo>
                      <a:pt x="163" y="10"/>
                    </a:lnTo>
                    <a:lnTo>
                      <a:pt x="155" y="12"/>
                    </a:lnTo>
                    <a:lnTo>
                      <a:pt x="146" y="13"/>
                    </a:lnTo>
                    <a:lnTo>
                      <a:pt x="128" y="16"/>
                    </a:lnTo>
                    <a:lnTo>
                      <a:pt x="112" y="17"/>
                    </a:lnTo>
                    <a:lnTo>
                      <a:pt x="94" y="19"/>
                    </a:lnTo>
                    <a:lnTo>
                      <a:pt x="72" y="21"/>
                    </a:lnTo>
                    <a:lnTo>
                      <a:pt x="54" y="22"/>
                    </a:lnTo>
                    <a:lnTo>
                      <a:pt x="40" y="23"/>
                    </a:lnTo>
                    <a:lnTo>
                      <a:pt x="23" y="24"/>
                    </a:lnTo>
                    <a:lnTo>
                      <a:pt x="11" y="25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9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0" name="Freeform 193"/>
              <p:cNvSpPr>
                <a:spLocks/>
              </p:cNvSpPr>
              <p:nvPr/>
            </p:nvSpPr>
            <p:spPr bwMode="auto">
              <a:xfrm>
                <a:off x="3794" y="3861"/>
                <a:ext cx="165" cy="24"/>
              </a:xfrm>
              <a:custGeom>
                <a:avLst/>
                <a:gdLst>
                  <a:gd name="T0" fmla="*/ 3 w 165"/>
                  <a:gd name="T1" fmla="*/ 17 h 24"/>
                  <a:gd name="T2" fmla="*/ 6 w 165"/>
                  <a:gd name="T3" fmla="*/ 15 h 24"/>
                  <a:gd name="T4" fmla="*/ 10 w 165"/>
                  <a:gd name="T5" fmla="*/ 14 h 24"/>
                  <a:gd name="T6" fmla="*/ 21 w 165"/>
                  <a:gd name="T7" fmla="*/ 12 h 24"/>
                  <a:gd name="T8" fmla="*/ 39 w 165"/>
                  <a:gd name="T9" fmla="*/ 10 h 24"/>
                  <a:gd name="T10" fmla="*/ 52 w 165"/>
                  <a:gd name="T11" fmla="*/ 8 h 24"/>
                  <a:gd name="T12" fmla="*/ 70 w 165"/>
                  <a:gd name="T13" fmla="*/ 6 h 24"/>
                  <a:gd name="T14" fmla="*/ 92 w 165"/>
                  <a:gd name="T15" fmla="*/ 4 h 24"/>
                  <a:gd name="T16" fmla="*/ 107 w 165"/>
                  <a:gd name="T17" fmla="*/ 3 h 24"/>
                  <a:gd name="T18" fmla="*/ 126 w 165"/>
                  <a:gd name="T19" fmla="*/ 1 h 24"/>
                  <a:gd name="T20" fmla="*/ 141 w 165"/>
                  <a:gd name="T21" fmla="*/ 1 h 24"/>
                  <a:gd name="T22" fmla="*/ 152 w 165"/>
                  <a:gd name="T23" fmla="*/ 0 h 24"/>
                  <a:gd name="T24" fmla="*/ 159 w 165"/>
                  <a:gd name="T25" fmla="*/ 1 h 24"/>
                  <a:gd name="T26" fmla="*/ 164 w 165"/>
                  <a:gd name="T27" fmla="*/ 3 h 24"/>
                  <a:gd name="T28" fmla="*/ 165 w 165"/>
                  <a:gd name="T29" fmla="*/ 6 h 24"/>
                  <a:gd name="T30" fmla="*/ 163 w 165"/>
                  <a:gd name="T31" fmla="*/ 9 h 24"/>
                  <a:gd name="T32" fmla="*/ 155 w 165"/>
                  <a:gd name="T33" fmla="*/ 12 h 24"/>
                  <a:gd name="T34" fmla="*/ 146 w 165"/>
                  <a:gd name="T35" fmla="*/ 13 h 24"/>
                  <a:gd name="T36" fmla="*/ 128 w 165"/>
                  <a:gd name="T37" fmla="*/ 15 h 24"/>
                  <a:gd name="T38" fmla="*/ 112 w 165"/>
                  <a:gd name="T39" fmla="*/ 17 h 24"/>
                  <a:gd name="T40" fmla="*/ 94 w 165"/>
                  <a:gd name="T41" fmla="*/ 19 h 24"/>
                  <a:gd name="T42" fmla="*/ 72 w 165"/>
                  <a:gd name="T43" fmla="*/ 21 h 24"/>
                  <a:gd name="T44" fmla="*/ 54 w 165"/>
                  <a:gd name="T45" fmla="*/ 22 h 24"/>
                  <a:gd name="T46" fmla="*/ 40 w 165"/>
                  <a:gd name="T47" fmla="*/ 23 h 24"/>
                  <a:gd name="T48" fmla="*/ 23 w 165"/>
                  <a:gd name="T49" fmla="*/ 24 h 24"/>
                  <a:gd name="T50" fmla="*/ 11 w 165"/>
                  <a:gd name="T51" fmla="*/ 24 h 24"/>
                  <a:gd name="T52" fmla="*/ 8 w 165"/>
                  <a:gd name="T53" fmla="*/ 24 h 24"/>
                  <a:gd name="T54" fmla="*/ 4 w 165"/>
                  <a:gd name="T55" fmla="*/ 23 h 24"/>
                  <a:gd name="T56" fmla="*/ 2 w 165"/>
                  <a:gd name="T57" fmla="*/ 22 h 24"/>
                  <a:gd name="T58" fmla="*/ 0 w 165"/>
                  <a:gd name="T59" fmla="*/ 20 h 24"/>
                  <a:gd name="T60" fmla="*/ 2 w 165"/>
                  <a:gd name="T61" fmla="*/ 18 h 24"/>
                  <a:gd name="T62" fmla="*/ 3 w 165"/>
                  <a:gd name="T63" fmla="*/ 17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3" y="17"/>
                    </a:moveTo>
                    <a:lnTo>
                      <a:pt x="6" y="15"/>
                    </a:lnTo>
                    <a:lnTo>
                      <a:pt x="10" y="14"/>
                    </a:lnTo>
                    <a:lnTo>
                      <a:pt x="21" y="12"/>
                    </a:lnTo>
                    <a:lnTo>
                      <a:pt x="39" y="10"/>
                    </a:lnTo>
                    <a:lnTo>
                      <a:pt x="52" y="8"/>
                    </a:lnTo>
                    <a:lnTo>
                      <a:pt x="70" y="6"/>
                    </a:lnTo>
                    <a:lnTo>
                      <a:pt x="92" y="4"/>
                    </a:lnTo>
                    <a:lnTo>
                      <a:pt x="107" y="3"/>
                    </a:lnTo>
                    <a:lnTo>
                      <a:pt x="126" y="1"/>
                    </a:lnTo>
                    <a:lnTo>
                      <a:pt x="141" y="1"/>
                    </a:lnTo>
                    <a:lnTo>
                      <a:pt x="152" y="0"/>
                    </a:lnTo>
                    <a:lnTo>
                      <a:pt x="159" y="1"/>
                    </a:lnTo>
                    <a:lnTo>
                      <a:pt x="164" y="3"/>
                    </a:lnTo>
                    <a:lnTo>
                      <a:pt x="165" y="6"/>
                    </a:lnTo>
                    <a:lnTo>
                      <a:pt x="163" y="9"/>
                    </a:lnTo>
                    <a:lnTo>
                      <a:pt x="155" y="12"/>
                    </a:lnTo>
                    <a:lnTo>
                      <a:pt x="146" y="13"/>
                    </a:lnTo>
                    <a:lnTo>
                      <a:pt x="128" y="15"/>
                    </a:lnTo>
                    <a:lnTo>
                      <a:pt x="112" y="17"/>
                    </a:lnTo>
                    <a:lnTo>
                      <a:pt x="94" y="19"/>
                    </a:lnTo>
                    <a:lnTo>
                      <a:pt x="72" y="21"/>
                    </a:lnTo>
                    <a:lnTo>
                      <a:pt x="54" y="22"/>
                    </a:lnTo>
                    <a:lnTo>
                      <a:pt x="40" y="23"/>
                    </a:lnTo>
                    <a:lnTo>
                      <a:pt x="23" y="24"/>
                    </a:lnTo>
                    <a:lnTo>
                      <a:pt x="11" y="24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1" name="Freeform 194"/>
              <p:cNvSpPr>
                <a:spLocks/>
              </p:cNvSpPr>
              <p:nvPr/>
            </p:nvSpPr>
            <p:spPr bwMode="auto">
              <a:xfrm>
                <a:off x="3872" y="3875"/>
                <a:ext cx="96" cy="92"/>
              </a:xfrm>
              <a:custGeom>
                <a:avLst/>
                <a:gdLst>
                  <a:gd name="T0" fmla="*/ 85 w 96"/>
                  <a:gd name="T1" fmla="*/ 1 h 92"/>
                  <a:gd name="T2" fmla="*/ 80 w 96"/>
                  <a:gd name="T3" fmla="*/ 5 h 92"/>
                  <a:gd name="T4" fmla="*/ 69 w 96"/>
                  <a:gd name="T5" fmla="*/ 12 h 92"/>
                  <a:gd name="T6" fmla="*/ 55 w 96"/>
                  <a:gd name="T7" fmla="*/ 24 h 92"/>
                  <a:gd name="T8" fmla="*/ 39 w 96"/>
                  <a:gd name="T9" fmla="*/ 39 h 92"/>
                  <a:gd name="T10" fmla="*/ 25 w 96"/>
                  <a:gd name="T11" fmla="*/ 54 h 92"/>
                  <a:gd name="T12" fmla="*/ 10 w 96"/>
                  <a:gd name="T13" fmla="*/ 71 h 92"/>
                  <a:gd name="T14" fmla="*/ 4 w 96"/>
                  <a:gd name="T15" fmla="*/ 79 h 92"/>
                  <a:gd name="T16" fmla="*/ 1 w 96"/>
                  <a:gd name="T17" fmla="*/ 84 h 92"/>
                  <a:gd name="T18" fmla="*/ 0 w 96"/>
                  <a:gd name="T19" fmla="*/ 86 h 92"/>
                  <a:gd name="T20" fmla="*/ 0 w 96"/>
                  <a:gd name="T21" fmla="*/ 89 h 92"/>
                  <a:gd name="T22" fmla="*/ 2 w 96"/>
                  <a:gd name="T23" fmla="*/ 91 h 92"/>
                  <a:gd name="T24" fmla="*/ 5 w 96"/>
                  <a:gd name="T25" fmla="*/ 92 h 92"/>
                  <a:gd name="T26" fmla="*/ 8 w 96"/>
                  <a:gd name="T27" fmla="*/ 91 h 92"/>
                  <a:gd name="T28" fmla="*/ 12 w 96"/>
                  <a:gd name="T29" fmla="*/ 89 h 92"/>
                  <a:gd name="T30" fmla="*/ 17 w 96"/>
                  <a:gd name="T31" fmla="*/ 87 h 92"/>
                  <a:gd name="T32" fmla="*/ 20 w 96"/>
                  <a:gd name="T33" fmla="*/ 86 h 92"/>
                  <a:gd name="T34" fmla="*/ 31 w 96"/>
                  <a:gd name="T35" fmla="*/ 78 h 92"/>
                  <a:gd name="T36" fmla="*/ 48 w 96"/>
                  <a:gd name="T37" fmla="*/ 62 h 92"/>
                  <a:gd name="T38" fmla="*/ 65 w 96"/>
                  <a:gd name="T39" fmla="*/ 45 h 92"/>
                  <a:gd name="T40" fmla="*/ 77 w 96"/>
                  <a:gd name="T41" fmla="*/ 31 h 92"/>
                  <a:gd name="T42" fmla="*/ 88 w 96"/>
                  <a:gd name="T43" fmla="*/ 19 h 92"/>
                  <a:gd name="T44" fmla="*/ 94 w 96"/>
                  <a:gd name="T45" fmla="*/ 9 h 92"/>
                  <a:gd name="T46" fmla="*/ 96 w 96"/>
                  <a:gd name="T47" fmla="*/ 4 h 92"/>
                  <a:gd name="T48" fmla="*/ 95 w 96"/>
                  <a:gd name="T49" fmla="*/ 1 h 92"/>
                  <a:gd name="T50" fmla="*/ 90 w 96"/>
                  <a:gd name="T51" fmla="*/ 0 h 92"/>
                  <a:gd name="T52" fmla="*/ 85 w 96"/>
                  <a:gd name="T53" fmla="*/ 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6" h="92">
                    <a:moveTo>
                      <a:pt x="85" y="1"/>
                    </a:moveTo>
                    <a:lnTo>
                      <a:pt x="80" y="5"/>
                    </a:lnTo>
                    <a:lnTo>
                      <a:pt x="69" y="12"/>
                    </a:lnTo>
                    <a:lnTo>
                      <a:pt x="55" y="24"/>
                    </a:lnTo>
                    <a:lnTo>
                      <a:pt x="39" y="39"/>
                    </a:lnTo>
                    <a:lnTo>
                      <a:pt x="25" y="54"/>
                    </a:lnTo>
                    <a:lnTo>
                      <a:pt x="10" y="71"/>
                    </a:lnTo>
                    <a:lnTo>
                      <a:pt x="4" y="79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2" y="89"/>
                    </a:lnTo>
                    <a:lnTo>
                      <a:pt x="17" y="87"/>
                    </a:lnTo>
                    <a:lnTo>
                      <a:pt x="20" y="86"/>
                    </a:lnTo>
                    <a:lnTo>
                      <a:pt x="31" y="78"/>
                    </a:lnTo>
                    <a:lnTo>
                      <a:pt x="48" y="62"/>
                    </a:lnTo>
                    <a:lnTo>
                      <a:pt x="65" y="45"/>
                    </a:lnTo>
                    <a:lnTo>
                      <a:pt x="77" y="31"/>
                    </a:lnTo>
                    <a:lnTo>
                      <a:pt x="88" y="19"/>
                    </a:lnTo>
                    <a:lnTo>
                      <a:pt x="94" y="9"/>
                    </a:lnTo>
                    <a:lnTo>
                      <a:pt x="96" y="4"/>
                    </a:lnTo>
                    <a:lnTo>
                      <a:pt x="95" y="1"/>
                    </a:lnTo>
                    <a:lnTo>
                      <a:pt x="90" y="0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2" name="Freeform 195"/>
              <p:cNvSpPr>
                <a:spLocks/>
              </p:cNvSpPr>
              <p:nvPr/>
            </p:nvSpPr>
            <p:spPr bwMode="auto">
              <a:xfrm>
                <a:off x="3872" y="3871"/>
                <a:ext cx="96" cy="92"/>
              </a:xfrm>
              <a:custGeom>
                <a:avLst/>
                <a:gdLst>
                  <a:gd name="T0" fmla="*/ 85 w 96"/>
                  <a:gd name="T1" fmla="*/ 2 h 92"/>
                  <a:gd name="T2" fmla="*/ 80 w 96"/>
                  <a:gd name="T3" fmla="*/ 5 h 92"/>
                  <a:gd name="T4" fmla="*/ 69 w 96"/>
                  <a:gd name="T5" fmla="*/ 13 h 92"/>
                  <a:gd name="T6" fmla="*/ 55 w 96"/>
                  <a:gd name="T7" fmla="*/ 25 h 92"/>
                  <a:gd name="T8" fmla="*/ 39 w 96"/>
                  <a:gd name="T9" fmla="*/ 40 h 92"/>
                  <a:gd name="T10" fmla="*/ 25 w 96"/>
                  <a:gd name="T11" fmla="*/ 55 h 92"/>
                  <a:gd name="T12" fmla="*/ 10 w 96"/>
                  <a:gd name="T13" fmla="*/ 72 h 92"/>
                  <a:gd name="T14" fmla="*/ 4 w 96"/>
                  <a:gd name="T15" fmla="*/ 80 h 92"/>
                  <a:gd name="T16" fmla="*/ 1 w 96"/>
                  <a:gd name="T17" fmla="*/ 84 h 92"/>
                  <a:gd name="T18" fmla="*/ 0 w 96"/>
                  <a:gd name="T19" fmla="*/ 87 h 92"/>
                  <a:gd name="T20" fmla="*/ 0 w 96"/>
                  <a:gd name="T21" fmla="*/ 90 h 92"/>
                  <a:gd name="T22" fmla="*/ 2 w 96"/>
                  <a:gd name="T23" fmla="*/ 91 h 92"/>
                  <a:gd name="T24" fmla="*/ 5 w 96"/>
                  <a:gd name="T25" fmla="*/ 92 h 92"/>
                  <a:gd name="T26" fmla="*/ 8 w 96"/>
                  <a:gd name="T27" fmla="*/ 91 h 92"/>
                  <a:gd name="T28" fmla="*/ 12 w 96"/>
                  <a:gd name="T29" fmla="*/ 90 h 92"/>
                  <a:gd name="T30" fmla="*/ 17 w 96"/>
                  <a:gd name="T31" fmla="*/ 88 h 92"/>
                  <a:gd name="T32" fmla="*/ 20 w 96"/>
                  <a:gd name="T33" fmla="*/ 86 h 92"/>
                  <a:gd name="T34" fmla="*/ 31 w 96"/>
                  <a:gd name="T35" fmla="*/ 79 h 92"/>
                  <a:gd name="T36" fmla="*/ 48 w 96"/>
                  <a:gd name="T37" fmla="*/ 63 h 92"/>
                  <a:gd name="T38" fmla="*/ 65 w 96"/>
                  <a:gd name="T39" fmla="*/ 46 h 92"/>
                  <a:gd name="T40" fmla="*/ 77 w 96"/>
                  <a:gd name="T41" fmla="*/ 32 h 92"/>
                  <a:gd name="T42" fmla="*/ 88 w 96"/>
                  <a:gd name="T43" fmla="*/ 20 h 92"/>
                  <a:gd name="T44" fmla="*/ 94 w 96"/>
                  <a:gd name="T45" fmla="*/ 10 h 92"/>
                  <a:gd name="T46" fmla="*/ 96 w 96"/>
                  <a:gd name="T47" fmla="*/ 5 h 92"/>
                  <a:gd name="T48" fmla="*/ 95 w 96"/>
                  <a:gd name="T49" fmla="*/ 2 h 92"/>
                  <a:gd name="T50" fmla="*/ 90 w 96"/>
                  <a:gd name="T51" fmla="*/ 0 h 92"/>
                  <a:gd name="T52" fmla="*/ 85 w 96"/>
                  <a:gd name="T53" fmla="*/ 2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6" h="92">
                    <a:moveTo>
                      <a:pt x="85" y="2"/>
                    </a:moveTo>
                    <a:lnTo>
                      <a:pt x="80" y="5"/>
                    </a:lnTo>
                    <a:lnTo>
                      <a:pt x="69" y="13"/>
                    </a:lnTo>
                    <a:lnTo>
                      <a:pt x="55" y="25"/>
                    </a:lnTo>
                    <a:lnTo>
                      <a:pt x="39" y="40"/>
                    </a:lnTo>
                    <a:lnTo>
                      <a:pt x="25" y="55"/>
                    </a:lnTo>
                    <a:lnTo>
                      <a:pt x="10" y="72"/>
                    </a:lnTo>
                    <a:lnTo>
                      <a:pt x="4" y="80"/>
                    </a:lnTo>
                    <a:lnTo>
                      <a:pt x="1" y="84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2" y="91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2" y="90"/>
                    </a:lnTo>
                    <a:lnTo>
                      <a:pt x="17" y="88"/>
                    </a:lnTo>
                    <a:lnTo>
                      <a:pt x="20" y="86"/>
                    </a:lnTo>
                    <a:lnTo>
                      <a:pt x="31" y="79"/>
                    </a:lnTo>
                    <a:lnTo>
                      <a:pt x="48" y="63"/>
                    </a:lnTo>
                    <a:lnTo>
                      <a:pt x="65" y="46"/>
                    </a:lnTo>
                    <a:lnTo>
                      <a:pt x="77" y="32"/>
                    </a:lnTo>
                    <a:lnTo>
                      <a:pt x="88" y="20"/>
                    </a:lnTo>
                    <a:lnTo>
                      <a:pt x="94" y="10"/>
                    </a:lnTo>
                    <a:lnTo>
                      <a:pt x="96" y="5"/>
                    </a:lnTo>
                    <a:lnTo>
                      <a:pt x="95" y="2"/>
                    </a:lnTo>
                    <a:lnTo>
                      <a:pt x="90" y="0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3" name="Freeform 196"/>
              <p:cNvSpPr>
                <a:spLocks/>
              </p:cNvSpPr>
              <p:nvPr/>
            </p:nvSpPr>
            <p:spPr bwMode="auto">
              <a:xfrm>
                <a:off x="3934" y="3875"/>
                <a:ext cx="47" cy="107"/>
              </a:xfrm>
              <a:custGeom>
                <a:avLst/>
                <a:gdLst>
                  <a:gd name="T0" fmla="*/ 41 w 47"/>
                  <a:gd name="T1" fmla="*/ 0 h 107"/>
                  <a:gd name="T2" fmla="*/ 36 w 47"/>
                  <a:gd name="T3" fmla="*/ 3 h 107"/>
                  <a:gd name="T4" fmla="*/ 30 w 47"/>
                  <a:gd name="T5" fmla="*/ 14 h 107"/>
                  <a:gd name="T6" fmla="*/ 21 w 47"/>
                  <a:gd name="T7" fmla="*/ 31 h 107"/>
                  <a:gd name="T8" fmla="*/ 15 w 47"/>
                  <a:gd name="T9" fmla="*/ 44 h 107"/>
                  <a:gd name="T10" fmla="*/ 7 w 47"/>
                  <a:gd name="T11" fmla="*/ 63 h 107"/>
                  <a:gd name="T12" fmla="*/ 2 w 47"/>
                  <a:gd name="T13" fmla="*/ 81 h 107"/>
                  <a:gd name="T14" fmla="*/ 1 w 47"/>
                  <a:gd name="T15" fmla="*/ 92 h 107"/>
                  <a:gd name="T16" fmla="*/ 0 w 47"/>
                  <a:gd name="T17" fmla="*/ 96 h 107"/>
                  <a:gd name="T18" fmla="*/ 1 w 47"/>
                  <a:gd name="T19" fmla="*/ 99 h 107"/>
                  <a:gd name="T20" fmla="*/ 1 w 47"/>
                  <a:gd name="T21" fmla="*/ 103 h 107"/>
                  <a:gd name="T22" fmla="*/ 3 w 47"/>
                  <a:gd name="T23" fmla="*/ 106 h 107"/>
                  <a:gd name="T24" fmla="*/ 4 w 47"/>
                  <a:gd name="T25" fmla="*/ 107 h 107"/>
                  <a:gd name="T26" fmla="*/ 7 w 47"/>
                  <a:gd name="T27" fmla="*/ 107 h 107"/>
                  <a:gd name="T28" fmla="*/ 11 w 47"/>
                  <a:gd name="T29" fmla="*/ 105 h 107"/>
                  <a:gd name="T30" fmla="*/ 14 w 47"/>
                  <a:gd name="T31" fmla="*/ 103 h 107"/>
                  <a:gd name="T32" fmla="*/ 18 w 47"/>
                  <a:gd name="T33" fmla="*/ 99 h 107"/>
                  <a:gd name="T34" fmla="*/ 21 w 47"/>
                  <a:gd name="T35" fmla="*/ 94 h 107"/>
                  <a:gd name="T36" fmla="*/ 26 w 47"/>
                  <a:gd name="T37" fmla="*/ 87 h 107"/>
                  <a:gd name="T38" fmla="*/ 33 w 47"/>
                  <a:gd name="T39" fmla="*/ 69 h 107"/>
                  <a:gd name="T40" fmla="*/ 38 w 47"/>
                  <a:gd name="T41" fmla="*/ 50 h 107"/>
                  <a:gd name="T42" fmla="*/ 43 w 47"/>
                  <a:gd name="T43" fmla="*/ 35 h 107"/>
                  <a:gd name="T44" fmla="*/ 46 w 47"/>
                  <a:gd name="T45" fmla="*/ 18 h 107"/>
                  <a:gd name="T46" fmla="*/ 47 w 47"/>
                  <a:gd name="T47" fmla="*/ 11 h 107"/>
                  <a:gd name="T48" fmla="*/ 47 w 47"/>
                  <a:gd name="T49" fmla="*/ 5 h 107"/>
                  <a:gd name="T50" fmla="*/ 46 w 47"/>
                  <a:gd name="T51" fmla="*/ 1 h 107"/>
                  <a:gd name="T52" fmla="*/ 44 w 47"/>
                  <a:gd name="T53" fmla="*/ 0 h 107"/>
                  <a:gd name="T54" fmla="*/ 41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41" y="0"/>
                    </a:moveTo>
                    <a:lnTo>
                      <a:pt x="36" y="3"/>
                    </a:lnTo>
                    <a:lnTo>
                      <a:pt x="30" y="14"/>
                    </a:lnTo>
                    <a:lnTo>
                      <a:pt x="21" y="31"/>
                    </a:lnTo>
                    <a:lnTo>
                      <a:pt x="15" y="44"/>
                    </a:lnTo>
                    <a:lnTo>
                      <a:pt x="7" y="63"/>
                    </a:lnTo>
                    <a:lnTo>
                      <a:pt x="2" y="81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1" y="99"/>
                    </a:lnTo>
                    <a:lnTo>
                      <a:pt x="1" y="103"/>
                    </a:lnTo>
                    <a:lnTo>
                      <a:pt x="3" y="106"/>
                    </a:lnTo>
                    <a:lnTo>
                      <a:pt x="4" y="107"/>
                    </a:lnTo>
                    <a:lnTo>
                      <a:pt x="7" y="107"/>
                    </a:lnTo>
                    <a:lnTo>
                      <a:pt x="11" y="105"/>
                    </a:lnTo>
                    <a:lnTo>
                      <a:pt x="14" y="103"/>
                    </a:lnTo>
                    <a:lnTo>
                      <a:pt x="18" y="99"/>
                    </a:lnTo>
                    <a:lnTo>
                      <a:pt x="21" y="94"/>
                    </a:lnTo>
                    <a:lnTo>
                      <a:pt x="26" y="87"/>
                    </a:lnTo>
                    <a:lnTo>
                      <a:pt x="33" y="69"/>
                    </a:lnTo>
                    <a:lnTo>
                      <a:pt x="38" y="50"/>
                    </a:lnTo>
                    <a:lnTo>
                      <a:pt x="43" y="35"/>
                    </a:lnTo>
                    <a:lnTo>
                      <a:pt x="46" y="18"/>
                    </a:lnTo>
                    <a:lnTo>
                      <a:pt x="47" y="11"/>
                    </a:lnTo>
                    <a:lnTo>
                      <a:pt x="47" y="5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4" name="Freeform 197"/>
              <p:cNvSpPr>
                <a:spLocks/>
              </p:cNvSpPr>
              <p:nvPr/>
            </p:nvSpPr>
            <p:spPr bwMode="auto">
              <a:xfrm>
                <a:off x="3933" y="3871"/>
                <a:ext cx="48" cy="107"/>
              </a:xfrm>
              <a:custGeom>
                <a:avLst/>
                <a:gdLst>
                  <a:gd name="T0" fmla="*/ 41 w 48"/>
                  <a:gd name="T1" fmla="*/ 0 h 107"/>
                  <a:gd name="T2" fmla="*/ 36 w 48"/>
                  <a:gd name="T3" fmla="*/ 4 h 107"/>
                  <a:gd name="T4" fmla="*/ 30 w 48"/>
                  <a:gd name="T5" fmla="*/ 14 h 107"/>
                  <a:gd name="T6" fmla="*/ 21 w 48"/>
                  <a:gd name="T7" fmla="*/ 31 h 107"/>
                  <a:gd name="T8" fmla="*/ 15 w 48"/>
                  <a:gd name="T9" fmla="*/ 46 h 107"/>
                  <a:gd name="T10" fmla="*/ 8 w 48"/>
                  <a:gd name="T11" fmla="*/ 64 h 107"/>
                  <a:gd name="T12" fmla="*/ 2 w 48"/>
                  <a:gd name="T13" fmla="*/ 82 h 107"/>
                  <a:gd name="T14" fmla="*/ 0 w 48"/>
                  <a:gd name="T15" fmla="*/ 93 h 107"/>
                  <a:gd name="T16" fmla="*/ 0 w 48"/>
                  <a:gd name="T17" fmla="*/ 97 h 107"/>
                  <a:gd name="T18" fmla="*/ 0 w 48"/>
                  <a:gd name="T19" fmla="*/ 100 h 107"/>
                  <a:gd name="T20" fmla="*/ 1 w 48"/>
                  <a:gd name="T21" fmla="*/ 104 h 107"/>
                  <a:gd name="T22" fmla="*/ 2 w 48"/>
                  <a:gd name="T23" fmla="*/ 107 h 107"/>
                  <a:gd name="T24" fmla="*/ 5 w 48"/>
                  <a:gd name="T25" fmla="*/ 107 h 107"/>
                  <a:gd name="T26" fmla="*/ 8 w 48"/>
                  <a:gd name="T27" fmla="*/ 107 h 107"/>
                  <a:gd name="T28" fmla="*/ 11 w 48"/>
                  <a:gd name="T29" fmla="*/ 106 h 107"/>
                  <a:gd name="T30" fmla="*/ 14 w 48"/>
                  <a:gd name="T31" fmla="*/ 104 h 107"/>
                  <a:gd name="T32" fmla="*/ 18 w 48"/>
                  <a:gd name="T33" fmla="*/ 100 h 107"/>
                  <a:gd name="T34" fmla="*/ 21 w 48"/>
                  <a:gd name="T35" fmla="*/ 95 h 107"/>
                  <a:gd name="T36" fmla="*/ 26 w 48"/>
                  <a:gd name="T37" fmla="*/ 88 h 107"/>
                  <a:gd name="T38" fmla="*/ 33 w 48"/>
                  <a:gd name="T39" fmla="*/ 69 h 107"/>
                  <a:gd name="T40" fmla="*/ 39 w 48"/>
                  <a:gd name="T41" fmla="*/ 51 h 107"/>
                  <a:gd name="T42" fmla="*/ 43 w 48"/>
                  <a:gd name="T43" fmla="*/ 36 h 107"/>
                  <a:gd name="T44" fmla="*/ 46 w 48"/>
                  <a:gd name="T45" fmla="*/ 19 h 107"/>
                  <a:gd name="T46" fmla="*/ 46 w 48"/>
                  <a:gd name="T47" fmla="*/ 12 h 107"/>
                  <a:gd name="T48" fmla="*/ 48 w 48"/>
                  <a:gd name="T49" fmla="*/ 6 h 107"/>
                  <a:gd name="T50" fmla="*/ 46 w 48"/>
                  <a:gd name="T51" fmla="*/ 2 h 107"/>
                  <a:gd name="T52" fmla="*/ 44 w 48"/>
                  <a:gd name="T53" fmla="*/ 0 h 107"/>
                  <a:gd name="T54" fmla="*/ 41 w 48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" h="107">
                    <a:moveTo>
                      <a:pt x="41" y="0"/>
                    </a:moveTo>
                    <a:lnTo>
                      <a:pt x="36" y="4"/>
                    </a:lnTo>
                    <a:lnTo>
                      <a:pt x="30" y="14"/>
                    </a:lnTo>
                    <a:lnTo>
                      <a:pt x="21" y="31"/>
                    </a:lnTo>
                    <a:lnTo>
                      <a:pt x="15" y="46"/>
                    </a:lnTo>
                    <a:lnTo>
                      <a:pt x="8" y="64"/>
                    </a:lnTo>
                    <a:lnTo>
                      <a:pt x="2" y="82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2" y="107"/>
                    </a:lnTo>
                    <a:lnTo>
                      <a:pt x="5" y="107"/>
                    </a:lnTo>
                    <a:lnTo>
                      <a:pt x="8" y="107"/>
                    </a:lnTo>
                    <a:lnTo>
                      <a:pt x="11" y="106"/>
                    </a:lnTo>
                    <a:lnTo>
                      <a:pt x="14" y="104"/>
                    </a:lnTo>
                    <a:lnTo>
                      <a:pt x="18" y="100"/>
                    </a:lnTo>
                    <a:lnTo>
                      <a:pt x="21" y="95"/>
                    </a:lnTo>
                    <a:lnTo>
                      <a:pt x="26" y="88"/>
                    </a:lnTo>
                    <a:lnTo>
                      <a:pt x="33" y="69"/>
                    </a:lnTo>
                    <a:lnTo>
                      <a:pt x="39" y="51"/>
                    </a:lnTo>
                    <a:lnTo>
                      <a:pt x="43" y="36"/>
                    </a:lnTo>
                    <a:lnTo>
                      <a:pt x="46" y="19"/>
                    </a:lnTo>
                    <a:lnTo>
                      <a:pt x="46" y="12"/>
                    </a:lnTo>
                    <a:lnTo>
                      <a:pt x="48" y="6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5" name="Oval 198"/>
              <p:cNvSpPr>
                <a:spLocks noChangeArrowheads="1"/>
              </p:cNvSpPr>
              <p:nvPr/>
            </p:nvSpPr>
            <p:spPr bwMode="auto">
              <a:xfrm>
                <a:off x="3967" y="3880"/>
                <a:ext cx="28" cy="102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56" name="Oval 199"/>
              <p:cNvSpPr>
                <a:spLocks noChangeArrowheads="1"/>
              </p:cNvSpPr>
              <p:nvPr/>
            </p:nvSpPr>
            <p:spPr bwMode="auto">
              <a:xfrm>
                <a:off x="3967" y="3876"/>
                <a:ext cx="28" cy="10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57" name="Freeform 200"/>
              <p:cNvSpPr>
                <a:spLocks/>
              </p:cNvSpPr>
              <p:nvPr/>
            </p:nvSpPr>
            <p:spPr bwMode="auto">
              <a:xfrm>
                <a:off x="3844" y="3871"/>
                <a:ext cx="125" cy="83"/>
              </a:xfrm>
              <a:custGeom>
                <a:avLst/>
                <a:gdLst>
                  <a:gd name="T0" fmla="*/ 115 w 125"/>
                  <a:gd name="T1" fmla="*/ 2 h 83"/>
                  <a:gd name="T2" fmla="*/ 107 w 125"/>
                  <a:gd name="T3" fmla="*/ 3 h 83"/>
                  <a:gd name="T4" fmla="*/ 97 w 125"/>
                  <a:gd name="T5" fmla="*/ 8 h 83"/>
                  <a:gd name="T6" fmla="*/ 81 w 125"/>
                  <a:gd name="T7" fmla="*/ 18 h 83"/>
                  <a:gd name="T8" fmla="*/ 57 w 125"/>
                  <a:gd name="T9" fmla="*/ 31 h 83"/>
                  <a:gd name="T10" fmla="*/ 38 w 125"/>
                  <a:gd name="T11" fmla="*/ 46 h 83"/>
                  <a:gd name="T12" fmla="*/ 23 w 125"/>
                  <a:gd name="T13" fmla="*/ 57 h 83"/>
                  <a:gd name="T14" fmla="*/ 7 w 125"/>
                  <a:gd name="T15" fmla="*/ 68 h 83"/>
                  <a:gd name="T16" fmla="*/ 4 w 125"/>
                  <a:gd name="T17" fmla="*/ 73 h 83"/>
                  <a:gd name="T18" fmla="*/ 1 w 125"/>
                  <a:gd name="T19" fmla="*/ 75 h 83"/>
                  <a:gd name="T20" fmla="*/ 0 w 125"/>
                  <a:gd name="T21" fmla="*/ 79 h 83"/>
                  <a:gd name="T22" fmla="*/ 0 w 125"/>
                  <a:gd name="T23" fmla="*/ 81 h 83"/>
                  <a:gd name="T24" fmla="*/ 2 w 125"/>
                  <a:gd name="T25" fmla="*/ 83 h 83"/>
                  <a:gd name="T26" fmla="*/ 6 w 125"/>
                  <a:gd name="T27" fmla="*/ 83 h 83"/>
                  <a:gd name="T28" fmla="*/ 11 w 125"/>
                  <a:gd name="T29" fmla="*/ 82 h 83"/>
                  <a:gd name="T30" fmla="*/ 15 w 125"/>
                  <a:gd name="T31" fmla="*/ 81 h 83"/>
                  <a:gd name="T32" fmla="*/ 19 w 125"/>
                  <a:gd name="T33" fmla="*/ 80 h 83"/>
                  <a:gd name="T34" fmla="*/ 25 w 125"/>
                  <a:gd name="T35" fmla="*/ 77 h 83"/>
                  <a:gd name="T36" fmla="*/ 43 w 125"/>
                  <a:gd name="T37" fmla="*/ 67 h 83"/>
                  <a:gd name="T38" fmla="*/ 60 w 125"/>
                  <a:gd name="T39" fmla="*/ 57 h 83"/>
                  <a:gd name="T40" fmla="*/ 82 w 125"/>
                  <a:gd name="T41" fmla="*/ 42 h 83"/>
                  <a:gd name="T42" fmla="*/ 101 w 125"/>
                  <a:gd name="T43" fmla="*/ 28 h 83"/>
                  <a:gd name="T44" fmla="*/ 116 w 125"/>
                  <a:gd name="T45" fmla="*/ 15 h 83"/>
                  <a:gd name="T46" fmla="*/ 122 w 125"/>
                  <a:gd name="T47" fmla="*/ 9 h 83"/>
                  <a:gd name="T48" fmla="*/ 125 w 125"/>
                  <a:gd name="T49" fmla="*/ 4 h 83"/>
                  <a:gd name="T50" fmla="*/ 123 w 125"/>
                  <a:gd name="T51" fmla="*/ 1 h 83"/>
                  <a:gd name="T52" fmla="*/ 120 w 125"/>
                  <a:gd name="T53" fmla="*/ 0 h 83"/>
                  <a:gd name="T54" fmla="*/ 115 w 125"/>
                  <a:gd name="T55" fmla="*/ 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3">
                    <a:moveTo>
                      <a:pt x="115" y="2"/>
                    </a:moveTo>
                    <a:lnTo>
                      <a:pt x="107" y="3"/>
                    </a:lnTo>
                    <a:lnTo>
                      <a:pt x="97" y="8"/>
                    </a:lnTo>
                    <a:lnTo>
                      <a:pt x="81" y="18"/>
                    </a:lnTo>
                    <a:lnTo>
                      <a:pt x="57" y="31"/>
                    </a:lnTo>
                    <a:lnTo>
                      <a:pt x="38" y="46"/>
                    </a:lnTo>
                    <a:lnTo>
                      <a:pt x="23" y="57"/>
                    </a:lnTo>
                    <a:lnTo>
                      <a:pt x="7" y="68"/>
                    </a:lnTo>
                    <a:lnTo>
                      <a:pt x="4" y="73"/>
                    </a:lnTo>
                    <a:lnTo>
                      <a:pt x="1" y="75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2" y="83"/>
                    </a:lnTo>
                    <a:lnTo>
                      <a:pt x="6" y="83"/>
                    </a:lnTo>
                    <a:lnTo>
                      <a:pt x="11" y="82"/>
                    </a:lnTo>
                    <a:lnTo>
                      <a:pt x="15" y="81"/>
                    </a:lnTo>
                    <a:lnTo>
                      <a:pt x="19" y="80"/>
                    </a:lnTo>
                    <a:lnTo>
                      <a:pt x="25" y="77"/>
                    </a:lnTo>
                    <a:lnTo>
                      <a:pt x="43" y="67"/>
                    </a:lnTo>
                    <a:lnTo>
                      <a:pt x="60" y="57"/>
                    </a:lnTo>
                    <a:lnTo>
                      <a:pt x="82" y="42"/>
                    </a:lnTo>
                    <a:lnTo>
                      <a:pt x="101" y="28"/>
                    </a:lnTo>
                    <a:lnTo>
                      <a:pt x="116" y="15"/>
                    </a:lnTo>
                    <a:lnTo>
                      <a:pt x="122" y="9"/>
                    </a:lnTo>
                    <a:lnTo>
                      <a:pt x="125" y="4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8" name="Freeform 201"/>
              <p:cNvSpPr>
                <a:spLocks/>
              </p:cNvSpPr>
              <p:nvPr/>
            </p:nvSpPr>
            <p:spPr bwMode="auto">
              <a:xfrm>
                <a:off x="3844" y="3867"/>
                <a:ext cx="125" cy="84"/>
              </a:xfrm>
              <a:custGeom>
                <a:avLst/>
                <a:gdLst>
                  <a:gd name="T0" fmla="*/ 115 w 125"/>
                  <a:gd name="T1" fmla="*/ 2 h 84"/>
                  <a:gd name="T2" fmla="*/ 107 w 125"/>
                  <a:gd name="T3" fmla="*/ 4 h 84"/>
                  <a:gd name="T4" fmla="*/ 97 w 125"/>
                  <a:gd name="T5" fmla="*/ 9 h 84"/>
                  <a:gd name="T6" fmla="*/ 81 w 125"/>
                  <a:gd name="T7" fmla="*/ 18 h 84"/>
                  <a:gd name="T8" fmla="*/ 57 w 125"/>
                  <a:gd name="T9" fmla="*/ 32 h 84"/>
                  <a:gd name="T10" fmla="*/ 38 w 125"/>
                  <a:gd name="T11" fmla="*/ 47 h 84"/>
                  <a:gd name="T12" fmla="*/ 23 w 125"/>
                  <a:gd name="T13" fmla="*/ 58 h 84"/>
                  <a:gd name="T14" fmla="*/ 7 w 125"/>
                  <a:gd name="T15" fmla="*/ 68 h 84"/>
                  <a:gd name="T16" fmla="*/ 4 w 125"/>
                  <a:gd name="T17" fmla="*/ 73 h 84"/>
                  <a:gd name="T18" fmla="*/ 1 w 125"/>
                  <a:gd name="T19" fmla="*/ 76 h 84"/>
                  <a:gd name="T20" fmla="*/ 0 w 125"/>
                  <a:gd name="T21" fmla="*/ 79 h 84"/>
                  <a:gd name="T22" fmla="*/ 0 w 125"/>
                  <a:gd name="T23" fmla="*/ 82 h 84"/>
                  <a:gd name="T24" fmla="*/ 2 w 125"/>
                  <a:gd name="T25" fmla="*/ 84 h 84"/>
                  <a:gd name="T26" fmla="*/ 6 w 125"/>
                  <a:gd name="T27" fmla="*/ 84 h 84"/>
                  <a:gd name="T28" fmla="*/ 11 w 125"/>
                  <a:gd name="T29" fmla="*/ 83 h 84"/>
                  <a:gd name="T30" fmla="*/ 15 w 125"/>
                  <a:gd name="T31" fmla="*/ 82 h 84"/>
                  <a:gd name="T32" fmla="*/ 19 w 125"/>
                  <a:gd name="T33" fmla="*/ 80 h 84"/>
                  <a:gd name="T34" fmla="*/ 25 w 125"/>
                  <a:gd name="T35" fmla="*/ 77 h 84"/>
                  <a:gd name="T36" fmla="*/ 43 w 125"/>
                  <a:gd name="T37" fmla="*/ 68 h 84"/>
                  <a:gd name="T38" fmla="*/ 60 w 125"/>
                  <a:gd name="T39" fmla="*/ 58 h 84"/>
                  <a:gd name="T40" fmla="*/ 82 w 125"/>
                  <a:gd name="T41" fmla="*/ 43 h 84"/>
                  <a:gd name="T42" fmla="*/ 101 w 125"/>
                  <a:gd name="T43" fmla="*/ 28 h 84"/>
                  <a:gd name="T44" fmla="*/ 116 w 125"/>
                  <a:gd name="T45" fmla="*/ 16 h 84"/>
                  <a:gd name="T46" fmla="*/ 122 w 125"/>
                  <a:gd name="T47" fmla="*/ 9 h 84"/>
                  <a:gd name="T48" fmla="*/ 125 w 125"/>
                  <a:gd name="T49" fmla="*/ 4 h 84"/>
                  <a:gd name="T50" fmla="*/ 123 w 125"/>
                  <a:gd name="T51" fmla="*/ 1 h 84"/>
                  <a:gd name="T52" fmla="*/ 120 w 125"/>
                  <a:gd name="T53" fmla="*/ 0 h 84"/>
                  <a:gd name="T54" fmla="*/ 115 w 125"/>
                  <a:gd name="T55" fmla="*/ 2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4">
                    <a:moveTo>
                      <a:pt x="115" y="2"/>
                    </a:moveTo>
                    <a:lnTo>
                      <a:pt x="107" y="4"/>
                    </a:lnTo>
                    <a:lnTo>
                      <a:pt x="97" y="9"/>
                    </a:lnTo>
                    <a:lnTo>
                      <a:pt x="81" y="18"/>
                    </a:lnTo>
                    <a:lnTo>
                      <a:pt x="57" y="32"/>
                    </a:lnTo>
                    <a:lnTo>
                      <a:pt x="38" y="47"/>
                    </a:lnTo>
                    <a:lnTo>
                      <a:pt x="23" y="58"/>
                    </a:lnTo>
                    <a:lnTo>
                      <a:pt x="7" y="68"/>
                    </a:lnTo>
                    <a:lnTo>
                      <a:pt x="4" y="73"/>
                    </a:lnTo>
                    <a:lnTo>
                      <a:pt x="1" y="76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2" y="84"/>
                    </a:lnTo>
                    <a:lnTo>
                      <a:pt x="6" y="84"/>
                    </a:lnTo>
                    <a:lnTo>
                      <a:pt x="11" y="83"/>
                    </a:lnTo>
                    <a:lnTo>
                      <a:pt x="15" y="82"/>
                    </a:lnTo>
                    <a:lnTo>
                      <a:pt x="19" y="80"/>
                    </a:lnTo>
                    <a:lnTo>
                      <a:pt x="25" y="77"/>
                    </a:lnTo>
                    <a:lnTo>
                      <a:pt x="43" y="68"/>
                    </a:lnTo>
                    <a:lnTo>
                      <a:pt x="60" y="58"/>
                    </a:lnTo>
                    <a:lnTo>
                      <a:pt x="82" y="43"/>
                    </a:lnTo>
                    <a:lnTo>
                      <a:pt x="101" y="28"/>
                    </a:lnTo>
                    <a:lnTo>
                      <a:pt x="116" y="16"/>
                    </a:lnTo>
                    <a:lnTo>
                      <a:pt x="122" y="9"/>
                    </a:lnTo>
                    <a:lnTo>
                      <a:pt x="125" y="4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9" name="Freeform 202"/>
              <p:cNvSpPr>
                <a:spLocks/>
              </p:cNvSpPr>
              <p:nvPr/>
            </p:nvSpPr>
            <p:spPr bwMode="auto">
              <a:xfrm>
                <a:off x="3804" y="3864"/>
                <a:ext cx="161" cy="48"/>
              </a:xfrm>
              <a:custGeom>
                <a:avLst/>
                <a:gdLst>
                  <a:gd name="T0" fmla="*/ 159 w 161"/>
                  <a:gd name="T1" fmla="*/ 3 h 48"/>
                  <a:gd name="T2" fmla="*/ 157 w 161"/>
                  <a:gd name="T3" fmla="*/ 2 h 48"/>
                  <a:gd name="T4" fmla="*/ 155 w 161"/>
                  <a:gd name="T5" fmla="*/ 1 h 48"/>
                  <a:gd name="T6" fmla="*/ 151 w 161"/>
                  <a:gd name="T7" fmla="*/ 0 h 48"/>
                  <a:gd name="T8" fmla="*/ 146 w 161"/>
                  <a:gd name="T9" fmla="*/ 1 h 48"/>
                  <a:gd name="T10" fmla="*/ 133 w 161"/>
                  <a:gd name="T11" fmla="*/ 3 h 48"/>
                  <a:gd name="T12" fmla="*/ 111 w 161"/>
                  <a:gd name="T13" fmla="*/ 8 h 48"/>
                  <a:gd name="T14" fmla="*/ 88 w 161"/>
                  <a:gd name="T15" fmla="*/ 13 h 48"/>
                  <a:gd name="T16" fmla="*/ 68 w 161"/>
                  <a:gd name="T17" fmla="*/ 18 h 48"/>
                  <a:gd name="T18" fmla="*/ 47 w 161"/>
                  <a:gd name="T19" fmla="*/ 25 h 48"/>
                  <a:gd name="T20" fmla="*/ 28 w 161"/>
                  <a:gd name="T21" fmla="*/ 30 h 48"/>
                  <a:gd name="T22" fmla="*/ 16 w 161"/>
                  <a:gd name="T23" fmla="*/ 35 h 48"/>
                  <a:gd name="T24" fmla="*/ 10 w 161"/>
                  <a:gd name="T25" fmla="*/ 37 h 48"/>
                  <a:gd name="T26" fmla="*/ 6 w 161"/>
                  <a:gd name="T27" fmla="*/ 38 h 48"/>
                  <a:gd name="T28" fmla="*/ 3 w 161"/>
                  <a:gd name="T29" fmla="*/ 40 h 48"/>
                  <a:gd name="T30" fmla="*/ 1 w 161"/>
                  <a:gd name="T31" fmla="*/ 42 h 48"/>
                  <a:gd name="T32" fmla="*/ 0 w 161"/>
                  <a:gd name="T33" fmla="*/ 44 h 48"/>
                  <a:gd name="T34" fmla="*/ 1 w 161"/>
                  <a:gd name="T35" fmla="*/ 46 h 48"/>
                  <a:gd name="T36" fmla="*/ 3 w 161"/>
                  <a:gd name="T37" fmla="*/ 47 h 48"/>
                  <a:gd name="T38" fmla="*/ 5 w 161"/>
                  <a:gd name="T39" fmla="*/ 47 h 48"/>
                  <a:gd name="T40" fmla="*/ 8 w 161"/>
                  <a:gd name="T41" fmla="*/ 48 h 48"/>
                  <a:gd name="T42" fmla="*/ 12 w 161"/>
                  <a:gd name="T43" fmla="*/ 47 h 48"/>
                  <a:gd name="T44" fmla="*/ 19 w 161"/>
                  <a:gd name="T45" fmla="*/ 46 h 48"/>
                  <a:gd name="T46" fmla="*/ 26 w 161"/>
                  <a:gd name="T47" fmla="*/ 46 h 48"/>
                  <a:gd name="T48" fmla="*/ 38 w 161"/>
                  <a:gd name="T49" fmla="*/ 43 h 48"/>
                  <a:gd name="T50" fmla="*/ 55 w 161"/>
                  <a:gd name="T51" fmla="*/ 39 h 48"/>
                  <a:gd name="T52" fmla="*/ 75 w 161"/>
                  <a:gd name="T53" fmla="*/ 35 h 48"/>
                  <a:gd name="T54" fmla="*/ 97 w 161"/>
                  <a:gd name="T55" fmla="*/ 29 h 48"/>
                  <a:gd name="T56" fmla="*/ 117 w 161"/>
                  <a:gd name="T57" fmla="*/ 23 h 48"/>
                  <a:gd name="T58" fmla="*/ 130 w 161"/>
                  <a:gd name="T59" fmla="*/ 19 h 48"/>
                  <a:gd name="T60" fmla="*/ 141 w 161"/>
                  <a:gd name="T61" fmla="*/ 16 h 48"/>
                  <a:gd name="T62" fmla="*/ 153 w 161"/>
                  <a:gd name="T63" fmla="*/ 11 h 48"/>
                  <a:gd name="T64" fmla="*/ 159 w 161"/>
                  <a:gd name="T65" fmla="*/ 9 h 48"/>
                  <a:gd name="T66" fmla="*/ 160 w 161"/>
                  <a:gd name="T67" fmla="*/ 7 h 48"/>
                  <a:gd name="T68" fmla="*/ 161 w 161"/>
                  <a:gd name="T69" fmla="*/ 5 h 48"/>
                  <a:gd name="T70" fmla="*/ 159 w 161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1" h="48">
                    <a:moveTo>
                      <a:pt x="159" y="3"/>
                    </a:moveTo>
                    <a:lnTo>
                      <a:pt x="157" y="2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6" y="1"/>
                    </a:lnTo>
                    <a:lnTo>
                      <a:pt x="133" y="3"/>
                    </a:lnTo>
                    <a:lnTo>
                      <a:pt x="111" y="8"/>
                    </a:lnTo>
                    <a:lnTo>
                      <a:pt x="88" y="13"/>
                    </a:lnTo>
                    <a:lnTo>
                      <a:pt x="68" y="18"/>
                    </a:lnTo>
                    <a:lnTo>
                      <a:pt x="47" y="25"/>
                    </a:lnTo>
                    <a:lnTo>
                      <a:pt x="28" y="30"/>
                    </a:lnTo>
                    <a:lnTo>
                      <a:pt x="16" y="35"/>
                    </a:lnTo>
                    <a:lnTo>
                      <a:pt x="10" y="37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2" y="47"/>
                    </a:lnTo>
                    <a:lnTo>
                      <a:pt x="19" y="46"/>
                    </a:lnTo>
                    <a:lnTo>
                      <a:pt x="26" y="46"/>
                    </a:lnTo>
                    <a:lnTo>
                      <a:pt x="38" y="43"/>
                    </a:lnTo>
                    <a:lnTo>
                      <a:pt x="55" y="39"/>
                    </a:lnTo>
                    <a:lnTo>
                      <a:pt x="75" y="35"/>
                    </a:lnTo>
                    <a:lnTo>
                      <a:pt x="97" y="29"/>
                    </a:lnTo>
                    <a:lnTo>
                      <a:pt x="117" y="23"/>
                    </a:lnTo>
                    <a:lnTo>
                      <a:pt x="130" y="19"/>
                    </a:lnTo>
                    <a:lnTo>
                      <a:pt x="141" y="16"/>
                    </a:lnTo>
                    <a:lnTo>
                      <a:pt x="153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5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0" name="Freeform 203"/>
              <p:cNvSpPr>
                <a:spLocks/>
              </p:cNvSpPr>
              <p:nvPr/>
            </p:nvSpPr>
            <p:spPr bwMode="auto">
              <a:xfrm>
                <a:off x="3804" y="3861"/>
                <a:ext cx="161" cy="48"/>
              </a:xfrm>
              <a:custGeom>
                <a:avLst/>
                <a:gdLst>
                  <a:gd name="T0" fmla="*/ 159 w 161"/>
                  <a:gd name="T1" fmla="*/ 3 h 48"/>
                  <a:gd name="T2" fmla="*/ 157 w 161"/>
                  <a:gd name="T3" fmla="*/ 2 h 48"/>
                  <a:gd name="T4" fmla="*/ 155 w 161"/>
                  <a:gd name="T5" fmla="*/ 0 h 48"/>
                  <a:gd name="T6" fmla="*/ 151 w 161"/>
                  <a:gd name="T7" fmla="*/ 0 h 48"/>
                  <a:gd name="T8" fmla="*/ 146 w 161"/>
                  <a:gd name="T9" fmla="*/ 0 h 48"/>
                  <a:gd name="T10" fmla="*/ 133 w 161"/>
                  <a:gd name="T11" fmla="*/ 3 h 48"/>
                  <a:gd name="T12" fmla="*/ 111 w 161"/>
                  <a:gd name="T13" fmla="*/ 7 h 48"/>
                  <a:gd name="T14" fmla="*/ 88 w 161"/>
                  <a:gd name="T15" fmla="*/ 13 h 48"/>
                  <a:gd name="T16" fmla="*/ 68 w 161"/>
                  <a:gd name="T17" fmla="*/ 18 h 48"/>
                  <a:gd name="T18" fmla="*/ 47 w 161"/>
                  <a:gd name="T19" fmla="*/ 24 h 48"/>
                  <a:gd name="T20" fmla="*/ 28 w 161"/>
                  <a:gd name="T21" fmla="*/ 30 h 48"/>
                  <a:gd name="T22" fmla="*/ 16 w 161"/>
                  <a:gd name="T23" fmla="*/ 34 h 48"/>
                  <a:gd name="T24" fmla="*/ 10 w 161"/>
                  <a:gd name="T25" fmla="*/ 36 h 48"/>
                  <a:gd name="T26" fmla="*/ 6 w 161"/>
                  <a:gd name="T27" fmla="*/ 38 h 48"/>
                  <a:gd name="T28" fmla="*/ 3 w 161"/>
                  <a:gd name="T29" fmla="*/ 40 h 48"/>
                  <a:gd name="T30" fmla="*/ 1 w 161"/>
                  <a:gd name="T31" fmla="*/ 42 h 48"/>
                  <a:gd name="T32" fmla="*/ 0 w 161"/>
                  <a:gd name="T33" fmla="*/ 44 h 48"/>
                  <a:gd name="T34" fmla="*/ 1 w 161"/>
                  <a:gd name="T35" fmla="*/ 46 h 48"/>
                  <a:gd name="T36" fmla="*/ 3 w 161"/>
                  <a:gd name="T37" fmla="*/ 47 h 48"/>
                  <a:gd name="T38" fmla="*/ 5 w 161"/>
                  <a:gd name="T39" fmla="*/ 47 h 48"/>
                  <a:gd name="T40" fmla="*/ 8 w 161"/>
                  <a:gd name="T41" fmla="*/ 48 h 48"/>
                  <a:gd name="T42" fmla="*/ 12 w 161"/>
                  <a:gd name="T43" fmla="*/ 47 h 48"/>
                  <a:gd name="T44" fmla="*/ 19 w 161"/>
                  <a:gd name="T45" fmla="*/ 46 h 48"/>
                  <a:gd name="T46" fmla="*/ 26 w 161"/>
                  <a:gd name="T47" fmla="*/ 45 h 48"/>
                  <a:gd name="T48" fmla="*/ 38 w 161"/>
                  <a:gd name="T49" fmla="*/ 43 h 48"/>
                  <a:gd name="T50" fmla="*/ 55 w 161"/>
                  <a:gd name="T51" fmla="*/ 40 h 48"/>
                  <a:gd name="T52" fmla="*/ 75 w 161"/>
                  <a:gd name="T53" fmla="*/ 34 h 48"/>
                  <a:gd name="T54" fmla="*/ 97 w 161"/>
                  <a:gd name="T55" fmla="*/ 29 h 48"/>
                  <a:gd name="T56" fmla="*/ 117 w 161"/>
                  <a:gd name="T57" fmla="*/ 23 h 48"/>
                  <a:gd name="T58" fmla="*/ 130 w 161"/>
                  <a:gd name="T59" fmla="*/ 19 h 48"/>
                  <a:gd name="T60" fmla="*/ 141 w 161"/>
                  <a:gd name="T61" fmla="*/ 15 h 48"/>
                  <a:gd name="T62" fmla="*/ 153 w 161"/>
                  <a:gd name="T63" fmla="*/ 10 h 48"/>
                  <a:gd name="T64" fmla="*/ 159 w 161"/>
                  <a:gd name="T65" fmla="*/ 8 h 48"/>
                  <a:gd name="T66" fmla="*/ 160 w 161"/>
                  <a:gd name="T67" fmla="*/ 6 h 48"/>
                  <a:gd name="T68" fmla="*/ 161 w 161"/>
                  <a:gd name="T69" fmla="*/ 5 h 48"/>
                  <a:gd name="T70" fmla="*/ 159 w 161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1" h="48">
                    <a:moveTo>
                      <a:pt x="159" y="3"/>
                    </a:moveTo>
                    <a:lnTo>
                      <a:pt x="157" y="2"/>
                    </a:lnTo>
                    <a:lnTo>
                      <a:pt x="155" y="0"/>
                    </a:lnTo>
                    <a:lnTo>
                      <a:pt x="151" y="0"/>
                    </a:lnTo>
                    <a:lnTo>
                      <a:pt x="146" y="0"/>
                    </a:lnTo>
                    <a:lnTo>
                      <a:pt x="133" y="3"/>
                    </a:lnTo>
                    <a:lnTo>
                      <a:pt x="111" y="7"/>
                    </a:lnTo>
                    <a:lnTo>
                      <a:pt x="88" y="13"/>
                    </a:lnTo>
                    <a:lnTo>
                      <a:pt x="68" y="18"/>
                    </a:lnTo>
                    <a:lnTo>
                      <a:pt x="47" y="24"/>
                    </a:lnTo>
                    <a:lnTo>
                      <a:pt x="28" y="30"/>
                    </a:lnTo>
                    <a:lnTo>
                      <a:pt x="16" y="34"/>
                    </a:lnTo>
                    <a:lnTo>
                      <a:pt x="10" y="36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2" y="47"/>
                    </a:lnTo>
                    <a:lnTo>
                      <a:pt x="19" y="46"/>
                    </a:lnTo>
                    <a:lnTo>
                      <a:pt x="26" y="45"/>
                    </a:lnTo>
                    <a:lnTo>
                      <a:pt x="38" y="43"/>
                    </a:lnTo>
                    <a:lnTo>
                      <a:pt x="55" y="40"/>
                    </a:lnTo>
                    <a:lnTo>
                      <a:pt x="75" y="34"/>
                    </a:lnTo>
                    <a:lnTo>
                      <a:pt x="97" y="29"/>
                    </a:lnTo>
                    <a:lnTo>
                      <a:pt x="117" y="23"/>
                    </a:lnTo>
                    <a:lnTo>
                      <a:pt x="130" y="19"/>
                    </a:lnTo>
                    <a:lnTo>
                      <a:pt x="141" y="15"/>
                    </a:lnTo>
                    <a:lnTo>
                      <a:pt x="153" y="10"/>
                    </a:lnTo>
                    <a:lnTo>
                      <a:pt x="159" y="8"/>
                    </a:lnTo>
                    <a:lnTo>
                      <a:pt x="160" y="6"/>
                    </a:lnTo>
                    <a:lnTo>
                      <a:pt x="161" y="5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1" name="Freeform 204"/>
              <p:cNvSpPr>
                <a:spLocks/>
              </p:cNvSpPr>
              <p:nvPr/>
            </p:nvSpPr>
            <p:spPr bwMode="auto">
              <a:xfrm>
                <a:off x="3904" y="3871"/>
                <a:ext cx="70" cy="107"/>
              </a:xfrm>
              <a:custGeom>
                <a:avLst/>
                <a:gdLst>
                  <a:gd name="T0" fmla="*/ 62 w 70"/>
                  <a:gd name="T1" fmla="*/ 0 h 107"/>
                  <a:gd name="T2" fmla="*/ 55 w 70"/>
                  <a:gd name="T3" fmla="*/ 4 h 107"/>
                  <a:gd name="T4" fmla="*/ 46 w 70"/>
                  <a:gd name="T5" fmla="*/ 14 h 107"/>
                  <a:gd name="T6" fmla="*/ 36 w 70"/>
                  <a:gd name="T7" fmla="*/ 27 h 107"/>
                  <a:gd name="T8" fmla="*/ 25 w 70"/>
                  <a:gd name="T9" fmla="*/ 45 h 107"/>
                  <a:gd name="T10" fmla="*/ 14 w 70"/>
                  <a:gd name="T11" fmla="*/ 63 h 107"/>
                  <a:gd name="T12" fmla="*/ 6 w 70"/>
                  <a:gd name="T13" fmla="*/ 81 h 107"/>
                  <a:gd name="T14" fmla="*/ 1 w 70"/>
                  <a:gd name="T15" fmla="*/ 92 h 107"/>
                  <a:gd name="T16" fmla="*/ 0 w 70"/>
                  <a:gd name="T17" fmla="*/ 96 h 107"/>
                  <a:gd name="T18" fmla="*/ 0 w 70"/>
                  <a:gd name="T19" fmla="*/ 99 h 107"/>
                  <a:gd name="T20" fmla="*/ 0 w 70"/>
                  <a:gd name="T21" fmla="*/ 103 h 107"/>
                  <a:gd name="T22" fmla="*/ 3 w 70"/>
                  <a:gd name="T23" fmla="*/ 106 h 107"/>
                  <a:gd name="T24" fmla="*/ 6 w 70"/>
                  <a:gd name="T25" fmla="*/ 107 h 107"/>
                  <a:gd name="T26" fmla="*/ 10 w 70"/>
                  <a:gd name="T27" fmla="*/ 106 h 107"/>
                  <a:gd name="T28" fmla="*/ 13 w 70"/>
                  <a:gd name="T29" fmla="*/ 105 h 107"/>
                  <a:gd name="T30" fmla="*/ 16 w 70"/>
                  <a:gd name="T31" fmla="*/ 103 h 107"/>
                  <a:gd name="T32" fmla="*/ 19 w 70"/>
                  <a:gd name="T33" fmla="*/ 100 h 107"/>
                  <a:gd name="T34" fmla="*/ 25 w 70"/>
                  <a:gd name="T35" fmla="*/ 90 h 107"/>
                  <a:gd name="T36" fmla="*/ 37 w 70"/>
                  <a:gd name="T37" fmla="*/ 71 h 107"/>
                  <a:gd name="T38" fmla="*/ 48 w 70"/>
                  <a:gd name="T39" fmla="*/ 55 h 107"/>
                  <a:gd name="T40" fmla="*/ 58 w 70"/>
                  <a:gd name="T41" fmla="*/ 37 h 107"/>
                  <a:gd name="T42" fmla="*/ 65 w 70"/>
                  <a:gd name="T43" fmla="*/ 22 h 107"/>
                  <a:gd name="T44" fmla="*/ 69 w 70"/>
                  <a:gd name="T45" fmla="*/ 12 h 107"/>
                  <a:gd name="T46" fmla="*/ 70 w 70"/>
                  <a:gd name="T47" fmla="*/ 6 h 107"/>
                  <a:gd name="T48" fmla="*/ 68 w 70"/>
                  <a:gd name="T49" fmla="*/ 2 h 107"/>
                  <a:gd name="T50" fmla="*/ 65 w 70"/>
                  <a:gd name="T51" fmla="*/ 0 h 107"/>
                  <a:gd name="T52" fmla="*/ 62 w 70"/>
                  <a:gd name="T53" fmla="*/ 0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107">
                    <a:moveTo>
                      <a:pt x="62" y="0"/>
                    </a:moveTo>
                    <a:lnTo>
                      <a:pt x="55" y="4"/>
                    </a:lnTo>
                    <a:lnTo>
                      <a:pt x="46" y="14"/>
                    </a:lnTo>
                    <a:lnTo>
                      <a:pt x="36" y="27"/>
                    </a:lnTo>
                    <a:lnTo>
                      <a:pt x="25" y="45"/>
                    </a:lnTo>
                    <a:lnTo>
                      <a:pt x="14" y="63"/>
                    </a:lnTo>
                    <a:lnTo>
                      <a:pt x="6" y="81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0" y="99"/>
                    </a:lnTo>
                    <a:lnTo>
                      <a:pt x="0" y="103"/>
                    </a:lnTo>
                    <a:lnTo>
                      <a:pt x="3" y="106"/>
                    </a:lnTo>
                    <a:lnTo>
                      <a:pt x="6" y="107"/>
                    </a:lnTo>
                    <a:lnTo>
                      <a:pt x="10" y="106"/>
                    </a:lnTo>
                    <a:lnTo>
                      <a:pt x="13" y="105"/>
                    </a:lnTo>
                    <a:lnTo>
                      <a:pt x="16" y="103"/>
                    </a:lnTo>
                    <a:lnTo>
                      <a:pt x="19" y="100"/>
                    </a:lnTo>
                    <a:lnTo>
                      <a:pt x="25" y="90"/>
                    </a:lnTo>
                    <a:lnTo>
                      <a:pt x="37" y="71"/>
                    </a:lnTo>
                    <a:lnTo>
                      <a:pt x="48" y="55"/>
                    </a:lnTo>
                    <a:lnTo>
                      <a:pt x="58" y="37"/>
                    </a:lnTo>
                    <a:lnTo>
                      <a:pt x="65" y="22"/>
                    </a:lnTo>
                    <a:lnTo>
                      <a:pt x="69" y="12"/>
                    </a:lnTo>
                    <a:lnTo>
                      <a:pt x="70" y="6"/>
                    </a:lnTo>
                    <a:lnTo>
                      <a:pt x="68" y="2"/>
                    </a:lnTo>
                    <a:lnTo>
                      <a:pt x="65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2" name="Freeform 205"/>
              <p:cNvSpPr>
                <a:spLocks/>
              </p:cNvSpPr>
              <p:nvPr/>
            </p:nvSpPr>
            <p:spPr bwMode="auto">
              <a:xfrm>
                <a:off x="3903" y="3867"/>
                <a:ext cx="71" cy="107"/>
              </a:xfrm>
              <a:custGeom>
                <a:avLst/>
                <a:gdLst>
                  <a:gd name="T0" fmla="*/ 61 w 71"/>
                  <a:gd name="T1" fmla="*/ 0 h 107"/>
                  <a:gd name="T2" fmla="*/ 55 w 71"/>
                  <a:gd name="T3" fmla="*/ 4 h 107"/>
                  <a:gd name="T4" fmla="*/ 46 w 71"/>
                  <a:gd name="T5" fmla="*/ 15 h 107"/>
                  <a:gd name="T6" fmla="*/ 36 w 71"/>
                  <a:gd name="T7" fmla="*/ 28 h 107"/>
                  <a:gd name="T8" fmla="*/ 25 w 71"/>
                  <a:gd name="T9" fmla="*/ 45 h 107"/>
                  <a:gd name="T10" fmla="*/ 14 w 71"/>
                  <a:gd name="T11" fmla="*/ 63 h 107"/>
                  <a:gd name="T12" fmla="*/ 5 w 71"/>
                  <a:gd name="T13" fmla="*/ 82 h 107"/>
                  <a:gd name="T14" fmla="*/ 1 w 71"/>
                  <a:gd name="T15" fmla="*/ 93 h 107"/>
                  <a:gd name="T16" fmla="*/ 1 w 71"/>
                  <a:gd name="T17" fmla="*/ 96 h 107"/>
                  <a:gd name="T18" fmla="*/ 0 w 71"/>
                  <a:gd name="T19" fmla="*/ 100 h 107"/>
                  <a:gd name="T20" fmla="*/ 1 w 71"/>
                  <a:gd name="T21" fmla="*/ 104 h 107"/>
                  <a:gd name="T22" fmla="*/ 3 w 71"/>
                  <a:gd name="T23" fmla="*/ 106 h 107"/>
                  <a:gd name="T24" fmla="*/ 6 w 71"/>
                  <a:gd name="T25" fmla="*/ 107 h 107"/>
                  <a:gd name="T26" fmla="*/ 10 w 71"/>
                  <a:gd name="T27" fmla="*/ 107 h 107"/>
                  <a:gd name="T28" fmla="*/ 13 w 71"/>
                  <a:gd name="T29" fmla="*/ 105 h 107"/>
                  <a:gd name="T30" fmla="*/ 15 w 71"/>
                  <a:gd name="T31" fmla="*/ 104 h 107"/>
                  <a:gd name="T32" fmla="*/ 18 w 71"/>
                  <a:gd name="T33" fmla="*/ 101 h 107"/>
                  <a:gd name="T34" fmla="*/ 26 w 71"/>
                  <a:gd name="T35" fmla="*/ 91 h 107"/>
                  <a:gd name="T36" fmla="*/ 38 w 71"/>
                  <a:gd name="T37" fmla="*/ 72 h 107"/>
                  <a:gd name="T38" fmla="*/ 48 w 71"/>
                  <a:gd name="T39" fmla="*/ 56 h 107"/>
                  <a:gd name="T40" fmla="*/ 58 w 71"/>
                  <a:gd name="T41" fmla="*/ 37 h 107"/>
                  <a:gd name="T42" fmla="*/ 66 w 71"/>
                  <a:gd name="T43" fmla="*/ 23 h 107"/>
                  <a:gd name="T44" fmla="*/ 69 w 71"/>
                  <a:gd name="T45" fmla="*/ 12 h 107"/>
                  <a:gd name="T46" fmla="*/ 71 w 71"/>
                  <a:gd name="T47" fmla="*/ 7 h 107"/>
                  <a:gd name="T48" fmla="*/ 69 w 71"/>
                  <a:gd name="T49" fmla="*/ 2 h 107"/>
                  <a:gd name="T50" fmla="*/ 66 w 71"/>
                  <a:gd name="T51" fmla="*/ 0 h 107"/>
                  <a:gd name="T52" fmla="*/ 61 w 71"/>
                  <a:gd name="T53" fmla="*/ 0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7">
                    <a:moveTo>
                      <a:pt x="61" y="0"/>
                    </a:moveTo>
                    <a:lnTo>
                      <a:pt x="55" y="4"/>
                    </a:lnTo>
                    <a:lnTo>
                      <a:pt x="46" y="15"/>
                    </a:lnTo>
                    <a:lnTo>
                      <a:pt x="36" y="28"/>
                    </a:lnTo>
                    <a:lnTo>
                      <a:pt x="25" y="45"/>
                    </a:lnTo>
                    <a:lnTo>
                      <a:pt x="14" y="63"/>
                    </a:lnTo>
                    <a:lnTo>
                      <a:pt x="5" y="82"/>
                    </a:lnTo>
                    <a:lnTo>
                      <a:pt x="1" y="93"/>
                    </a:lnTo>
                    <a:lnTo>
                      <a:pt x="1" y="96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3" y="106"/>
                    </a:lnTo>
                    <a:lnTo>
                      <a:pt x="6" y="107"/>
                    </a:lnTo>
                    <a:lnTo>
                      <a:pt x="10" y="107"/>
                    </a:lnTo>
                    <a:lnTo>
                      <a:pt x="13" y="105"/>
                    </a:lnTo>
                    <a:lnTo>
                      <a:pt x="15" y="104"/>
                    </a:lnTo>
                    <a:lnTo>
                      <a:pt x="18" y="101"/>
                    </a:lnTo>
                    <a:lnTo>
                      <a:pt x="26" y="91"/>
                    </a:lnTo>
                    <a:lnTo>
                      <a:pt x="38" y="72"/>
                    </a:lnTo>
                    <a:lnTo>
                      <a:pt x="48" y="56"/>
                    </a:lnTo>
                    <a:lnTo>
                      <a:pt x="58" y="37"/>
                    </a:lnTo>
                    <a:lnTo>
                      <a:pt x="66" y="23"/>
                    </a:lnTo>
                    <a:lnTo>
                      <a:pt x="69" y="12"/>
                    </a:lnTo>
                    <a:lnTo>
                      <a:pt x="71" y="7"/>
                    </a:lnTo>
                    <a:lnTo>
                      <a:pt x="69" y="2"/>
                    </a:lnTo>
                    <a:lnTo>
                      <a:pt x="66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3" name="Freeform 206"/>
              <p:cNvSpPr>
                <a:spLocks/>
              </p:cNvSpPr>
              <p:nvPr/>
            </p:nvSpPr>
            <p:spPr bwMode="auto">
              <a:xfrm>
                <a:off x="3899" y="3866"/>
                <a:ext cx="60" cy="17"/>
              </a:xfrm>
              <a:custGeom>
                <a:avLst/>
                <a:gdLst>
                  <a:gd name="T0" fmla="*/ 59 w 60"/>
                  <a:gd name="T1" fmla="*/ 1 h 17"/>
                  <a:gd name="T2" fmla="*/ 58 w 60"/>
                  <a:gd name="T3" fmla="*/ 1 h 17"/>
                  <a:gd name="T4" fmla="*/ 57 w 60"/>
                  <a:gd name="T5" fmla="*/ 0 h 17"/>
                  <a:gd name="T6" fmla="*/ 56 w 60"/>
                  <a:gd name="T7" fmla="*/ 0 h 17"/>
                  <a:gd name="T8" fmla="*/ 55 w 60"/>
                  <a:gd name="T9" fmla="*/ 0 h 17"/>
                  <a:gd name="T10" fmla="*/ 49 w 60"/>
                  <a:gd name="T11" fmla="*/ 1 h 17"/>
                  <a:gd name="T12" fmla="*/ 41 w 60"/>
                  <a:gd name="T13" fmla="*/ 2 h 17"/>
                  <a:gd name="T14" fmla="*/ 33 w 60"/>
                  <a:gd name="T15" fmla="*/ 5 h 17"/>
                  <a:gd name="T16" fmla="*/ 26 w 60"/>
                  <a:gd name="T17" fmla="*/ 7 h 17"/>
                  <a:gd name="T18" fmla="*/ 17 w 60"/>
                  <a:gd name="T19" fmla="*/ 9 h 17"/>
                  <a:gd name="T20" fmla="*/ 11 w 60"/>
                  <a:gd name="T21" fmla="*/ 11 h 17"/>
                  <a:gd name="T22" fmla="*/ 6 w 60"/>
                  <a:gd name="T23" fmla="*/ 12 h 17"/>
                  <a:gd name="T24" fmla="*/ 4 w 60"/>
                  <a:gd name="T25" fmla="*/ 13 h 17"/>
                  <a:gd name="T26" fmla="*/ 2 w 60"/>
                  <a:gd name="T27" fmla="*/ 14 h 17"/>
                  <a:gd name="T28" fmla="*/ 2 w 60"/>
                  <a:gd name="T29" fmla="*/ 14 h 17"/>
                  <a:gd name="T30" fmla="*/ 1 w 60"/>
                  <a:gd name="T31" fmla="*/ 15 h 17"/>
                  <a:gd name="T32" fmla="*/ 0 w 60"/>
                  <a:gd name="T33" fmla="*/ 16 h 17"/>
                  <a:gd name="T34" fmla="*/ 0 w 60"/>
                  <a:gd name="T35" fmla="*/ 17 h 17"/>
                  <a:gd name="T36" fmla="*/ 2 w 60"/>
                  <a:gd name="T37" fmla="*/ 17 h 17"/>
                  <a:gd name="T38" fmla="*/ 2 w 60"/>
                  <a:gd name="T39" fmla="*/ 17 h 17"/>
                  <a:gd name="T40" fmla="*/ 4 w 60"/>
                  <a:gd name="T41" fmla="*/ 17 h 17"/>
                  <a:gd name="T42" fmla="*/ 5 w 60"/>
                  <a:gd name="T43" fmla="*/ 17 h 17"/>
                  <a:gd name="T44" fmla="*/ 7 w 60"/>
                  <a:gd name="T45" fmla="*/ 17 h 17"/>
                  <a:gd name="T46" fmla="*/ 10 w 60"/>
                  <a:gd name="T47" fmla="*/ 16 h 17"/>
                  <a:gd name="T48" fmla="*/ 14 w 60"/>
                  <a:gd name="T49" fmla="*/ 15 h 17"/>
                  <a:gd name="T50" fmla="*/ 21 w 60"/>
                  <a:gd name="T51" fmla="*/ 14 h 17"/>
                  <a:gd name="T52" fmla="*/ 28 w 60"/>
                  <a:gd name="T53" fmla="*/ 12 h 17"/>
                  <a:gd name="T54" fmla="*/ 36 w 60"/>
                  <a:gd name="T55" fmla="*/ 10 h 17"/>
                  <a:gd name="T56" fmla="*/ 43 w 60"/>
                  <a:gd name="T57" fmla="*/ 9 h 17"/>
                  <a:gd name="T58" fmla="*/ 48 w 60"/>
                  <a:gd name="T59" fmla="*/ 7 h 17"/>
                  <a:gd name="T60" fmla="*/ 52 w 60"/>
                  <a:gd name="T61" fmla="*/ 5 h 17"/>
                  <a:gd name="T62" fmla="*/ 57 w 60"/>
                  <a:gd name="T63" fmla="*/ 3 h 17"/>
                  <a:gd name="T64" fmla="*/ 59 w 60"/>
                  <a:gd name="T65" fmla="*/ 3 h 17"/>
                  <a:gd name="T66" fmla="*/ 59 w 60"/>
                  <a:gd name="T67" fmla="*/ 2 h 17"/>
                  <a:gd name="T68" fmla="*/ 60 w 60"/>
                  <a:gd name="T69" fmla="*/ 1 h 17"/>
                  <a:gd name="T70" fmla="*/ 59 w 60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0" h="17">
                    <a:moveTo>
                      <a:pt x="59" y="1"/>
                    </a:moveTo>
                    <a:lnTo>
                      <a:pt x="58" y="1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41" y="2"/>
                    </a:lnTo>
                    <a:lnTo>
                      <a:pt x="33" y="5"/>
                    </a:lnTo>
                    <a:lnTo>
                      <a:pt x="26" y="7"/>
                    </a:lnTo>
                    <a:lnTo>
                      <a:pt x="17" y="9"/>
                    </a:lnTo>
                    <a:lnTo>
                      <a:pt x="11" y="11"/>
                    </a:lnTo>
                    <a:lnTo>
                      <a:pt x="6" y="12"/>
                    </a:lnTo>
                    <a:lnTo>
                      <a:pt x="4" y="13"/>
                    </a:lnTo>
                    <a:lnTo>
                      <a:pt x="2" y="14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10" y="16"/>
                    </a:lnTo>
                    <a:lnTo>
                      <a:pt x="14" y="15"/>
                    </a:lnTo>
                    <a:lnTo>
                      <a:pt x="21" y="14"/>
                    </a:lnTo>
                    <a:lnTo>
                      <a:pt x="28" y="12"/>
                    </a:lnTo>
                    <a:lnTo>
                      <a:pt x="36" y="10"/>
                    </a:lnTo>
                    <a:lnTo>
                      <a:pt x="43" y="9"/>
                    </a:lnTo>
                    <a:lnTo>
                      <a:pt x="48" y="7"/>
                    </a:lnTo>
                    <a:lnTo>
                      <a:pt x="52" y="5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2"/>
                    </a:lnTo>
                    <a:lnTo>
                      <a:pt x="60" y="1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4" name="Freeform 207"/>
              <p:cNvSpPr>
                <a:spLocks/>
              </p:cNvSpPr>
              <p:nvPr/>
            </p:nvSpPr>
            <p:spPr bwMode="auto">
              <a:xfrm>
                <a:off x="3899" y="3865"/>
                <a:ext cx="58" cy="17"/>
              </a:xfrm>
              <a:custGeom>
                <a:avLst/>
                <a:gdLst>
                  <a:gd name="T0" fmla="*/ 58 w 58"/>
                  <a:gd name="T1" fmla="*/ 1 h 17"/>
                  <a:gd name="T2" fmla="*/ 58 w 58"/>
                  <a:gd name="T3" fmla="*/ 0 h 17"/>
                  <a:gd name="T4" fmla="*/ 56 w 58"/>
                  <a:gd name="T5" fmla="*/ 0 h 17"/>
                  <a:gd name="T6" fmla="*/ 55 w 58"/>
                  <a:gd name="T7" fmla="*/ 0 h 17"/>
                  <a:gd name="T8" fmla="*/ 53 w 58"/>
                  <a:gd name="T9" fmla="*/ 0 h 17"/>
                  <a:gd name="T10" fmla="*/ 48 w 58"/>
                  <a:gd name="T11" fmla="*/ 1 h 17"/>
                  <a:gd name="T12" fmla="*/ 40 w 58"/>
                  <a:gd name="T13" fmla="*/ 2 h 17"/>
                  <a:gd name="T14" fmla="*/ 32 w 58"/>
                  <a:gd name="T15" fmla="*/ 4 h 17"/>
                  <a:gd name="T16" fmla="*/ 24 w 58"/>
                  <a:gd name="T17" fmla="*/ 6 h 17"/>
                  <a:gd name="T18" fmla="*/ 17 w 58"/>
                  <a:gd name="T19" fmla="*/ 9 h 17"/>
                  <a:gd name="T20" fmla="*/ 10 w 58"/>
                  <a:gd name="T21" fmla="*/ 11 h 17"/>
                  <a:gd name="T22" fmla="*/ 5 w 58"/>
                  <a:gd name="T23" fmla="*/ 12 h 17"/>
                  <a:gd name="T24" fmla="*/ 3 w 58"/>
                  <a:gd name="T25" fmla="*/ 13 h 17"/>
                  <a:gd name="T26" fmla="*/ 2 w 58"/>
                  <a:gd name="T27" fmla="*/ 13 h 17"/>
                  <a:gd name="T28" fmla="*/ 0 w 58"/>
                  <a:gd name="T29" fmla="*/ 14 h 17"/>
                  <a:gd name="T30" fmla="*/ 0 w 58"/>
                  <a:gd name="T31" fmla="*/ 15 h 17"/>
                  <a:gd name="T32" fmla="*/ 0 w 58"/>
                  <a:gd name="T33" fmla="*/ 15 h 17"/>
                  <a:gd name="T34" fmla="*/ 0 w 58"/>
                  <a:gd name="T35" fmla="*/ 16 h 17"/>
                  <a:gd name="T36" fmla="*/ 0 w 58"/>
                  <a:gd name="T37" fmla="*/ 17 h 17"/>
                  <a:gd name="T38" fmla="*/ 2 w 58"/>
                  <a:gd name="T39" fmla="*/ 17 h 17"/>
                  <a:gd name="T40" fmla="*/ 2 w 58"/>
                  <a:gd name="T41" fmla="*/ 17 h 17"/>
                  <a:gd name="T42" fmla="*/ 4 w 58"/>
                  <a:gd name="T43" fmla="*/ 17 h 17"/>
                  <a:gd name="T44" fmla="*/ 7 w 58"/>
                  <a:gd name="T45" fmla="*/ 16 h 17"/>
                  <a:gd name="T46" fmla="*/ 8 w 58"/>
                  <a:gd name="T47" fmla="*/ 16 h 17"/>
                  <a:gd name="T48" fmla="*/ 14 w 58"/>
                  <a:gd name="T49" fmla="*/ 15 h 17"/>
                  <a:gd name="T50" fmla="*/ 20 w 58"/>
                  <a:gd name="T51" fmla="*/ 14 h 17"/>
                  <a:gd name="T52" fmla="*/ 27 w 58"/>
                  <a:gd name="T53" fmla="*/ 12 h 17"/>
                  <a:gd name="T54" fmla="*/ 36 w 58"/>
                  <a:gd name="T55" fmla="*/ 10 h 17"/>
                  <a:gd name="T56" fmla="*/ 42 w 58"/>
                  <a:gd name="T57" fmla="*/ 8 h 17"/>
                  <a:gd name="T58" fmla="*/ 48 w 58"/>
                  <a:gd name="T59" fmla="*/ 6 h 17"/>
                  <a:gd name="T60" fmla="*/ 52 w 58"/>
                  <a:gd name="T61" fmla="*/ 5 h 17"/>
                  <a:gd name="T62" fmla="*/ 56 w 58"/>
                  <a:gd name="T63" fmla="*/ 3 h 17"/>
                  <a:gd name="T64" fmla="*/ 58 w 58"/>
                  <a:gd name="T65" fmla="*/ 2 h 17"/>
                  <a:gd name="T66" fmla="*/ 58 w 58"/>
                  <a:gd name="T67" fmla="*/ 2 h 17"/>
                  <a:gd name="T68" fmla="*/ 58 w 58"/>
                  <a:gd name="T69" fmla="*/ 2 h 17"/>
                  <a:gd name="T70" fmla="*/ 58 w 58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8" h="17">
                    <a:moveTo>
                      <a:pt x="58" y="1"/>
                    </a:moveTo>
                    <a:lnTo>
                      <a:pt x="58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48" y="1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24" y="6"/>
                    </a:lnTo>
                    <a:lnTo>
                      <a:pt x="17" y="9"/>
                    </a:lnTo>
                    <a:lnTo>
                      <a:pt x="10" y="11"/>
                    </a:lnTo>
                    <a:lnTo>
                      <a:pt x="5" y="12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4" y="15"/>
                    </a:lnTo>
                    <a:lnTo>
                      <a:pt x="20" y="14"/>
                    </a:lnTo>
                    <a:lnTo>
                      <a:pt x="27" y="12"/>
                    </a:lnTo>
                    <a:lnTo>
                      <a:pt x="36" y="10"/>
                    </a:lnTo>
                    <a:lnTo>
                      <a:pt x="42" y="8"/>
                    </a:lnTo>
                    <a:lnTo>
                      <a:pt x="48" y="6"/>
                    </a:lnTo>
                    <a:lnTo>
                      <a:pt x="52" y="5"/>
                    </a:lnTo>
                    <a:lnTo>
                      <a:pt x="56" y="3"/>
                    </a:lnTo>
                    <a:lnTo>
                      <a:pt x="58" y="2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5" name="Freeform 208"/>
              <p:cNvSpPr>
                <a:spLocks/>
              </p:cNvSpPr>
              <p:nvPr/>
            </p:nvSpPr>
            <p:spPr bwMode="auto">
              <a:xfrm>
                <a:off x="3915" y="3869"/>
                <a:ext cx="51" cy="33"/>
              </a:xfrm>
              <a:custGeom>
                <a:avLst/>
                <a:gdLst>
                  <a:gd name="T0" fmla="*/ 46 w 51"/>
                  <a:gd name="T1" fmla="*/ 1 h 33"/>
                  <a:gd name="T2" fmla="*/ 44 w 51"/>
                  <a:gd name="T3" fmla="*/ 1 h 33"/>
                  <a:gd name="T4" fmla="*/ 39 w 51"/>
                  <a:gd name="T5" fmla="*/ 4 h 33"/>
                  <a:gd name="T6" fmla="*/ 32 w 51"/>
                  <a:gd name="T7" fmla="*/ 7 h 33"/>
                  <a:gd name="T8" fmla="*/ 23 w 51"/>
                  <a:gd name="T9" fmla="*/ 13 h 33"/>
                  <a:gd name="T10" fmla="*/ 15 w 51"/>
                  <a:gd name="T11" fmla="*/ 19 h 33"/>
                  <a:gd name="T12" fmla="*/ 9 w 51"/>
                  <a:gd name="T13" fmla="*/ 23 h 33"/>
                  <a:gd name="T14" fmla="*/ 3 w 51"/>
                  <a:gd name="T15" fmla="*/ 28 h 33"/>
                  <a:gd name="T16" fmla="*/ 1 w 51"/>
                  <a:gd name="T17" fmla="*/ 29 h 33"/>
                  <a:gd name="T18" fmla="*/ 0 w 51"/>
                  <a:gd name="T19" fmla="*/ 31 h 33"/>
                  <a:gd name="T20" fmla="*/ 0 w 51"/>
                  <a:gd name="T21" fmla="*/ 32 h 33"/>
                  <a:gd name="T22" fmla="*/ 0 w 51"/>
                  <a:gd name="T23" fmla="*/ 32 h 33"/>
                  <a:gd name="T24" fmla="*/ 1 w 51"/>
                  <a:gd name="T25" fmla="*/ 33 h 33"/>
                  <a:gd name="T26" fmla="*/ 2 w 51"/>
                  <a:gd name="T27" fmla="*/ 33 h 33"/>
                  <a:gd name="T28" fmla="*/ 5 w 51"/>
                  <a:gd name="T29" fmla="*/ 33 h 33"/>
                  <a:gd name="T30" fmla="*/ 6 w 51"/>
                  <a:gd name="T31" fmla="*/ 33 h 33"/>
                  <a:gd name="T32" fmla="*/ 8 w 51"/>
                  <a:gd name="T33" fmla="*/ 32 h 33"/>
                  <a:gd name="T34" fmla="*/ 10 w 51"/>
                  <a:gd name="T35" fmla="*/ 31 h 33"/>
                  <a:gd name="T36" fmla="*/ 17 w 51"/>
                  <a:gd name="T37" fmla="*/ 27 h 33"/>
                  <a:gd name="T38" fmla="*/ 24 w 51"/>
                  <a:gd name="T39" fmla="*/ 23 h 33"/>
                  <a:gd name="T40" fmla="*/ 33 w 51"/>
                  <a:gd name="T41" fmla="*/ 17 h 33"/>
                  <a:gd name="T42" fmla="*/ 41 w 51"/>
                  <a:gd name="T43" fmla="*/ 11 h 33"/>
                  <a:gd name="T44" fmla="*/ 47 w 51"/>
                  <a:gd name="T45" fmla="*/ 7 h 33"/>
                  <a:gd name="T46" fmla="*/ 49 w 51"/>
                  <a:gd name="T47" fmla="*/ 4 h 33"/>
                  <a:gd name="T48" fmla="*/ 51 w 51"/>
                  <a:gd name="T49" fmla="*/ 2 h 33"/>
                  <a:gd name="T50" fmla="*/ 50 w 51"/>
                  <a:gd name="T51" fmla="*/ 0 h 33"/>
                  <a:gd name="T52" fmla="*/ 49 w 51"/>
                  <a:gd name="T53" fmla="*/ 0 h 33"/>
                  <a:gd name="T54" fmla="*/ 46 w 51"/>
                  <a:gd name="T55" fmla="*/ 1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1" h="33">
                    <a:moveTo>
                      <a:pt x="46" y="1"/>
                    </a:moveTo>
                    <a:lnTo>
                      <a:pt x="44" y="1"/>
                    </a:lnTo>
                    <a:lnTo>
                      <a:pt x="39" y="4"/>
                    </a:lnTo>
                    <a:lnTo>
                      <a:pt x="32" y="7"/>
                    </a:lnTo>
                    <a:lnTo>
                      <a:pt x="23" y="13"/>
                    </a:lnTo>
                    <a:lnTo>
                      <a:pt x="15" y="19"/>
                    </a:lnTo>
                    <a:lnTo>
                      <a:pt x="9" y="23"/>
                    </a:lnTo>
                    <a:lnTo>
                      <a:pt x="3" y="28"/>
                    </a:lnTo>
                    <a:lnTo>
                      <a:pt x="1" y="29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7" y="27"/>
                    </a:lnTo>
                    <a:lnTo>
                      <a:pt x="24" y="23"/>
                    </a:lnTo>
                    <a:lnTo>
                      <a:pt x="33" y="17"/>
                    </a:lnTo>
                    <a:lnTo>
                      <a:pt x="41" y="11"/>
                    </a:lnTo>
                    <a:lnTo>
                      <a:pt x="47" y="7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6" name="Freeform 209"/>
              <p:cNvSpPr>
                <a:spLocks/>
              </p:cNvSpPr>
              <p:nvPr/>
            </p:nvSpPr>
            <p:spPr bwMode="auto">
              <a:xfrm>
                <a:off x="3914" y="3868"/>
                <a:ext cx="50" cy="33"/>
              </a:xfrm>
              <a:custGeom>
                <a:avLst/>
                <a:gdLst>
                  <a:gd name="T0" fmla="*/ 46 w 50"/>
                  <a:gd name="T1" fmla="*/ 0 h 33"/>
                  <a:gd name="T2" fmla="*/ 43 w 50"/>
                  <a:gd name="T3" fmla="*/ 1 h 33"/>
                  <a:gd name="T4" fmla="*/ 40 w 50"/>
                  <a:gd name="T5" fmla="*/ 3 h 33"/>
                  <a:gd name="T6" fmla="*/ 33 w 50"/>
                  <a:gd name="T7" fmla="*/ 7 h 33"/>
                  <a:gd name="T8" fmla="*/ 24 w 50"/>
                  <a:gd name="T9" fmla="*/ 13 h 33"/>
                  <a:gd name="T10" fmla="*/ 15 w 50"/>
                  <a:gd name="T11" fmla="*/ 18 h 33"/>
                  <a:gd name="T12" fmla="*/ 9 w 50"/>
                  <a:gd name="T13" fmla="*/ 23 h 33"/>
                  <a:gd name="T14" fmla="*/ 3 w 50"/>
                  <a:gd name="T15" fmla="*/ 27 h 33"/>
                  <a:gd name="T16" fmla="*/ 1 w 50"/>
                  <a:gd name="T17" fmla="*/ 29 h 33"/>
                  <a:gd name="T18" fmla="*/ 0 w 50"/>
                  <a:gd name="T19" fmla="*/ 30 h 33"/>
                  <a:gd name="T20" fmla="*/ 0 w 50"/>
                  <a:gd name="T21" fmla="*/ 32 h 33"/>
                  <a:gd name="T22" fmla="*/ 0 w 50"/>
                  <a:gd name="T23" fmla="*/ 33 h 33"/>
                  <a:gd name="T24" fmla="*/ 1 w 50"/>
                  <a:gd name="T25" fmla="*/ 33 h 33"/>
                  <a:gd name="T26" fmla="*/ 2 w 50"/>
                  <a:gd name="T27" fmla="*/ 33 h 33"/>
                  <a:gd name="T28" fmla="*/ 4 w 50"/>
                  <a:gd name="T29" fmla="*/ 33 h 33"/>
                  <a:gd name="T30" fmla="*/ 6 w 50"/>
                  <a:gd name="T31" fmla="*/ 33 h 33"/>
                  <a:gd name="T32" fmla="*/ 8 w 50"/>
                  <a:gd name="T33" fmla="*/ 32 h 33"/>
                  <a:gd name="T34" fmla="*/ 10 w 50"/>
                  <a:gd name="T35" fmla="*/ 31 h 33"/>
                  <a:gd name="T36" fmla="*/ 18 w 50"/>
                  <a:gd name="T37" fmla="*/ 27 h 33"/>
                  <a:gd name="T38" fmla="*/ 24 w 50"/>
                  <a:gd name="T39" fmla="*/ 23 h 33"/>
                  <a:gd name="T40" fmla="*/ 33 w 50"/>
                  <a:gd name="T41" fmla="*/ 17 h 33"/>
                  <a:gd name="T42" fmla="*/ 41 w 50"/>
                  <a:gd name="T43" fmla="*/ 11 h 33"/>
                  <a:gd name="T44" fmla="*/ 47 w 50"/>
                  <a:gd name="T45" fmla="*/ 6 h 33"/>
                  <a:gd name="T46" fmla="*/ 49 w 50"/>
                  <a:gd name="T47" fmla="*/ 3 h 33"/>
                  <a:gd name="T48" fmla="*/ 50 w 50"/>
                  <a:gd name="T49" fmla="*/ 1 h 33"/>
                  <a:gd name="T50" fmla="*/ 50 w 50"/>
                  <a:gd name="T51" fmla="*/ 0 h 33"/>
                  <a:gd name="T52" fmla="*/ 49 w 50"/>
                  <a:gd name="T53" fmla="*/ 0 h 33"/>
                  <a:gd name="T54" fmla="*/ 46 w 50"/>
                  <a:gd name="T55" fmla="*/ 0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" h="33">
                    <a:moveTo>
                      <a:pt x="46" y="0"/>
                    </a:moveTo>
                    <a:lnTo>
                      <a:pt x="43" y="1"/>
                    </a:lnTo>
                    <a:lnTo>
                      <a:pt x="40" y="3"/>
                    </a:lnTo>
                    <a:lnTo>
                      <a:pt x="33" y="7"/>
                    </a:lnTo>
                    <a:lnTo>
                      <a:pt x="24" y="13"/>
                    </a:lnTo>
                    <a:lnTo>
                      <a:pt x="15" y="18"/>
                    </a:lnTo>
                    <a:lnTo>
                      <a:pt x="9" y="23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8" y="27"/>
                    </a:lnTo>
                    <a:lnTo>
                      <a:pt x="24" y="23"/>
                    </a:lnTo>
                    <a:lnTo>
                      <a:pt x="33" y="17"/>
                    </a:lnTo>
                    <a:lnTo>
                      <a:pt x="41" y="11"/>
                    </a:lnTo>
                    <a:lnTo>
                      <a:pt x="47" y="6"/>
                    </a:lnTo>
                    <a:lnTo>
                      <a:pt x="49" y="3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7" name="Freeform 210"/>
              <p:cNvSpPr>
                <a:spLocks/>
              </p:cNvSpPr>
              <p:nvPr/>
            </p:nvSpPr>
            <p:spPr bwMode="auto">
              <a:xfrm>
                <a:off x="3945" y="3874"/>
                <a:ext cx="27" cy="31"/>
              </a:xfrm>
              <a:custGeom>
                <a:avLst/>
                <a:gdLst>
                  <a:gd name="T0" fmla="*/ 24 w 27"/>
                  <a:gd name="T1" fmla="*/ 0 h 31"/>
                  <a:gd name="T2" fmla="*/ 22 w 27"/>
                  <a:gd name="T3" fmla="*/ 2 h 31"/>
                  <a:gd name="T4" fmla="*/ 18 w 27"/>
                  <a:gd name="T5" fmla="*/ 4 h 31"/>
                  <a:gd name="T6" fmla="*/ 15 w 27"/>
                  <a:gd name="T7" fmla="*/ 8 h 31"/>
                  <a:gd name="T8" fmla="*/ 10 w 27"/>
                  <a:gd name="T9" fmla="*/ 13 h 31"/>
                  <a:gd name="T10" fmla="*/ 6 w 27"/>
                  <a:gd name="T11" fmla="*/ 18 h 31"/>
                  <a:gd name="T12" fmla="*/ 2 w 27"/>
                  <a:gd name="T13" fmla="*/ 23 h 31"/>
                  <a:gd name="T14" fmla="*/ 1 w 27"/>
                  <a:gd name="T15" fmla="*/ 27 h 31"/>
                  <a:gd name="T16" fmla="*/ 1 w 27"/>
                  <a:gd name="T17" fmla="*/ 27 h 31"/>
                  <a:gd name="T18" fmla="*/ 0 w 27"/>
                  <a:gd name="T19" fmla="*/ 28 h 31"/>
                  <a:gd name="T20" fmla="*/ 1 w 27"/>
                  <a:gd name="T21" fmla="*/ 30 h 31"/>
                  <a:gd name="T22" fmla="*/ 2 w 27"/>
                  <a:gd name="T23" fmla="*/ 31 h 31"/>
                  <a:gd name="T24" fmla="*/ 2 w 27"/>
                  <a:gd name="T25" fmla="*/ 31 h 31"/>
                  <a:gd name="T26" fmla="*/ 5 w 27"/>
                  <a:gd name="T27" fmla="*/ 31 h 31"/>
                  <a:gd name="T28" fmla="*/ 6 w 27"/>
                  <a:gd name="T29" fmla="*/ 30 h 31"/>
                  <a:gd name="T30" fmla="*/ 6 w 27"/>
                  <a:gd name="T31" fmla="*/ 30 h 31"/>
                  <a:gd name="T32" fmla="*/ 8 w 27"/>
                  <a:gd name="T33" fmla="*/ 29 h 31"/>
                  <a:gd name="T34" fmla="*/ 10 w 27"/>
                  <a:gd name="T35" fmla="*/ 26 h 31"/>
                  <a:gd name="T36" fmla="*/ 15 w 27"/>
                  <a:gd name="T37" fmla="*/ 21 h 31"/>
                  <a:gd name="T38" fmla="*/ 19 w 27"/>
                  <a:gd name="T39" fmla="*/ 16 h 31"/>
                  <a:gd name="T40" fmla="*/ 23 w 27"/>
                  <a:gd name="T41" fmla="*/ 10 h 31"/>
                  <a:gd name="T42" fmla="*/ 26 w 27"/>
                  <a:gd name="T43" fmla="*/ 7 h 31"/>
                  <a:gd name="T44" fmla="*/ 27 w 27"/>
                  <a:gd name="T45" fmla="*/ 4 h 31"/>
                  <a:gd name="T46" fmla="*/ 27 w 27"/>
                  <a:gd name="T47" fmla="*/ 2 h 31"/>
                  <a:gd name="T48" fmla="*/ 27 w 27"/>
                  <a:gd name="T49" fmla="*/ 1 h 31"/>
                  <a:gd name="T50" fmla="*/ 26 w 27"/>
                  <a:gd name="T51" fmla="*/ 0 h 31"/>
                  <a:gd name="T52" fmla="*/ 24 w 27"/>
                  <a:gd name="T53" fmla="*/ 0 h 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" h="31">
                    <a:moveTo>
                      <a:pt x="24" y="0"/>
                    </a:moveTo>
                    <a:lnTo>
                      <a:pt x="22" y="2"/>
                    </a:lnTo>
                    <a:lnTo>
                      <a:pt x="18" y="4"/>
                    </a:lnTo>
                    <a:lnTo>
                      <a:pt x="15" y="8"/>
                    </a:lnTo>
                    <a:lnTo>
                      <a:pt x="10" y="13"/>
                    </a:lnTo>
                    <a:lnTo>
                      <a:pt x="6" y="18"/>
                    </a:lnTo>
                    <a:lnTo>
                      <a:pt x="2" y="23"/>
                    </a:lnTo>
                    <a:lnTo>
                      <a:pt x="1" y="27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8" y="29"/>
                    </a:lnTo>
                    <a:lnTo>
                      <a:pt x="10" y="26"/>
                    </a:lnTo>
                    <a:lnTo>
                      <a:pt x="15" y="21"/>
                    </a:lnTo>
                    <a:lnTo>
                      <a:pt x="19" y="16"/>
                    </a:lnTo>
                    <a:lnTo>
                      <a:pt x="23" y="10"/>
                    </a:lnTo>
                    <a:lnTo>
                      <a:pt x="26" y="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8" name="Freeform 211"/>
              <p:cNvSpPr>
                <a:spLocks/>
              </p:cNvSpPr>
              <p:nvPr/>
            </p:nvSpPr>
            <p:spPr bwMode="auto">
              <a:xfrm>
                <a:off x="3944" y="3874"/>
                <a:ext cx="27" cy="30"/>
              </a:xfrm>
              <a:custGeom>
                <a:avLst/>
                <a:gdLst>
                  <a:gd name="T0" fmla="*/ 23 w 27"/>
                  <a:gd name="T1" fmla="*/ 0 h 30"/>
                  <a:gd name="T2" fmla="*/ 22 w 27"/>
                  <a:gd name="T3" fmla="*/ 1 h 30"/>
                  <a:gd name="T4" fmla="*/ 18 w 27"/>
                  <a:gd name="T5" fmla="*/ 3 h 30"/>
                  <a:gd name="T6" fmla="*/ 14 w 27"/>
                  <a:gd name="T7" fmla="*/ 7 h 30"/>
                  <a:gd name="T8" fmla="*/ 10 w 27"/>
                  <a:gd name="T9" fmla="*/ 12 h 30"/>
                  <a:gd name="T10" fmla="*/ 6 w 27"/>
                  <a:gd name="T11" fmla="*/ 17 h 30"/>
                  <a:gd name="T12" fmla="*/ 2 w 27"/>
                  <a:gd name="T13" fmla="*/ 22 h 30"/>
                  <a:gd name="T14" fmla="*/ 0 w 27"/>
                  <a:gd name="T15" fmla="*/ 26 h 30"/>
                  <a:gd name="T16" fmla="*/ 0 w 27"/>
                  <a:gd name="T17" fmla="*/ 27 h 30"/>
                  <a:gd name="T18" fmla="*/ 0 w 27"/>
                  <a:gd name="T19" fmla="*/ 27 h 30"/>
                  <a:gd name="T20" fmla="*/ 0 w 27"/>
                  <a:gd name="T21" fmla="*/ 29 h 30"/>
                  <a:gd name="T22" fmla="*/ 1 w 27"/>
                  <a:gd name="T23" fmla="*/ 29 h 30"/>
                  <a:gd name="T24" fmla="*/ 3 w 27"/>
                  <a:gd name="T25" fmla="*/ 30 h 30"/>
                  <a:gd name="T26" fmla="*/ 3 w 27"/>
                  <a:gd name="T27" fmla="*/ 29 h 30"/>
                  <a:gd name="T28" fmla="*/ 5 w 27"/>
                  <a:gd name="T29" fmla="*/ 29 h 30"/>
                  <a:gd name="T30" fmla="*/ 6 w 27"/>
                  <a:gd name="T31" fmla="*/ 29 h 30"/>
                  <a:gd name="T32" fmla="*/ 7 w 27"/>
                  <a:gd name="T33" fmla="*/ 28 h 30"/>
                  <a:gd name="T34" fmla="*/ 10 w 27"/>
                  <a:gd name="T35" fmla="*/ 25 h 30"/>
                  <a:gd name="T36" fmla="*/ 15 w 27"/>
                  <a:gd name="T37" fmla="*/ 20 h 30"/>
                  <a:gd name="T38" fmla="*/ 19 w 27"/>
                  <a:gd name="T39" fmla="*/ 15 h 30"/>
                  <a:gd name="T40" fmla="*/ 22 w 27"/>
                  <a:gd name="T41" fmla="*/ 10 h 30"/>
                  <a:gd name="T42" fmla="*/ 25 w 27"/>
                  <a:gd name="T43" fmla="*/ 6 h 30"/>
                  <a:gd name="T44" fmla="*/ 27 w 27"/>
                  <a:gd name="T45" fmla="*/ 3 h 30"/>
                  <a:gd name="T46" fmla="*/ 27 w 27"/>
                  <a:gd name="T47" fmla="*/ 1 h 30"/>
                  <a:gd name="T48" fmla="*/ 27 w 27"/>
                  <a:gd name="T49" fmla="*/ 0 h 30"/>
                  <a:gd name="T50" fmla="*/ 25 w 27"/>
                  <a:gd name="T51" fmla="*/ 0 h 30"/>
                  <a:gd name="T52" fmla="*/ 23 w 27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" h="30">
                    <a:moveTo>
                      <a:pt x="23" y="0"/>
                    </a:moveTo>
                    <a:lnTo>
                      <a:pt x="22" y="1"/>
                    </a:lnTo>
                    <a:lnTo>
                      <a:pt x="18" y="3"/>
                    </a:lnTo>
                    <a:lnTo>
                      <a:pt x="14" y="7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7" y="28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19" y="15"/>
                    </a:lnTo>
                    <a:lnTo>
                      <a:pt x="22" y="10"/>
                    </a:lnTo>
                    <a:lnTo>
                      <a:pt x="25" y="6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</p:grpSp>
        <p:sp>
          <p:nvSpPr>
            <p:cNvPr id="4113" name="Oval 212"/>
            <p:cNvSpPr>
              <a:spLocks noChangeArrowheads="1"/>
            </p:cNvSpPr>
            <p:nvPr/>
          </p:nvSpPr>
          <p:spPr bwMode="auto">
            <a:xfrm>
              <a:off x="3978" y="3875"/>
              <a:ext cx="10" cy="40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14" name="Oval 213"/>
            <p:cNvSpPr>
              <a:spLocks noChangeArrowheads="1"/>
            </p:cNvSpPr>
            <p:nvPr/>
          </p:nvSpPr>
          <p:spPr bwMode="auto">
            <a:xfrm>
              <a:off x="3977" y="3874"/>
              <a:ext cx="9" cy="3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15" name="Freeform 214"/>
            <p:cNvSpPr>
              <a:spLocks/>
            </p:cNvSpPr>
            <p:nvPr/>
          </p:nvSpPr>
          <p:spPr bwMode="auto">
            <a:xfrm>
              <a:off x="3866" y="3754"/>
              <a:ext cx="91" cy="101"/>
            </a:xfrm>
            <a:custGeom>
              <a:avLst/>
              <a:gdLst>
                <a:gd name="T0" fmla="*/ 87 w 91"/>
                <a:gd name="T1" fmla="*/ 100 h 101"/>
                <a:gd name="T2" fmla="*/ 89 w 91"/>
                <a:gd name="T3" fmla="*/ 98 h 101"/>
                <a:gd name="T4" fmla="*/ 91 w 91"/>
                <a:gd name="T5" fmla="*/ 97 h 101"/>
                <a:gd name="T6" fmla="*/ 91 w 91"/>
                <a:gd name="T7" fmla="*/ 95 h 101"/>
                <a:gd name="T8" fmla="*/ 91 w 91"/>
                <a:gd name="T9" fmla="*/ 92 h 101"/>
                <a:gd name="T10" fmla="*/ 88 w 91"/>
                <a:gd name="T11" fmla="*/ 85 h 101"/>
                <a:gd name="T12" fmla="*/ 81 w 91"/>
                <a:gd name="T13" fmla="*/ 76 h 101"/>
                <a:gd name="T14" fmla="*/ 73 w 91"/>
                <a:gd name="T15" fmla="*/ 65 h 101"/>
                <a:gd name="T16" fmla="*/ 59 w 91"/>
                <a:gd name="T17" fmla="*/ 47 h 101"/>
                <a:gd name="T18" fmla="*/ 44 w 91"/>
                <a:gd name="T19" fmla="*/ 30 h 101"/>
                <a:gd name="T20" fmla="*/ 33 w 91"/>
                <a:gd name="T21" fmla="*/ 18 h 101"/>
                <a:gd name="T22" fmla="*/ 26 w 91"/>
                <a:gd name="T23" fmla="*/ 12 h 101"/>
                <a:gd name="T24" fmla="*/ 20 w 91"/>
                <a:gd name="T25" fmla="*/ 7 h 101"/>
                <a:gd name="T26" fmla="*/ 16 w 91"/>
                <a:gd name="T27" fmla="*/ 5 h 101"/>
                <a:gd name="T28" fmla="*/ 13 w 91"/>
                <a:gd name="T29" fmla="*/ 2 h 101"/>
                <a:gd name="T30" fmla="*/ 10 w 91"/>
                <a:gd name="T31" fmla="*/ 1 h 101"/>
                <a:gd name="T32" fmla="*/ 6 w 91"/>
                <a:gd name="T33" fmla="*/ 0 h 101"/>
                <a:gd name="T34" fmla="*/ 4 w 91"/>
                <a:gd name="T35" fmla="*/ 0 h 101"/>
                <a:gd name="T36" fmla="*/ 1 w 91"/>
                <a:gd name="T37" fmla="*/ 0 h 101"/>
                <a:gd name="T38" fmla="*/ 1 w 91"/>
                <a:gd name="T39" fmla="*/ 2 h 101"/>
                <a:gd name="T40" fmla="*/ 0 w 91"/>
                <a:gd name="T41" fmla="*/ 3 h 101"/>
                <a:gd name="T42" fmla="*/ 0 w 91"/>
                <a:gd name="T43" fmla="*/ 6 h 101"/>
                <a:gd name="T44" fmla="*/ 1 w 91"/>
                <a:gd name="T45" fmla="*/ 11 h 101"/>
                <a:gd name="T46" fmla="*/ 4 w 91"/>
                <a:gd name="T47" fmla="*/ 18 h 101"/>
                <a:gd name="T48" fmla="*/ 10 w 91"/>
                <a:gd name="T49" fmla="*/ 26 h 101"/>
                <a:gd name="T50" fmla="*/ 20 w 91"/>
                <a:gd name="T51" fmla="*/ 37 h 101"/>
                <a:gd name="T52" fmla="*/ 33 w 91"/>
                <a:gd name="T53" fmla="*/ 54 h 101"/>
                <a:gd name="T54" fmla="*/ 48 w 91"/>
                <a:gd name="T55" fmla="*/ 71 h 101"/>
                <a:gd name="T56" fmla="*/ 57 w 91"/>
                <a:gd name="T57" fmla="*/ 81 h 101"/>
                <a:gd name="T58" fmla="*/ 66 w 91"/>
                <a:gd name="T59" fmla="*/ 91 h 101"/>
                <a:gd name="T60" fmla="*/ 74 w 91"/>
                <a:gd name="T61" fmla="*/ 97 h 101"/>
                <a:gd name="T62" fmla="*/ 78 w 91"/>
                <a:gd name="T63" fmla="*/ 100 h 101"/>
                <a:gd name="T64" fmla="*/ 81 w 91"/>
                <a:gd name="T65" fmla="*/ 101 h 101"/>
                <a:gd name="T66" fmla="*/ 86 w 91"/>
                <a:gd name="T67" fmla="*/ 100 h 101"/>
                <a:gd name="T68" fmla="*/ 87 w 91"/>
                <a:gd name="T69" fmla="*/ 10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" h="101">
                  <a:moveTo>
                    <a:pt x="87" y="100"/>
                  </a:moveTo>
                  <a:lnTo>
                    <a:pt x="89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8" y="85"/>
                  </a:lnTo>
                  <a:lnTo>
                    <a:pt x="81" y="76"/>
                  </a:lnTo>
                  <a:lnTo>
                    <a:pt x="73" y="65"/>
                  </a:lnTo>
                  <a:lnTo>
                    <a:pt x="59" y="47"/>
                  </a:lnTo>
                  <a:lnTo>
                    <a:pt x="44" y="30"/>
                  </a:lnTo>
                  <a:lnTo>
                    <a:pt x="33" y="18"/>
                  </a:lnTo>
                  <a:lnTo>
                    <a:pt x="26" y="12"/>
                  </a:lnTo>
                  <a:lnTo>
                    <a:pt x="20" y="7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1"/>
                  </a:lnTo>
                  <a:lnTo>
                    <a:pt x="4" y="18"/>
                  </a:lnTo>
                  <a:lnTo>
                    <a:pt x="10" y="26"/>
                  </a:lnTo>
                  <a:lnTo>
                    <a:pt x="20" y="37"/>
                  </a:lnTo>
                  <a:lnTo>
                    <a:pt x="33" y="54"/>
                  </a:lnTo>
                  <a:lnTo>
                    <a:pt x="48" y="71"/>
                  </a:lnTo>
                  <a:lnTo>
                    <a:pt x="57" y="81"/>
                  </a:lnTo>
                  <a:lnTo>
                    <a:pt x="66" y="91"/>
                  </a:lnTo>
                  <a:lnTo>
                    <a:pt x="74" y="97"/>
                  </a:lnTo>
                  <a:lnTo>
                    <a:pt x="78" y="100"/>
                  </a:lnTo>
                  <a:lnTo>
                    <a:pt x="81" y="101"/>
                  </a:lnTo>
                  <a:lnTo>
                    <a:pt x="86" y="10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6" name="Freeform 215"/>
            <p:cNvSpPr>
              <a:spLocks/>
            </p:cNvSpPr>
            <p:nvPr/>
          </p:nvSpPr>
          <p:spPr bwMode="auto">
            <a:xfrm>
              <a:off x="3871" y="3754"/>
              <a:ext cx="91" cy="101"/>
            </a:xfrm>
            <a:custGeom>
              <a:avLst/>
              <a:gdLst>
                <a:gd name="T0" fmla="*/ 87 w 91"/>
                <a:gd name="T1" fmla="*/ 100 h 101"/>
                <a:gd name="T2" fmla="*/ 89 w 91"/>
                <a:gd name="T3" fmla="*/ 98 h 101"/>
                <a:gd name="T4" fmla="*/ 91 w 91"/>
                <a:gd name="T5" fmla="*/ 97 h 101"/>
                <a:gd name="T6" fmla="*/ 91 w 91"/>
                <a:gd name="T7" fmla="*/ 95 h 101"/>
                <a:gd name="T8" fmla="*/ 91 w 91"/>
                <a:gd name="T9" fmla="*/ 92 h 101"/>
                <a:gd name="T10" fmla="*/ 88 w 91"/>
                <a:gd name="T11" fmla="*/ 85 h 101"/>
                <a:gd name="T12" fmla="*/ 82 w 91"/>
                <a:gd name="T13" fmla="*/ 76 h 101"/>
                <a:gd name="T14" fmla="*/ 73 w 91"/>
                <a:gd name="T15" fmla="*/ 65 h 101"/>
                <a:gd name="T16" fmla="*/ 59 w 91"/>
                <a:gd name="T17" fmla="*/ 47 h 101"/>
                <a:gd name="T18" fmla="*/ 44 w 91"/>
                <a:gd name="T19" fmla="*/ 30 h 101"/>
                <a:gd name="T20" fmla="*/ 33 w 91"/>
                <a:gd name="T21" fmla="*/ 18 h 101"/>
                <a:gd name="T22" fmla="*/ 27 w 91"/>
                <a:gd name="T23" fmla="*/ 12 h 101"/>
                <a:gd name="T24" fmla="*/ 20 w 91"/>
                <a:gd name="T25" fmla="*/ 7 h 101"/>
                <a:gd name="T26" fmla="*/ 17 w 91"/>
                <a:gd name="T27" fmla="*/ 5 h 101"/>
                <a:gd name="T28" fmla="*/ 13 w 91"/>
                <a:gd name="T29" fmla="*/ 2 h 101"/>
                <a:gd name="T30" fmla="*/ 9 w 91"/>
                <a:gd name="T31" fmla="*/ 1 h 101"/>
                <a:gd name="T32" fmla="*/ 6 w 91"/>
                <a:gd name="T33" fmla="*/ 0 h 101"/>
                <a:gd name="T34" fmla="*/ 5 w 91"/>
                <a:gd name="T35" fmla="*/ 0 h 101"/>
                <a:gd name="T36" fmla="*/ 2 w 91"/>
                <a:gd name="T37" fmla="*/ 0 h 101"/>
                <a:gd name="T38" fmla="*/ 1 w 91"/>
                <a:gd name="T39" fmla="*/ 2 h 101"/>
                <a:gd name="T40" fmla="*/ 0 w 91"/>
                <a:gd name="T41" fmla="*/ 3 h 101"/>
                <a:gd name="T42" fmla="*/ 0 w 91"/>
                <a:gd name="T43" fmla="*/ 6 h 101"/>
                <a:gd name="T44" fmla="*/ 2 w 91"/>
                <a:gd name="T45" fmla="*/ 11 h 101"/>
                <a:gd name="T46" fmla="*/ 5 w 91"/>
                <a:gd name="T47" fmla="*/ 18 h 101"/>
                <a:gd name="T48" fmla="*/ 10 w 91"/>
                <a:gd name="T49" fmla="*/ 26 h 101"/>
                <a:gd name="T50" fmla="*/ 20 w 91"/>
                <a:gd name="T51" fmla="*/ 37 h 101"/>
                <a:gd name="T52" fmla="*/ 33 w 91"/>
                <a:gd name="T53" fmla="*/ 54 h 101"/>
                <a:gd name="T54" fmla="*/ 49 w 91"/>
                <a:gd name="T55" fmla="*/ 71 h 101"/>
                <a:gd name="T56" fmla="*/ 58 w 91"/>
                <a:gd name="T57" fmla="*/ 81 h 101"/>
                <a:gd name="T58" fmla="*/ 67 w 91"/>
                <a:gd name="T59" fmla="*/ 91 h 101"/>
                <a:gd name="T60" fmla="*/ 74 w 91"/>
                <a:gd name="T61" fmla="*/ 97 h 101"/>
                <a:gd name="T62" fmla="*/ 79 w 91"/>
                <a:gd name="T63" fmla="*/ 100 h 101"/>
                <a:gd name="T64" fmla="*/ 82 w 91"/>
                <a:gd name="T65" fmla="*/ 101 h 101"/>
                <a:gd name="T66" fmla="*/ 86 w 91"/>
                <a:gd name="T67" fmla="*/ 100 h 101"/>
                <a:gd name="T68" fmla="*/ 87 w 91"/>
                <a:gd name="T69" fmla="*/ 10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" h="101">
                  <a:moveTo>
                    <a:pt x="87" y="100"/>
                  </a:moveTo>
                  <a:lnTo>
                    <a:pt x="89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8" y="85"/>
                  </a:lnTo>
                  <a:lnTo>
                    <a:pt x="82" y="76"/>
                  </a:lnTo>
                  <a:lnTo>
                    <a:pt x="73" y="65"/>
                  </a:lnTo>
                  <a:lnTo>
                    <a:pt x="59" y="47"/>
                  </a:lnTo>
                  <a:lnTo>
                    <a:pt x="44" y="30"/>
                  </a:lnTo>
                  <a:lnTo>
                    <a:pt x="33" y="18"/>
                  </a:lnTo>
                  <a:lnTo>
                    <a:pt x="27" y="12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3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11"/>
                  </a:lnTo>
                  <a:lnTo>
                    <a:pt x="5" y="18"/>
                  </a:lnTo>
                  <a:lnTo>
                    <a:pt x="10" y="26"/>
                  </a:lnTo>
                  <a:lnTo>
                    <a:pt x="20" y="37"/>
                  </a:lnTo>
                  <a:lnTo>
                    <a:pt x="33" y="54"/>
                  </a:lnTo>
                  <a:lnTo>
                    <a:pt x="49" y="71"/>
                  </a:lnTo>
                  <a:lnTo>
                    <a:pt x="58" y="81"/>
                  </a:lnTo>
                  <a:lnTo>
                    <a:pt x="67" y="91"/>
                  </a:lnTo>
                  <a:lnTo>
                    <a:pt x="74" y="97"/>
                  </a:lnTo>
                  <a:lnTo>
                    <a:pt x="79" y="100"/>
                  </a:lnTo>
                  <a:lnTo>
                    <a:pt x="82" y="101"/>
                  </a:lnTo>
                  <a:lnTo>
                    <a:pt x="86" y="10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7" name="Freeform 216"/>
            <p:cNvSpPr>
              <a:spLocks/>
            </p:cNvSpPr>
            <p:nvPr/>
          </p:nvSpPr>
          <p:spPr bwMode="auto">
            <a:xfrm>
              <a:off x="3933" y="3739"/>
              <a:ext cx="39" cy="103"/>
            </a:xfrm>
            <a:custGeom>
              <a:avLst/>
              <a:gdLst>
                <a:gd name="T0" fmla="*/ 12 w 39"/>
                <a:gd name="T1" fmla="*/ 2 h 103"/>
                <a:gd name="T2" fmla="*/ 14 w 39"/>
                <a:gd name="T3" fmla="*/ 4 h 103"/>
                <a:gd name="T4" fmla="*/ 16 w 39"/>
                <a:gd name="T5" fmla="*/ 6 h 103"/>
                <a:gd name="T6" fmla="*/ 20 w 39"/>
                <a:gd name="T7" fmla="*/ 14 h 103"/>
                <a:gd name="T8" fmla="*/ 24 w 39"/>
                <a:gd name="T9" fmla="*/ 25 h 103"/>
                <a:gd name="T10" fmla="*/ 26 w 39"/>
                <a:gd name="T11" fmla="*/ 33 h 103"/>
                <a:gd name="T12" fmla="*/ 29 w 39"/>
                <a:gd name="T13" fmla="*/ 43 h 103"/>
                <a:gd name="T14" fmla="*/ 33 w 39"/>
                <a:gd name="T15" fmla="*/ 58 h 103"/>
                <a:gd name="T16" fmla="*/ 34 w 39"/>
                <a:gd name="T17" fmla="*/ 67 h 103"/>
                <a:gd name="T18" fmla="*/ 36 w 39"/>
                <a:gd name="T19" fmla="*/ 79 h 103"/>
                <a:gd name="T20" fmla="*/ 38 w 39"/>
                <a:gd name="T21" fmla="*/ 89 h 103"/>
                <a:gd name="T22" fmla="*/ 39 w 39"/>
                <a:gd name="T23" fmla="*/ 95 h 103"/>
                <a:gd name="T24" fmla="*/ 38 w 39"/>
                <a:gd name="T25" fmla="*/ 100 h 103"/>
                <a:gd name="T26" fmla="*/ 34 w 39"/>
                <a:gd name="T27" fmla="*/ 103 h 103"/>
                <a:gd name="T28" fmla="*/ 29 w 39"/>
                <a:gd name="T29" fmla="*/ 103 h 103"/>
                <a:gd name="T30" fmla="*/ 24 w 39"/>
                <a:gd name="T31" fmla="*/ 102 h 103"/>
                <a:gd name="T32" fmla="*/ 21 w 39"/>
                <a:gd name="T33" fmla="*/ 98 h 103"/>
                <a:gd name="T34" fmla="*/ 18 w 39"/>
                <a:gd name="T35" fmla="*/ 92 h 103"/>
                <a:gd name="T36" fmla="*/ 14 w 39"/>
                <a:gd name="T37" fmla="*/ 80 h 103"/>
                <a:gd name="T38" fmla="*/ 12 w 39"/>
                <a:gd name="T39" fmla="*/ 70 h 103"/>
                <a:gd name="T40" fmla="*/ 9 w 39"/>
                <a:gd name="T41" fmla="*/ 59 h 103"/>
                <a:gd name="T42" fmla="*/ 5 w 39"/>
                <a:gd name="T43" fmla="*/ 45 h 103"/>
                <a:gd name="T44" fmla="*/ 4 w 39"/>
                <a:gd name="T45" fmla="*/ 34 h 103"/>
                <a:gd name="T46" fmla="*/ 2 w 39"/>
                <a:gd name="T47" fmla="*/ 25 h 103"/>
                <a:gd name="T48" fmla="*/ 1 w 39"/>
                <a:gd name="T49" fmla="*/ 15 h 103"/>
                <a:gd name="T50" fmla="*/ 0 w 39"/>
                <a:gd name="T51" fmla="*/ 7 h 103"/>
                <a:gd name="T52" fmla="*/ 1 w 39"/>
                <a:gd name="T53" fmla="*/ 5 h 103"/>
                <a:gd name="T54" fmla="*/ 2 w 39"/>
                <a:gd name="T55" fmla="*/ 3 h 103"/>
                <a:gd name="T56" fmla="*/ 4 w 39"/>
                <a:gd name="T57" fmla="*/ 1 h 103"/>
                <a:gd name="T58" fmla="*/ 7 w 39"/>
                <a:gd name="T59" fmla="*/ 0 h 103"/>
                <a:gd name="T60" fmla="*/ 9 w 39"/>
                <a:gd name="T61" fmla="*/ 1 h 103"/>
                <a:gd name="T62" fmla="*/ 12 w 39"/>
                <a:gd name="T63" fmla="*/ 2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103">
                  <a:moveTo>
                    <a:pt x="12" y="2"/>
                  </a:moveTo>
                  <a:lnTo>
                    <a:pt x="14" y="4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4" y="25"/>
                  </a:lnTo>
                  <a:lnTo>
                    <a:pt x="26" y="33"/>
                  </a:lnTo>
                  <a:lnTo>
                    <a:pt x="29" y="43"/>
                  </a:lnTo>
                  <a:lnTo>
                    <a:pt x="33" y="58"/>
                  </a:lnTo>
                  <a:lnTo>
                    <a:pt x="34" y="67"/>
                  </a:lnTo>
                  <a:lnTo>
                    <a:pt x="36" y="79"/>
                  </a:lnTo>
                  <a:lnTo>
                    <a:pt x="38" y="89"/>
                  </a:lnTo>
                  <a:lnTo>
                    <a:pt x="39" y="95"/>
                  </a:lnTo>
                  <a:lnTo>
                    <a:pt x="38" y="100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4" y="102"/>
                  </a:lnTo>
                  <a:lnTo>
                    <a:pt x="21" y="98"/>
                  </a:lnTo>
                  <a:lnTo>
                    <a:pt x="18" y="92"/>
                  </a:lnTo>
                  <a:lnTo>
                    <a:pt x="14" y="80"/>
                  </a:lnTo>
                  <a:lnTo>
                    <a:pt x="12" y="70"/>
                  </a:lnTo>
                  <a:lnTo>
                    <a:pt x="9" y="59"/>
                  </a:lnTo>
                  <a:lnTo>
                    <a:pt x="5" y="45"/>
                  </a:lnTo>
                  <a:lnTo>
                    <a:pt x="4" y="34"/>
                  </a:lnTo>
                  <a:lnTo>
                    <a:pt x="2" y="25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8" name="Freeform 217"/>
            <p:cNvSpPr>
              <a:spLocks/>
            </p:cNvSpPr>
            <p:nvPr/>
          </p:nvSpPr>
          <p:spPr bwMode="auto">
            <a:xfrm>
              <a:off x="3938" y="3739"/>
              <a:ext cx="39" cy="103"/>
            </a:xfrm>
            <a:custGeom>
              <a:avLst/>
              <a:gdLst>
                <a:gd name="T0" fmla="*/ 13 w 39"/>
                <a:gd name="T1" fmla="*/ 2 h 103"/>
                <a:gd name="T2" fmla="*/ 15 w 39"/>
                <a:gd name="T3" fmla="*/ 4 h 103"/>
                <a:gd name="T4" fmla="*/ 16 w 39"/>
                <a:gd name="T5" fmla="*/ 6 h 103"/>
                <a:gd name="T6" fmla="*/ 20 w 39"/>
                <a:gd name="T7" fmla="*/ 14 h 103"/>
                <a:gd name="T8" fmla="*/ 24 w 39"/>
                <a:gd name="T9" fmla="*/ 25 h 103"/>
                <a:gd name="T10" fmla="*/ 26 w 39"/>
                <a:gd name="T11" fmla="*/ 33 h 103"/>
                <a:gd name="T12" fmla="*/ 29 w 39"/>
                <a:gd name="T13" fmla="*/ 43 h 103"/>
                <a:gd name="T14" fmla="*/ 33 w 39"/>
                <a:gd name="T15" fmla="*/ 58 h 103"/>
                <a:gd name="T16" fmla="*/ 34 w 39"/>
                <a:gd name="T17" fmla="*/ 67 h 103"/>
                <a:gd name="T18" fmla="*/ 37 w 39"/>
                <a:gd name="T19" fmla="*/ 79 h 103"/>
                <a:gd name="T20" fmla="*/ 37 w 39"/>
                <a:gd name="T21" fmla="*/ 89 h 103"/>
                <a:gd name="T22" fmla="*/ 39 w 39"/>
                <a:gd name="T23" fmla="*/ 95 h 103"/>
                <a:gd name="T24" fmla="*/ 38 w 39"/>
                <a:gd name="T25" fmla="*/ 100 h 103"/>
                <a:gd name="T26" fmla="*/ 34 w 39"/>
                <a:gd name="T27" fmla="*/ 103 h 103"/>
                <a:gd name="T28" fmla="*/ 29 w 39"/>
                <a:gd name="T29" fmla="*/ 103 h 103"/>
                <a:gd name="T30" fmla="*/ 25 w 39"/>
                <a:gd name="T31" fmla="*/ 102 h 103"/>
                <a:gd name="T32" fmla="*/ 21 w 39"/>
                <a:gd name="T33" fmla="*/ 98 h 103"/>
                <a:gd name="T34" fmla="*/ 19 w 39"/>
                <a:gd name="T35" fmla="*/ 92 h 103"/>
                <a:gd name="T36" fmla="*/ 15 w 39"/>
                <a:gd name="T37" fmla="*/ 80 h 103"/>
                <a:gd name="T38" fmla="*/ 13 w 39"/>
                <a:gd name="T39" fmla="*/ 70 h 103"/>
                <a:gd name="T40" fmla="*/ 9 w 39"/>
                <a:gd name="T41" fmla="*/ 59 h 103"/>
                <a:gd name="T42" fmla="*/ 6 w 39"/>
                <a:gd name="T43" fmla="*/ 45 h 103"/>
                <a:gd name="T44" fmla="*/ 3 w 39"/>
                <a:gd name="T45" fmla="*/ 34 h 103"/>
                <a:gd name="T46" fmla="*/ 2 w 39"/>
                <a:gd name="T47" fmla="*/ 25 h 103"/>
                <a:gd name="T48" fmla="*/ 1 w 39"/>
                <a:gd name="T49" fmla="*/ 15 h 103"/>
                <a:gd name="T50" fmla="*/ 0 w 39"/>
                <a:gd name="T51" fmla="*/ 7 h 103"/>
                <a:gd name="T52" fmla="*/ 1 w 39"/>
                <a:gd name="T53" fmla="*/ 5 h 103"/>
                <a:gd name="T54" fmla="*/ 2 w 39"/>
                <a:gd name="T55" fmla="*/ 3 h 103"/>
                <a:gd name="T56" fmla="*/ 4 w 39"/>
                <a:gd name="T57" fmla="*/ 1 h 103"/>
                <a:gd name="T58" fmla="*/ 7 w 39"/>
                <a:gd name="T59" fmla="*/ 0 h 103"/>
                <a:gd name="T60" fmla="*/ 9 w 39"/>
                <a:gd name="T61" fmla="*/ 1 h 103"/>
                <a:gd name="T62" fmla="*/ 13 w 39"/>
                <a:gd name="T63" fmla="*/ 2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103">
                  <a:moveTo>
                    <a:pt x="13" y="2"/>
                  </a:moveTo>
                  <a:lnTo>
                    <a:pt x="15" y="4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4" y="25"/>
                  </a:lnTo>
                  <a:lnTo>
                    <a:pt x="26" y="33"/>
                  </a:lnTo>
                  <a:lnTo>
                    <a:pt x="29" y="43"/>
                  </a:lnTo>
                  <a:lnTo>
                    <a:pt x="33" y="58"/>
                  </a:lnTo>
                  <a:lnTo>
                    <a:pt x="34" y="67"/>
                  </a:lnTo>
                  <a:lnTo>
                    <a:pt x="37" y="79"/>
                  </a:lnTo>
                  <a:lnTo>
                    <a:pt x="37" y="89"/>
                  </a:lnTo>
                  <a:lnTo>
                    <a:pt x="39" y="95"/>
                  </a:lnTo>
                  <a:lnTo>
                    <a:pt x="38" y="100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5" y="102"/>
                  </a:lnTo>
                  <a:lnTo>
                    <a:pt x="21" y="98"/>
                  </a:lnTo>
                  <a:lnTo>
                    <a:pt x="19" y="92"/>
                  </a:lnTo>
                  <a:lnTo>
                    <a:pt x="15" y="80"/>
                  </a:lnTo>
                  <a:lnTo>
                    <a:pt x="13" y="70"/>
                  </a:lnTo>
                  <a:lnTo>
                    <a:pt x="9" y="59"/>
                  </a:lnTo>
                  <a:lnTo>
                    <a:pt x="6" y="45"/>
                  </a:lnTo>
                  <a:lnTo>
                    <a:pt x="3" y="34"/>
                  </a:lnTo>
                  <a:lnTo>
                    <a:pt x="2" y="25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9" name="Freeform 218"/>
            <p:cNvSpPr>
              <a:spLocks/>
            </p:cNvSpPr>
            <p:nvPr/>
          </p:nvSpPr>
          <p:spPr bwMode="auto">
            <a:xfrm>
              <a:off x="3809" y="3788"/>
              <a:ext cx="146" cy="60"/>
            </a:xfrm>
            <a:custGeom>
              <a:avLst/>
              <a:gdLst>
                <a:gd name="T0" fmla="*/ 144 w 146"/>
                <a:gd name="T1" fmla="*/ 53 h 60"/>
                <a:gd name="T2" fmla="*/ 138 w 146"/>
                <a:gd name="T3" fmla="*/ 50 h 60"/>
                <a:gd name="T4" fmla="*/ 126 w 146"/>
                <a:gd name="T5" fmla="*/ 44 h 60"/>
                <a:gd name="T6" fmla="*/ 107 w 146"/>
                <a:gd name="T7" fmla="*/ 35 h 60"/>
                <a:gd name="T8" fmla="*/ 83 w 146"/>
                <a:gd name="T9" fmla="*/ 25 h 60"/>
                <a:gd name="T10" fmla="*/ 60 w 146"/>
                <a:gd name="T11" fmla="*/ 16 h 60"/>
                <a:gd name="T12" fmla="*/ 32 w 146"/>
                <a:gd name="T13" fmla="*/ 6 h 60"/>
                <a:gd name="T14" fmla="*/ 20 w 146"/>
                <a:gd name="T15" fmla="*/ 2 h 60"/>
                <a:gd name="T16" fmla="*/ 13 w 146"/>
                <a:gd name="T17" fmla="*/ 1 h 60"/>
                <a:gd name="T18" fmla="*/ 8 w 146"/>
                <a:gd name="T19" fmla="*/ 0 h 60"/>
                <a:gd name="T20" fmla="*/ 4 w 146"/>
                <a:gd name="T21" fmla="*/ 0 h 60"/>
                <a:gd name="T22" fmla="*/ 1 w 146"/>
                <a:gd name="T23" fmla="*/ 1 h 60"/>
                <a:gd name="T24" fmla="*/ 0 w 146"/>
                <a:gd name="T25" fmla="*/ 3 h 60"/>
                <a:gd name="T26" fmla="*/ 1 w 146"/>
                <a:gd name="T27" fmla="*/ 5 h 60"/>
                <a:gd name="T28" fmla="*/ 3 w 146"/>
                <a:gd name="T29" fmla="*/ 8 h 60"/>
                <a:gd name="T30" fmla="*/ 7 w 146"/>
                <a:gd name="T31" fmla="*/ 11 h 60"/>
                <a:gd name="T32" fmla="*/ 9 w 146"/>
                <a:gd name="T33" fmla="*/ 13 h 60"/>
                <a:gd name="T34" fmla="*/ 21 w 146"/>
                <a:gd name="T35" fmla="*/ 19 h 60"/>
                <a:gd name="T36" fmla="*/ 48 w 146"/>
                <a:gd name="T37" fmla="*/ 31 h 60"/>
                <a:gd name="T38" fmla="*/ 74 w 146"/>
                <a:gd name="T39" fmla="*/ 41 h 60"/>
                <a:gd name="T40" fmla="*/ 96 w 146"/>
                <a:gd name="T41" fmla="*/ 49 h 60"/>
                <a:gd name="T42" fmla="*/ 116 w 146"/>
                <a:gd name="T43" fmla="*/ 55 h 60"/>
                <a:gd name="T44" fmla="*/ 131 w 146"/>
                <a:gd name="T45" fmla="*/ 60 h 60"/>
                <a:gd name="T46" fmla="*/ 140 w 146"/>
                <a:gd name="T47" fmla="*/ 60 h 60"/>
                <a:gd name="T48" fmla="*/ 144 w 146"/>
                <a:gd name="T49" fmla="*/ 60 h 60"/>
                <a:gd name="T50" fmla="*/ 146 w 146"/>
                <a:gd name="T51" fmla="*/ 57 h 60"/>
                <a:gd name="T52" fmla="*/ 144 w 146"/>
                <a:gd name="T53" fmla="*/ 53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60">
                  <a:moveTo>
                    <a:pt x="144" y="53"/>
                  </a:moveTo>
                  <a:lnTo>
                    <a:pt x="138" y="50"/>
                  </a:lnTo>
                  <a:lnTo>
                    <a:pt x="126" y="44"/>
                  </a:lnTo>
                  <a:lnTo>
                    <a:pt x="107" y="35"/>
                  </a:lnTo>
                  <a:lnTo>
                    <a:pt x="83" y="25"/>
                  </a:lnTo>
                  <a:lnTo>
                    <a:pt x="60" y="16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9" y="13"/>
                  </a:lnTo>
                  <a:lnTo>
                    <a:pt x="21" y="19"/>
                  </a:lnTo>
                  <a:lnTo>
                    <a:pt x="48" y="31"/>
                  </a:lnTo>
                  <a:lnTo>
                    <a:pt x="74" y="41"/>
                  </a:lnTo>
                  <a:lnTo>
                    <a:pt x="96" y="49"/>
                  </a:lnTo>
                  <a:lnTo>
                    <a:pt x="116" y="55"/>
                  </a:lnTo>
                  <a:lnTo>
                    <a:pt x="131" y="60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46" y="57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0" name="Freeform 219"/>
            <p:cNvSpPr>
              <a:spLocks/>
            </p:cNvSpPr>
            <p:nvPr/>
          </p:nvSpPr>
          <p:spPr bwMode="auto">
            <a:xfrm>
              <a:off x="3814" y="3788"/>
              <a:ext cx="146" cy="60"/>
            </a:xfrm>
            <a:custGeom>
              <a:avLst/>
              <a:gdLst>
                <a:gd name="T0" fmla="*/ 144 w 146"/>
                <a:gd name="T1" fmla="*/ 53 h 60"/>
                <a:gd name="T2" fmla="*/ 139 w 146"/>
                <a:gd name="T3" fmla="*/ 50 h 60"/>
                <a:gd name="T4" fmla="*/ 126 w 146"/>
                <a:gd name="T5" fmla="*/ 44 h 60"/>
                <a:gd name="T6" fmla="*/ 108 w 146"/>
                <a:gd name="T7" fmla="*/ 35 h 60"/>
                <a:gd name="T8" fmla="*/ 84 w 146"/>
                <a:gd name="T9" fmla="*/ 25 h 60"/>
                <a:gd name="T10" fmla="*/ 60 w 146"/>
                <a:gd name="T11" fmla="*/ 16 h 60"/>
                <a:gd name="T12" fmla="*/ 32 w 146"/>
                <a:gd name="T13" fmla="*/ 6 h 60"/>
                <a:gd name="T14" fmla="*/ 20 w 146"/>
                <a:gd name="T15" fmla="*/ 2 h 60"/>
                <a:gd name="T16" fmla="*/ 13 w 146"/>
                <a:gd name="T17" fmla="*/ 1 h 60"/>
                <a:gd name="T18" fmla="*/ 9 w 146"/>
                <a:gd name="T19" fmla="*/ 0 h 60"/>
                <a:gd name="T20" fmla="*/ 4 w 146"/>
                <a:gd name="T21" fmla="*/ 0 h 60"/>
                <a:gd name="T22" fmla="*/ 2 w 146"/>
                <a:gd name="T23" fmla="*/ 1 h 60"/>
                <a:gd name="T24" fmla="*/ 0 w 146"/>
                <a:gd name="T25" fmla="*/ 3 h 60"/>
                <a:gd name="T26" fmla="*/ 2 w 146"/>
                <a:gd name="T27" fmla="*/ 5 h 60"/>
                <a:gd name="T28" fmla="*/ 3 w 146"/>
                <a:gd name="T29" fmla="*/ 8 h 60"/>
                <a:gd name="T30" fmla="*/ 7 w 146"/>
                <a:gd name="T31" fmla="*/ 11 h 60"/>
                <a:gd name="T32" fmla="*/ 10 w 146"/>
                <a:gd name="T33" fmla="*/ 13 h 60"/>
                <a:gd name="T34" fmla="*/ 22 w 146"/>
                <a:gd name="T35" fmla="*/ 19 h 60"/>
                <a:gd name="T36" fmla="*/ 48 w 146"/>
                <a:gd name="T37" fmla="*/ 31 h 60"/>
                <a:gd name="T38" fmla="*/ 75 w 146"/>
                <a:gd name="T39" fmla="*/ 41 h 60"/>
                <a:gd name="T40" fmla="*/ 96 w 146"/>
                <a:gd name="T41" fmla="*/ 49 h 60"/>
                <a:gd name="T42" fmla="*/ 116 w 146"/>
                <a:gd name="T43" fmla="*/ 55 h 60"/>
                <a:gd name="T44" fmla="*/ 131 w 146"/>
                <a:gd name="T45" fmla="*/ 60 h 60"/>
                <a:gd name="T46" fmla="*/ 140 w 146"/>
                <a:gd name="T47" fmla="*/ 60 h 60"/>
                <a:gd name="T48" fmla="*/ 144 w 146"/>
                <a:gd name="T49" fmla="*/ 60 h 60"/>
                <a:gd name="T50" fmla="*/ 146 w 146"/>
                <a:gd name="T51" fmla="*/ 57 h 60"/>
                <a:gd name="T52" fmla="*/ 144 w 146"/>
                <a:gd name="T53" fmla="*/ 53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60">
                  <a:moveTo>
                    <a:pt x="144" y="53"/>
                  </a:moveTo>
                  <a:lnTo>
                    <a:pt x="139" y="50"/>
                  </a:lnTo>
                  <a:lnTo>
                    <a:pt x="126" y="44"/>
                  </a:lnTo>
                  <a:lnTo>
                    <a:pt x="108" y="35"/>
                  </a:lnTo>
                  <a:lnTo>
                    <a:pt x="84" y="25"/>
                  </a:lnTo>
                  <a:lnTo>
                    <a:pt x="60" y="16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0" y="13"/>
                  </a:lnTo>
                  <a:lnTo>
                    <a:pt x="22" y="19"/>
                  </a:lnTo>
                  <a:lnTo>
                    <a:pt x="48" y="31"/>
                  </a:lnTo>
                  <a:lnTo>
                    <a:pt x="75" y="41"/>
                  </a:lnTo>
                  <a:lnTo>
                    <a:pt x="96" y="49"/>
                  </a:lnTo>
                  <a:lnTo>
                    <a:pt x="116" y="55"/>
                  </a:lnTo>
                  <a:lnTo>
                    <a:pt x="131" y="60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46" y="57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1" name="Freeform 220"/>
            <p:cNvSpPr>
              <a:spLocks/>
            </p:cNvSpPr>
            <p:nvPr/>
          </p:nvSpPr>
          <p:spPr bwMode="auto">
            <a:xfrm>
              <a:off x="3785" y="3827"/>
              <a:ext cx="171" cy="30"/>
            </a:xfrm>
            <a:custGeom>
              <a:avLst/>
              <a:gdLst>
                <a:gd name="T0" fmla="*/ 171 w 171"/>
                <a:gd name="T1" fmla="*/ 26 h 30"/>
                <a:gd name="T2" fmla="*/ 165 w 171"/>
                <a:gd name="T3" fmla="*/ 23 h 30"/>
                <a:gd name="T4" fmla="*/ 148 w 171"/>
                <a:gd name="T5" fmla="*/ 19 h 30"/>
                <a:gd name="T6" fmla="*/ 121 w 171"/>
                <a:gd name="T7" fmla="*/ 14 h 30"/>
                <a:gd name="T8" fmla="*/ 99 w 171"/>
                <a:gd name="T9" fmla="*/ 9 h 30"/>
                <a:gd name="T10" fmla="*/ 70 w 171"/>
                <a:gd name="T11" fmla="*/ 5 h 30"/>
                <a:gd name="T12" fmla="*/ 41 w 171"/>
                <a:gd name="T13" fmla="*/ 2 h 30"/>
                <a:gd name="T14" fmla="*/ 23 w 171"/>
                <a:gd name="T15" fmla="*/ 0 h 30"/>
                <a:gd name="T16" fmla="*/ 17 w 171"/>
                <a:gd name="T17" fmla="*/ 0 h 30"/>
                <a:gd name="T18" fmla="*/ 12 w 171"/>
                <a:gd name="T19" fmla="*/ 0 h 30"/>
                <a:gd name="T20" fmla="*/ 6 w 171"/>
                <a:gd name="T21" fmla="*/ 1 h 30"/>
                <a:gd name="T22" fmla="*/ 1 w 171"/>
                <a:gd name="T23" fmla="*/ 2 h 30"/>
                <a:gd name="T24" fmla="*/ 0 w 171"/>
                <a:gd name="T25" fmla="*/ 3 h 30"/>
                <a:gd name="T26" fmla="*/ 0 w 171"/>
                <a:gd name="T27" fmla="*/ 5 h 30"/>
                <a:gd name="T28" fmla="*/ 2 w 171"/>
                <a:gd name="T29" fmla="*/ 7 h 30"/>
                <a:gd name="T30" fmla="*/ 5 w 171"/>
                <a:gd name="T31" fmla="*/ 9 h 30"/>
                <a:gd name="T32" fmla="*/ 12 w 171"/>
                <a:gd name="T33" fmla="*/ 11 h 30"/>
                <a:gd name="T34" fmla="*/ 20 w 171"/>
                <a:gd name="T35" fmla="*/ 13 h 30"/>
                <a:gd name="T36" fmla="*/ 31 w 171"/>
                <a:gd name="T37" fmla="*/ 16 h 30"/>
                <a:gd name="T38" fmla="*/ 60 w 171"/>
                <a:gd name="T39" fmla="*/ 21 h 30"/>
                <a:gd name="T40" fmla="*/ 91 w 171"/>
                <a:gd name="T41" fmla="*/ 24 h 30"/>
                <a:gd name="T42" fmla="*/ 114 w 171"/>
                <a:gd name="T43" fmla="*/ 27 h 30"/>
                <a:gd name="T44" fmla="*/ 141 w 171"/>
                <a:gd name="T45" fmla="*/ 29 h 30"/>
                <a:gd name="T46" fmla="*/ 153 w 171"/>
                <a:gd name="T47" fmla="*/ 29 h 30"/>
                <a:gd name="T48" fmla="*/ 162 w 171"/>
                <a:gd name="T49" fmla="*/ 30 h 30"/>
                <a:gd name="T50" fmla="*/ 169 w 171"/>
                <a:gd name="T51" fmla="*/ 29 h 30"/>
                <a:gd name="T52" fmla="*/ 171 w 171"/>
                <a:gd name="T53" fmla="*/ 28 h 30"/>
                <a:gd name="T54" fmla="*/ 171 w 171"/>
                <a:gd name="T55" fmla="*/ 26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1" h="30">
                  <a:moveTo>
                    <a:pt x="171" y="26"/>
                  </a:moveTo>
                  <a:lnTo>
                    <a:pt x="165" y="23"/>
                  </a:lnTo>
                  <a:lnTo>
                    <a:pt x="148" y="19"/>
                  </a:lnTo>
                  <a:lnTo>
                    <a:pt x="121" y="14"/>
                  </a:lnTo>
                  <a:lnTo>
                    <a:pt x="99" y="9"/>
                  </a:lnTo>
                  <a:lnTo>
                    <a:pt x="70" y="5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9"/>
                  </a:lnTo>
                  <a:lnTo>
                    <a:pt x="12" y="11"/>
                  </a:lnTo>
                  <a:lnTo>
                    <a:pt x="20" y="13"/>
                  </a:lnTo>
                  <a:lnTo>
                    <a:pt x="31" y="16"/>
                  </a:lnTo>
                  <a:lnTo>
                    <a:pt x="60" y="21"/>
                  </a:lnTo>
                  <a:lnTo>
                    <a:pt x="91" y="24"/>
                  </a:lnTo>
                  <a:lnTo>
                    <a:pt x="114" y="27"/>
                  </a:lnTo>
                  <a:lnTo>
                    <a:pt x="141" y="29"/>
                  </a:lnTo>
                  <a:lnTo>
                    <a:pt x="153" y="29"/>
                  </a:lnTo>
                  <a:lnTo>
                    <a:pt x="162" y="30"/>
                  </a:lnTo>
                  <a:lnTo>
                    <a:pt x="169" y="29"/>
                  </a:lnTo>
                  <a:lnTo>
                    <a:pt x="171" y="28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2" name="Freeform 221"/>
            <p:cNvSpPr>
              <a:spLocks/>
            </p:cNvSpPr>
            <p:nvPr/>
          </p:nvSpPr>
          <p:spPr bwMode="auto">
            <a:xfrm>
              <a:off x="3790" y="3826"/>
              <a:ext cx="171" cy="30"/>
            </a:xfrm>
            <a:custGeom>
              <a:avLst/>
              <a:gdLst>
                <a:gd name="T0" fmla="*/ 171 w 171"/>
                <a:gd name="T1" fmla="*/ 26 h 30"/>
                <a:gd name="T2" fmla="*/ 165 w 171"/>
                <a:gd name="T3" fmla="*/ 23 h 30"/>
                <a:gd name="T4" fmla="*/ 148 w 171"/>
                <a:gd name="T5" fmla="*/ 19 h 30"/>
                <a:gd name="T6" fmla="*/ 121 w 171"/>
                <a:gd name="T7" fmla="*/ 14 h 30"/>
                <a:gd name="T8" fmla="*/ 99 w 171"/>
                <a:gd name="T9" fmla="*/ 10 h 30"/>
                <a:gd name="T10" fmla="*/ 71 w 171"/>
                <a:gd name="T11" fmla="*/ 5 h 30"/>
                <a:gd name="T12" fmla="*/ 41 w 171"/>
                <a:gd name="T13" fmla="*/ 2 h 30"/>
                <a:gd name="T14" fmla="*/ 24 w 171"/>
                <a:gd name="T15" fmla="*/ 1 h 30"/>
                <a:gd name="T16" fmla="*/ 18 w 171"/>
                <a:gd name="T17" fmla="*/ 0 h 30"/>
                <a:gd name="T18" fmla="*/ 12 w 171"/>
                <a:gd name="T19" fmla="*/ 1 h 30"/>
                <a:gd name="T20" fmla="*/ 6 w 171"/>
                <a:gd name="T21" fmla="*/ 1 h 30"/>
                <a:gd name="T22" fmla="*/ 2 w 171"/>
                <a:gd name="T23" fmla="*/ 2 h 30"/>
                <a:gd name="T24" fmla="*/ 0 w 171"/>
                <a:gd name="T25" fmla="*/ 4 h 30"/>
                <a:gd name="T26" fmla="*/ 0 w 171"/>
                <a:gd name="T27" fmla="*/ 6 h 30"/>
                <a:gd name="T28" fmla="*/ 3 w 171"/>
                <a:gd name="T29" fmla="*/ 8 h 30"/>
                <a:gd name="T30" fmla="*/ 6 w 171"/>
                <a:gd name="T31" fmla="*/ 9 h 30"/>
                <a:gd name="T32" fmla="*/ 12 w 171"/>
                <a:gd name="T33" fmla="*/ 12 h 30"/>
                <a:gd name="T34" fmla="*/ 20 w 171"/>
                <a:gd name="T35" fmla="*/ 14 h 30"/>
                <a:gd name="T36" fmla="*/ 31 w 171"/>
                <a:gd name="T37" fmla="*/ 16 h 30"/>
                <a:gd name="T38" fmla="*/ 61 w 171"/>
                <a:gd name="T39" fmla="*/ 22 h 30"/>
                <a:gd name="T40" fmla="*/ 91 w 171"/>
                <a:gd name="T41" fmla="*/ 25 h 30"/>
                <a:gd name="T42" fmla="*/ 114 w 171"/>
                <a:gd name="T43" fmla="*/ 27 h 30"/>
                <a:gd name="T44" fmla="*/ 141 w 171"/>
                <a:gd name="T45" fmla="*/ 29 h 30"/>
                <a:gd name="T46" fmla="*/ 153 w 171"/>
                <a:gd name="T47" fmla="*/ 30 h 30"/>
                <a:gd name="T48" fmla="*/ 162 w 171"/>
                <a:gd name="T49" fmla="*/ 30 h 30"/>
                <a:gd name="T50" fmla="*/ 169 w 171"/>
                <a:gd name="T51" fmla="*/ 29 h 30"/>
                <a:gd name="T52" fmla="*/ 171 w 171"/>
                <a:gd name="T53" fmla="*/ 28 h 30"/>
                <a:gd name="T54" fmla="*/ 171 w 171"/>
                <a:gd name="T55" fmla="*/ 26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1" h="30">
                  <a:moveTo>
                    <a:pt x="171" y="26"/>
                  </a:moveTo>
                  <a:lnTo>
                    <a:pt x="165" y="23"/>
                  </a:lnTo>
                  <a:lnTo>
                    <a:pt x="148" y="19"/>
                  </a:lnTo>
                  <a:lnTo>
                    <a:pt x="121" y="14"/>
                  </a:lnTo>
                  <a:lnTo>
                    <a:pt x="99" y="10"/>
                  </a:lnTo>
                  <a:lnTo>
                    <a:pt x="71" y="5"/>
                  </a:lnTo>
                  <a:lnTo>
                    <a:pt x="41" y="2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6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9"/>
                  </a:lnTo>
                  <a:lnTo>
                    <a:pt x="12" y="12"/>
                  </a:lnTo>
                  <a:lnTo>
                    <a:pt x="20" y="14"/>
                  </a:lnTo>
                  <a:lnTo>
                    <a:pt x="31" y="16"/>
                  </a:lnTo>
                  <a:lnTo>
                    <a:pt x="61" y="22"/>
                  </a:lnTo>
                  <a:lnTo>
                    <a:pt x="91" y="25"/>
                  </a:lnTo>
                  <a:lnTo>
                    <a:pt x="114" y="27"/>
                  </a:lnTo>
                  <a:lnTo>
                    <a:pt x="141" y="29"/>
                  </a:lnTo>
                  <a:lnTo>
                    <a:pt x="153" y="30"/>
                  </a:lnTo>
                  <a:lnTo>
                    <a:pt x="162" y="30"/>
                  </a:lnTo>
                  <a:lnTo>
                    <a:pt x="169" y="29"/>
                  </a:lnTo>
                  <a:lnTo>
                    <a:pt x="171" y="28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3" name="Oval 222"/>
            <p:cNvSpPr>
              <a:spLocks noChangeArrowheads="1"/>
            </p:cNvSpPr>
            <p:nvPr/>
          </p:nvSpPr>
          <p:spPr bwMode="auto">
            <a:xfrm>
              <a:off x="3963" y="3739"/>
              <a:ext cx="28" cy="102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4" name="Oval 223"/>
            <p:cNvSpPr>
              <a:spLocks noChangeArrowheads="1"/>
            </p:cNvSpPr>
            <p:nvPr/>
          </p:nvSpPr>
          <p:spPr bwMode="auto">
            <a:xfrm>
              <a:off x="3969" y="3739"/>
              <a:ext cx="28" cy="10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5" name="Oval 224"/>
            <p:cNvSpPr>
              <a:spLocks noChangeArrowheads="1"/>
            </p:cNvSpPr>
            <p:nvPr/>
          </p:nvSpPr>
          <p:spPr bwMode="auto">
            <a:xfrm>
              <a:off x="3791" y="3848"/>
              <a:ext cx="163" cy="17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6" name="Oval 225"/>
            <p:cNvSpPr>
              <a:spLocks noChangeArrowheads="1"/>
            </p:cNvSpPr>
            <p:nvPr/>
          </p:nvSpPr>
          <p:spPr bwMode="auto">
            <a:xfrm>
              <a:off x="3796" y="3848"/>
              <a:ext cx="164" cy="1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7" name="Freeform 226"/>
            <p:cNvSpPr>
              <a:spLocks/>
            </p:cNvSpPr>
            <p:nvPr/>
          </p:nvSpPr>
          <p:spPr bwMode="auto">
            <a:xfrm>
              <a:off x="3829" y="3771"/>
              <a:ext cx="133" cy="78"/>
            </a:xfrm>
            <a:custGeom>
              <a:avLst/>
              <a:gdLst>
                <a:gd name="T0" fmla="*/ 130 w 133"/>
                <a:gd name="T1" fmla="*/ 71 h 78"/>
                <a:gd name="T2" fmla="*/ 128 w 133"/>
                <a:gd name="T3" fmla="*/ 67 h 78"/>
                <a:gd name="T4" fmla="*/ 119 w 133"/>
                <a:gd name="T5" fmla="*/ 60 h 78"/>
                <a:gd name="T6" fmla="*/ 104 w 133"/>
                <a:gd name="T7" fmla="*/ 50 h 78"/>
                <a:gd name="T8" fmla="*/ 82 w 133"/>
                <a:gd name="T9" fmla="*/ 36 h 78"/>
                <a:gd name="T10" fmla="*/ 59 w 133"/>
                <a:gd name="T11" fmla="*/ 23 h 78"/>
                <a:gd name="T12" fmla="*/ 41 w 133"/>
                <a:gd name="T13" fmla="*/ 14 h 78"/>
                <a:gd name="T14" fmla="*/ 24 w 133"/>
                <a:gd name="T15" fmla="*/ 4 h 78"/>
                <a:gd name="T16" fmla="*/ 17 w 133"/>
                <a:gd name="T17" fmla="*/ 2 h 78"/>
                <a:gd name="T18" fmla="*/ 12 w 133"/>
                <a:gd name="T19" fmla="*/ 0 h 78"/>
                <a:gd name="T20" fmla="*/ 7 w 133"/>
                <a:gd name="T21" fmla="*/ 0 h 78"/>
                <a:gd name="T22" fmla="*/ 4 w 133"/>
                <a:gd name="T23" fmla="*/ 0 h 78"/>
                <a:gd name="T24" fmla="*/ 1 w 133"/>
                <a:gd name="T25" fmla="*/ 1 h 78"/>
                <a:gd name="T26" fmla="*/ 0 w 133"/>
                <a:gd name="T27" fmla="*/ 3 h 78"/>
                <a:gd name="T28" fmla="*/ 1 w 133"/>
                <a:gd name="T29" fmla="*/ 6 h 78"/>
                <a:gd name="T30" fmla="*/ 3 w 133"/>
                <a:gd name="T31" fmla="*/ 9 h 78"/>
                <a:gd name="T32" fmla="*/ 6 w 133"/>
                <a:gd name="T33" fmla="*/ 11 h 78"/>
                <a:gd name="T34" fmla="*/ 10 w 133"/>
                <a:gd name="T35" fmla="*/ 15 h 78"/>
                <a:gd name="T36" fmla="*/ 26 w 133"/>
                <a:gd name="T37" fmla="*/ 27 h 78"/>
                <a:gd name="T38" fmla="*/ 41 w 133"/>
                <a:gd name="T39" fmla="*/ 37 h 78"/>
                <a:gd name="T40" fmla="*/ 65 w 133"/>
                <a:gd name="T41" fmla="*/ 51 h 78"/>
                <a:gd name="T42" fmla="*/ 88 w 133"/>
                <a:gd name="T43" fmla="*/ 63 h 78"/>
                <a:gd name="T44" fmla="*/ 108 w 133"/>
                <a:gd name="T45" fmla="*/ 73 h 78"/>
                <a:gd name="T46" fmla="*/ 118 w 133"/>
                <a:gd name="T47" fmla="*/ 76 h 78"/>
                <a:gd name="T48" fmla="*/ 126 w 133"/>
                <a:gd name="T49" fmla="*/ 78 h 78"/>
                <a:gd name="T50" fmla="*/ 131 w 133"/>
                <a:gd name="T51" fmla="*/ 77 h 78"/>
                <a:gd name="T52" fmla="*/ 133 w 133"/>
                <a:gd name="T53" fmla="*/ 75 h 78"/>
                <a:gd name="T54" fmla="*/ 130 w 133"/>
                <a:gd name="T55" fmla="*/ 7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" h="78">
                  <a:moveTo>
                    <a:pt x="130" y="71"/>
                  </a:moveTo>
                  <a:lnTo>
                    <a:pt x="128" y="67"/>
                  </a:lnTo>
                  <a:lnTo>
                    <a:pt x="119" y="60"/>
                  </a:lnTo>
                  <a:lnTo>
                    <a:pt x="104" y="50"/>
                  </a:lnTo>
                  <a:lnTo>
                    <a:pt x="82" y="36"/>
                  </a:lnTo>
                  <a:lnTo>
                    <a:pt x="59" y="23"/>
                  </a:lnTo>
                  <a:lnTo>
                    <a:pt x="41" y="14"/>
                  </a:lnTo>
                  <a:lnTo>
                    <a:pt x="24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6" y="11"/>
                  </a:lnTo>
                  <a:lnTo>
                    <a:pt x="10" y="15"/>
                  </a:lnTo>
                  <a:lnTo>
                    <a:pt x="26" y="27"/>
                  </a:lnTo>
                  <a:lnTo>
                    <a:pt x="41" y="37"/>
                  </a:lnTo>
                  <a:lnTo>
                    <a:pt x="65" y="51"/>
                  </a:lnTo>
                  <a:lnTo>
                    <a:pt x="88" y="63"/>
                  </a:lnTo>
                  <a:lnTo>
                    <a:pt x="108" y="73"/>
                  </a:lnTo>
                  <a:lnTo>
                    <a:pt x="118" y="76"/>
                  </a:lnTo>
                  <a:lnTo>
                    <a:pt x="126" y="78"/>
                  </a:lnTo>
                  <a:lnTo>
                    <a:pt x="131" y="77"/>
                  </a:lnTo>
                  <a:lnTo>
                    <a:pt x="133" y="75"/>
                  </a:lnTo>
                  <a:lnTo>
                    <a:pt x="130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8" name="Freeform 227"/>
            <p:cNvSpPr>
              <a:spLocks/>
            </p:cNvSpPr>
            <p:nvPr/>
          </p:nvSpPr>
          <p:spPr bwMode="auto">
            <a:xfrm>
              <a:off x="3834" y="3771"/>
              <a:ext cx="133" cy="78"/>
            </a:xfrm>
            <a:custGeom>
              <a:avLst/>
              <a:gdLst>
                <a:gd name="T0" fmla="*/ 130 w 133"/>
                <a:gd name="T1" fmla="*/ 71 h 78"/>
                <a:gd name="T2" fmla="*/ 128 w 133"/>
                <a:gd name="T3" fmla="*/ 67 h 78"/>
                <a:gd name="T4" fmla="*/ 120 w 133"/>
                <a:gd name="T5" fmla="*/ 60 h 78"/>
                <a:gd name="T6" fmla="*/ 104 w 133"/>
                <a:gd name="T7" fmla="*/ 50 h 78"/>
                <a:gd name="T8" fmla="*/ 82 w 133"/>
                <a:gd name="T9" fmla="*/ 36 h 78"/>
                <a:gd name="T10" fmla="*/ 59 w 133"/>
                <a:gd name="T11" fmla="*/ 23 h 78"/>
                <a:gd name="T12" fmla="*/ 42 w 133"/>
                <a:gd name="T13" fmla="*/ 14 h 78"/>
                <a:gd name="T14" fmla="*/ 24 w 133"/>
                <a:gd name="T15" fmla="*/ 4 h 78"/>
                <a:gd name="T16" fmla="*/ 17 w 133"/>
                <a:gd name="T17" fmla="*/ 2 h 78"/>
                <a:gd name="T18" fmla="*/ 12 w 133"/>
                <a:gd name="T19" fmla="*/ 0 h 78"/>
                <a:gd name="T20" fmla="*/ 8 w 133"/>
                <a:gd name="T21" fmla="*/ 0 h 78"/>
                <a:gd name="T22" fmla="*/ 4 w 133"/>
                <a:gd name="T23" fmla="*/ 0 h 78"/>
                <a:gd name="T24" fmla="*/ 1 w 133"/>
                <a:gd name="T25" fmla="*/ 1 h 78"/>
                <a:gd name="T26" fmla="*/ 0 w 133"/>
                <a:gd name="T27" fmla="*/ 3 h 78"/>
                <a:gd name="T28" fmla="*/ 1 w 133"/>
                <a:gd name="T29" fmla="*/ 6 h 78"/>
                <a:gd name="T30" fmla="*/ 3 w 133"/>
                <a:gd name="T31" fmla="*/ 9 h 78"/>
                <a:gd name="T32" fmla="*/ 5 w 133"/>
                <a:gd name="T33" fmla="*/ 11 h 78"/>
                <a:gd name="T34" fmla="*/ 11 w 133"/>
                <a:gd name="T35" fmla="*/ 15 h 78"/>
                <a:gd name="T36" fmla="*/ 27 w 133"/>
                <a:gd name="T37" fmla="*/ 27 h 78"/>
                <a:gd name="T38" fmla="*/ 42 w 133"/>
                <a:gd name="T39" fmla="*/ 37 h 78"/>
                <a:gd name="T40" fmla="*/ 65 w 133"/>
                <a:gd name="T41" fmla="*/ 51 h 78"/>
                <a:gd name="T42" fmla="*/ 89 w 133"/>
                <a:gd name="T43" fmla="*/ 63 h 78"/>
                <a:gd name="T44" fmla="*/ 108 w 133"/>
                <a:gd name="T45" fmla="*/ 73 h 78"/>
                <a:gd name="T46" fmla="*/ 119 w 133"/>
                <a:gd name="T47" fmla="*/ 76 h 78"/>
                <a:gd name="T48" fmla="*/ 126 w 133"/>
                <a:gd name="T49" fmla="*/ 78 h 78"/>
                <a:gd name="T50" fmla="*/ 132 w 133"/>
                <a:gd name="T51" fmla="*/ 77 h 78"/>
                <a:gd name="T52" fmla="*/ 133 w 133"/>
                <a:gd name="T53" fmla="*/ 75 h 78"/>
                <a:gd name="T54" fmla="*/ 130 w 133"/>
                <a:gd name="T55" fmla="*/ 7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" h="78">
                  <a:moveTo>
                    <a:pt x="130" y="71"/>
                  </a:moveTo>
                  <a:lnTo>
                    <a:pt x="128" y="67"/>
                  </a:lnTo>
                  <a:lnTo>
                    <a:pt x="120" y="60"/>
                  </a:lnTo>
                  <a:lnTo>
                    <a:pt x="104" y="50"/>
                  </a:lnTo>
                  <a:lnTo>
                    <a:pt x="82" y="36"/>
                  </a:lnTo>
                  <a:lnTo>
                    <a:pt x="59" y="23"/>
                  </a:lnTo>
                  <a:lnTo>
                    <a:pt x="42" y="14"/>
                  </a:lnTo>
                  <a:lnTo>
                    <a:pt x="24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5" y="11"/>
                  </a:lnTo>
                  <a:lnTo>
                    <a:pt x="11" y="15"/>
                  </a:lnTo>
                  <a:lnTo>
                    <a:pt x="27" y="27"/>
                  </a:lnTo>
                  <a:lnTo>
                    <a:pt x="42" y="37"/>
                  </a:lnTo>
                  <a:lnTo>
                    <a:pt x="65" y="51"/>
                  </a:lnTo>
                  <a:lnTo>
                    <a:pt x="89" y="63"/>
                  </a:lnTo>
                  <a:lnTo>
                    <a:pt x="108" y="73"/>
                  </a:lnTo>
                  <a:lnTo>
                    <a:pt x="119" y="76"/>
                  </a:lnTo>
                  <a:lnTo>
                    <a:pt x="126" y="78"/>
                  </a:lnTo>
                  <a:lnTo>
                    <a:pt x="132" y="77"/>
                  </a:lnTo>
                  <a:lnTo>
                    <a:pt x="133" y="75"/>
                  </a:lnTo>
                  <a:lnTo>
                    <a:pt x="130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9" name="Freeform 228"/>
            <p:cNvSpPr>
              <a:spLocks/>
            </p:cNvSpPr>
            <p:nvPr/>
          </p:nvSpPr>
          <p:spPr bwMode="auto">
            <a:xfrm>
              <a:off x="3896" y="3746"/>
              <a:ext cx="76" cy="100"/>
            </a:xfrm>
            <a:custGeom>
              <a:avLst/>
              <a:gdLst>
                <a:gd name="T0" fmla="*/ 71 w 76"/>
                <a:gd name="T1" fmla="*/ 100 h 100"/>
                <a:gd name="T2" fmla="*/ 73 w 76"/>
                <a:gd name="T3" fmla="*/ 98 h 100"/>
                <a:gd name="T4" fmla="*/ 76 w 76"/>
                <a:gd name="T5" fmla="*/ 96 h 100"/>
                <a:gd name="T6" fmla="*/ 76 w 76"/>
                <a:gd name="T7" fmla="*/ 94 h 100"/>
                <a:gd name="T8" fmla="*/ 76 w 76"/>
                <a:gd name="T9" fmla="*/ 91 h 100"/>
                <a:gd name="T10" fmla="*/ 71 w 76"/>
                <a:gd name="T11" fmla="*/ 83 h 100"/>
                <a:gd name="T12" fmla="*/ 64 w 76"/>
                <a:gd name="T13" fmla="*/ 69 h 100"/>
                <a:gd name="T14" fmla="*/ 55 w 76"/>
                <a:gd name="T15" fmla="*/ 55 h 100"/>
                <a:gd name="T16" fmla="*/ 47 w 76"/>
                <a:gd name="T17" fmla="*/ 42 h 100"/>
                <a:gd name="T18" fmla="*/ 37 w 76"/>
                <a:gd name="T19" fmla="*/ 29 h 100"/>
                <a:gd name="T20" fmla="*/ 28 w 76"/>
                <a:gd name="T21" fmla="*/ 17 h 100"/>
                <a:gd name="T22" fmla="*/ 21 w 76"/>
                <a:gd name="T23" fmla="*/ 10 h 100"/>
                <a:gd name="T24" fmla="*/ 17 w 76"/>
                <a:gd name="T25" fmla="*/ 5 h 100"/>
                <a:gd name="T26" fmla="*/ 15 w 76"/>
                <a:gd name="T27" fmla="*/ 3 h 100"/>
                <a:gd name="T28" fmla="*/ 12 w 76"/>
                <a:gd name="T29" fmla="*/ 2 h 100"/>
                <a:gd name="T30" fmla="*/ 9 w 76"/>
                <a:gd name="T31" fmla="*/ 0 h 100"/>
                <a:gd name="T32" fmla="*/ 6 w 76"/>
                <a:gd name="T33" fmla="*/ 0 h 100"/>
                <a:gd name="T34" fmla="*/ 3 w 76"/>
                <a:gd name="T35" fmla="*/ 0 h 100"/>
                <a:gd name="T36" fmla="*/ 2 w 76"/>
                <a:gd name="T37" fmla="*/ 2 h 100"/>
                <a:gd name="T38" fmla="*/ 1 w 76"/>
                <a:gd name="T39" fmla="*/ 3 h 100"/>
                <a:gd name="T40" fmla="*/ 0 w 76"/>
                <a:gd name="T41" fmla="*/ 5 h 100"/>
                <a:gd name="T42" fmla="*/ 1 w 76"/>
                <a:gd name="T43" fmla="*/ 7 h 100"/>
                <a:gd name="T44" fmla="*/ 3 w 76"/>
                <a:gd name="T45" fmla="*/ 11 h 100"/>
                <a:gd name="T46" fmla="*/ 4 w 76"/>
                <a:gd name="T47" fmla="*/ 15 h 100"/>
                <a:gd name="T48" fmla="*/ 8 w 76"/>
                <a:gd name="T49" fmla="*/ 23 h 100"/>
                <a:gd name="T50" fmla="*/ 14 w 76"/>
                <a:gd name="T51" fmla="*/ 34 h 100"/>
                <a:gd name="T52" fmla="*/ 21 w 76"/>
                <a:gd name="T53" fmla="*/ 47 h 100"/>
                <a:gd name="T54" fmla="*/ 30 w 76"/>
                <a:gd name="T55" fmla="*/ 61 h 100"/>
                <a:gd name="T56" fmla="*/ 39 w 76"/>
                <a:gd name="T57" fmla="*/ 73 h 100"/>
                <a:gd name="T58" fmla="*/ 45 w 76"/>
                <a:gd name="T59" fmla="*/ 81 h 100"/>
                <a:gd name="T60" fmla="*/ 51 w 76"/>
                <a:gd name="T61" fmla="*/ 88 h 100"/>
                <a:gd name="T62" fmla="*/ 60 w 76"/>
                <a:gd name="T63" fmla="*/ 96 h 100"/>
                <a:gd name="T64" fmla="*/ 63 w 76"/>
                <a:gd name="T65" fmla="*/ 99 h 100"/>
                <a:gd name="T66" fmla="*/ 65 w 76"/>
                <a:gd name="T67" fmla="*/ 100 h 100"/>
                <a:gd name="T68" fmla="*/ 68 w 76"/>
                <a:gd name="T69" fmla="*/ 100 h 100"/>
                <a:gd name="T70" fmla="*/ 71 w 76"/>
                <a:gd name="T71" fmla="*/ 10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6" h="100">
                  <a:moveTo>
                    <a:pt x="71" y="100"/>
                  </a:moveTo>
                  <a:lnTo>
                    <a:pt x="73" y="98"/>
                  </a:lnTo>
                  <a:lnTo>
                    <a:pt x="76" y="96"/>
                  </a:lnTo>
                  <a:lnTo>
                    <a:pt x="76" y="94"/>
                  </a:lnTo>
                  <a:lnTo>
                    <a:pt x="76" y="91"/>
                  </a:lnTo>
                  <a:lnTo>
                    <a:pt x="71" y="83"/>
                  </a:lnTo>
                  <a:lnTo>
                    <a:pt x="64" y="69"/>
                  </a:lnTo>
                  <a:lnTo>
                    <a:pt x="55" y="55"/>
                  </a:lnTo>
                  <a:lnTo>
                    <a:pt x="47" y="42"/>
                  </a:lnTo>
                  <a:lnTo>
                    <a:pt x="37" y="29"/>
                  </a:lnTo>
                  <a:lnTo>
                    <a:pt x="28" y="17"/>
                  </a:lnTo>
                  <a:lnTo>
                    <a:pt x="21" y="10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4" y="15"/>
                  </a:lnTo>
                  <a:lnTo>
                    <a:pt x="8" y="23"/>
                  </a:lnTo>
                  <a:lnTo>
                    <a:pt x="14" y="34"/>
                  </a:lnTo>
                  <a:lnTo>
                    <a:pt x="21" y="47"/>
                  </a:lnTo>
                  <a:lnTo>
                    <a:pt x="30" y="61"/>
                  </a:lnTo>
                  <a:lnTo>
                    <a:pt x="39" y="73"/>
                  </a:lnTo>
                  <a:lnTo>
                    <a:pt x="45" y="81"/>
                  </a:lnTo>
                  <a:lnTo>
                    <a:pt x="51" y="88"/>
                  </a:lnTo>
                  <a:lnTo>
                    <a:pt x="60" y="96"/>
                  </a:lnTo>
                  <a:lnTo>
                    <a:pt x="63" y="99"/>
                  </a:lnTo>
                  <a:lnTo>
                    <a:pt x="65" y="100"/>
                  </a:lnTo>
                  <a:lnTo>
                    <a:pt x="68" y="100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0" name="Freeform 229"/>
            <p:cNvSpPr>
              <a:spLocks/>
            </p:cNvSpPr>
            <p:nvPr/>
          </p:nvSpPr>
          <p:spPr bwMode="auto">
            <a:xfrm>
              <a:off x="3901" y="3746"/>
              <a:ext cx="77" cy="100"/>
            </a:xfrm>
            <a:custGeom>
              <a:avLst/>
              <a:gdLst>
                <a:gd name="T0" fmla="*/ 71 w 77"/>
                <a:gd name="T1" fmla="*/ 100 h 100"/>
                <a:gd name="T2" fmla="*/ 74 w 77"/>
                <a:gd name="T3" fmla="*/ 98 h 100"/>
                <a:gd name="T4" fmla="*/ 76 w 77"/>
                <a:gd name="T5" fmla="*/ 96 h 100"/>
                <a:gd name="T6" fmla="*/ 77 w 77"/>
                <a:gd name="T7" fmla="*/ 94 h 100"/>
                <a:gd name="T8" fmla="*/ 76 w 77"/>
                <a:gd name="T9" fmla="*/ 91 h 100"/>
                <a:gd name="T10" fmla="*/ 71 w 77"/>
                <a:gd name="T11" fmla="*/ 83 h 100"/>
                <a:gd name="T12" fmla="*/ 65 w 77"/>
                <a:gd name="T13" fmla="*/ 69 h 100"/>
                <a:gd name="T14" fmla="*/ 56 w 77"/>
                <a:gd name="T15" fmla="*/ 55 h 100"/>
                <a:gd name="T16" fmla="*/ 47 w 77"/>
                <a:gd name="T17" fmla="*/ 42 h 100"/>
                <a:gd name="T18" fmla="*/ 37 w 77"/>
                <a:gd name="T19" fmla="*/ 29 h 100"/>
                <a:gd name="T20" fmla="*/ 28 w 77"/>
                <a:gd name="T21" fmla="*/ 17 h 100"/>
                <a:gd name="T22" fmla="*/ 22 w 77"/>
                <a:gd name="T23" fmla="*/ 10 h 100"/>
                <a:gd name="T24" fmla="*/ 19 w 77"/>
                <a:gd name="T25" fmla="*/ 5 h 100"/>
                <a:gd name="T26" fmla="*/ 15 w 77"/>
                <a:gd name="T27" fmla="*/ 3 h 100"/>
                <a:gd name="T28" fmla="*/ 12 w 77"/>
                <a:gd name="T29" fmla="*/ 2 h 100"/>
                <a:gd name="T30" fmla="*/ 9 w 77"/>
                <a:gd name="T31" fmla="*/ 0 h 100"/>
                <a:gd name="T32" fmla="*/ 6 w 77"/>
                <a:gd name="T33" fmla="*/ 0 h 100"/>
                <a:gd name="T34" fmla="*/ 3 w 77"/>
                <a:gd name="T35" fmla="*/ 0 h 100"/>
                <a:gd name="T36" fmla="*/ 2 w 77"/>
                <a:gd name="T37" fmla="*/ 2 h 100"/>
                <a:gd name="T38" fmla="*/ 1 w 77"/>
                <a:gd name="T39" fmla="*/ 3 h 100"/>
                <a:gd name="T40" fmla="*/ 0 w 77"/>
                <a:gd name="T41" fmla="*/ 5 h 100"/>
                <a:gd name="T42" fmla="*/ 1 w 77"/>
                <a:gd name="T43" fmla="*/ 7 h 100"/>
                <a:gd name="T44" fmla="*/ 3 w 77"/>
                <a:gd name="T45" fmla="*/ 11 h 100"/>
                <a:gd name="T46" fmla="*/ 5 w 77"/>
                <a:gd name="T47" fmla="*/ 15 h 100"/>
                <a:gd name="T48" fmla="*/ 8 w 77"/>
                <a:gd name="T49" fmla="*/ 23 h 100"/>
                <a:gd name="T50" fmla="*/ 13 w 77"/>
                <a:gd name="T51" fmla="*/ 34 h 100"/>
                <a:gd name="T52" fmla="*/ 22 w 77"/>
                <a:gd name="T53" fmla="*/ 47 h 100"/>
                <a:gd name="T54" fmla="*/ 31 w 77"/>
                <a:gd name="T55" fmla="*/ 61 h 100"/>
                <a:gd name="T56" fmla="*/ 39 w 77"/>
                <a:gd name="T57" fmla="*/ 73 h 100"/>
                <a:gd name="T58" fmla="*/ 46 w 77"/>
                <a:gd name="T59" fmla="*/ 81 h 100"/>
                <a:gd name="T60" fmla="*/ 52 w 77"/>
                <a:gd name="T61" fmla="*/ 88 h 100"/>
                <a:gd name="T62" fmla="*/ 60 w 77"/>
                <a:gd name="T63" fmla="*/ 96 h 100"/>
                <a:gd name="T64" fmla="*/ 63 w 77"/>
                <a:gd name="T65" fmla="*/ 99 h 100"/>
                <a:gd name="T66" fmla="*/ 66 w 77"/>
                <a:gd name="T67" fmla="*/ 100 h 100"/>
                <a:gd name="T68" fmla="*/ 68 w 77"/>
                <a:gd name="T69" fmla="*/ 100 h 100"/>
                <a:gd name="T70" fmla="*/ 71 w 77"/>
                <a:gd name="T71" fmla="*/ 10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7" h="100">
                  <a:moveTo>
                    <a:pt x="71" y="100"/>
                  </a:moveTo>
                  <a:lnTo>
                    <a:pt x="74" y="98"/>
                  </a:lnTo>
                  <a:lnTo>
                    <a:pt x="76" y="96"/>
                  </a:lnTo>
                  <a:lnTo>
                    <a:pt x="77" y="94"/>
                  </a:lnTo>
                  <a:lnTo>
                    <a:pt x="76" y="91"/>
                  </a:lnTo>
                  <a:lnTo>
                    <a:pt x="71" y="83"/>
                  </a:lnTo>
                  <a:lnTo>
                    <a:pt x="65" y="69"/>
                  </a:lnTo>
                  <a:lnTo>
                    <a:pt x="56" y="55"/>
                  </a:lnTo>
                  <a:lnTo>
                    <a:pt x="47" y="42"/>
                  </a:lnTo>
                  <a:lnTo>
                    <a:pt x="37" y="29"/>
                  </a:lnTo>
                  <a:lnTo>
                    <a:pt x="28" y="17"/>
                  </a:lnTo>
                  <a:lnTo>
                    <a:pt x="22" y="10"/>
                  </a:lnTo>
                  <a:lnTo>
                    <a:pt x="19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5" y="15"/>
                  </a:lnTo>
                  <a:lnTo>
                    <a:pt x="8" y="23"/>
                  </a:lnTo>
                  <a:lnTo>
                    <a:pt x="13" y="34"/>
                  </a:lnTo>
                  <a:lnTo>
                    <a:pt x="22" y="47"/>
                  </a:lnTo>
                  <a:lnTo>
                    <a:pt x="31" y="61"/>
                  </a:lnTo>
                  <a:lnTo>
                    <a:pt x="39" y="73"/>
                  </a:lnTo>
                  <a:lnTo>
                    <a:pt x="46" y="81"/>
                  </a:lnTo>
                  <a:lnTo>
                    <a:pt x="52" y="88"/>
                  </a:lnTo>
                  <a:lnTo>
                    <a:pt x="60" y="96"/>
                  </a:lnTo>
                  <a:lnTo>
                    <a:pt x="63" y="99"/>
                  </a:lnTo>
                  <a:lnTo>
                    <a:pt x="66" y="100"/>
                  </a:lnTo>
                  <a:lnTo>
                    <a:pt x="68" y="100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1" name="Freeform 230"/>
            <p:cNvSpPr>
              <a:spLocks/>
            </p:cNvSpPr>
            <p:nvPr/>
          </p:nvSpPr>
          <p:spPr bwMode="auto">
            <a:xfrm>
              <a:off x="3792" y="3808"/>
              <a:ext cx="169" cy="44"/>
            </a:xfrm>
            <a:custGeom>
              <a:avLst/>
              <a:gdLst>
                <a:gd name="T0" fmla="*/ 169 w 169"/>
                <a:gd name="T1" fmla="*/ 39 h 44"/>
                <a:gd name="T2" fmla="*/ 163 w 169"/>
                <a:gd name="T3" fmla="*/ 34 h 44"/>
                <a:gd name="T4" fmla="*/ 146 w 169"/>
                <a:gd name="T5" fmla="*/ 29 h 44"/>
                <a:gd name="T6" fmla="*/ 126 w 169"/>
                <a:gd name="T7" fmla="*/ 23 h 44"/>
                <a:gd name="T8" fmla="*/ 98 w 169"/>
                <a:gd name="T9" fmla="*/ 16 h 44"/>
                <a:gd name="T10" fmla="*/ 69 w 169"/>
                <a:gd name="T11" fmla="*/ 9 h 44"/>
                <a:gd name="T12" fmla="*/ 40 w 169"/>
                <a:gd name="T13" fmla="*/ 4 h 44"/>
                <a:gd name="T14" fmla="*/ 22 w 169"/>
                <a:gd name="T15" fmla="*/ 1 h 44"/>
                <a:gd name="T16" fmla="*/ 17 w 169"/>
                <a:gd name="T17" fmla="*/ 0 h 44"/>
                <a:gd name="T18" fmla="*/ 11 w 169"/>
                <a:gd name="T19" fmla="*/ 0 h 44"/>
                <a:gd name="T20" fmla="*/ 4 w 169"/>
                <a:gd name="T21" fmla="*/ 1 h 44"/>
                <a:gd name="T22" fmla="*/ 1 w 169"/>
                <a:gd name="T23" fmla="*/ 2 h 44"/>
                <a:gd name="T24" fmla="*/ 0 w 169"/>
                <a:gd name="T25" fmla="*/ 4 h 44"/>
                <a:gd name="T26" fmla="*/ 1 w 169"/>
                <a:gd name="T27" fmla="*/ 7 h 44"/>
                <a:gd name="T28" fmla="*/ 2 w 169"/>
                <a:gd name="T29" fmla="*/ 8 h 44"/>
                <a:gd name="T30" fmla="*/ 5 w 169"/>
                <a:gd name="T31" fmla="*/ 10 h 44"/>
                <a:gd name="T32" fmla="*/ 10 w 169"/>
                <a:gd name="T33" fmla="*/ 12 h 44"/>
                <a:gd name="T34" fmla="*/ 26 w 169"/>
                <a:gd name="T35" fmla="*/ 16 h 44"/>
                <a:gd name="T36" fmla="*/ 56 w 169"/>
                <a:gd name="T37" fmla="*/ 24 h 44"/>
                <a:gd name="T38" fmla="*/ 81 w 169"/>
                <a:gd name="T39" fmla="*/ 30 h 44"/>
                <a:gd name="T40" fmla="*/ 111 w 169"/>
                <a:gd name="T41" fmla="*/ 37 h 44"/>
                <a:gd name="T42" fmla="*/ 134 w 169"/>
                <a:gd name="T43" fmla="*/ 41 h 44"/>
                <a:gd name="T44" fmla="*/ 150 w 169"/>
                <a:gd name="T45" fmla="*/ 44 h 44"/>
                <a:gd name="T46" fmla="*/ 160 w 169"/>
                <a:gd name="T47" fmla="*/ 44 h 44"/>
                <a:gd name="T48" fmla="*/ 166 w 169"/>
                <a:gd name="T49" fmla="*/ 43 h 44"/>
                <a:gd name="T50" fmla="*/ 169 w 169"/>
                <a:gd name="T51" fmla="*/ 41 h 44"/>
                <a:gd name="T52" fmla="*/ 169 w 169"/>
                <a:gd name="T53" fmla="*/ 39 h 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9" h="44">
                  <a:moveTo>
                    <a:pt x="169" y="39"/>
                  </a:moveTo>
                  <a:lnTo>
                    <a:pt x="163" y="34"/>
                  </a:lnTo>
                  <a:lnTo>
                    <a:pt x="146" y="29"/>
                  </a:lnTo>
                  <a:lnTo>
                    <a:pt x="126" y="23"/>
                  </a:lnTo>
                  <a:lnTo>
                    <a:pt x="98" y="16"/>
                  </a:lnTo>
                  <a:lnTo>
                    <a:pt x="69" y="9"/>
                  </a:lnTo>
                  <a:lnTo>
                    <a:pt x="40" y="4"/>
                  </a:lnTo>
                  <a:lnTo>
                    <a:pt x="22" y="1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8"/>
                  </a:lnTo>
                  <a:lnTo>
                    <a:pt x="5" y="10"/>
                  </a:lnTo>
                  <a:lnTo>
                    <a:pt x="10" y="12"/>
                  </a:lnTo>
                  <a:lnTo>
                    <a:pt x="26" y="16"/>
                  </a:lnTo>
                  <a:lnTo>
                    <a:pt x="56" y="24"/>
                  </a:lnTo>
                  <a:lnTo>
                    <a:pt x="81" y="30"/>
                  </a:lnTo>
                  <a:lnTo>
                    <a:pt x="111" y="37"/>
                  </a:lnTo>
                  <a:lnTo>
                    <a:pt x="134" y="41"/>
                  </a:lnTo>
                  <a:lnTo>
                    <a:pt x="150" y="44"/>
                  </a:lnTo>
                  <a:lnTo>
                    <a:pt x="160" y="44"/>
                  </a:lnTo>
                  <a:lnTo>
                    <a:pt x="166" y="43"/>
                  </a:lnTo>
                  <a:lnTo>
                    <a:pt x="169" y="41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2" name="Freeform 231"/>
            <p:cNvSpPr>
              <a:spLocks/>
            </p:cNvSpPr>
            <p:nvPr/>
          </p:nvSpPr>
          <p:spPr bwMode="auto">
            <a:xfrm>
              <a:off x="3797" y="3807"/>
              <a:ext cx="169" cy="45"/>
            </a:xfrm>
            <a:custGeom>
              <a:avLst/>
              <a:gdLst>
                <a:gd name="T0" fmla="*/ 169 w 169"/>
                <a:gd name="T1" fmla="*/ 39 h 45"/>
                <a:gd name="T2" fmla="*/ 163 w 169"/>
                <a:gd name="T3" fmla="*/ 35 h 45"/>
                <a:gd name="T4" fmla="*/ 147 w 169"/>
                <a:gd name="T5" fmla="*/ 29 h 45"/>
                <a:gd name="T6" fmla="*/ 126 w 169"/>
                <a:gd name="T7" fmla="*/ 23 h 45"/>
                <a:gd name="T8" fmla="*/ 98 w 169"/>
                <a:gd name="T9" fmla="*/ 16 h 45"/>
                <a:gd name="T10" fmla="*/ 70 w 169"/>
                <a:gd name="T11" fmla="*/ 9 h 45"/>
                <a:gd name="T12" fmla="*/ 40 w 169"/>
                <a:gd name="T13" fmla="*/ 4 h 45"/>
                <a:gd name="T14" fmla="*/ 23 w 169"/>
                <a:gd name="T15" fmla="*/ 1 h 45"/>
                <a:gd name="T16" fmla="*/ 17 w 169"/>
                <a:gd name="T17" fmla="*/ 1 h 45"/>
                <a:gd name="T18" fmla="*/ 11 w 169"/>
                <a:gd name="T19" fmla="*/ 0 h 45"/>
                <a:gd name="T20" fmla="*/ 5 w 169"/>
                <a:gd name="T21" fmla="*/ 1 h 45"/>
                <a:gd name="T22" fmla="*/ 2 w 169"/>
                <a:gd name="T23" fmla="*/ 2 h 45"/>
                <a:gd name="T24" fmla="*/ 0 w 169"/>
                <a:gd name="T25" fmla="*/ 4 h 45"/>
                <a:gd name="T26" fmla="*/ 1 w 169"/>
                <a:gd name="T27" fmla="*/ 7 h 45"/>
                <a:gd name="T28" fmla="*/ 3 w 169"/>
                <a:gd name="T29" fmla="*/ 9 h 45"/>
                <a:gd name="T30" fmla="*/ 5 w 169"/>
                <a:gd name="T31" fmla="*/ 10 h 45"/>
                <a:gd name="T32" fmla="*/ 11 w 169"/>
                <a:gd name="T33" fmla="*/ 12 h 45"/>
                <a:gd name="T34" fmla="*/ 27 w 169"/>
                <a:gd name="T35" fmla="*/ 17 h 45"/>
                <a:gd name="T36" fmla="*/ 56 w 169"/>
                <a:gd name="T37" fmla="*/ 25 h 45"/>
                <a:gd name="T38" fmla="*/ 82 w 169"/>
                <a:gd name="T39" fmla="*/ 31 h 45"/>
                <a:gd name="T40" fmla="*/ 111 w 169"/>
                <a:gd name="T41" fmla="*/ 37 h 45"/>
                <a:gd name="T42" fmla="*/ 135 w 169"/>
                <a:gd name="T43" fmla="*/ 42 h 45"/>
                <a:gd name="T44" fmla="*/ 150 w 169"/>
                <a:gd name="T45" fmla="*/ 44 h 45"/>
                <a:gd name="T46" fmla="*/ 160 w 169"/>
                <a:gd name="T47" fmla="*/ 45 h 45"/>
                <a:gd name="T48" fmla="*/ 166 w 169"/>
                <a:gd name="T49" fmla="*/ 44 h 45"/>
                <a:gd name="T50" fmla="*/ 169 w 169"/>
                <a:gd name="T51" fmla="*/ 42 h 45"/>
                <a:gd name="T52" fmla="*/ 169 w 169"/>
                <a:gd name="T53" fmla="*/ 39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9" h="45">
                  <a:moveTo>
                    <a:pt x="169" y="39"/>
                  </a:moveTo>
                  <a:lnTo>
                    <a:pt x="163" y="35"/>
                  </a:lnTo>
                  <a:lnTo>
                    <a:pt x="147" y="29"/>
                  </a:lnTo>
                  <a:lnTo>
                    <a:pt x="126" y="23"/>
                  </a:lnTo>
                  <a:lnTo>
                    <a:pt x="98" y="16"/>
                  </a:lnTo>
                  <a:lnTo>
                    <a:pt x="70" y="9"/>
                  </a:lnTo>
                  <a:lnTo>
                    <a:pt x="40" y="4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9"/>
                  </a:lnTo>
                  <a:lnTo>
                    <a:pt x="5" y="10"/>
                  </a:lnTo>
                  <a:lnTo>
                    <a:pt x="11" y="12"/>
                  </a:lnTo>
                  <a:lnTo>
                    <a:pt x="27" y="17"/>
                  </a:lnTo>
                  <a:lnTo>
                    <a:pt x="56" y="25"/>
                  </a:lnTo>
                  <a:lnTo>
                    <a:pt x="82" y="31"/>
                  </a:lnTo>
                  <a:lnTo>
                    <a:pt x="111" y="37"/>
                  </a:lnTo>
                  <a:lnTo>
                    <a:pt x="135" y="42"/>
                  </a:lnTo>
                  <a:lnTo>
                    <a:pt x="150" y="44"/>
                  </a:lnTo>
                  <a:lnTo>
                    <a:pt x="160" y="45"/>
                  </a:lnTo>
                  <a:lnTo>
                    <a:pt x="166" y="44"/>
                  </a:lnTo>
                  <a:lnTo>
                    <a:pt x="169" y="42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3" name="Oval 232"/>
            <p:cNvSpPr>
              <a:spLocks noChangeArrowheads="1"/>
            </p:cNvSpPr>
            <p:nvPr/>
          </p:nvSpPr>
          <p:spPr bwMode="auto">
            <a:xfrm>
              <a:off x="3974" y="3790"/>
              <a:ext cx="13" cy="51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34" name="Oval 233"/>
            <p:cNvSpPr>
              <a:spLocks noChangeArrowheads="1"/>
            </p:cNvSpPr>
            <p:nvPr/>
          </p:nvSpPr>
          <p:spPr bwMode="auto">
            <a:xfrm>
              <a:off x="3977" y="3790"/>
              <a:ext cx="13" cy="5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35" name="Freeform 234"/>
            <p:cNvSpPr>
              <a:spLocks/>
            </p:cNvSpPr>
            <p:nvPr/>
          </p:nvSpPr>
          <p:spPr bwMode="auto">
            <a:xfrm>
              <a:off x="3941" y="3805"/>
              <a:ext cx="28" cy="37"/>
            </a:xfrm>
            <a:custGeom>
              <a:avLst/>
              <a:gdLst>
                <a:gd name="T0" fmla="*/ 26 w 28"/>
                <a:gd name="T1" fmla="*/ 37 h 37"/>
                <a:gd name="T2" fmla="*/ 28 w 28"/>
                <a:gd name="T3" fmla="*/ 36 h 37"/>
                <a:gd name="T4" fmla="*/ 28 w 28"/>
                <a:gd name="T5" fmla="*/ 36 h 37"/>
                <a:gd name="T6" fmla="*/ 28 w 28"/>
                <a:gd name="T7" fmla="*/ 36 h 37"/>
                <a:gd name="T8" fmla="*/ 28 w 28"/>
                <a:gd name="T9" fmla="*/ 34 h 37"/>
                <a:gd name="T10" fmla="*/ 26 w 28"/>
                <a:gd name="T11" fmla="*/ 31 h 37"/>
                <a:gd name="T12" fmla="*/ 24 w 28"/>
                <a:gd name="T13" fmla="*/ 26 h 37"/>
                <a:gd name="T14" fmla="*/ 21 w 28"/>
                <a:gd name="T15" fmla="*/ 20 h 37"/>
                <a:gd name="T16" fmla="*/ 18 w 28"/>
                <a:gd name="T17" fmla="*/ 16 h 37"/>
                <a:gd name="T18" fmla="*/ 14 w 28"/>
                <a:gd name="T19" fmla="*/ 11 h 37"/>
                <a:gd name="T20" fmla="*/ 11 w 28"/>
                <a:gd name="T21" fmla="*/ 7 h 37"/>
                <a:gd name="T22" fmla="*/ 8 w 28"/>
                <a:gd name="T23" fmla="*/ 4 h 37"/>
                <a:gd name="T24" fmla="*/ 7 w 28"/>
                <a:gd name="T25" fmla="*/ 2 h 37"/>
                <a:gd name="T26" fmla="*/ 6 w 28"/>
                <a:gd name="T27" fmla="*/ 2 h 37"/>
                <a:gd name="T28" fmla="*/ 5 w 28"/>
                <a:gd name="T29" fmla="*/ 1 h 37"/>
                <a:gd name="T30" fmla="*/ 4 w 28"/>
                <a:gd name="T31" fmla="*/ 1 h 37"/>
                <a:gd name="T32" fmla="*/ 3 w 28"/>
                <a:gd name="T33" fmla="*/ 0 h 37"/>
                <a:gd name="T34" fmla="*/ 2 w 28"/>
                <a:gd name="T35" fmla="*/ 1 h 37"/>
                <a:gd name="T36" fmla="*/ 0 w 28"/>
                <a:gd name="T37" fmla="*/ 1 h 37"/>
                <a:gd name="T38" fmla="*/ 0 w 28"/>
                <a:gd name="T39" fmla="*/ 2 h 37"/>
                <a:gd name="T40" fmla="*/ 0 w 28"/>
                <a:gd name="T41" fmla="*/ 2 h 37"/>
                <a:gd name="T42" fmla="*/ 0 w 28"/>
                <a:gd name="T43" fmla="*/ 3 h 37"/>
                <a:gd name="T44" fmla="*/ 1 w 28"/>
                <a:gd name="T45" fmla="*/ 5 h 37"/>
                <a:gd name="T46" fmla="*/ 2 w 28"/>
                <a:gd name="T47" fmla="*/ 6 h 37"/>
                <a:gd name="T48" fmla="*/ 3 w 28"/>
                <a:gd name="T49" fmla="*/ 9 h 37"/>
                <a:gd name="T50" fmla="*/ 6 w 28"/>
                <a:gd name="T51" fmla="*/ 13 h 37"/>
                <a:gd name="T52" fmla="*/ 8 w 28"/>
                <a:gd name="T53" fmla="*/ 18 h 37"/>
                <a:gd name="T54" fmla="*/ 12 w 28"/>
                <a:gd name="T55" fmla="*/ 23 h 37"/>
                <a:gd name="T56" fmla="*/ 15 w 28"/>
                <a:gd name="T57" fmla="*/ 28 h 37"/>
                <a:gd name="T58" fmla="*/ 17 w 28"/>
                <a:gd name="T59" fmla="*/ 30 h 37"/>
                <a:gd name="T60" fmla="*/ 19 w 28"/>
                <a:gd name="T61" fmla="*/ 33 h 37"/>
                <a:gd name="T62" fmla="*/ 22 w 28"/>
                <a:gd name="T63" fmla="*/ 36 h 37"/>
                <a:gd name="T64" fmla="*/ 23 w 28"/>
                <a:gd name="T65" fmla="*/ 37 h 37"/>
                <a:gd name="T66" fmla="*/ 25 w 28"/>
                <a:gd name="T67" fmla="*/ 37 h 37"/>
                <a:gd name="T68" fmla="*/ 25 w 28"/>
                <a:gd name="T69" fmla="*/ 37 h 37"/>
                <a:gd name="T70" fmla="*/ 26 w 28"/>
                <a:gd name="T71" fmla="*/ 37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" h="37">
                  <a:moveTo>
                    <a:pt x="26" y="37"/>
                  </a:moveTo>
                  <a:lnTo>
                    <a:pt x="28" y="36"/>
                  </a:lnTo>
                  <a:lnTo>
                    <a:pt x="28" y="34"/>
                  </a:lnTo>
                  <a:lnTo>
                    <a:pt x="26" y="31"/>
                  </a:lnTo>
                  <a:lnTo>
                    <a:pt x="24" y="26"/>
                  </a:lnTo>
                  <a:lnTo>
                    <a:pt x="21" y="20"/>
                  </a:lnTo>
                  <a:lnTo>
                    <a:pt x="18" y="16"/>
                  </a:lnTo>
                  <a:lnTo>
                    <a:pt x="14" y="11"/>
                  </a:lnTo>
                  <a:lnTo>
                    <a:pt x="11" y="7"/>
                  </a:lnTo>
                  <a:lnTo>
                    <a:pt x="8" y="4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9"/>
                  </a:lnTo>
                  <a:lnTo>
                    <a:pt x="6" y="13"/>
                  </a:lnTo>
                  <a:lnTo>
                    <a:pt x="8" y="18"/>
                  </a:lnTo>
                  <a:lnTo>
                    <a:pt x="12" y="23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19" y="33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6" y="3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6" name="Freeform 235"/>
            <p:cNvSpPr>
              <a:spLocks/>
            </p:cNvSpPr>
            <p:nvPr/>
          </p:nvSpPr>
          <p:spPr bwMode="auto">
            <a:xfrm>
              <a:off x="3944" y="3805"/>
              <a:ext cx="28" cy="37"/>
            </a:xfrm>
            <a:custGeom>
              <a:avLst/>
              <a:gdLst>
                <a:gd name="T0" fmla="*/ 25 w 28"/>
                <a:gd name="T1" fmla="*/ 36 h 37"/>
                <a:gd name="T2" fmla="*/ 27 w 28"/>
                <a:gd name="T3" fmla="*/ 36 h 37"/>
                <a:gd name="T4" fmla="*/ 27 w 28"/>
                <a:gd name="T5" fmla="*/ 36 h 37"/>
                <a:gd name="T6" fmla="*/ 28 w 28"/>
                <a:gd name="T7" fmla="*/ 35 h 37"/>
                <a:gd name="T8" fmla="*/ 27 w 28"/>
                <a:gd name="T9" fmla="*/ 34 h 37"/>
                <a:gd name="T10" fmla="*/ 25 w 28"/>
                <a:gd name="T11" fmla="*/ 30 h 37"/>
                <a:gd name="T12" fmla="*/ 23 w 28"/>
                <a:gd name="T13" fmla="*/ 26 h 37"/>
                <a:gd name="T14" fmla="*/ 20 w 28"/>
                <a:gd name="T15" fmla="*/ 20 h 37"/>
                <a:gd name="T16" fmla="*/ 17 w 28"/>
                <a:gd name="T17" fmla="*/ 16 h 37"/>
                <a:gd name="T18" fmla="*/ 13 w 28"/>
                <a:gd name="T19" fmla="*/ 11 h 37"/>
                <a:gd name="T20" fmla="*/ 10 w 28"/>
                <a:gd name="T21" fmla="*/ 6 h 37"/>
                <a:gd name="T22" fmla="*/ 8 w 28"/>
                <a:gd name="T23" fmla="*/ 3 h 37"/>
                <a:gd name="T24" fmla="*/ 7 w 28"/>
                <a:gd name="T25" fmla="*/ 2 h 37"/>
                <a:gd name="T26" fmla="*/ 5 w 28"/>
                <a:gd name="T27" fmla="*/ 1 h 37"/>
                <a:gd name="T28" fmla="*/ 4 w 28"/>
                <a:gd name="T29" fmla="*/ 0 h 37"/>
                <a:gd name="T30" fmla="*/ 3 w 28"/>
                <a:gd name="T31" fmla="*/ 0 h 37"/>
                <a:gd name="T32" fmla="*/ 2 w 28"/>
                <a:gd name="T33" fmla="*/ 0 h 37"/>
                <a:gd name="T34" fmla="*/ 1 w 28"/>
                <a:gd name="T35" fmla="*/ 0 h 37"/>
                <a:gd name="T36" fmla="*/ 0 w 28"/>
                <a:gd name="T37" fmla="*/ 0 h 37"/>
                <a:gd name="T38" fmla="*/ 0 w 28"/>
                <a:gd name="T39" fmla="*/ 1 h 37"/>
                <a:gd name="T40" fmla="*/ 0 w 28"/>
                <a:gd name="T41" fmla="*/ 2 h 37"/>
                <a:gd name="T42" fmla="*/ 0 w 28"/>
                <a:gd name="T43" fmla="*/ 2 h 37"/>
                <a:gd name="T44" fmla="*/ 1 w 28"/>
                <a:gd name="T45" fmla="*/ 4 h 37"/>
                <a:gd name="T46" fmla="*/ 1 w 28"/>
                <a:gd name="T47" fmla="*/ 6 h 37"/>
                <a:gd name="T48" fmla="*/ 3 w 28"/>
                <a:gd name="T49" fmla="*/ 9 h 37"/>
                <a:gd name="T50" fmla="*/ 4 w 28"/>
                <a:gd name="T51" fmla="*/ 12 h 37"/>
                <a:gd name="T52" fmla="*/ 8 w 28"/>
                <a:gd name="T53" fmla="*/ 17 h 37"/>
                <a:gd name="T54" fmla="*/ 11 w 28"/>
                <a:gd name="T55" fmla="*/ 22 h 37"/>
                <a:gd name="T56" fmla="*/ 14 w 28"/>
                <a:gd name="T57" fmla="*/ 27 h 37"/>
                <a:gd name="T58" fmla="*/ 16 w 28"/>
                <a:gd name="T59" fmla="*/ 30 h 37"/>
                <a:gd name="T60" fmla="*/ 19 w 28"/>
                <a:gd name="T61" fmla="*/ 32 h 37"/>
                <a:gd name="T62" fmla="*/ 22 w 28"/>
                <a:gd name="T63" fmla="*/ 36 h 37"/>
                <a:gd name="T64" fmla="*/ 22 w 28"/>
                <a:gd name="T65" fmla="*/ 36 h 37"/>
                <a:gd name="T66" fmla="*/ 23 w 28"/>
                <a:gd name="T67" fmla="*/ 37 h 37"/>
                <a:gd name="T68" fmla="*/ 25 w 28"/>
                <a:gd name="T69" fmla="*/ 37 h 37"/>
                <a:gd name="T70" fmla="*/ 25 w 28"/>
                <a:gd name="T71" fmla="*/ 36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" h="37">
                  <a:moveTo>
                    <a:pt x="25" y="36"/>
                  </a:moveTo>
                  <a:lnTo>
                    <a:pt x="27" y="36"/>
                  </a:lnTo>
                  <a:lnTo>
                    <a:pt x="28" y="35"/>
                  </a:lnTo>
                  <a:lnTo>
                    <a:pt x="27" y="34"/>
                  </a:lnTo>
                  <a:lnTo>
                    <a:pt x="25" y="30"/>
                  </a:lnTo>
                  <a:lnTo>
                    <a:pt x="23" y="26"/>
                  </a:lnTo>
                  <a:lnTo>
                    <a:pt x="20" y="20"/>
                  </a:lnTo>
                  <a:lnTo>
                    <a:pt x="17" y="16"/>
                  </a:lnTo>
                  <a:lnTo>
                    <a:pt x="13" y="11"/>
                  </a:lnTo>
                  <a:lnTo>
                    <a:pt x="10" y="6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9"/>
                  </a:lnTo>
                  <a:lnTo>
                    <a:pt x="4" y="12"/>
                  </a:lnTo>
                  <a:lnTo>
                    <a:pt x="8" y="17"/>
                  </a:lnTo>
                  <a:lnTo>
                    <a:pt x="11" y="22"/>
                  </a:lnTo>
                  <a:lnTo>
                    <a:pt x="14" y="27"/>
                  </a:lnTo>
                  <a:lnTo>
                    <a:pt x="16" y="30"/>
                  </a:lnTo>
                  <a:lnTo>
                    <a:pt x="19" y="32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7" name="Freeform 236"/>
            <p:cNvSpPr>
              <a:spLocks/>
            </p:cNvSpPr>
            <p:nvPr/>
          </p:nvSpPr>
          <p:spPr bwMode="auto">
            <a:xfrm>
              <a:off x="3910" y="3815"/>
              <a:ext cx="54" cy="32"/>
            </a:xfrm>
            <a:custGeom>
              <a:avLst/>
              <a:gdLst>
                <a:gd name="T0" fmla="*/ 53 w 54"/>
                <a:gd name="T1" fmla="*/ 29 h 32"/>
                <a:gd name="T2" fmla="*/ 52 w 54"/>
                <a:gd name="T3" fmla="*/ 27 h 32"/>
                <a:gd name="T4" fmla="*/ 49 w 54"/>
                <a:gd name="T5" fmla="*/ 25 h 32"/>
                <a:gd name="T6" fmla="*/ 43 w 54"/>
                <a:gd name="T7" fmla="*/ 21 h 32"/>
                <a:gd name="T8" fmla="*/ 34 w 54"/>
                <a:gd name="T9" fmla="*/ 15 h 32"/>
                <a:gd name="T10" fmla="*/ 25 w 54"/>
                <a:gd name="T11" fmla="*/ 9 h 32"/>
                <a:gd name="T12" fmla="*/ 17 w 54"/>
                <a:gd name="T13" fmla="*/ 6 h 32"/>
                <a:gd name="T14" fmla="*/ 10 w 54"/>
                <a:gd name="T15" fmla="*/ 2 h 32"/>
                <a:gd name="T16" fmla="*/ 7 w 54"/>
                <a:gd name="T17" fmla="*/ 1 h 32"/>
                <a:gd name="T18" fmla="*/ 6 w 54"/>
                <a:gd name="T19" fmla="*/ 1 h 32"/>
                <a:gd name="T20" fmla="*/ 3 w 54"/>
                <a:gd name="T21" fmla="*/ 0 h 32"/>
                <a:gd name="T22" fmla="*/ 2 w 54"/>
                <a:gd name="T23" fmla="*/ 0 h 32"/>
                <a:gd name="T24" fmla="*/ 1 w 54"/>
                <a:gd name="T25" fmla="*/ 1 h 32"/>
                <a:gd name="T26" fmla="*/ 0 w 54"/>
                <a:gd name="T27" fmla="*/ 2 h 32"/>
                <a:gd name="T28" fmla="*/ 1 w 54"/>
                <a:gd name="T29" fmla="*/ 3 h 32"/>
                <a:gd name="T30" fmla="*/ 2 w 54"/>
                <a:gd name="T31" fmla="*/ 4 h 32"/>
                <a:gd name="T32" fmla="*/ 3 w 54"/>
                <a:gd name="T33" fmla="*/ 5 h 32"/>
                <a:gd name="T34" fmla="*/ 4 w 54"/>
                <a:gd name="T35" fmla="*/ 6 h 32"/>
                <a:gd name="T36" fmla="*/ 11 w 54"/>
                <a:gd name="T37" fmla="*/ 11 h 32"/>
                <a:gd name="T38" fmla="*/ 18 w 54"/>
                <a:gd name="T39" fmla="*/ 16 h 32"/>
                <a:gd name="T40" fmla="*/ 27 w 54"/>
                <a:gd name="T41" fmla="*/ 21 h 32"/>
                <a:gd name="T42" fmla="*/ 36 w 54"/>
                <a:gd name="T43" fmla="*/ 26 h 32"/>
                <a:gd name="T44" fmla="*/ 44 w 54"/>
                <a:gd name="T45" fmla="*/ 30 h 32"/>
                <a:gd name="T46" fmla="*/ 49 w 54"/>
                <a:gd name="T47" fmla="*/ 31 h 32"/>
                <a:gd name="T48" fmla="*/ 51 w 54"/>
                <a:gd name="T49" fmla="*/ 32 h 32"/>
                <a:gd name="T50" fmla="*/ 53 w 54"/>
                <a:gd name="T51" fmla="*/ 32 h 32"/>
                <a:gd name="T52" fmla="*/ 54 w 54"/>
                <a:gd name="T53" fmla="*/ 31 h 32"/>
                <a:gd name="T54" fmla="*/ 53 w 54"/>
                <a:gd name="T55" fmla="*/ 29 h 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4" h="32">
                  <a:moveTo>
                    <a:pt x="53" y="29"/>
                  </a:moveTo>
                  <a:lnTo>
                    <a:pt x="52" y="27"/>
                  </a:lnTo>
                  <a:lnTo>
                    <a:pt x="49" y="25"/>
                  </a:lnTo>
                  <a:lnTo>
                    <a:pt x="43" y="21"/>
                  </a:lnTo>
                  <a:lnTo>
                    <a:pt x="34" y="15"/>
                  </a:lnTo>
                  <a:lnTo>
                    <a:pt x="25" y="9"/>
                  </a:lnTo>
                  <a:lnTo>
                    <a:pt x="17" y="6"/>
                  </a:lnTo>
                  <a:lnTo>
                    <a:pt x="10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11" y="11"/>
                  </a:lnTo>
                  <a:lnTo>
                    <a:pt x="18" y="16"/>
                  </a:lnTo>
                  <a:lnTo>
                    <a:pt x="27" y="21"/>
                  </a:lnTo>
                  <a:lnTo>
                    <a:pt x="36" y="26"/>
                  </a:lnTo>
                  <a:lnTo>
                    <a:pt x="44" y="30"/>
                  </a:lnTo>
                  <a:lnTo>
                    <a:pt x="49" y="31"/>
                  </a:lnTo>
                  <a:lnTo>
                    <a:pt x="51" y="32"/>
                  </a:lnTo>
                  <a:lnTo>
                    <a:pt x="53" y="32"/>
                  </a:lnTo>
                  <a:lnTo>
                    <a:pt x="54" y="31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8" name="Freeform 237"/>
            <p:cNvSpPr>
              <a:spLocks/>
            </p:cNvSpPr>
            <p:nvPr/>
          </p:nvSpPr>
          <p:spPr bwMode="auto">
            <a:xfrm>
              <a:off x="3913" y="3815"/>
              <a:ext cx="53" cy="31"/>
            </a:xfrm>
            <a:custGeom>
              <a:avLst/>
              <a:gdLst>
                <a:gd name="T0" fmla="*/ 53 w 53"/>
                <a:gd name="T1" fmla="*/ 29 h 31"/>
                <a:gd name="T2" fmla="*/ 51 w 53"/>
                <a:gd name="T3" fmla="*/ 27 h 31"/>
                <a:gd name="T4" fmla="*/ 47 w 53"/>
                <a:gd name="T5" fmla="*/ 24 h 31"/>
                <a:gd name="T6" fmla="*/ 42 w 53"/>
                <a:gd name="T7" fmla="*/ 20 h 31"/>
                <a:gd name="T8" fmla="*/ 33 w 53"/>
                <a:gd name="T9" fmla="*/ 14 h 31"/>
                <a:gd name="T10" fmla="*/ 24 w 53"/>
                <a:gd name="T11" fmla="*/ 9 h 31"/>
                <a:gd name="T12" fmla="*/ 16 w 53"/>
                <a:gd name="T13" fmla="*/ 5 h 31"/>
                <a:gd name="T14" fmla="*/ 10 w 53"/>
                <a:gd name="T15" fmla="*/ 1 h 31"/>
                <a:gd name="T16" fmla="*/ 7 w 53"/>
                <a:gd name="T17" fmla="*/ 0 h 31"/>
                <a:gd name="T18" fmla="*/ 5 w 53"/>
                <a:gd name="T19" fmla="*/ 0 h 31"/>
                <a:gd name="T20" fmla="*/ 3 w 53"/>
                <a:gd name="T21" fmla="*/ 0 h 31"/>
                <a:gd name="T22" fmla="*/ 1 w 53"/>
                <a:gd name="T23" fmla="*/ 0 h 31"/>
                <a:gd name="T24" fmla="*/ 0 w 53"/>
                <a:gd name="T25" fmla="*/ 0 h 31"/>
                <a:gd name="T26" fmla="*/ 0 w 53"/>
                <a:gd name="T27" fmla="*/ 1 h 31"/>
                <a:gd name="T28" fmla="*/ 0 w 53"/>
                <a:gd name="T29" fmla="*/ 2 h 31"/>
                <a:gd name="T30" fmla="*/ 1 w 53"/>
                <a:gd name="T31" fmla="*/ 3 h 31"/>
                <a:gd name="T32" fmla="*/ 2 w 53"/>
                <a:gd name="T33" fmla="*/ 4 h 31"/>
                <a:gd name="T34" fmla="*/ 4 w 53"/>
                <a:gd name="T35" fmla="*/ 6 h 31"/>
                <a:gd name="T36" fmla="*/ 10 w 53"/>
                <a:gd name="T37" fmla="*/ 10 h 31"/>
                <a:gd name="T38" fmla="*/ 17 w 53"/>
                <a:gd name="T39" fmla="*/ 15 h 31"/>
                <a:gd name="T40" fmla="*/ 26 w 53"/>
                <a:gd name="T41" fmla="*/ 20 h 31"/>
                <a:gd name="T42" fmla="*/ 35 w 53"/>
                <a:gd name="T43" fmla="*/ 26 h 31"/>
                <a:gd name="T44" fmla="*/ 44 w 53"/>
                <a:gd name="T45" fmla="*/ 29 h 31"/>
                <a:gd name="T46" fmla="*/ 47 w 53"/>
                <a:gd name="T47" fmla="*/ 31 h 31"/>
                <a:gd name="T48" fmla="*/ 50 w 53"/>
                <a:gd name="T49" fmla="*/ 31 h 31"/>
                <a:gd name="T50" fmla="*/ 53 w 53"/>
                <a:gd name="T51" fmla="*/ 31 h 31"/>
                <a:gd name="T52" fmla="*/ 53 w 53"/>
                <a:gd name="T53" fmla="*/ 30 h 31"/>
                <a:gd name="T54" fmla="*/ 53 w 53"/>
                <a:gd name="T55" fmla="*/ 29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3" h="31">
                  <a:moveTo>
                    <a:pt x="53" y="29"/>
                  </a:moveTo>
                  <a:lnTo>
                    <a:pt x="51" y="27"/>
                  </a:lnTo>
                  <a:lnTo>
                    <a:pt x="47" y="24"/>
                  </a:lnTo>
                  <a:lnTo>
                    <a:pt x="42" y="20"/>
                  </a:lnTo>
                  <a:lnTo>
                    <a:pt x="33" y="14"/>
                  </a:lnTo>
                  <a:lnTo>
                    <a:pt x="24" y="9"/>
                  </a:lnTo>
                  <a:lnTo>
                    <a:pt x="16" y="5"/>
                  </a:ln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4" y="6"/>
                  </a:lnTo>
                  <a:lnTo>
                    <a:pt x="10" y="10"/>
                  </a:lnTo>
                  <a:lnTo>
                    <a:pt x="17" y="15"/>
                  </a:lnTo>
                  <a:lnTo>
                    <a:pt x="26" y="20"/>
                  </a:lnTo>
                  <a:lnTo>
                    <a:pt x="35" y="26"/>
                  </a:lnTo>
                  <a:lnTo>
                    <a:pt x="44" y="29"/>
                  </a:lnTo>
                  <a:lnTo>
                    <a:pt x="47" y="31"/>
                  </a:lnTo>
                  <a:lnTo>
                    <a:pt x="50" y="31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9" name="Freeform 238"/>
            <p:cNvSpPr>
              <a:spLocks/>
            </p:cNvSpPr>
            <p:nvPr/>
          </p:nvSpPr>
          <p:spPr bwMode="auto">
            <a:xfrm>
              <a:off x="3907" y="3834"/>
              <a:ext cx="49" cy="17"/>
            </a:xfrm>
            <a:custGeom>
              <a:avLst/>
              <a:gdLst>
                <a:gd name="T0" fmla="*/ 49 w 49"/>
                <a:gd name="T1" fmla="*/ 15 h 17"/>
                <a:gd name="T2" fmla="*/ 47 w 49"/>
                <a:gd name="T3" fmla="*/ 14 h 17"/>
                <a:gd name="T4" fmla="*/ 43 w 49"/>
                <a:gd name="T5" fmla="*/ 12 h 17"/>
                <a:gd name="T6" fmla="*/ 37 w 49"/>
                <a:gd name="T7" fmla="*/ 9 h 17"/>
                <a:gd name="T8" fmla="*/ 28 w 49"/>
                <a:gd name="T9" fmla="*/ 7 h 17"/>
                <a:gd name="T10" fmla="*/ 20 w 49"/>
                <a:gd name="T11" fmla="*/ 4 h 17"/>
                <a:gd name="T12" fmla="*/ 12 w 49"/>
                <a:gd name="T13" fmla="*/ 2 h 17"/>
                <a:gd name="T14" fmla="*/ 7 w 49"/>
                <a:gd name="T15" fmla="*/ 1 h 17"/>
                <a:gd name="T16" fmla="*/ 5 w 49"/>
                <a:gd name="T17" fmla="*/ 0 h 17"/>
                <a:gd name="T18" fmla="*/ 3 w 49"/>
                <a:gd name="T19" fmla="*/ 0 h 17"/>
                <a:gd name="T20" fmla="*/ 2 w 49"/>
                <a:gd name="T21" fmla="*/ 0 h 17"/>
                <a:gd name="T22" fmla="*/ 0 w 49"/>
                <a:gd name="T23" fmla="*/ 1 h 17"/>
                <a:gd name="T24" fmla="*/ 0 w 49"/>
                <a:gd name="T25" fmla="*/ 2 h 17"/>
                <a:gd name="T26" fmla="*/ 0 w 49"/>
                <a:gd name="T27" fmla="*/ 3 h 17"/>
                <a:gd name="T28" fmla="*/ 1 w 49"/>
                <a:gd name="T29" fmla="*/ 3 h 17"/>
                <a:gd name="T30" fmla="*/ 2 w 49"/>
                <a:gd name="T31" fmla="*/ 4 h 17"/>
                <a:gd name="T32" fmla="*/ 3 w 49"/>
                <a:gd name="T33" fmla="*/ 5 h 17"/>
                <a:gd name="T34" fmla="*/ 8 w 49"/>
                <a:gd name="T35" fmla="*/ 7 h 17"/>
                <a:gd name="T36" fmla="*/ 16 w 49"/>
                <a:gd name="T37" fmla="*/ 10 h 17"/>
                <a:gd name="T38" fmla="*/ 24 w 49"/>
                <a:gd name="T39" fmla="*/ 12 h 17"/>
                <a:gd name="T40" fmla="*/ 32 w 49"/>
                <a:gd name="T41" fmla="*/ 15 h 17"/>
                <a:gd name="T42" fmla="*/ 39 w 49"/>
                <a:gd name="T43" fmla="*/ 16 h 17"/>
                <a:gd name="T44" fmla="*/ 44 w 49"/>
                <a:gd name="T45" fmla="*/ 17 h 17"/>
                <a:gd name="T46" fmla="*/ 47 w 49"/>
                <a:gd name="T47" fmla="*/ 17 h 17"/>
                <a:gd name="T48" fmla="*/ 48 w 49"/>
                <a:gd name="T49" fmla="*/ 17 h 17"/>
                <a:gd name="T50" fmla="*/ 49 w 49"/>
                <a:gd name="T51" fmla="*/ 16 h 17"/>
                <a:gd name="T52" fmla="*/ 49 w 49"/>
                <a:gd name="T53" fmla="*/ 15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17">
                  <a:moveTo>
                    <a:pt x="49" y="15"/>
                  </a:moveTo>
                  <a:lnTo>
                    <a:pt x="47" y="14"/>
                  </a:lnTo>
                  <a:lnTo>
                    <a:pt x="43" y="12"/>
                  </a:lnTo>
                  <a:lnTo>
                    <a:pt x="37" y="9"/>
                  </a:lnTo>
                  <a:lnTo>
                    <a:pt x="28" y="7"/>
                  </a:lnTo>
                  <a:lnTo>
                    <a:pt x="20" y="4"/>
                  </a:lnTo>
                  <a:lnTo>
                    <a:pt x="12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8" y="7"/>
                  </a:lnTo>
                  <a:lnTo>
                    <a:pt x="16" y="10"/>
                  </a:lnTo>
                  <a:lnTo>
                    <a:pt x="24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4" y="17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40" name="Freeform 239"/>
            <p:cNvSpPr>
              <a:spLocks/>
            </p:cNvSpPr>
            <p:nvPr/>
          </p:nvSpPr>
          <p:spPr bwMode="auto">
            <a:xfrm>
              <a:off x="3909" y="3833"/>
              <a:ext cx="48" cy="17"/>
            </a:xfrm>
            <a:custGeom>
              <a:avLst/>
              <a:gdLst>
                <a:gd name="T0" fmla="*/ 48 w 48"/>
                <a:gd name="T1" fmla="*/ 15 h 17"/>
                <a:gd name="T2" fmla="*/ 47 w 48"/>
                <a:gd name="T3" fmla="*/ 14 h 17"/>
                <a:gd name="T4" fmla="*/ 42 w 48"/>
                <a:gd name="T5" fmla="*/ 12 h 17"/>
                <a:gd name="T6" fmla="*/ 36 w 48"/>
                <a:gd name="T7" fmla="*/ 9 h 17"/>
                <a:gd name="T8" fmla="*/ 28 w 48"/>
                <a:gd name="T9" fmla="*/ 6 h 17"/>
                <a:gd name="T10" fmla="*/ 20 w 48"/>
                <a:gd name="T11" fmla="*/ 4 h 17"/>
                <a:gd name="T12" fmla="*/ 11 w 48"/>
                <a:gd name="T13" fmla="*/ 2 h 17"/>
                <a:gd name="T14" fmla="*/ 7 w 48"/>
                <a:gd name="T15" fmla="*/ 1 h 17"/>
                <a:gd name="T16" fmla="*/ 4 w 48"/>
                <a:gd name="T17" fmla="*/ 0 h 17"/>
                <a:gd name="T18" fmla="*/ 3 w 48"/>
                <a:gd name="T19" fmla="*/ 0 h 17"/>
                <a:gd name="T20" fmla="*/ 1 w 48"/>
                <a:gd name="T21" fmla="*/ 1 h 17"/>
                <a:gd name="T22" fmla="*/ 1 w 48"/>
                <a:gd name="T23" fmla="*/ 1 h 17"/>
                <a:gd name="T24" fmla="*/ 0 w 48"/>
                <a:gd name="T25" fmla="*/ 2 h 17"/>
                <a:gd name="T26" fmla="*/ 1 w 48"/>
                <a:gd name="T27" fmla="*/ 3 h 17"/>
                <a:gd name="T28" fmla="*/ 1 w 48"/>
                <a:gd name="T29" fmla="*/ 4 h 17"/>
                <a:gd name="T30" fmla="*/ 1 w 48"/>
                <a:gd name="T31" fmla="*/ 4 h 17"/>
                <a:gd name="T32" fmla="*/ 3 w 48"/>
                <a:gd name="T33" fmla="*/ 5 h 17"/>
                <a:gd name="T34" fmla="*/ 7 w 48"/>
                <a:gd name="T35" fmla="*/ 7 h 17"/>
                <a:gd name="T36" fmla="*/ 16 w 48"/>
                <a:gd name="T37" fmla="*/ 9 h 17"/>
                <a:gd name="T38" fmla="*/ 23 w 48"/>
                <a:gd name="T39" fmla="*/ 12 h 17"/>
                <a:gd name="T40" fmla="*/ 32 w 48"/>
                <a:gd name="T41" fmla="*/ 15 h 17"/>
                <a:gd name="T42" fmla="*/ 38 w 48"/>
                <a:gd name="T43" fmla="*/ 16 h 17"/>
                <a:gd name="T44" fmla="*/ 43 w 48"/>
                <a:gd name="T45" fmla="*/ 17 h 17"/>
                <a:gd name="T46" fmla="*/ 46 w 48"/>
                <a:gd name="T47" fmla="*/ 17 h 17"/>
                <a:gd name="T48" fmla="*/ 48 w 48"/>
                <a:gd name="T49" fmla="*/ 17 h 17"/>
                <a:gd name="T50" fmla="*/ 48 w 48"/>
                <a:gd name="T51" fmla="*/ 16 h 17"/>
                <a:gd name="T52" fmla="*/ 48 w 48"/>
                <a:gd name="T53" fmla="*/ 15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6" y="9"/>
                  </a:lnTo>
                  <a:lnTo>
                    <a:pt x="28" y="6"/>
                  </a:lnTo>
                  <a:lnTo>
                    <a:pt x="20" y="4"/>
                  </a:lnTo>
                  <a:lnTo>
                    <a:pt x="11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7" y="7"/>
                  </a:lnTo>
                  <a:lnTo>
                    <a:pt x="16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8" y="16"/>
                  </a:lnTo>
                  <a:lnTo>
                    <a:pt x="43" y="17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41" name="Oval 240"/>
            <p:cNvSpPr>
              <a:spLocks noChangeArrowheads="1"/>
            </p:cNvSpPr>
            <p:nvPr/>
          </p:nvSpPr>
          <p:spPr bwMode="auto">
            <a:xfrm>
              <a:off x="3889" y="3854"/>
              <a:ext cx="63" cy="5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2" name="Oval 241"/>
            <p:cNvSpPr>
              <a:spLocks noChangeArrowheads="1"/>
            </p:cNvSpPr>
            <p:nvPr/>
          </p:nvSpPr>
          <p:spPr bwMode="auto">
            <a:xfrm>
              <a:off x="3891" y="3853"/>
              <a:ext cx="63" cy="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3" name="Oval 242"/>
            <p:cNvSpPr>
              <a:spLocks noChangeArrowheads="1"/>
            </p:cNvSpPr>
            <p:nvPr/>
          </p:nvSpPr>
          <p:spPr bwMode="auto">
            <a:xfrm>
              <a:off x="3945" y="3834"/>
              <a:ext cx="75" cy="44"/>
            </a:xfrm>
            <a:prstGeom prst="ellipse">
              <a:avLst/>
            </a:prstGeom>
            <a:solidFill>
              <a:srgbClr val="FF8000"/>
            </a:solidFill>
            <a:ln w="9525">
              <a:solidFill>
                <a:srgbClr val="A0A0A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4" name="Oval 243"/>
            <p:cNvSpPr>
              <a:spLocks noChangeArrowheads="1"/>
            </p:cNvSpPr>
            <p:nvPr/>
          </p:nvSpPr>
          <p:spPr bwMode="auto">
            <a:xfrm>
              <a:off x="3952" y="3838"/>
              <a:ext cx="60" cy="37"/>
            </a:xfrm>
            <a:prstGeom prst="ellipse">
              <a:avLst/>
            </a:prstGeom>
            <a:solidFill>
              <a:srgbClr val="FF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5" name="Oval 244"/>
            <p:cNvSpPr>
              <a:spLocks noChangeArrowheads="1"/>
            </p:cNvSpPr>
            <p:nvPr/>
          </p:nvSpPr>
          <p:spPr bwMode="auto">
            <a:xfrm>
              <a:off x="3985" y="3873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6" name="Oval 245"/>
            <p:cNvSpPr>
              <a:spLocks noChangeArrowheads="1"/>
            </p:cNvSpPr>
            <p:nvPr/>
          </p:nvSpPr>
          <p:spPr bwMode="auto">
            <a:xfrm>
              <a:off x="3979" y="3874"/>
              <a:ext cx="5" cy="2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7" name="Oval 246"/>
            <p:cNvSpPr>
              <a:spLocks noChangeArrowheads="1"/>
            </p:cNvSpPr>
            <p:nvPr/>
          </p:nvSpPr>
          <p:spPr bwMode="auto">
            <a:xfrm>
              <a:off x="3979" y="3870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8" name="Oval 247"/>
            <p:cNvSpPr>
              <a:spLocks noChangeArrowheads="1"/>
            </p:cNvSpPr>
            <p:nvPr/>
          </p:nvSpPr>
          <p:spPr bwMode="auto">
            <a:xfrm>
              <a:off x="3973" y="3873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9" name="Oval 248"/>
            <p:cNvSpPr>
              <a:spLocks noChangeArrowheads="1"/>
            </p:cNvSpPr>
            <p:nvPr/>
          </p:nvSpPr>
          <p:spPr bwMode="auto">
            <a:xfrm>
              <a:off x="3974" y="3869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0" name="Oval 249"/>
            <p:cNvSpPr>
              <a:spLocks noChangeArrowheads="1"/>
            </p:cNvSpPr>
            <p:nvPr/>
          </p:nvSpPr>
          <p:spPr bwMode="auto">
            <a:xfrm>
              <a:off x="3966" y="3870"/>
              <a:ext cx="5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1" name="Oval 250"/>
            <p:cNvSpPr>
              <a:spLocks noChangeArrowheads="1"/>
            </p:cNvSpPr>
            <p:nvPr/>
          </p:nvSpPr>
          <p:spPr bwMode="auto">
            <a:xfrm>
              <a:off x="3961" y="3868"/>
              <a:ext cx="4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2" name="Oval 251"/>
            <p:cNvSpPr>
              <a:spLocks noChangeArrowheads="1"/>
            </p:cNvSpPr>
            <p:nvPr/>
          </p:nvSpPr>
          <p:spPr bwMode="auto">
            <a:xfrm>
              <a:off x="3957" y="3865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3" name="Oval 252"/>
            <p:cNvSpPr>
              <a:spLocks noChangeArrowheads="1"/>
            </p:cNvSpPr>
            <p:nvPr/>
          </p:nvSpPr>
          <p:spPr bwMode="auto">
            <a:xfrm>
              <a:off x="3964" y="3864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4" name="Oval 253"/>
            <p:cNvSpPr>
              <a:spLocks noChangeArrowheads="1"/>
            </p:cNvSpPr>
            <p:nvPr/>
          </p:nvSpPr>
          <p:spPr bwMode="auto">
            <a:xfrm>
              <a:off x="3952" y="3860"/>
              <a:ext cx="5" cy="3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5" name="Oval 254"/>
            <p:cNvSpPr>
              <a:spLocks noChangeArrowheads="1"/>
            </p:cNvSpPr>
            <p:nvPr/>
          </p:nvSpPr>
          <p:spPr bwMode="auto">
            <a:xfrm>
              <a:off x="3960" y="3861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6" name="Oval 255"/>
            <p:cNvSpPr>
              <a:spLocks noChangeArrowheads="1"/>
            </p:cNvSpPr>
            <p:nvPr/>
          </p:nvSpPr>
          <p:spPr bwMode="auto">
            <a:xfrm>
              <a:off x="3972" y="3867"/>
              <a:ext cx="1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7" name="Oval 256"/>
            <p:cNvSpPr>
              <a:spLocks noChangeArrowheads="1"/>
            </p:cNvSpPr>
            <p:nvPr/>
          </p:nvSpPr>
          <p:spPr bwMode="auto">
            <a:xfrm>
              <a:off x="3954" y="3858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8" name="Oval 257"/>
            <p:cNvSpPr>
              <a:spLocks noChangeArrowheads="1"/>
            </p:cNvSpPr>
            <p:nvPr/>
          </p:nvSpPr>
          <p:spPr bwMode="auto">
            <a:xfrm>
              <a:off x="3954" y="3854"/>
              <a:ext cx="3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9" name="Oval 258"/>
            <p:cNvSpPr>
              <a:spLocks noChangeArrowheads="1"/>
            </p:cNvSpPr>
            <p:nvPr/>
          </p:nvSpPr>
          <p:spPr bwMode="auto">
            <a:xfrm>
              <a:off x="3958" y="3859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60" name="Oval 259"/>
            <p:cNvSpPr>
              <a:spLocks noChangeArrowheads="1"/>
            </p:cNvSpPr>
            <p:nvPr/>
          </p:nvSpPr>
          <p:spPr bwMode="auto">
            <a:xfrm>
              <a:off x="3958" y="3856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61" name="Oval 260"/>
            <p:cNvSpPr>
              <a:spLocks noChangeArrowheads="1"/>
            </p:cNvSpPr>
            <p:nvPr/>
          </p:nvSpPr>
          <p:spPr bwMode="auto">
            <a:xfrm>
              <a:off x="3957" y="3851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62" name="Freeform 261"/>
            <p:cNvSpPr>
              <a:spLocks/>
            </p:cNvSpPr>
            <p:nvPr/>
          </p:nvSpPr>
          <p:spPr bwMode="auto">
            <a:xfrm>
              <a:off x="3844" y="4179"/>
              <a:ext cx="215" cy="110"/>
            </a:xfrm>
            <a:custGeom>
              <a:avLst/>
              <a:gdLst>
                <a:gd name="T0" fmla="*/ 215 w 215"/>
                <a:gd name="T1" fmla="*/ 110 h 110"/>
                <a:gd name="T2" fmla="*/ 139 w 215"/>
                <a:gd name="T3" fmla="*/ 102 h 110"/>
                <a:gd name="T4" fmla="*/ 120 w 215"/>
                <a:gd name="T5" fmla="*/ 100 h 110"/>
                <a:gd name="T6" fmla="*/ 130 w 215"/>
                <a:gd name="T7" fmla="*/ 97 h 110"/>
                <a:gd name="T8" fmla="*/ 141 w 215"/>
                <a:gd name="T9" fmla="*/ 97 h 110"/>
                <a:gd name="T10" fmla="*/ 119 w 215"/>
                <a:gd name="T11" fmla="*/ 92 h 110"/>
                <a:gd name="T12" fmla="*/ 103 w 215"/>
                <a:gd name="T13" fmla="*/ 90 h 110"/>
                <a:gd name="T14" fmla="*/ 86 w 215"/>
                <a:gd name="T15" fmla="*/ 86 h 110"/>
                <a:gd name="T16" fmla="*/ 103 w 215"/>
                <a:gd name="T17" fmla="*/ 86 h 110"/>
                <a:gd name="T18" fmla="*/ 116 w 215"/>
                <a:gd name="T19" fmla="*/ 86 h 110"/>
                <a:gd name="T20" fmla="*/ 84 w 215"/>
                <a:gd name="T21" fmla="*/ 80 h 110"/>
                <a:gd name="T22" fmla="*/ 76 w 215"/>
                <a:gd name="T23" fmla="*/ 76 h 110"/>
                <a:gd name="T24" fmla="*/ 66 w 215"/>
                <a:gd name="T25" fmla="*/ 71 h 110"/>
                <a:gd name="T26" fmla="*/ 91 w 215"/>
                <a:gd name="T27" fmla="*/ 75 h 110"/>
                <a:gd name="T28" fmla="*/ 67 w 215"/>
                <a:gd name="T29" fmla="*/ 63 h 110"/>
                <a:gd name="T30" fmla="*/ 48 w 215"/>
                <a:gd name="T31" fmla="*/ 53 h 110"/>
                <a:gd name="T32" fmla="*/ 60 w 215"/>
                <a:gd name="T33" fmla="*/ 54 h 110"/>
                <a:gd name="T34" fmla="*/ 67 w 215"/>
                <a:gd name="T35" fmla="*/ 56 h 110"/>
                <a:gd name="T36" fmla="*/ 42 w 215"/>
                <a:gd name="T37" fmla="*/ 41 h 110"/>
                <a:gd name="T38" fmla="*/ 29 w 215"/>
                <a:gd name="T39" fmla="*/ 30 h 110"/>
                <a:gd name="T40" fmla="*/ 42 w 215"/>
                <a:gd name="T41" fmla="*/ 35 h 110"/>
                <a:gd name="T42" fmla="*/ 50 w 215"/>
                <a:gd name="T43" fmla="*/ 37 h 110"/>
                <a:gd name="T44" fmla="*/ 25 w 215"/>
                <a:gd name="T45" fmla="*/ 20 h 110"/>
                <a:gd name="T46" fmla="*/ 7 w 215"/>
                <a:gd name="T47" fmla="*/ 10 h 110"/>
                <a:gd name="T48" fmla="*/ 0 w 215"/>
                <a:gd name="T49" fmla="*/ 0 h 110"/>
                <a:gd name="T50" fmla="*/ 16 w 215"/>
                <a:gd name="T51" fmla="*/ 7 h 110"/>
                <a:gd name="T52" fmla="*/ 38 w 215"/>
                <a:gd name="T53" fmla="*/ 13 h 110"/>
                <a:gd name="T54" fmla="*/ 50 w 215"/>
                <a:gd name="T55" fmla="*/ 18 h 110"/>
                <a:gd name="T56" fmla="*/ 36 w 215"/>
                <a:gd name="T57" fmla="*/ 8 h 110"/>
                <a:gd name="T58" fmla="*/ 55 w 215"/>
                <a:gd name="T59" fmla="*/ 13 h 110"/>
                <a:gd name="T60" fmla="*/ 69 w 215"/>
                <a:gd name="T61" fmla="*/ 24 h 110"/>
                <a:gd name="T62" fmla="*/ 71 w 215"/>
                <a:gd name="T63" fmla="*/ 30 h 110"/>
                <a:gd name="T64" fmla="*/ 71 w 215"/>
                <a:gd name="T65" fmla="*/ 18 h 110"/>
                <a:gd name="T66" fmla="*/ 85 w 215"/>
                <a:gd name="T67" fmla="*/ 29 h 110"/>
                <a:gd name="T68" fmla="*/ 99 w 215"/>
                <a:gd name="T69" fmla="*/ 38 h 110"/>
                <a:gd name="T70" fmla="*/ 99 w 215"/>
                <a:gd name="T71" fmla="*/ 30 h 110"/>
                <a:gd name="T72" fmla="*/ 116 w 215"/>
                <a:gd name="T73" fmla="*/ 42 h 110"/>
                <a:gd name="T74" fmla="*/ 120 w 215"/>
                <a:gd name="T75" fmla="*/ 54 h 110"/>
                <a:gd name="T76" fmla="*/ 125 w 215"/>
                <a:gd name="T77" fmla="*/ 58 h 110"/>
                <a:gd name="T78" fmla="*/ 122 w 215"/>
                <a:gd name="T79" fmla="*/ 44 h 110"/>
                <a:gd name="T80" fmla="*/ 141 w 215"/>
                <a:gd name="T81" fmla="*/ 55 h 110"/>
                <a:gd name="T82" fmla="*/ 149 w 215"/>
                <a:gd name="T83" fmla="*/ 65 h 110"/>
                <a:gd name="T84" fmla="*/ 159 w 215"/>
                <a:gd name="T85" fmla="*/ 77 h 110"/>
                <a:gd name="T86" fmla="*/ 159 w 215"/>
                <a:gd name="T87" fmla="*/ 63 h 110"/>
                <a:gd name="T88" fmla="*/ 170 w 215"/>
                <a:gd name="T89" fmla="*/ 71 h 110"/>
                <a:gd name="T90" fmla="*/ 172 w 215"/>
                <a:gd name="T91" fmla="*/ 79 h 110"/>
                <a:gd name="T92" fmla="*/ 187 w 215"/>
                <a:gd name="T93" fmla="*/ 88 h 110"/>
                <a:gd name="T94" fmla="*/ 187 w 215"/>
                <a:gd name="T95" fmla="*/ 83 h 110"/>
                <a:gd name="T96" fmla="*/ 202 w 215"/>
                <a:gd name="T97" fmla="*/ 93 h 110"/>
                <a:gd name="T98" fmla="*/ 215 w 215"/>
                <a:gd name="T99" fmla="*/ 110 h 1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5" h="110">
                  <a:moveTo>
                    <a:pt x="215" y="110"/>
                  </a:moveTo>
                  <a:lnTo>
                    <a:pt x="139" y="102"/>
                  </a:lnTo>
                  <a:lnTo>
                    <a:pt x="120" y="100"/>
                  </a:lnTo>
                  <a:lnTo>
                    <a:pt x="130" y="97"/>
                  </a:lnTo>
                  <a:lnTo>
                    <a:pt x="141" y="97"/>
                  </a:lnTo>
                  <a:lnTo>
                    <a:pt x="119" y="92"/>
                  </a:lnTo>
                  <a:lnTo>
                    <a:pt x="103" y="90"/>
                  </a:lnTo>
                  <a:lnTo>
                    <a:pt x="86" y="86"/>
                  </a:lnTo>
                  <a:lnTo>
                    <a:pt x="103" y="86"/>
                  </a:lnTo>
                  <a:lnTo>
                    <a:pt x="116" y="86"/>
                  </a:lnTo>
                  <a:lnTo>
                    <a:pt x="84" y="80"/>
                  </a:lnTo>
                  <a:lnTo>
                    <a:pt x="76" y="76"/>
                  </a:lnTo>
                  <a:lnTo>
                    <a:pt x="66" y="71"/>
                  </a:lnTo>
                  <a:lnTo>
                    <a:pt x="91" y="75"/>
                  </a:lnTo>
                  <a:lnTo>
                    <a:pt x="67" y="63"/>
                  </a:lnTo>
                  <a:lnTo>
                    <a:pt x="48" y="53"/>
                  </a:lnTo>
                  <a:lnTo>
                    <a:pt x="60" y="54"/>
                  </a:lnTo>
                  <a:lnTo>
                    <a:pt x="67" y="56"/>
                  </a:lnTo>
                  <a:lnTo>
                    <a:pt x="42" y="41"/>
                  </a:lnTo>
                  <a:lnTo>
                    <a:pt x="29" y="30"/>
                  </a:lnTo>
                  <a:lnTo>
                    <a:pt x="42" y="35"/>
                  </a:lnTo>
                  <a:lnTo>
                    <a:pt x="50" y="37"/>
                  </a:lnTo>
                  <a:lnTo>
                    <a:pt x="25" y="20"/>
                  </a:lnTo>
                  <a:lnTo>
                    <a:pt x="7" y="10"/>
                  </a:lnTo>
                  <a:lnTo>
                    <a:pt x="0" y="0"/>
                  </a:lnTo>
                  <a:lnTo>
                    <a:pt x="16" y="7"/>
                  </a:lnTo>
                  <a:lnTo>
                    <a:pt x="38" y="13"/>
                  </a:lnTo>
                  <a:lnTo>
                    <a:pt x="50" y="18"/>
                  </a:lnTo>
                  <a:lnTo>
                    <a:pt x="36" y="8"/>
                  </a:lnTo>
                  <a:lnTo>
                    <a:pt x="55" y="13"/>
                  </a:lnTo>
                  <a:lnTo>
                    <a:pt x="69" y="24"/>
                  </a:lnTo>
                  <a:lnTo>
                    <a:pt x="71" y="30"/>
                  </a:lnTo>
                  <a:lnTo>
                    <a:pt x="71" y="18"/>
                  </a:lnTo>
                  <a:lnTo>
                    <a:pt x="85" y="29"/>
                  </a:lnTo>
                  <a:lnTo>
                    <a:pt x="99" y="38"/>
                  </a:lnTo>
                  <a:lnTo>
                    <a:pt x="99" y="30"/>
                  </a:lnTo>
                  <a:lnTo>
                    <a:pt x="116" y="42"/>
                  </a:lnTo>
                  <a:lnTo>
                    <a:pt x="120" y="54"/>
                  </a:lnTo>
                  <a:lnTo>
                    <a:pt x="125" y="58"/>
                  </a:lnTo>
                  <a:lnTo>
                    <a:pt x="122" y="44"/>
                  </a:lnTo>
                  <a:lnTo>
                    <a:pt x="141" y="55"/>
                  </a:lnTo>
                  <a:lnTo>
                    <a:pt x="149" y="65"/>
                  </a:lnTo>
                  <a:lnTo>
                    <a:pt x="159" y="77"/>
                  </a:lnTo>
                  <a:lnTo>
                    <a:pt x="159" y="63"/>
                  </a:lnTo>
                  <a:lnTo>
                    <a:pt x="170" y="71"/>
                  </a:lnTo>
                  <a:lnTo>
                    <a:pt x="172" y="79"/>
                  </a:lnTo>
                  <a:lnTo>
                    <a:pt x="187" y="88"/>
                  </a:lnTo>
                  <a:lnTo>
                    <a:pt x="187" y="83"/>
                  </a:lnTo>
                  <a:lnTo>
                    <a:pt x="202" y="93"/>
                  </a:lnTo>
                  <a:lnTo>
                    <a:pt x="215" y="110"/>
                  </a:lnTo>
                  <a:close/>
                </a:path>
              </a:pathLst>
            </a:custGeom>
            <a:solidFill>
              <a:srgbClr val="006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3" name="Freeform 262"/>
            <p:cNvSpPr>
              <a:spLocks/>
            </p:cNvSpPr>
            <p:nvPr/>
          </p:nvSpPr>
          <p:spPr bwMode="auto">
            <a:xfrm>
              <a:off x="4048" y="4186"/>
              <a:ext cx="179" cy="102"/>
            </a:xfrm>
            <a:custGeom>
              <a:avLst/>
              <a:gdLst>
                <a:gd name="T0" fmla="*/ 0 w 179"/>
                <a:gd name="T1" fmla="*/ 102 h 102"/>
                <a:gd name="T2" fmla="*/ 26 w 179"/>
                <a:gd name="T3" fmla="*/ 99 h 102"/>
                <a:gd name="T4" fmla="*/ 64 w 179"/>
                <a:gd name="T5" fmla="*/ 91 h 102"/>
                <a:gd name="T6" fmla="*/ 88 w 179"/>
                <a:gd name="T7" fmla="*/ 81 h 102"/>
                <a:gd name="T8" fmla="*/ 54 w 179"/>
                <a:gd name="T9" fmla="*/ 84 h 102"/>
                <a:gd name="T10" fmla="*/ 82 w 179"/>
                <a:gd name="T11" fmla="*/ 77 h 102"/>
                <a:gd name="T12" fmla="*/ 106 w 179"/>
                <a:gd name="T13" fmla="*/ 73 h 102"/>
                <a:gd name="T14" fmla="*/ 125 w 179"/>
                <a:gd name="T15" fmla="*/ 66 h 102"/>
                <a:gd name="T16" fmla="*/ 97 w 179"/>
                <a:gd name="T17" fmla="*/ 69 h 102"/>
                <a:gd name="T18" fmla="*/ 133 w 179"/>
                <a:gd name="T19" fmla="*/ 59 h 102"/>
                <a:gd name="T20" fmla="*/ 157 w 179"/>
                <a:gd name="T21" fmla="*/ 46 h 102"/>
                <a:gd name="T22" fmla="*/ 133 w 179"/>
                <a:gd name="T23" fmla="*/ 51 h 102"/>
                <a:gd name="T24" fmla="*/ 166 w 179"/>
                <a:gd name="T25" fmla="*/ 38 h 102"/>
                <a:gd name="T26" fmla="*/ 174 w 179"/>
                <a:gd name="T27" fmla="*/ 26 h 102"/>
                <a:gd name="T28" fmla="*/ 157 w 179"/>
                <a:gd name="T29" fmla="*/ 34 h 102"/>
                <a:gd name="T30" fmla="*/ 179 w 179"/>
                <a:gd name="T31" fmla="*/ 0 h 102"/>
                <a:gd name="T32" fmla="*/ 129 w 179"/>
                <a:gd name="T33" fmla="*/ 13 h 102"/>
                <a:gd name="T34" fmla="*/ 135 w 179"/>
                <a:gd name="T35" fmla="*/ 5 h 102"/>
                <a:gd name="T36" fmla="*/ 98 w 179"/>
                <a:gd name="T37" fmla="*/ 19 h 102"/>
                <a:gd name="T38" fmla="*/ 85 w 179"/>
                <a:gd name="T39" fmla="*/ 28 h 102"/>
                <a:gd name="T40" fmla="*/ 85 w 179"/>
                <a:gd name="T41" fmla="*/ 18 h 102"/>
                <a:gd name="T42" fmla="*/ 67 w 179"/>
                <a:gd name="T43" fmla="*/ 32 h 102"/>
                <a:gd name="T44" fmla="*/ 55 w 179"/>
                <a:gd name="T45" fmla="*/ 47 h 102"/>
                <a:gd name="T46" fmla="*/ 54 w 179"/>
                <a:gd name="T47" fmla="*/ 39 h 102"/>
                <a:gd name="T48" fmla="*/ 39 w 179"/>
                <a:gd name="T49" fmla="*/ 53 h 102"/>
                <a:gd name="T50" fmla="*/ 32 w 179"/>
                <a:gd name="T51" fmla="*/ 71 h 102"/>
                <a:gd name="T52" fmla="*/ 26 w 179"/>
                <a:gd name="T53" fmla="*/ 57 h 102"/>
                <a:gd name="T54" fmla="*/ 11 w 179"/>
                <a:gd name="T55" fmla="*/ 71 h 102"/>
                <a:gd name="T56" fmla="*/ 6 w 179"/>
                <a:gd name="T57" fmla="*/ 81 h 102"/>
                <a:gd name="T58" fmla="*/ 0 w 179"/>
                <a:gd name="T59" fmla="*/ 102 h 1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9" h="102">
                  <a:moveTo>
                    <a:pt x="0" y="102"/>
                  </a:moveTo>
                  <a:lnTo>
                    <a:pt x="26" y="99"/>
                  </a:lnTo>
                  <a:lnTo>
                    <a:pt x="64" y="91"/>
                  </a:lnTo>
                  <a:lnTo>
                    <a:pt x="88" y="81"/>
                  </a:lnTo>
                  <a:lnTo>
                    <a:pt x="54" y="84"/>
                  </a:lnTo>
                  <a:lnTo>
                    <a:pt x="82" y="77"/>
                  </a:lnTo>
                  <a:lnTo>
                    <a:pt x="106" y="73"/>
                  </a:lnTo>
                  <a:lnTo>
                    <a:pt x="125" y="66"/>
                  </a:lnTo>
                  <a:lnTo>
                    <a:pt x="97" y="69"/>
                  </a:lnTo>
                  <a:lnTo>
                    <a:pt x="133" y="59"/>
                  </a:lnTo>
                  <a:lnTo>
                    <a:pt x="157" y="46"/>
                  </a:lnTo>
                  <a:lnTo>
                    <a:pt x="133" y="51"/>
                  </a:lnTo>
                  <a:lnTo>
                    <a:pt x="166" y="38"/>
                  </a:lnTo>
                  <a:lnTo>
                    <a:pt x="174" y="26"/>
                  </a:lnTo>
                  <a:lnTo>
                    <a:pt x="157" y="34"/>
                  </a:lnTo>
                  <a:lnTo>
                    <a:pt x="179" y="0"/>
                  </a:lnTo>
                  <a:lnTo>
                    <a:pt x="129" y="13"/>
                  </a:lnTo>
                  <a:lnTo>
                    <a:pt x="135" y="5"/>
                  </a:lnTo>
                  <a:lnTo>
                    <a:pt x="98" y="19"/>
                  </a:lnTo>
                  <a:lnTo>
                    <a:pt x="85" y="28"/>
                  </a:lnTo>
                  <a:lnTo>
                    <a:pt x="85" y="18"/>
                  </a:lnTo>
                  <a:lnTo>
                    <a:pt x="67" y="32"/>
                  </a:lnTo>
                  <a:lnTo>
                    <a:pt x="55" y="47"/>
                  </a:lnTo>
                  <a:lnTo>
                    <a:pt x="54" y="39"/>
                  </a:lnTo>
                  <a:lnTo>
                    <a:pt x="39" y="53"/>
                  </a:lnTo>
                  <a:lnTo>
                    <a:pt x="32" y="71"/>
                  </a:lnTo>
                  <a:lnTo>
                    <a:pt x="26" y="57"/>
                  </a:lnTo>
                  <a:lnTo>
                    <a:pt x="11" y="71"/>
                  </a:lnTo>
                  <a:lnTo>
                    <a:pt x="6" y="81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6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4" name="Freeform 263"/>
            <p:cNvSpPr>
              <a:spLocks/>
            </p:cNvSpPr>
            <p:nvPr/>
          </p:nvSpPr>
          <p:spPr bwMode="auto">
            <a:xfrm>
              <a:off x="3910" y="3994"/>
              <a:ext cx="113" cy="50"/>
            </a:xfrm>
            <a:custGeom>
              <a:avLst/>
              <a:gdLst>
                <a:gd name="T0" fmla="*/ 113 w 113"/>
                <a:gd name="T1" fmla="*/ 50 h 50"/>
                <a:gd name="T2" fmla="*/ 111 w 113"/>
                <a:gd name="T3" fmla="*/ 33 h 50"/>
                <a:gd name="T4" fmla="*/ 103 w 113"/>
                <a:gd name="T5" fmla="*/ 14 h 50"/>
                <a:gd name="T6" fmla="*/ 99 w 113"/>
                <a:gd name="T7" fmla="*/ 28 h 50"/>
                <a:gd name="T8" fmla="*/ 92 w 113"/>
                <a:gd name="T9" fmla="*/ 12 h 50"/>
                <a:gd name="T10" fmla="*/ 81 w 113"/>
                <a:gd name="T11" fmla="*/ 3 h 50"/>
                <a:gd name="T12" fmla="*/ 87 w 113"/>
                <a:gd name="T13" fmla="*/ 18 h 50"/>
                <a:gd name="T14" fmla="*/ 63 w 113"/>
                <a:gd name="T15" fmla="*/ 4 h 50"/>
                <a:gd name="T16" fmla="*/ 37 w 113"/>
                <a:gd name="T17" fmla="*/ 0 h 50"/>
                <a:gd name="T18" fmla="*/ 50 w 113"/>
                <a:gd name="T19" fmla="*/ 6 h 50"/>
                <a:gd name="T20" fmla="*/ 0 w 113"/>
                <a:gd name="T21" fmla="*/ 1 h 50"/>
                <a:gd name="T22" fmla="*/ 34 w 113"/>
                <a:gd name="T23" fmla="*/ 13 h 50"/>
                <a:gd name="T24" fmla="*/ 14 w 113"/>
                <a:gd name="T25" fmla="*/ 14 h 50"/>
                <a:gd name="T26" fmla="*/ 56 w 113"/>
                <a:gd name="T27" fmla="*/ 18 h 50"/>
                <a:gd name="T28" fmla="*/ 25 w 113"/>
                <a:gd name="T29" fmla="*/ 28 h 50"/>
                <a:gd name="T30" fmla="*/ 59 w 113"/>
                <a:gd name="T31" fmla="*/ 25 h 50"/>
                <a:gd name="T32" fmla="*/ 69 w 113"/>
                <a:gd name="T33" fmla="*/ 26 h 50"/>
                <a:gd name="T34" fmla="*/ 52 w 113"/>
                <a:gd name="T35" fmla="*/ 32 h 50"/>
                <a:gd name="T36" fmla="*/ 81 w 113"/>
                <a:gd name="T37" fmla="*/ 31 h 50"/>
                <a:gd name="T38" fmla="*/ 73 w 113"/>
                <a:gd name="T39" fmla="*/ 41 h 50"/>
                <a:gd name="T40" fmla="*/ 92 w 113"/>
                <a:gd name="T41" fmla="*/ 35 h 50"/>
                <a:gd name="T42" fmla="*/ 103 w 113"/>
                <a:gd name="T43" fmla="*/ 35 h 50"/>
                <a:gd name="T44" fmla="*/ 113 w 113"/>
                <a:gd name="T45" fmla="*/ 50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3" h="50">
                  <a:moveTo>
                    <a:pt x="113" y="50"/>
                  </a:moveTo>
                  <a:lnTo>
                    <a:pt x="111" y="33"/>
                  </a:lnTo>
                  <a:lnTo>
                    <a:pt x="103" y="14"/>
                  </a:lnTo>
                  <a:lnTo>
                    <a:pt x="99" y="28"/>
                  </a:lnTo>
                  <a:lnTo>
                    <a:pt x="92" y="12"/>
                  </a:lnTo>
                  <a:lnTo>
                    <a:pt x="81" y="3"/>
                  </a:lnTo>
                  <a:lnTo>
                    <a:pt x="87" y="18"/>
                  </a:lnTo>
                  <a:lnTo>
                    <a:pt x="63" y="4"/>
                  </a:lnTo>
                  <a:lnTo>
                    <a:pt x="37" y="0"/>
                  </a:lnTo>
                  <a:lnTo>
                    <a:pt x="50" y="6"/>
                  </a:lnTo>
                  <a:lnTo>
                    <a:pt x="0" y="1"/>
                  </a:lnTo>
                  <a:lnTo>
                    <a:pt x="34" y="13"/>
                  </a:lnTo>
                  <a:lnTo>
                    <a:pt x="14" y="14"/>
                  </a:lnTo>
                  <a:lnTo>
                    <a:pt x="56" y="18"/>
                  </a:lnTo>
                  <a:lnTo>
                    <a:pt x="25" y="28"/>
                  </a:lnTo>
                  <a:lnTo>
                    <a:pt x="59" y="25"/>
                  </a:lnTo>
                  <a:lnTo>
                    <a:pt x="69" y="26"/>
                  </a:lnTo>
                  <a:lnTo>
                    <a:pt x="52" y="32"/>
                  </a:lnTo>
                  <a:lnTo>
                    <a:pt x="81" y="31"/>
                  </a:lnTo>
                  <a:lnTo>
                    <a:pt x="73" y="41"/>
                  </a:lnTo>
                  <a:lnTo>
                    <a:pt x="92" y="35"/>
                  </a:lnTo>
                  <a:lnTo>
                    <a:pt x="103" y="35"/>
                  </a:lnTo>
                  <a:lnTo>
                    <a:pt x="113" y="50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5" name="Freeform 264"/>
            <p:cNvSpPr>
              <a:spLocks/>
            </p:cNvSpPr>
            <p:nvPr/>
          </p:nvSpPr>
          <p:spPr bwMode="auto">
            <a:xfrm>
              <a:off x="3898" y="4032"/>
              <a:ext cx="135" cy="66"/>
            </a:xfrm>
            <a:custGeom>
              <a:avLst/>
              <a:gdLst>
                <a:gd name="T0" fmla="*/ 135 w 135"/>
                <a:gd name="T1" fmla="*/ 66 h 66"/>
                <a:gd name="T2" fmla="*/ 133 w 135"/>
                <a:gd name="T3" fmla="*/ 44 h 66"/>
                <a:gd name="T4" fmla="*/ 124 w 135"/>
                <a:gd name="T5" fmla="*/ 19 h 66"/>
                <a:gd name="T6" fmla="*/ 118 w 135"/>
                <a:gd name="T7" fmla="*/ 38 h 66"/>
                <a:gd name="T8" fmla="*/ 108 w 135"/>
                <a:gd name="T9" fmla="*/ 16 h 66"/>
                <a:gd name="T10" fmla="*/ 97 w 135"/>
                <a:gd name="T11" fmla="*/ 4 h 66"/>
                <a:gd name="T12" fmla="*/ 104 w 135"/>
                <a:gd name="T13" fmla="*/ 24 h 66"/>
                <a:gd name="T14" fmla="*/ 75 w 135"/>
                <a:gd name="T15" fmla="*/ 5 h 66"/>
                <a:gd name="T16" fmla="*/ 45 w 135"/>
                <a:gd name="T17" fmla="*/ 0 h 66"/>
                <a:gd name="T18" fmla="*/ 59 w 135"/>
                <a:gd name="T19" fmla="*/ 8 h 66"/>
                <a:gd name="T20" fmla="*/ 0 w 135"/>
                <a:gd name="T21" fmla="*/ 1 h 66"/>
                <a:gd name="T22" fmla="*/ 40 w 135"/>
                <a:gd name="T23" fmla="*/ 17 h 66"/>
                <a:gd name="T24" fmla="*/ 16 w 135"/>
                <a:gd name="T25" fmla="*/ 19 h 66"/>
                <a:gd name="T26" fmla="*/ 66 w 135"/>
                <a:gd name="T27" fmla="*/ 24 h 66"/>
                <a:gd name="T28" fmla="*/ 31 w 135"/>
                <a:gd name="T29" fmla="*/ 38 h 66"/>
                <a:gd name="T30" fmla="*/ 71 w 135"/>
                <a:gd name="T31" fmla="*/ 33 h 66"/>
                <a:gd name="T32" fmla="*/ 83 w 135"/>
                <a:gd name="T33" fmla="*/ 35 h 66"/>
                <a:gd name="T34" fmla="*/ 62 w 135"/>
                <a:gd name="T35" fmla="*/ 42 h 66"/>
                <a:gd name="T36" fmla="*/ 97 w 135"/>
                <a:gd name="T37" fmla="*/ 41 h 66"/>
                <a:gd name="T38" fmla="*/ 87 w 135"/>
                <a:gd name="T39" fmla="*/ 54 h 66"/>
                <a:gd name="T40" fmla="*/ 108 w 135"/>
                <a:gd name="T41" fmla="*/ 47 h 66"/>
                <a:gd name="T42" fmla="*/ 124 w 135"/>
                <a:gd name="T43" fmla="*/ 47 h 66"/>
                <a:gd name="T44" fmla="*/ 135 w 135"/>
                <a:gd name="T45" fmla="*/ 66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5" h="66">
                  <a:moveTo>
                    <a:pt x="135" y="66"/>
                  </a:moveTo>
                  <a:lnTo>
                    <a:pt x="133" y="44"/>
                  </a:lnTo>
                  <a:lnTo>
                    <a:pt x="124" y="19"/>
                  </a:lnTo>
                  <a:lnTo>
                    <a:pt x="118" y="38"/>
                  </a:lnTo>
                  <a:lnTo>
                    <a:pt x="108" y="16"/>
                  </a:lnTo>
                  <a:lnTo>
                    <a:pt x="97" y="4"/>
                  </a:lnTo>
                  <a:lnTo>
                    <a:pt x="104" y="24"/>
                  </a:lnTo>
                  <a:lnTo>
                    <a:pt x="75" y="5"/>
                  </a:lnTo>
                  <a:lnTo>
                    <a:pt x="45" y="0"/>
                  </a:lnTo>
                  <a:lnTo>
                    <a:pt x="59" y="8"/>
                  </a:lnTo>
                  <a:lnTo>
                    <a:pt x="0" y="1"/>
                  </a:lnTo>
                  <a:lnTo>
                    <a:pt x="40" y="17"/>
                  </a:lnTo>
                  <a:lnTo>
                    <a:pt x="16" y="19"/>
                  </a:lnTo>
                  <a:lnTo>
                    <a:pt x="66" y="24"/>
                  </a:lnTo>
                  <a:lnTo>
                    <a:pt x="31" y="38"/>
                  </a:lnTo>
                  <a:lnTo>
                    <a:pt x="71" y="33"/>
                  </a:lnTo>
                  <a:lnTo>
                    <a:pt x="83" y="35"/>
                  </a:lnTo>
                  <a:lnTo>
                    <a:pt x="62" y="42"/>
                  </a:lnTo>
                  <a:lnTo>
                    <a:pt x="97" y="41"/>
                  </a:lnTo>
                  <a:lnTo>
                    <a:pt x="87" y="54"/>
                  </a:lnTo>
                  <a:lnTo>
                    <a:pt x="108" y="47"/>
                  </a:lnTo>
                  <a:lnTo>
                    <a:pt x="124" y="47"/>
                  </a:lnTo>
                  <a:lnTo>
                    <a:pt x="135" y="66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6" name="Freeform 265"/>
            <p:cNvSpPr>
              <a:spLocks/>
            </p:cNvSpPr>
            <p:nvPr/>
          </p:nvSpPr>
          <p:spPr bwMode="auto">
            <a:xfrm>
              <a:off x="3819" y="4141"/>
              <a:ext cx="219" cy="80"/>
            </a:xfrm>
            <a:custGeom>
              <a:avLst/>
              <a:gdLst>
                <a:gd name="T0" fmla="*/ 219 w 219"/>
                <a:gd name="T1" fmla="*/ 80 h 80"/>
                <a:gd name="T2" fmla="*/ 216 w 219"/>
                <a:gd name="T3" fmla="*/ 53 h 80"/>
                <a:gd name="T4" fmla="*/ 200 w 219"/>
                <a:gd name="T5" fmla="*/ 23 h 80"/>
                <a:gd name="T6" fmla="*/ 194 w 219"/>
                <a:gd name="T7" fmla="*/ 46 h 80"/>
                <a:gd name="T8" fmla="*/ 177 w 219"/>
                <a:gd name="T9" fmla="*/ 18 h 80"/>
                <a:gd name="T10" fmla="*/ 157 w 219"/>
                <a:gd name="T11" fmla="*/ 5 h 80"/>
                <a:gd name="T12" fmla="*/ 169 w 219"/>
                <a:gd name="T13" fmla="*/ 30 h 80"/>
                <a:gd name="T14" fmla="*/ 123 w 219"/>
                <a:gd name="T15" fmla="*/ 7 h 80"/>
                <a:gd name="T16" fmla="*/ 73 w 219"/>
                <a:gd name="T17" fmla="*/ 0 h 80"/>
                <a:gd name="T18" fmla="*/ 97 w 219"/>
                <a:gd name="T19" fmla="*/ 10 h 80"/>
                <a:gd name="T20" fmla="*/ 0 w 219"/>
                <a:gd name="T21" fmla="*/ 1 h 80"/>
                <a:gd name="T22" fmla="*/ 64 w 219"/>
                <a:gd name="T23" fmla="*/ 21 h 80"/>
                <a:gd name="T24" fmla="*/ 26 w 219"/>
                <a:gd name="T25" fmla="*/ 23 h 80"/>
                <a:gd name="T26" fmla="*/ 107 w 219"/>
                <a:gd name="T27" fmla="*/ 30 h 80"/>
                <a:gd name="T28" fmla="*/ 49 w 219"/>
                <a:gd name="T29" fmla="*/ 46 h 80"/>
                <a:gd name="T30" fmla="*/ 115 w 219"/>
                <a:gd name="T31" fmla="*/ 41 h 80"/>
                <a:gd name="T32" fmla="*/ 135 w 219"/>
                <a:gd name="T33" fmla="*/ 42 h 80"/>
                <a:gd name="T34" fmla="*/ 100 w 219"/>
                <a:gd name="T35" fmla="*/ 51 h 80"/>
                <a:gd name="T36" fmla="*/ 157 w 219"/>
                <a:gd name="T37" fmla="*/ 50 h 80"/>
                <a:gd name="T38" fmla="*/ 143 w 219"/>
                <a:gd name="T39" fmla="*/ 66 h 80"/>
                <a:gd name="T40" fmla="*/ 177 w 219"/>
                <a:gd name="T41" fmla="*/ 57 h 80"/>
                <a:gd name="T42" fmla="*/ 200 w 219"/>
                <a:gd name="T43" fmla="*/ 57 h 80"/>
                <a:gd name="T44" fmla="*/ 219 w 219"/>
                <a:gd name="T45" fmla="*/ 80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80">
                  <a:moveTo>
                    <a:pt x="219" y="80"/>
                  </a:moveTo>
                  <a:lnTo>
                    <a:pt x="216" y="53"/>
                  </a:lnTo>
                  <a:lnTo>
                    <a:pt x="200" y="23"/>
                  </a:lnTo>
                  <a:lnTo>
                    <a:pt x="194" y="46"/>
                  </a:lnTo>
                  <a:lnTo>
                    <a:pt x="177" y="18"/>
                  </a:lnTo>
                  <a:lnTo>
                    <a:pt x="157" y="5"/>
                  </a:lnTo>
                  <a:lnTo>
                    <a:pt x="169" y="30"/>
                  </a:lnTo>
                  <a:lnTo>
                    <a:pt x="123" y="7"/>
                  </a:lnTo>
                  <a:lnTo>
                    <a:pt x="73" y="0"/>
                  </a:lnTo>
                  <a:lnTo>
                    <a:pt x="97" y="10"/>
                  </a:lnTo>
                  <a:lnTo>
                    <a:pt x="0" y="1"/>
                  </a:lnTo>
                  <a:lnTo>
                    <a:pt x="64" y="21"/>
                  </a:lnTo>
                  <a:lnTo>
                    <a:pt x="26" y="23"/>
                  </a:lnTo>
                  <a:lnTo>
                    <a:pt x="107" y="30"/>
                  </a:lnTo>
                  <a:lnTo>
                    <a:pt x="49" y="46"/>
                  </a:lnTo>
                  <a:lnTo>
                    <a:pt x="115" y="41"/>
                  </a:lnTo>
                  <a:lnTo>
                    <a:pt x="135" y="42"/>
                  </a:lnTo>
                  <a:lnTo>
                    <a:pt x="100" y="51"/>
                  </a:lnTo>
                  <a:lnTo>
                    <a:pt x="157" y="50"/>
                  </a:lnTo>
                  <a:lnTo>
                    <a:pt x="143" y="66"/>
                  </a:lnTo>
                  <a:lnTo>
                    <a:pt x="177" y="57"/>
                  </a:lnTo>
                  <a:lnTo>
                    <a:pt x="200" y="57"/>
                  </a:lnTo>
                  <a:lnTo>
                    <a:pt x="219" y="80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7" name="Freeform 266"/>
            <p:cNvSpPr>
              <a:spLocks/>
            </p:cNvSpPr>
            <p:nvPr/>
          </p:nvSpPr>
          <p:spPr bwMode="auto">
            <a:xfrm>
              <a:off x="4037" y="4141"/>
              <a:ext cx="230" cy="77"/>
            </a:xfrm>
            <a:custGeom>
              <a:avLst/>
              <a:gdLst>
                <a:gd name="T0" fmla="*/ 0 w 230"/>
                <a:gd name="T1" fmla="*/ 77 h 77"/>
                <a:gd name="T2" fmla="*/ 3 w 230"/>
                <a:gd name="T3" fmla="*/ 51 h 77"/>
                <a:gd name="T4" fmla="*/ 19 w 230"/>
                <a:gd name="T5" fmla="*/ 22 h 77"/>
                <a:gd name="T6" fmla="*/ 26 w 230"/>
                <a:gd name="T7" fmla="*/ 44 h 77"/>
                <a:gd name="T8" fmla="*/ 44 w 230"/>
                <a:gd name="T9" fmla="*/ 18 h 77"/>
                <a:gd name="T10" fmla="*/ 64 w 230"/>
                <a:gd name="T11" fmla="*/ 4 h 77"/>
                <a:gd name="T12" fmla="*/ 51 w 230"/>
                <a:gd name="T13" fmla="*/ 29 h 77"/>
                <a:gd name="T14" fmla="*/ 99 w 230"/>
                <a:gd name="T15" fmla="*/ 6 h 77"/>
                <a:gd name="T16" fmla="*/ 152 w 230"/>
                <a:gd name="T17" fmla="*/ 0 h 77"/>
                <a:gd name="T18" fmla="*/ 127 w 230"/>
                <a:gd name="T19" fmla="*/ 9 h 77"/>
                <a:gd name="T20" fmla="*/ 230 w 230"/>
                <a:gd name="T21" fmla="*/ 1 h 77"/>
                <a:gd name="T22" fmla="*/ 161 w 230"/>
                <a:gd name="T23" fmla="*/ 20 h 77"/>
                <a:gd name="T24" fmla="*/ 201 w 230"/>
                <a:gd name="T25" fmla="*/ 22 h 77"/>
                <a:gd name="T26" fmla="*/ 117 w 230"/>
                <a:gd name="T27" fmla="*/ 29 h 77"/>
                <a:gd name="T28" fmla="*/ 177 w 230"/>
                <a:gd name="T29" fmla="*/ 44 h 77"/>
                <a:gd name="T30" fmla="*/ 109 w 230"/>
                <a:gd name="T31" fmla="*/ 39 h 77"/>
                <a:gd name="T32" fmla="*/ 88 w 230"/>
                <a:gd name="T33" fmla="*/ 41 h 77"/>
                <a:gd name="T34" fmla="*/ 124 w 230"/>
                <a:gd name="T35" fmla="*/ 50 h 77"/>
                <a:gd name="T36" fmla="*/ 64 w 230"/>
                <a:gd name="T37" fmla="*/ 48 h 77"/>
                <a:gd name="T38" fmla="*/ 79 w 230"/>
                <a:gd name="T39" fmla="*/ 63 h 77"/>
                <a:gd name="T40" fmla="*/ 44 w 230"/>
                <a:gd name="T41" fmla="*/ 55 h 77"/>
                <a:gd name="T42" fmla="*/ 19 w 230"/>
                <a:gd name="T43" fmla="*/ 55 h 77"/>
                <a:gd name="T44" fmla="*/ 0 w 230"/>
                <a:gd name="T45" fmla="*/ 77 h 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30" h="77">
                  <a:moveTo>
                    <a:pt x="0" y="77"/>
                  </a:moveTo>
                  <a:lnTo>
                    <a:pt x="3" y="51"/>
                  </a:lnTo>
                  <a:lnTo>
                    <a:pt x="19" y="22"/>
                  </a:lnTo>
                  <a:lnTo>
                    <a:pt x="26" y="44"/>
                  </a:lnTo>
                  <a:lnTo>
                    <a:pt x="44" y="18"/>
                  </a:lnTo>
                  <a:lnTo>
                    <a:pt x="64" y="4"/>
                  </a:lnTo>
                  <a:lnTo>
                    <a:pt x="51" y="29"/>
                  </a:lnTo>
                  <a:lnTo>
                    <a:pt x="99" y="6"/>
                  </a:lnTo>
                  <a:lnTo>
                    <a:pt x="152" y="0"/>
                  </a:lnTo>
                  <a:lnTo>
                    <a:pt x="127" y="9"/>
                  </a:lnTo>
                  <a:lnTo>
                    <a:pt x="230" y="1"/>
                  </a:lnTo>
                  <a:lnTo>
                    <a:pt x="161" y="20"/>
                  </a:lnTo>
                  <a:lnTo>
                    <a:pt x="201" y="22"/>
                  </a:lnTo>
                  <a:lnTo>
                    <a:pt x="117" y="29"/>
                  </a:lnTo>
                  <a:lnTo>
                    <a:pt x="177" y="44"/>
                  </a:lnTo>
                  <a:lnTo>
                    <a:pt x="109" y="39"/>
                  </a:lnTo>
                  <a:lnTo>
                    <a:pt x="88" y="41"/>
                  </a:lnTo>
                  <a:lnTo>
                    <a:pt x="124" y="50"/>
                  </a:lnTo>
                  <a:lnTo>
                    <a:pt x="64" y="48"/>
                  </a:lnTo>
                  <a:lnTo>
                    <a:pt x="79" y="63"/>
                  </a:lnTo>
                  <a:lnTo>
                    <a:pt x="44" y="55"/>
                  </a:lnTo>
                  <a:lnTo>
                    <a:pt x="19" y="55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8" name="Freeform 267"/>
            <p:cNvSpPr>
              <a:spLocks/>
            </p:cNvSpPr>
            <p:nvPr/>
          </p:nvSpPr>
          <p:spPr bwMode="auto">
            <a:xfrm>
              <a:off x="4032" y="4086"/>
              <a:ext cx="161" cy="79"/>
            </a:xfrm>
            <a:custGeom>
              <a:avLst/>
              <a:gdLst>
                <a:gd name="T0" fmla="*/ 0 w 161"/>
                <a:gd name="T1" fmla="*/ 79 h 79"/>
                <a:gd name="T2" fmla="*/ 2 w 161"/>
                <a:gd name="T3" fmla="*/ 52 h 79"/>
                <a:gd name="T4" fmla="*/ 14 w 161"/>
                <a:gd name="T5" fmla="*/ 23 h 79"/>
                <a:gd name="T6" fmla="*/ 19 w 161"/>
                <a:gd name="T7" fmla="*/ 45 h 79"/>
                <a:gd name="T8" fmla="*/ 31 w 161"/>
                <a:gd name="T9" fmla="*/ 19 h 79"/>
                <a:gd name="T10" fmla="*/ 46 w 161"/>
                <a:gd name="T11" fmla="*/ 5 h 79"/>
                <a:gd name="T12" fmla="*/ 36 w 161"/>
                <a:gd name="T13" fmla="*/ 29 h 79"/>
                <a:gd name="T14" fmla="*/ 70 w 161"/>
                <a:gd name="T15" fmla="*/ 7 h 79"/>
                <a:gd name="T16" fmla="*/ 108 w 161"/>
                <a:gd name="T17" fmla="*/ 0 h 79"/>
                <a:gd name="T18" fmla="*/ 90 w 161"/>
                <a:gd name="T19" fmla="*/ 10 h 79"/>
                <a:gd name="T20" fmla="*/ 161 w 161"/>
                <a:gd name="T21" fmla="*/ 2 h 79"/>
                <a:gd name="T22" fmla="*/ 114 w 161"/>
                <a:gd name="T23" fmla="*/ 21 h 79"/>
                <a:gd name="T24" fmla="*/ 142 w 161"/>
                <a:gd name="T25" fmla="*/ 23 h 79"/>
                <a:gd name="T26" fmla="*/ 83 w 161"/>
                <a:gd name="T27" fmla="*/ 29 h 79"/>
                <a:gd name="T28" fmla="*/ 125 w 161"/>
                <a:gd name="T29" fmla="*/ 45 h 79"/>
                <a:gd name="T30" fmla="*/ 77 w 161"/>
                <a:gd name="T31" fmla="*/ 40 h 79"/>
                <a:gd name="T32" fmla="*/ 62 w 161"/>
                <a:gd name="T33" fmla="*/ 42 h 79"/>
                <a:gd name="T34" fmla="*/ 88 w 161"/>
                <a:gd name="T35" fmla="*/ 51 h 79"/>
                <a:gd name="T36" fmla="*/ 46 w 161"/>
                <a:gd name="T37" fmla="*/ 49 h 79"/>
                <a:gd name="T38" fmla="*/ 56 w 161"/>
                <a:gd name="T39" fmla="*/ 64 h 79"/>
                <a:gd name="T40" fmla="*/ 31 w 161"/>
                <a:gd name="T41" fmla="*/ 56 h 79"/>
                <a:gd name="T42" fmla="*/ 14 w 161"/>
                <a:gd name="T43" fmla="*/ 56 h 79"/>
                <a:gd name="T44" fmla="*/ 0 w 161"/>
                <a:gd name="T45" fmla="*/ 79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1" h="79">
                  <a:moveTo>
                    <a:pt x="0" y="79"/>
                  </a:moveTo>
                  <a:lnTo>
                    <a:pt x="2" y="52"/>
                  </a:lnTo>
                  <a:lnTo>
                    <a:pt x="14" y="23"/>
                  </a:lnTo>
                  <a:lnTo>
                    <a:pt x="19" y="45"/>
                  </a:lnTo>
                  <a:lnTo>
                    <a:pt x="31" y="19"/>
                  </a:lnTo>
                  <a:lnTo>
                    <a:pt x="46" y="5"/>
                  </a:lnTo>
                  <a:lnTo>
                    <a:pt x="36" y="29"/>
                  </a:lnTo>
                  <a:lnTo>
                    <a:pt x="70" y="7"/>
                  </a:lnTo>
                  <a:lnTo>
                    <a:pt x="108" y="0"/>
                  </a:lnTo>
                  <a:lnTo>
                    <a:pt x="90" y="10"/>
                  </a:lnTo>
                  <a:lnTo>
                    <a:pt x="161" y="2"/>
                  </a:lnTo>
                  <a:lnTo>
                    <a:pt x="114" y="21"/>
                  </a:lnTo>
                  <a:lnTo>
                    <a:pt x="142" y="23"/>
                  </a:lnTo>
                  <a:lnTo>
                    <a:pt x="83" y="29"/>
                  </a:lnTo>
                  <a:lnTo>
                    <a:pt x="125" y="45"/>
                  </a:lnTo>
                  <a:lnTo>
                    <a:pt x="77" y="40"/>
                  </a:lnTo>
                  <a:lnTo>
                    <a:pt x="62" y="42"/>
                  </a:lnTo>
                  <a:lnTo>
                    <a:pt x="88" y="51"/>
                  </a:lnTo>
                  <a:lnTo>
                    <a:pt x="46" y="49"/>
                  </a:lnTo>
                  <a:lnTo>
                    <a:pt x="56" y="64"/>
                  </a:lnTo>
                  <a:lnTo>
                    <a:pt x="31" y="56"/>
                  </a:lnTo>
                  <a:lnTo>
                    <a:pt x="14" y="5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50312" y="3990028"/>
            <a:ext cx="9072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0603" y="2882137"/>
            <a:ext cx="8575681" cy="9541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VỀ DỰ GIỜ THĂM LỚP</a:t>
            </a:r>
          </a:p>
          <a:p>
            <a:pPr algn="ctr"/>
            <a:r>
              <a:rPr lang="en-US" sz="8000" b="1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8000" b="1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MĨ THUẬT LỚP 2</a:t>
            </a:r>
            <a:endParaRPr lang="en-US" sz="8000" b="1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7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100000"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all.vn/wp-content/uploads/2020/01/hinh-nen-powerpoint-de-thuong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8" y="1946032"/>
            <a:ext cx="5029200" cy="3212122"/>
          </a:xfrm>
          <a:prstGeom prst="rect">
            <a:avLst/>
          </a:prstGeom>
        </p:spPr>
      </p:pic>
      <p:pic>
        <p:nvPicPr>
          <p:cNvPr id="4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4" b="877"/>
          <a:stretch>
            <a:fillRect/>
          </a:stretch>
        </p:blipFill>
        <p:spPr>
          <a:xfrm>
            <a:off x="6506308" y="3856892"/>
            <a:ext cx="4949824" cy="2485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07" y="1301262"/>
            <a:ext cx="4949825" cy="2368060"/>
          </a:xfrm>
          <a:prstGeom prst="rect">
            <a:avLst/>
          </a:prstGeom>
        </p:spPr>
      </p:pic>
      <p:sp>
        <p:nvSpPr>
          <p:cNvPr id="8" name="TextBox 8"/>
          <p:cNvSpPr txBox="1">
            <a:spLocks noGrp="1"/>
          </p:cNvSpPr>
          <p:nvPr>
            <p:ph type="title"/>
          </p:nvPr>
        </p:nvSpPr>
        <p:spPr>
          <a:xfrm>
            <a:off x="398584" y="198396"/>
            <a:ext cx="7620001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13"/>
              </a:lnSpc>
              <a:spcBef>
                <a:spcPct val="0"/>
              </a:spcBef>
            </a:pP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7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s://msmobile.com.vn/upload_images/images/hinh-nen-powerpoint-mau-tim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76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ân gian đông hồ"/>
          <p:cNvPicPr>
            <a:picLocks noChangeAspect="1"/>
          </p:cNvPicPr>
          <p:nvPr/>
        </p:nvPicPr>
        <p:blipFill>
          <a:blip r:embed="rId3"/>
          <a:srcRect l="11324" r="11055"/>
          <a:stretch>
            <a:fillRect/>
          </a:stretch>
        </p:blipFill>
        <p:spPr>
          <a:xfrm>
            <a:off x="4009292" y="1576787"/>
            <a:ext cx="3212123" cy="306397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72048" y="1627206"/>
            <a:ext cx="2672438" cy="2951049"/>
            <a:chOff x="51" y="0"/>
            <a:chExt cx="9000" cy="11234"/>
          </a:xfrm>
        </p:grpSpPr>
        <p:sp>
          <p:nvSpPr>
            <p:cNvPr id="9" name="Rectangles 8"/>
            <p:cNvSpPr/>
            <p:nvPr/>
          </p:nvSpPr>
          <p:spPr>
            <a:xfrm>
              <a:off x="51" y="0"/>
              <a:ext cx="9000" cy="10800"/>
            </a:xfrm>
            <a:prstGeom prst="rect">
              <a:avLst/>
            </a:prstGeom>
            <a:solidFill>
              <a:srgbClr val="FFFF00"/>
            </a:solidFill>
            <a:ln w="571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731" y="600"/>
              <a:ext cx="4440" cy="5040"/>
            </a:xfrm>
            <a:prstGeom prst="ellipse">
              <a:avLst/>
            </a:prstGeom>
            <a:solidFill>
              <a:srgbClr val="FF99FF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71" y="5400"/>
              <a:ext cx="8708" cy="5835"/>
            </a:xfrm>
            <a:custGeom>
              <a:avLst/>
              <a:gdLst/>
              <a:ahLst/>
              <a:cxnLst/>
              <a:rect l="0" t="0" r="0" b="0"/>
              <a:pathLst>
                <a:path w="3472" h="2365">
                  <a:moveTo>
                    <a:pt x="1284" y="73"/>
                  </a:moveTo>
                  <a:cubicBezTo>
                    <a:pt x="1317" y="169"/>
                    <a:pt x="1302" y="115"/>
                    <a:pt x="1276" y="337"/>
                  </a:cubicBezTo>
                  <a:cubicBezTo>
                    <a:pt x="1267" y="416"/>
                    <a:pt x="1105" y="475"/>
                    <a:pt x="1035" y="478"/>
                  </a:cubicBezTo>
                  <a:cubicBezTo>
                    <a:pt x="921" y="482"/>
                    <a:pt x="807" y="483"/>
                    <a:pt x="693" y="485"/>
                  </a:cubicBezTo>
                  <a:cubicBezTo>
                    <a:pt x="606" y="507"/>
                    <a:pt x="522" y="529"/>
                    <a:pt x="436" y="555"/>
                  </a:cubicBezTo>
                  <a:cubicBezTo>
                    <a:pt x="402" y="589"/>
                    <a:pt x="359" y="621"/>
                    <a:pt x="319" y="649"/>
                  </a:cubicBezTo>
                  <a:cubicBezTo>
                    <a:pt x="314" y="657"/>
                    <a:pt x="310" y="665"/>
                    <a:pt x="303" y="672"/>
                  </a:cubicBezTo>
                  <a:cubicBezTo>
                    <a:pt x="296" y="679"/>
                    <a:pt x="286" y="681"/>
                    <a:pt x="280" y="688"/>
                  </a:cubicBezTo>
                  <a:cubicBezTo>
                    <a:pt x="249" y="725"/>
                    <a:pt x="242" y="793"/>
                    <a:pt x="233" y="836"/>
                  </a:cubicBezTo>
                  <a:cubicBezTo>
                    <a:pt x="219" y="998"/>
                    <a:pt x="230" y="1189"/>
                    <a:pt x="140" y="1334"/>
                  </a:cubicBezTo>
                  <a:cubicBezTo>
                    <a:pt x="113" y="1464"/>
                    <a:pt x="73" y="1600"/>
                    <a:pt x="23" y="1723"/>
                  </a:cubicBezTo>
                  <a:cubicBezTo>
                    <a:pt x="26" y="1833"/>
                    <a:pt x="59" y="2059"/>
                    <a:pt x="0" y="2182"/>
                  </a:cubicBezTo>
                  <a:cubicBezTo>
                    <a:pt x="194" y="2249"/>
                    <a:pt x="227" y="2154"/>
                    <a:pt x="389" y="2136"/>
                  </a:cubicBezTo>
                  <a:cubicBezTo>
                    <a:pt x="436" y="2131"/>
                    <a:pt x="482" y="2126"/>
                    <a:pt x="529" y="2120"/>
                  </a:cubicBezTo>
                  <a:cubicBezTo>
                    <a:pt x="565" y="2115"/>
                    <a:pt x="602" y="2111"/>
                    <a:pt x="638" y="2104"/>
                  </a:cubicBezTo>
                  <a:cubicBezTo>
                    <a:pt x="680" y="2096"/>
                    <a:pt x="763" y="2073"/>
                    <a:pt x="763" y="2073"/>
                  </a:cubicBezTo>
                  <a:cubicBezTo>
                    <a:pt x="893" y="2079"/>
                    <a:pt x="930" y="2083"/>
                    <a:pt x="1035" y="2097"/>
                  </a:cubicBezTo>
                  <a:cubicBezTo>
                    <a:pt x="1163" y="2073"/>
                    <a:pt x="1287" y="2049"/>
                    <a:pt x="1416" y="2034"/>
                  </a:cubicBezTo>
                  <a:cubicBezTo>
                    <a:pt x="1524" y="1983"/>
                    <a:pt x="1633" y="1969"/>
                    <a:pt x="1751" y="1956"/>
                  </a:cubicBezTo>
                  <a:cubicBezTo>
                    <a:pt x="1746" y="1894"/>
                    <a:pt x="1745" y="1832"/>
                    <a:pt x="1736" y="1770"/>
                  </a:cubicBezTo>
                  <a:cubicBezTo>
                    <a:pt x="1732" y="1742"/>
                    <a:pt x="1664" y="1657"/>
                    <a:pt x="1642" y="1630"/>
                  </a:cubicBezTo>
                  <a:cubicBezTo>
                    <a:pt x="1627" y="1585"/>
                    <a:pt x="1584" y="1627"/>
                    <a:pt x="1549" y="1637"/>
                  </a:cubicBezTo>
                  <a:cubicBezTo>
                    <a:pt x="1465" y="1662"/>
                    <a:pt x="1372" y="1698"/>
                    <a:pt x="1284" y="1700"/>
                  </a:cubicBezTo>
                  <a:cubicBezTo>
                    <a:pt x="1095" y="1705"/>
                    <a:pt x="905" y="1705"/>
                    <a:pt x="716" y="1707"/>
                  </a:cubicBezTo>
                  <a:cubicBezTo>
                    <a:pt x="680" y="1712"/>
                    <a:pt x="643" y="1718"/>
                    <a:pt x="607" y="1723"/>
                  </a:cubicBezTo>
                  <a:cubicBezTo>
                    <a:pt x="589" y="1726"/>
                    <a:pt x="552" y="1731"/>
                    <a:pt x="552" y="1731"/>
                  </a:cubicBezTo>
                  <a:cubicBezTo>
                    <a:pt x="539" y="1726"/>
                    <a:pt x="516" y="1729"/>
                    <a:pt x="513" y="1715"/>
                  </a:cubicBezTo>
                  <a:cubicBezTo>
                    <a:pt x="504" y="1676"/>
                    <a:pt x="527" y="1637"/>
                    <a:pt x="537" y="1598"/>
                  </a:cubicBezTo>
                  <a:cubicBezTo>
                    <a:pt x="551" y="1544"/>
                    <a:pt x="560" y="1489"/>
                    <a:pt x="576" y="1435"/>
                  </a:cubicBezTo>
                  <a:cubicBezTo>
                    <a:pt x="594" y="1374"/>
                    <a:pt x="622" y="1318"/>
                    <a:pt x="638" y="1256"/>
                  </a:cubicBezTo>
                  <a:cubicBezTo>
                    <a:pt x="643" y="1334"/>
                    <a:pt x="652" y="1380"/>
                    <a:pt x="661" y="1451"/>
                  </a:cubicBezTo>
                  <a:cubicBezTo>
                    <a:pt x="656" y="1500"/>
                    <a:pt x="647" y="1549"/>
                    <a:pt x="646" y="1598"/>
                  </a:cubicBezTo>
                  <a:cubicBezTo>
                    <a:pt x="644" y="1667"/>
                    <a:pt x="658" y="1689"/>
                    <a:pt x="669" y="1746"/>
                  </a:cubicBezTo>
                  <a:cubicBezTo>
                    <a:pt x="685" y="1831"/>
                    <a:pt x="695" y="1917"/>
                    <a:pt x="708" y="2003"/>
                  </a:cubicBezTo>
                  <a:cubicBezTo>
                    <a:pt x="711" y="2068"/>
                    <a:pt x="699" y="2135"/>
                    <a:pt x="716" y="2198"/>
                  </a:cubicBezTo>
                  <a:cubicBezTo>
                    <a:pt x="720" y="2213"/>
                    <a:pt x="747" y="2205"/>
                    <a:pt x="763" y="2206"/>
                  </a:cubicBezTo>
                  <a:cubicBezTo>
                    <a:pt x="880" y="2210"/>
                    <a:pt x="996" y="2211"/>
                    <a:pt x="1113" y="2213"/>
                  </a:cubicBezTo>
                  <a:cubicBezTo>
                    <a:pt x="1481" y="2208"/>
                    <a:pt x="1898" y="2365"/>
                    <a:pt x="2218" y="2182"/>
                  </a:cubicBezTo>
                  <a:cubicBezTo>
                    <a:pt x="2268" y="2153"/>
                    <a:pt x="2210" y="2176"/>
                    <a:pt x="2296" y="2151"/>
                  </a:cubicBezTo>
                  <a:cubicBezTo>
                    <a:pt x="2363" y="2107"/>
                    <a:pt x="2324" y="2118"/>
                    <a:pt x="2413" y="2128"/>
                  </a:cubicBezTo>
                  <a:cubicBezTo>
                    <a:pt x="2411" y="2133"/>
                    <a:pt x="2393" y="2183"/>
                    <a:pt x="2382" y="2190"/>
                  </a:cubicBezTo>
                  <a:cubicBezTo>
                    <a:pt x="2368" y="2199"/>
                    <a:pt x="2335" y="2206"/>
                    <a:pt x="2335" y="2206"/>
                  </a:cubicBezTo>
                  <a:cubicBezTo>
                    <a:pt x="2282" y="2199"/>
                    <a:pt x="2214" y="2214"/>
                    <a:pt x="2179" y="2174"/>
                  </a:cubicBezTo>
                  <a:cubicBezTo>
                    <a:pt x="2173" y="2168"/>
                    <a:pt x="2195" y="2180"/>
                    <a:pt x="2203" y="2182"/>
                  </a:cubicBezTo>
                  <a:cubicBezTo>
                    <a:pt x="2216" y="2185"/>
                    <a:pt x="2228" y="2187"/>
                    <a:pt x="2241" y="2190"/>
                  </a:cubicBezTo>
                  <a:cubicBezTo>
                    <a:pt x="2314" y="2209"/>
                    <a:pt x="2194" y="2186"/>
                    <a:pt x="2312" y="2206"/>
                  </a:cubicBezTo>
                  <a:cubicBezTo>
                    <a:pt x="2455" y="2169"/>
                    <a:pt x="2458" y="2171"/>
                    <a:pt x="2662" y="2159"/>
                  </a:cubicBezTo>
                  <a:cubicBezTo>
                    <a:pt x="2735" y="2108"/>
                    <a:pt x="2672" y="1990"/>
                    <a:pt x="2638" y="1925"/>
                  </a:cubicBezTo>
                  <a:cubicBezTo>
                    <a:pt x="2610" y="1810"/>
                    <a:pt x="2575" y="1698"/>
                    <a:pt x="2545" y="1583"/>
                  </a:cubicBezTo>
                  <a:cubicBezTo>
                    <a:pt x="2540" y="1521"/>
                    <a:pt x="2538" y="1458"/>
                    <a:pt x="2529" y="1396"/>
                  </a:cubicBezTo>
                  <a:cubicBezTo>
                    <a:pt x="2528" y="1387"/>
                    <a:pt x="2510" y="1381"/>
                    <a:pt x="2514" y="1373"/>
                  </a:cubicBezTo>
                  <a:cubicBezTo>
                    <a:pt x="2518" y="1366"/>
                    <a:pt x="2529" y="1378"/>
                    <a:pt x="2537" y="1380"/>
                  </a:cubicBezTo>
                  <a:cubicBezTo>
                    <a:pt x="2553" y="1427"/>
                    <a:pt x="2586" y="1475"/>
                    <a:pt x="2607" y="1521"/>
                  </a:cubicBezTo>
                  <a:cubicBezTo>
                    <a:pt x="2620" y="1550"/>
                    <a:pt x="2629" y="1583"/>
                    <a:pt x="2638" y="1614"/>
                  </a:cubicBezTo>
                  <a:cubicBezTo>
                    <a:pt x="2647" y="1645"/>
                    <a:pt x="2685" y="1684"/>
                    <a:pt x="2709" y="1707"/>
                  </a:cubicBezTo>
                  <a:cubicBezTo>
                    <a:pt x="2721" y="1750"/>
                    <a:pt x="2765" y="1792"/>
                    <a:pt x="2802" y="1816"/>
                  </a:cubicBezTo>
                  <a:cubicBezTo>
                    <a:pt x="2818" y="1865"/>
                    <a:pt x="2836" y="1910"/>
                    <a:pt x="2856" y="1956"/>
                  </a:cubicBezTo>
                  <a:cubicBezTo>
                    <a:pt x="2871" y="1989"/>
                    <a:pt x="2871" y="2027"/>
                    <a:pt x="2911" y="2042"/>
                  </a:cubicBezTo>
                  <a:cubicBezTo>
                    <a:pt x="2923" y="2047"/>
                    <a:pt x="2937" y="2047"/>
                    <a:pt x="2950" y="2050"/>
                  </a:cubicBezTo>
                  <a:cubicBezTo>
                    <a:pt x="2999" y="2074"/>
                    <a:pt x="3049" y="2095"/>
                    <a:pt x="3098" y="2120"/>
                  </a:cubicBezTo>
                  <a:cubicBezTo>
                    <a:pt x="3116" y="2176"/>
                    <a:pt x="3099" y="2158"/>
                    <a:pt x="3137" y="2182"/>
                  </a:cubicBezTo>
                  <a:cubicBezTo>
                    <a:pt x="3191" y="2146"/>
                    <a:pt x="3167" y="2161"/>
                    <a:pt x="3207" y="2136"/>
                  </a:cubicBezTo>
                  <a:cubicBezTo>
                    <a:pt x="3220" y="2141"/>
                    <a:pt x="3246" y="2137"/>
                    <a:pt x="3246" y="2151"/>
                  </a:cubicBezTo>
                  <a:cubicBezTo>
                    <a:pt x="3246" y="2157"/>
                    <a:pt x="3193" y="2171"/>
                    <a:pt x="3183" y="2174"/>
                  </a:cubicBezTo>
                  <a:cubicBezTo>
                    <a:pt x="3173" y="2182"/>
                    <a:pt x="3165" y="2198"/>
                    <a:pt x="3152" y="2198"/>
                  </a:cubicBezTo>
                  <a:cubicBezTo>
                    <a:pt x="3144" y="2198"/>
                    <a:pt x="3152" y="2176"/>
                    <a:pt x="3160" y="2174"/>
                  </a:cubicBezTo>
                  <a:cubicBezTo>
                    <a:pt x="3223" y="2156"/>
                    <a:pt x="3290" y="2159"/>
                    <a:pt x="3355" y="2151"/>
                  </a:cubicBezTo>
                  <a:cubicBezTo>
                    <a:pt x="3393" y="2159"/>
                    <a:pt x="3424" y="2171"/>
                    <a:pt x="3464" y="2143"/>
                  </a:cubicBezTo>
                  <a:cubicBezTo>
                    <a:pt x="3472" y="2138"/>
                    <a:pt x="3455" y="2127"/>
                    <a:pt x="3448" y="2120"/>
                  </a:cubicBezTo>
                  <a:cubicBezTo>
                    <a:pt x="3439" y="2111"/>
                    <a:pt x="3427" y="2105"/>
                    <a:pt x="3417" y="2097"/>
                  </a:cubicBezTo>
                  <a:cubicBezTo>
                    <a:pt x="3381" y="2042"/>
                    <a:pt x="3402" y="2060"/>
                    <a:pt x="3362" y="2034"/>
                  </a:cubicBezTo>
                  <a:cubicBezTo>
                    <a:pt x="3345" y="1998"/>
                    <a:pt x="3323" y="1966"/>
                    <a:pt x="3300" y="1933"/>
                  </a:cubicBezTo>
                  <a:cubicBezTo>
                    <a:pt x="3291" y="1896"/>
                    <a:pt x="3276" y="1861"/>
                    <a:pt x="3269" y="1824"/>
                  </a:cubicBezTo>
                  <a:cubicBezTo>
                    <a:pt x="3249" y="1713"/>
                    <a:pt x="3257" y="1695"/>
                    <a:pt x="3214" y="1606"/>
                  </a:cubicBezTo>
                  <a:cubicBezTo>
                    <a:pt x="3201" y="1580"/>
                    <a:pt x="3193" y="1578"/>
                    <a:pt x="3168" y="1560"/>
                  </a:cubicBezTo>
                  <a:cubicBezTo>
                    <a:pt x="3153" y="1549"/>
                    <a:pt x="3121" y="1528"/>
                    <a:pt x="3121" y="1528"/>
                  </a:cubicBezTo>
                  <a:cubicBezTo>
                    <a:pt x="3105" y="1481"/>
                    <a:pt x="3066" y="1455"/>
                    <a:pt x="3051" y="1404"/>
                  </a:cubicBezTo>
                  <a:cubicBezTo>
                    <a:pt x="3015" y="1281"/>
                    <a:pt x="2978" y="1158"/>
                    <a:pt x="2934" y="1038"/>
                  </a:cubicBezTo>
                  <a:cubicBezTo>
                    <a:pt x="2911" y="976"/>
                    <a:pt x="2929" y="1035"/>
                    <a:pt x="2903" y="984"/>
                  </a:cubicBezTo>
                  <a:cubicBezTo>
                    <a:pt x="2887" y="952"/>
                    <a:pt x="2857" y="843"/>
                    <a:pt x="2856" y="836"/>
                  </a:cubicBezTo>
                  <a:cubicBezTo>
                    <a:pt x="2834" y="734"/>
                    <a:pt x="2848" y="789"/>
                    <a:pt x="2810" y="672"/>
                  </a:cubicBezTo>
                  <a:cubicBezTo>
                    <a:pt x="2795" y="625"/>
                    <a:pt x="2785" y="554"/>
                    <a:pt x="2747" y="516"/>
                  </a:cubicBezTo>
                  <a:cubicBezTo>
                    <a:pt x="2732" y="501"/>
                    <a:pt x="2710" y="497"/>
                    <a:pt x="2693" y="485"/>
                  </a:cubicBezTo>
                  <a:cubicBezTo>
                    <a:pt x="2663" y="428"/>
                    <a:pt x="2563" y="413"/>
                    <a:pt x="2506" y="408"/>
                  </a:cubicBezTo>
                  <a:cubicBezTo>
                    <a:pt x="2378" y="396"/>
                    <a:pt x="2252" y="383"/>
                    <a:pt x="2125" y="361"/>
                  </a:cubicBezTo>
                  <a:cubicBezTo>
                    <a:pt x="2112" y="351"/>
                    <a:pt x="2102" y="336"/>
                    <a:pt x="2086" y="330"/>
                  </a:cubicBezTo>
                  <a:cubicBezTo>
                    <a:pt x="2078" y="327"/>
                    <a:pt x="2070" y="338"/>
                    <a:pt x="2062" y="337"/>
                  </a:cubicBezTo>
                  <a:cubicBezTo>
                    <a:pt x="2044" y="335"/>
                    <a:pt x="1980" y="312"/>
                    <a:pt x="1961" y="306"/>
                  </a:cubicBezTo>
                  <a:cubicBezTo>
                    <a:pt x="1914" y="233"/>
                    <a:pt x="1962" y="316"/>
                    <a:pt x="1930" y="120"/>
                  </a:cubicBezTo>
                  <a:cubicBezTo>
                    <a:pt x="1925" y="92"/>
                    <a:pt x="1883" y="49"/>
                    <a:pt x="1883" y="49"/>
                  </a:cubicBezTo>
                  <a:cubicBezTo>
                    <a:pt x="1900" y="0"/>
                    <a:pt x="1906" y="48"/>
                    <a:pt x="1922" y="73"/>
                  </a:cubicBezTo>
                  <a:cubicBezTo>
                    <a:pt x="1925" y="83"/>
                    <a:pt x="1939" y="110"/>
                    <a:pt x="1930" y="104"/>
                  </a:cubicBezTo>
                  <a:cubicBezTo>
                    <a:pt x="1915" y="93"/>
                    <a:pt x="1914" y="68"/>
                    <a:pt x="1899" y="57"/>
                  </a:cubicBezTo>
                  <a:cubicBezTo>
                    <a:pt x="1861" y="29"/>
                    <a:pt x="1880" y="38"/>
                    <a:pt x="1845" y="26"/>
                  </a:cubicBezTo>
                  <a:cubicBezTo>
                    <a:pt x="1820" y="62"/>
                    <a:pt x="1794" y="56"/>
                    <a:pt x="1751" y="65"/>
                  </a:cubicBezTo>
                  <a:cubicBezTo>
                    <a:pt x="1566" y="103"/>
                    <a:pt x="1510" y="91"/>
                    <a:pt x="1284" y="73"/>
                  </a:cubicBez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171" y="5520"/>
              <a:ext cx="1883" cy="1010"/>
            </a:xfrm>
            <a:custGeom>
              <a:avLst/>
              <a:gdLst/>
              <a:ahLst/>
              <a:cxnLst/>
              <a:rect l="0" t="0" r="0" b="0"/>
              <a:pathLst>
                <a:path w="753" h="404">
                  <a:moveTo>
                    <a:pt x="76" y="46"/>
                  </a:moveTo>
                  <a:cubicBezTo>
                    <a:pt x="111" y="22"/>
                    <a:pt x="135" y="39"/>
                    <a:pt x="177" y="46"/>
                  </a:cubicBezTo>
                  <a:cubicBezTo>
                    <a:pt x="296" y="65"/>
                    <a:pt x="243" y="52"/>
                    <a:pt x="309" y="69"/>
                  </a:cubicBezTo>
                  <a:cubicBezTo>
                    <a:pt x="326" y="80"/>
                    <a:pt x="347" y="82"/>
                    <a:pt x="364" y="93"/>
                  </a:cubicBezTo>
                  <a:cubicBezTo>
                    <a:pt x="378" y="102"/>
                    <a:pt x="381" y="126"/>
                    <a:pt x="387" y="139"/>
                  </a:cubicBezTo>
                  <a:cubicBezTo>
                    <a:pt x="399" y="166"/>
                    <a:pt x="408" y="189"/>
                    <a:pt x="418" y="217"/>
                  </a:cubicBezTo>
                  <a:cubicBezTo>
                    <a:pt x="413" y="225"/>
                    <a:pt x="405" y="231"/>
                    <a:pt x="403" y="240"/>
                  </a:cubicBezTo>
                  <a:cubicBezTo>
                    <a:pt x="402" y="244"/>
                    <a:pt x="417" y="283"/>
                    <a:pt x="418" y="287"/>
                  </a:cubicBezTo>
                  <a:cubicBezTo>
                    <a:pt x="427" y="322"/>
                    <a:pt x="429" y="351"/>
                    <a:pt x="434" y="388"/>
                  </a:cubicBezTo>
                  <a:cubicBezTo>
                    <a:pt x="445" y="340"/>
                    <a:pt x="457" y="294"/>
                    <a:pt x="473" y="248"/>
                  </a:cubicBezTo>
                  <a:cubicBezTo>
                    <a:pt x="476" y="239"/>
                    <a:pt x="484" y="233"/>
                    <a:pt x="488" y="225"/>
                  </a:cubicBezTo>
                  <a:cubicBezTo>
                    <a:pt x="493" y="214"/>
                    <a:pt x="501" y="180"/>
                    <a:pt x="504" y="170"/>
                  </a:cubicBezTo>
                  <a:cubicBezTo>
                    <a:pt x="497" y="134"/>
                    <a:pt x="470" y="87"/>
                    <a:pt x="496" y="61"/>
                  </a:cubicBezTo>
                  <a:cubicBezTo>
                    <a:pt x="509" y="48"/>
                    <a:pt x="543" y="30"/>
                    <a:pt x="543" y="30"/>
                  </a:cubicBezTo>
                  <a:cubicBezTo>
                    <a:pt x="568" y="31"/>
                    <a:pt x="682" y="0"/>
                    <a:pt x="698" y="61"/>
                  </a:cubicBezTo>
                  <a:cubicBezTo>
                    <a:pt x="712" y="115"/>
                    <a:pt x="712" y="178"/>
                    <a:pt x="722" y="233"/>
                  </a:cubicBezTo>
                  <a:cubicBezTo>
                    <a:pt x="726" y="257"/>
                    <a:pt x="737" y="280"/>
                    <a:pt x="745" y="303"/>
                  </a:cubicBezTo>
                  <a:cubicBezTo>
                    <a:pt x="748" y="311"/>
                    <a:pt x="753" y="326"/>
                    <a:pt x="753" y="326"/>
                  </a:cubicBezTo>
                  <a:cubicBezTo>
                    <a:pt x="736" y="332"/>
                    <a:pt x="723" y="344"/>
                    <a:pt x="706" y="349"/>
                  </a:cubicBezTo>
                  <a:cubicBezTo>
                    <a:pt x="599" y="378"/>
                    <a:pt x="485" y="369"/>
                    <a:pt x="379" y="404"/>
                  </a:cubicBezTo>
                  <a:cubicBezTo>
                    <a:pt x="280" y="399"/>
                    <a:pt x="182" y="390"/>
                    <a:pt x="83" y="388"/>
                  </a:cubicBezTo>
                  <a:cubicBezTo>
                    <a:pt x="75" y="388"/>
                    <a:pt x="68" y="399"/>
                    <a:pt x="60" y="396"/>
                  </a:cubicBezTo>
                  <a:cubicBezTo>
                    <a:pt x="42" y="390"/>
                    <a:pt x="13" y="365"/>
                    <a:pt x="13" y="365"/>
                  </a:cubicBezTo>
                  <a:cubicBezTo>
                    <a:pt x="0" y="323"/>
                    <a:pt x="20" y="294"/>
                    <a:pt x="37" y="256"/>
                  </a:cubicBezTo>
                  <a:cubicBezTo>
                    <a:pt x="63" y="198"/>
                    <a:pt x="75" y="130"/>
                    <a:pt x="91" y="69"/>
                  </a:cubicBezTo>
                  <a:cubicBezTo>
                    <a:pt x="66" y="44"/>
                    <a:pt x="57" y="46"/>
                    <a:pt x="76" y="46"/>
                  </a:cubicBezTo>
                  <a:close/>
                </a:path>
              </a:pathLst>
            </a:custGeom>
            <a:solidFill>
              <a:srgbClr val="1BC32B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31" y="8640"/>
              <a:ext cx="1525" cy="1458"/>
            </a:xfrm>
            <a:custGeom>
              <a:avLst/>
              <a:gdLst/>
              <a:ahLst/>
              <a:cxnLst/>
              <a:rect l="0" t="0" r="0" b="0"/>
              <a:pathLst>
                <a:path w="610" h="583">
                  <a:moveTo>
                    <a:pt x="25" y="326"/>
                  </a:moveTo>
                  <a:cubicBezTo>
                    <a:pt x="53" y="307"/>
                    <a:pt x="59" y="282"/>
                    <a:pt x="87" y="263"/>
                  </a:cubicBezTo>
                  <a:cubicBezTo>
                    <a:pt x="116" y="181"/>
                    <a:pt x="68" y="303"/>
                    <a:pt x="119" y="225"/>
                  </a:cubicBezTo>
                  <a:cubicBezTo>
                    <a:pt x="159" y="164"/>
                    <a:pt x="90" y="215"/>
                    <a:pt x="150" y="178"/>
                  </a:cubicBezTo>
                  <a:cubicBezTo>
                    <a:pt x="161" y="129"/>
                    <a:pt x="148" y="153"/>
                    <a:pt x="204" y="116"/>
                  </a:cubicBezTo>
                  <a:cubicBezTo>
                    <a:pt x="212" y="111"/>
                    <a:pt x="228" y="100"/>
                    <a:pt x="228" y="100"/>
                  </a:cubicBezTo>
                  <a:cubicBezTo>
                    <a:pt x="238" y="79"/>
                    <a:pt x="248" y="54"/>
                    <a:pt x="266" y="38"/>
                  </a:cubicBezTo>
                  <a:cubicBezTo>
                    <a:pt x="280" y="26"/>
                    <a:pt x="313" y="7"/>
                    <a:pt x="313" y="7"/>
                  </a:cubicBezTo>
                  <a:cubicBezTo>
                    <a:pt x="342" y="9"/>
                    <a:pt x="374" y="0"/>
                    <a:pt x="399" y="14"/>
                  </a:cubicBezTo>
                  <a:cubicBezTo>
                    <a:pt x="409" y="20"/>
                    <a:pt x="389" y="35"/>
                    <a:pt x="383" y="45"/>
                  </a:cubicBezTo>
                  <a:cubicBezTo>
                    <a:pt x="363" y="80"/>
                    <a:pt x="342" y="113"/>
                    <a:pt x="321" y="147"/>
                  </a:cubicBezTo>
                  <a:cubicBezTo>
                    <a:pt x="360" y="173"/>
                    <a:pt x="331" y="165"/>
                    <a:pt x="360" y="131"/>
                  </a:cubicBezTo>
                  <a:cubicBezTo>
                    <a:pt x="366" y="124"/>
                    <a:pt x="375" y="121"/>
                    <a:pt x="383" y="116"/>
                  </a:cubicBezTo>
                  <a:cubicBezTo>
                    <a:pt x="395" y="70"/>
                    <a:pt x="380" y="56"/>
                    <a:pt x="430" y="69"/>
                  </a:cubicBezTo>
                  <a:cubicBezTo>
                    <a:pt x="477" y="116"/>
                    <a:pt x="457" y="161"/>
                    <a:pt x="430" y="217"/>
                  </a:cubicBezTo>
                  <a:cubicBezTo>
                    <a:pt x="439" y="171"/>
                    <a:pt x="443" y="143"/>
                    <a:pt x="484" y="116"/>
                  </a:cubicBezTo>
                  <a:cubicBezTo>
                    <a:pt x="502" y="118"/>
                    <a:pt x="523" y="113"/>
                    <a:pt x="539" y="123"/>
                  </a:cubicBezTo>
                  <a:cubicBezTo>
                    <a:pt x="548" y="129"/>
                    <a:pt x="548" y="143"/>
                    <a:pt x="547" y="154"/>
                  </a:cubicBezTo>
                  <a:cubicBezTo>
                    <a:pt x="540" y="257"/>
                    <a:pt x="527" y="252"/>
                    <a:pt x="469" y="310"/>
                  </a:cubicBezTo>
                  <a:cubicBezTo>
                    <a:pt x="492" y="221"/>
                    <a:pt x="457" y="328"/>
                    <a:pt x="500" y="263"/>
                  </a:cubicBezTo>
                  <a:cubicBezTo>
                    <a:pt x="536" y="209"/>
                    <a:pt x="472" y="250"/>
                    <a:pt x="539" y="217"/>
                  </a:cubicBezTo>
                  <a:cubicBezTo>
                    <a:pt x="577" y="230"/>
                    <a:pt x="578" y="248"/>
                    <a:pt x="586" y="287"/>
                  </a:cubicBezTo>
                  <a:cubicBezTo>
                    <a:pt x="570" y="358"/>
                    <a:pt x="578" y="364"/>
                    <a:pt x="516" y="380"/>
                  </a:cubicBezTo>
                  <a:cubicBezTo>
                    <a:pt x="529" y="336"/>
                    <a:pt x="553" y="341"/>
                    <a:pt x="593" y="349"/>
                  </a:cubicBezTo>
                  <a:cubicBezTo>
                    <a:pt x="598" y="357"/>
                    <a:pt x="607" y="363"/>
                    <a:pt x="609" y="372"/>
                  </a:cubicBezTo>
                  <a:cubicBezTo>
                    <a:pt x="610" y="379"/>
                    <a:pt x="587" y="426"/>
                    <a:pt x="586" y="427"/>
                  </a:cubicBezTo>
                  <a:cubicBezTo>
                    <a:pt x="573" y="437"/>
                    <a:pt x="555" y="437"/>
                    <a:pt x="539" y="442"/>
                  </a:cubicBezTo>
                  <a:cubicBezTo>
                    <a:pt x="523" y="447"/>
                    <a:pt x="492" y="458"/>
                    <a:pt x="492" y="458"/>
                  </a:cubicBezTo>
                  <a:cubicBezTo>
                    <a:pt x="425" y="504"/>
                    <a:pt x="344" y="530"/>
                    <a:pt x="266" y="551"/>
                  </a:cubicBezTo>
                  <a:cubicBezTo>
                    <a:pt x="256" y="554"/>
                    <a:pt x="245" y="556"/>
                    <a:pt x="235" y="559"/>
                  </a:cubicBezTo>
                  <a:cubicBezTo>
                    <a:pt x="227" y="561"/>
                    <a:pt x="220" y="565"/>
                    <a:pt x="212" y="567"/>
                  </a:cubicBezTo>
                  <a:cubicBezTo>
                    <a:pt x="191" y="573"/>
                    <a:pt x="150" y="583"/>
                    <a:pt x="150" y="583"/>
                  </a:cubicBezTo>
                  <a:cubicBezTo>
                    <a:pt x="133" y="533"/>
                    <a:pt x="105" y="496"/>
                    <a:pt x="64" y="466"/>
                  </a:cubicBezTo>
                  <a:cubicBezTo>
                    <a:pt x="54" y="450"/>
                    <a:pt x="43" y="435"/>
                    <a:pt x="33" y="419"/>
                  </a:cubicBezTo>
                  <a:cubicBezTo>
                    <a:pt x="28" y="411"/>
                    <a:pt x="17" y="396"/>
                    <a:pt x="17" y="396"/>
                  </a:cubicBezTo>
                  <a:cubicBezTo>
                    <a:pt x="12" y="375"/>
                    <a:pt x="0" y="354"/>
                    <a:pt x="2" y="333"/>
                  </a:cubicBezTo>
                  <a:cubicBezTo>
                    <a:pt x="3" y="325"/>
                    <a:pt x="25" y="326"/>
                    <a:pt x="25" y="326"/>
                  </a:cubicBezTo>
                  <a:close/>
                </a:path>
              </a:pathLst>
            </a:custGeom>
            <a:solidFill>
              <a:srgbClr val="FF99FF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879" y="7020"/>
              <a:ext cx="2627" cy="1933"/>
            </a:xfrm>
            <a:custGeom>
              <a:avLst/>
              <a:gdLst/>
              <a:ahLst/>
              <a:cxnLst/>
              <a:rect l="0" t="0" r="0" b="0"/>
              <a:pathLst>
                <a:path w="1051" h="773">
                  <a:moveTo>
                    <a:pt x="498" y="749"/>
                  </a:moveTo>
                  <a:cubicBezTo>
                    <a:pt x="505" y="720"/>
                    <a:pt x="514" y="693"/>
                    <a:pt x="521" y="664"/>
                  </a:cubicBezTo>
                  <a:cubicBezTo>
                    <a:pt x="474" y="564"/>
                    <a:pt x="370" y="477"/>
                    <a:pt x="280" y="414"/>
                  </a:cubicBezTo>
                  <a:cubicBezTo>
                    <a:pt x="181" y="429"/>
                    <a:pt x="260" y="414"/>
                    <a:pt x="202" y="430"/>
                  </a:cubicBezTo>
                  <a:cubicBezTo>
                    <a:pt x="181" y="436"/>
                    <a:pt x="140" y="446"/>
                    <a:pt x="140" y="446"/>
                  </a:cubicBezTo>
                  <a:cubicBezTo>
                    <a:pt x="112" y="464"/>
                    <a:pt x="89" y="488"/>
                    <a:pt x="62" y="508"/>
                  </a:cubicBezTo>
                  <a:cubicBezTo>
                    <a:pt x="42" y="522"/>
                    <a:pt x="0" y="547"/>
                    <a:pt x="0" y="547"/>
                  </a:cubicBezTo>
                  <a:cubicBezTo>
                    <a:pt x="13" y="498"/>
                    <a:pt x="41" y="419"/>
                    <a:pt x="78" y="383"/>
                  </a:cubicBezTo>
                  <a:cubicBezTo>
                    <a:pt x="101" y="361"/>
                    <a:pt x="136" y="354"/>
                    <a:pt x="163" y="337"/>
                  </a:cubicBezTo>
                  <a:cubicBezTo>
                    <a:pt x="263" y="342"/>
                    <a:pt x="276" y="341"/>
                    <a:pt x="350" y="360"/>
                  </a:cubicBezTo>
                  <a:cubicBezTo>
                    <a:pt x="358" y="365"/>
                    <a:pt x="366" y="369"/>
                    <a:pt x="373" y="376"/>
                  </a:cubicBezTo>
                  <a:cubicBezTo>
                    <a:pt x="380" y="383"/>
                    <a:pt x="382" y="393"/>
                    <a:pt x="389" y="399"/>
                  </a:cubicBezTo>
                  <a:cubicBezTo>
                    <a:pt x="403" y="411"/>
                    <a:pt x="423" y="417"/>
                    <a:pt x="436" y="430"/>
                  </a:cubicBezTo>
                  <a:cubicBezTo>
                    <a:pt x="466" y="461"/>
                    <a:pt x="491" y="493"/>
                    <a:pt x="521" y="523"/>
                  </a:cubicBezTo>
                  <a:cubicBezTo>
                    <a:pt x="530" y="549"/>
                    <a:pt x="544" y="568"/>
                    <a:pt x="552" y="594"/>
                  </a:cubicBezTo>
                  <a:cubicBezTo>
                    <a:pt x="560" y="586"/>
                    <a:pt x="570" y="579"/>
                    <a:pt x="576" y="570"/>
                  </a:cubicBezTo>
                  <a:cubicBezTo>
                    <a:pt x="585" y="556"/>
                    <a:pt x="581" y="536"/>
                    <a:pt x="591" y="523"/>
                  </a:cubicBezTo>
                  <a:cubicBezTo>
                    <a:pt x="611" y="498"/>
                    <a:pt x="685" y="466"/>
                    <a:pt x="716" y="446"/>
                  </a:cubicBezTo>
                  <a:cubicBezTo>
                    <a:pt x="778" y="448"/>
                    <a:pt x="841" y="447"/>
                    <a:pt x="903" y="453"/>
                  </a:cubicBezTo>
                  <a:cubicBezTo>
                    <a:pt x="937" y="456"/>
                    <a:pt x="971" y="482"/>
                    <a:pt x="1004" y="492"/>
                  </a:cubicBezTo>
                  <a:cubicBezTo>
                    <a:pt x="1019" y="503"/>
                    <a:pt x="1051" y="504"/>
                    <a:pt x="1051" y="523"/>
                  </a:cubicBezTo>
                  <a:cubicBezTo>
                    <a:pt x="1051" y="540"/>
                    <a:pt x="959" y="552"/>
                    <a:pt x="942" y="555"/>
                  </a:cubicBezTo>
                  <a:cubicBezTo>
                    <a:pt x="867" y="569"/>
                    <a:pt x="889" y="563"/>
                    <a:pt x="770" y="570"/>
                  </a:cubicBezTo>
                  <a:cubicBezTo>
                    <a:pt x="716" y="584"/>
                    <a:pt x="678" y="596"/>
                    <a:pt x="630" y="625"/>
                  </a:cubicBezTo>
                  <a:cubicBezTo>
                    <a:pt x="614" y="635"/>
                    <a:pt x="584" y="656"/>
                    <a:pt x="584" y="656"/>
                  </a:cubicBezTo>
                  <a:cubicBezTo>
                    <a:pt x="526" y="739"/>
                    <a:pt x="620" y="612"/>
                    <a:pt x="537" y="695"/>
                  </a:cubicBezTo>
                  <a:cubicBezTo>
                    <a:pt x="518" y="714"/>
                    <a:pt x="503" y="748"/>
                    <a:pt x="490" y="773"/>
                  </a:cubicBezTo>
                  <a:cubicBezTo>
                    <a:pt x="501" y="708"/>
                    <a:pt x="525" y="662"/>
                    <a:pt x="545" y="601"/>
                  </a:cubicBezTo>
                  <a:cubicBezTo>
                    <a:pt x="554" y="573"/>
                    <a:pt x="568" y="516"/>
                    <a:pt x="568" y="516"/>
                  </a:cubicBezTo>
                  <a:cubicBezTo>
                    <a:pt x="553" y="395"/>
                    <a:pt x="517" y="283"/>
                    <a:pt x="568" y="165"/>
                  </a:cubicBezTo>
                  <a:cubicBezTo>
                    <a:pt x="590" y="114"/>
                    <a:pt x="615" y="80"/>
                    <a:pt x="661" y="49"/>
                  </a:cubicBezTo>
                  <a:cubicBezTo>
                    <a:pt x="677" y="39"/>
                    <a:pt x="692" y="28"/>
                    <a:pt x="708" y="18"/>
                  </a:cubicBezTo>
                  <a:cubicBezTo>
                    <a:pt x="716" y="13"/>
                    <a:pt x="731" y="2"/>
                    <a:pt x="731" y="2"/>
                  </a:cubicBezTo>
                  <a:cubicBezTo>
                    <a:pt x="778" y="5"/>
                    <a:pt x="826" y="0"/>
                    <a:pt x="872" y="10"/>
                  </a:cubicBezTo>
                  <a:cubicBezTo>
                    <a:pt x="884" y="12"/>
                    <a:pt x="851" y="20"/>
                    <a:pt x="840" y="25"/>
                  </a:cubicBezTo>
                  <a:cubicBezTo>
                    <a:pt x="819" y="35"/>
                    <a:pt x="799" y="46"/>
                    <a:pt x="778" y="56"/>
                  </a:cubicBezTo>
                  <a:cubicBezTo>
                    <a:pt x="768" y="61"/>
                    <a:pt x="747" y="72"/>
                    <a:pt x="747" y="72"/>
                  </a:cubicBezTo>
                  <a:cubicBezTo>
                    <a:pt x="742" y="80"/>
                    <a:pt x="739" y="90"/>
                    <a:pt x="731" y="95"/>
                  </a:cubicBezTo>
                  <a:cubicBezTo>
                    <a:pt x="722" y="101"/>
                    <a:pt x="708" y="96"/>
                    <a:pt x="700" y="103"/>
                  </a:cubicBezTo>
                  <a:cubicBezTo>
                    <a:pt x="699" y="104"/>
                    <a:pt x="662" y="161"/>
                    <a:pt x="654" y="173"/>
                  </a:cubicBezTo>
                  <a:cubicBezTo>
                    <a:pt x="648" y="183"/>
                    <a:pt x="611" y="205"/>
                    <a:pt x="599" y="212"/>
                  </a:cubicBezTo>
                  <a:cubicBezTo>
                    <a:pt x="563" y="267"/>
                    <a:pt x="611" y="202"/>
                    <a:pt x="552" y="251"/>
                  </a:cubicBezTo>
                  <a:cubicBezTo>
                    <a:pt x="543" y="258"/>
                    <a:pt x="524" y="300"/>
                    <a:pt x="521" y="306"/>
                  </a:cubicBezTo>
                  <a:cubicBezTo>
                    <a:pt x="506" y="377"/>
                    <a:pt x="496" y="375"/>
                    <a:pt x="521" y="446"/>
                  </a:cubicBezTo>
                  <a:cubicBezTo>
                    <a:pt x="527" y="462"/>
                    <a:pt x="539" y="496"/>
                    <a:pt x="545" y="516"/>
                  </a:cubicBezTo>
                  <a:cubicBezTo>
                    <a:pt x="547" y="524"/>
                    <a:pt x="552" y="539"/>
                    <a:pt x="552" y="539"/>
                  </a:cubicBezTo>
                  <a:cubicBezTo>
                    <a:pt x="552" y="539"/>
                    <a:pt x="547" y="524"/>
                    <a:pt x="545" y="516"/>
                  </a:cubicBezTo>
                  <a:cubicBezTo>
                    <a:pt x="540" y="493"/>
                    <a:pt x="534" y="469"/>
                    <a:pt x="529" y="446"/>
                  </a:cubicBezTo>
                  <a:cubicBezTo>
                    <a:pt x="515" y="320"/>
                    <a:pt x="535" y="275"/>
                    <a:pt x="420" y="235"/>
                  </a:cubicBezTo>
                  <a:cubicBezTo>
                    <a:pt x="387" y="202"/>
                    <a:pt x="347" y="180"/>
                    <a:pt x="303" y="165"/>
                  </a:cubicBezTo>
                  <a:cubicBezTo>
                    <a:pt x="267" y="177"/>
                    <a:pt x="241" y="206"/>
                    <a:pt x="226" y="158"/>
                  </a:cubicBezTo>
                  <a:cubicBezTo>
                    <a:pt x="243" y="122"/>
                    <a:pt x="242" y="88"/>
                    <a:pt x="288" y="103"/>
                  </a:cubicBezTo>
                  <a:cubicBezTo>
                    <a:pt x="298" y="111"/>
                    <a:pt x="306" y="126"/>
                    <a:pt x="319" y="126"/>
                  </a:cubicBezTo>
                  <a:cubicBezTo>
                    <a:pt x="328" y="126"/>
                    <a:pt x="332" y="112"/>
                    <a:pt x="335" y="103"/>
                  </a:cubicBezTo>
                  <a:cubicBezTo>
                    <a:pt x="340" y="86"/>
                    <a:pt x="340" y="67"/>
                    <a:pt x="342" y="49"/>
                  </a:cubicBezTo>
                  <a:cubicBezTo>
                    <a:pt x="374" y="79"/>
                    <a:pt x="374" y="108"/>
                    <a:pt x="389" y="150"/>
                  </a:cubicBezTo>
                  <a:cubicBezTo>
                    <a:pt x="392" y="158"/>
                    <a:pt x="397" y="173"/>
                    <a:pt x="397" y="173"/>
                  </a:cubicBezTo>
                  <a:cubicBezTo>
                    <a:pt x="409" y="128"/>
                    <a:pt x="409" y="88"/>
                    <a:pt x="436" y="49"/>
                  </a:cubicBezTo>
                  <a:cubicBezTo>
                    <a:pt x="438" y="85"/>
                    <a:pt x="439" y="122"/>
                    <a:pt x="443" y="158"/>
                  </a:cubicBezTo>
                  <a:cubicBezTo>
                    <a:pt x="448" y="199"/>
                    <a:pt x="506" y="261"/>
                    <a:pt x="529" y="298"/>
                  </a:cubicBezTo>
                  <a:cubicBezTo>
                    <a:pt x="532" y="308"/>
                    <a:pt x="533" y="319"/>
                    <a:pt x="537" y="329"/>
                  </a:cubicBezTo>
                  <a:cubicBezTo>
                    <a:pt x="541" y="337"/>
                    <a:pt x="554" y="343"/>
                    <a:pt x="552" y="352"/>
                  </a:cubicBezTo>
                  <a:cubicBezTo>
                    <a:pt x="550" y="360"/>
                    <a:pt x="529" y="360"/>
                    <a:pt x="529" y="360"/>
                  </a:cubicBezTo>
                </a:path>
              </a:pathLst>
            </a:custGeom>
            <a:solidFill>
              <a:srgbClr val="1BC32B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496" y="6440"/>
              <a:ext cx="2490" cy="993"/>
            </a:xfrm>
            <a:custGeom>
              <a:avLst/>
              <a:gdLst/>
              <a:ahLst/>
              <a:cxnLst/>
              <a:rect l="0" t="0" r="0" b="0"/>
              <a:pathLst>
                <a:path w="996" h="397">
                  <a:moveTo>
                    <a:pt x="480" y="312"/>
                  </a:moveTo>
                  <a:cubicBezTo>
                    <a:pt x="400" y="259"/>
                    <a:pt x="522" y="344"/>
                    <a:pt x="433" y="265"/>
                  </a:cubicBezTo>
                  <a:cubicBezTo>
                    <a:pt x="419" y="253"/>
                    <a:pt x="386" y="234"/>
                    <a:pt x="386" y="234"/>
                  </a:cubicBezTo>
                  <a:cubicBezTo>
                    <a:pt x="381" y="226"/>
                    <a:pt x="372" y="220"/>
                    <a:pt x="371" y="211"/>
                  </a:cubicBezTo>
                  <a:cubicBezTo>
                    <a:pt x="370" y="200"/>
                    <a:pt x="383" y="51"/>
                    <a:pt x="402" y="32"/>
                  </a:cubicBezTo>
                  <a:cubicBezTo>
                    <a:pt x="415" y="19"/>
                    <a:pt x="449" y="0"/>
                    <a:pt x="449" y="0"/>
                  </a:cubicBezTo>
                  <a:cubicBezTo>
                    <a:pt x="477" y="3"/>
                    <a:pt x="507" y="0"/>
                    <a:pt x="534" y="8"/>
                  </a:cubicBezTo>
                  <a:cubicBezTo>
                    <a:pt x="545" y="11"/>
                    <a:pt x="549" y="26"/>
                    <a:pt x="558" y="32"/>
                  </a:cubicBezTo>
                  <a:cubicBezTo>
                    <a:pt x="565" y="36"/>
                    <a:pt x="573" y="37"/>
                    <a:pt x="581" y="39"/>
                  </a:cubicBezTo>
                  <a:cubicBezTo>
                    <a:pt x="616" y="96"/>
                    <a:pt x="573" y="183"/>
                    <a:pt x="550" y="242"/>
                  </a:cubicBezTo>
                  <a:cubicBezTo>
                    <a:pt x="553" y="270"/>
                    <a:pt x="548" y="300"/>
                    <a:pt x="558" y="327"/>
                  </a:cubicBezTo>
                  <a:cubicBezTo>
                    <a:pt x="564" y="341"/>
                    <a:pt x="562" y="296"/>
                    <a:pt x="565" y="281"/>
                  </a:cubicBezTo>
                  <a:cubicBezTo>
                    <a:pt x="574" y="239"/>
                    <a:pt x="588" y="191"/>
                    <a:pt x="612" y="156"/>
                  </a:cubicBezTo>
                  <a:cubicBezTo>
                    <a:pt x="621" y="120"/>
                    <a:pt x="628" y="107"/>
                    <a:pt x="659" y="86"/>
                  </a:cubicBezTo>
                  <a:cubicBezTo>
                    <a:pt x="679" y="44"/>
                    <a:pt x="701" y="41"/>
                    <a:pt x="744" y="24"/>
                  </a:cubicBezTo>
                  <a:cubicBezTo>
                    <a:pt x="781" y="33"/>
                    <a:pt x="794" y="42"/>
                    <a:pt x="807" y="78"/>
                  </a:cubicBezTo>
                  <a:cubicBezTo>
                    <a:pt x="772" y="105"/>
                    <a:pt x="733" y="122"/>
                    <a:pt x="698" y="148"/>
                  </a:cubicBezTo>
                  <a:cubicBezTo>
                    <a:pt x="677" y="163"/>
                    <a:pt x="635" y="195"/>
                    <a:pt x="635" y="195"/>
                  </a:cubicBezTo>
                  <a:cubicBezTo>
                    <a:pt x="608" y="236"/>
                    <a:pt x="635" y="203"/>
                    <a:pt x="589" y="234"/>
                  </a:cubicBezTo>
                  <a:cubicBezTo>
                    <a:pt x="567" y="249"/>
                    <a:pt x="526" y="281"/>
                    <a:pt x="526" y="281"/>
                  </a:cubicBezTo>
                  <a:cubicBezTo>
                    <a:pt x="529" y="302"/>
                    <a:pt x="523" y="325"/>
                    <a:pt x="534" y="343"/>
                  </a:cubicBezTo>
                  <a:cubicBezTo>
                    <a:pt x="539" y="351"/>
                    <a:pt x="543" y="326"/>
                    <a:pt x="550" y="320"/>
                  </a:cubicBezTo>
                  <a:cubicBezTo>
                    <a:pt x="564" y="308"/>
                    <a:pt x="579" y="295"/>
                    <a:pt x="596" y="288"/>
                  </a:cubicBezTo>
                  <a:cubicBezTo>
                    <a:pt x="630" y="275"/>
                    <a:pt x="658" y="256"/>
                    <a:pt x="690" y="242"/>
                  </a:cubicBezTo>
                  <a:cubicBezTo>
                    <a:pt x="727" y="226"/>
                    <a:pt x="758" y="218"/>
                    <a:pt x="791" y="195"/>
                  </a:cubicBezTo>
                  <a:cubicBezTo>
                    <a:pt x="846" y="198"/>
                    <a:pt x="901" y="194"/>
                    <a:pt x="955" y="203"/>
                  </a:cubicBezTo>
                  <a:cubicBezTo>
                    <a:pt x="990" y="208"/>
                    <a:pt x="996" y="233"/>
                    <a:pt x="970" y="250"/>
                  </a:cubicBezTo>
                  <a:cubicBezTo>
                    <a:pt x="952" y="262"/>
                    <a:pt x="929" y="260"/>
                    <a:pt x="908" y="265"/>
                  </a:cubicBezTo>
                  <a:cubicBezTo>
                    <a:pt x="872" y="289"/>
                    <a:pt x="821" y="331"/>
                    <a:pt x="776" y="335"/>
                  </a:cubicBezTo>
                  <a:cubicBezTo>
                    <a:pt x="729" y="339"/>
                    <a:pt x="682" y="340"/>
                    <a:pt x="635" y="343"/>
                  </a:cubicBezTo>
                  <a:cubicBezTo>
                    <a:pt x="622" y="346"/>
                    <a:pt x="609" y="354"/>
                    <a:pt x="596" y="351"/>
                  </a:cubicBezTo>
                  <a:cubicBezTo>
                    <a:pt x="585" y="348"/>
                    <a:pt x="582" y="334"/>
                    <a:pt x="573" y="327"/>
                  </a:cubicBezTo>
                  <a:cubicBezTo>
                    <a:pt x="536" y="297"/>
                    <a:pt x="487" y="264"/>
                    <a:pt x="441" y="250"/>
                  </a:cubicBezTo>
                  <a:cubicBezTo>
                    <a:pt x="371" y="204"/>
                    <a:pt x="371" y="219"/>
                    <a:pt x="262" y="226"/>
                  </a:cubicBezTo>
                  <a:cubicBezTo>
                    <a:pt x="223" y="236"/>
                    <a:pt x="184" y="248"/>
                    <a:pt x="145" y="257"/>
                  </a:cubicBezTo>
                  <a:cubicBezTo>
                    <a:pt x="72" y="308"/>
                    <a:pt x="181" y="234"/>
                    <a:pt x="91" y="288"/>
                  </a:cubicBezTo>
                  <a:cubicBezTo>
                    <a:pt x="75" y="298"/>
                    <a:pt x="44" y="320"/>
                    <a:pt x="44" y="320"/>
                  </a:cubicBezTo>
                  <a:cubicBezTo>
                    <a:pt x="41" y="328"/>
                    <a:pt x="42" y="337"/>
                    <a:pt x="36" y="343"/>
                  </a:cubicBezTo>
                  <a:cubicBezTo>
                    <a:pt x="28" y="351"/>
                    <a:pt x="0" y="348"/>
                    <a:pt x="5" y="358"/>
                  </a:cubicBezTo>
                  <a:cubicBezTo>
                    <a:pt x="13" y="373"/>
                    <a:pt x="36" y="369"/>
                    <a:pt x="52" y="374"/>
                  </a:cubicBezTo>
                  <a:cubicBezTo>
                    <a:pt x="85" y="385"/>
                    <a:pt x="127" y="390"/>
                    <a:pt x="161" y="397"/>
                  </a:cubicBezTo>
                  <a:cubicBezTo>
                    <a:pt x="242" y="358"/>
                    <a:pt x="321" y="373"/>
                    <a:pt x="402" y="320"/>
                  </a:cubicBezTo>
                  <a:cubicBezTo>
                    <a:pt x="446" y="322"/>
                    <a:pt x="491" y="318"/>
                    <a:pt x="534" y="327"/>
                  </a:cubicBezTo>
                  <a:cubicBezTo>
                    <a:pt x="543" y="329"/>
                    <a:pt x="545" y="359"/>
                    <a:pt x="550" y="351"/>
                  </a:cubicBezTo>
                  <a:cubicBezTo>
                    <a:pt x="559" y="338"/>
                    <a:pt x="550" y="320"/>
                    <a:pt x="550" y="304"/>
                  </a:cubicBezTo>
                </a:path>
              </a:pathLst>
            </a:custGeom>
            <a:solidFill>
              <a:srgbClr val="E9E909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31" y="360"/>
              <a:ext cx="6720" cy="6600"/>
            </a:xfrm>
            <a:custGeom>
              <a:avLst/>
              <a:gdLst/>
              <a:ahLst/>
              <a:cxnLst/>
              <a:rect l="0" t="0" r="0" b="0"/>
              <a:pathLst>
                <a:path w="2685" h="2584">
                  <a:moveTo>
                    <a:pt x="1222" y="164"/>
                  </a:moveTo>
                  <a:cubicBezTo>
                    <a:pt x="1270" y="179"/>
                    <a:pt x="1309" y="218"/>
                    <a:pt x="1339" y="257"/>
                  </a:cubicBezTo>
                  <a:cubicBezTo>
                    <a:pt x="1347" y="283"/>
                    <a:pt x="1378" y="327"/>
                    <a:pt x="1378" y="327"/>
                  </a:cubicBezTo>
                  <a:cubicBezTo>
                    <a:pt x="1393" y="374"/>
                    <a:pt x="1410" y="420"/>
                    <a:pt x="1424" y="467"/>
                  </a:cubicBezTo>
                  <a:cubicBezTo>
                    <a:pt x="1427" y="477"/>
                    <a:pt x="1429" y="488"/>
                    <a:pt x="1432" y="498"/>
                  </a:cubicBezTo>
                  <a:cubicBezTo>
                    <a:pt x="1437" y="514"/>
                    <a:pt x="1448" y="545"/>
                    <a:pt x="1448" y="545"/>
                  </a:cubicBezTo>
                  <a:cubicBezTo>
                    <a:pt x="1457" y="612"/>
                    <a:pt x="1464" y="672"/>
                    <a:pt x="1494" y="732"/>
                  </a:cubicBezTo>
                  <a:cubicBezTo>
                    <a:pt x="1498" y="739"/>
                    <a:pt x="1498" y="748"/>
                    <a:pt x="1502" y="755"/>
                  </a:cubicBezTo>
                  <a:cubicBezTo>
                    <a:pt x="1511" y="771"/>
                    <a:pt x="1523" y="786"/>
                    <a:pt x="1533" y="802"/>
                  </a:cubicBezTo>
                  <a:cubicBezTo>
                    <a:pt x="1538" y="810"/>
                    <a:pt x="1549" y="825"/>
                    <a:pt x="1549" y="825"/>
                  </a:cubicBezTo>
                  <a:cubicBezTo>
                    <a:pt x="1564" y="870"/>
                    <a:pt x="1604" y="912"/>
                    <a:pt x="1650" y="926"/>
                  </a:cubicBezTo>
                  <a:cubicBezTo>
                    <a:pt x="1698" y="976"/>
                    <a:pt x="1761" y="968"/>
                    <a:pt x="1829" y="973"/>
                  </a:cubicBezTo>
                  <a:cubicBezTo>
                    <a:pt x="1891" y="986"/>
                    <a:pt x="1953" y="990"/>
                    <a:pt x="2016" y="997"/>
                  </a:cubicBezTo>
                  <a:cubicBezTo>
                    <a:pt x="2043" y="1005"/>
                    <a:pt x="2062" y="1012"/>
                    <a:pt x="2086" y="1028"/>
                  </a:cubicBezTo>
                  <a:cubicBezTo>
                    <a:pt x="2100" y="1050"/>
                    <a:pt x="2113" y="1075"/>
                    <a:pt x="2125" y="1098"/>
                  </a:cubicBezTo>
                  <a:cubicBezTo>
                    <a:pt x="2139" y="1125"/>
                    <a:pt x="2139" y="1150"/>
                    <a:pt x="2156" y="1176"/>
                  </a:cubicBezTo>
                  <a:cubicBezTo>
                    <a:pt x="2171" y="1234"/>
                    <a:pt x="2193" y="1290"/>
                    <a:pt x="2210" y="1347"/>
                  </a:cubicBezTo>
                  <a:cubicBezTo>
                    <a:pt x="2198" y="1481"/>
                    <a:pt x="2212" y="1530"/>
                    <a:pt x="2117" y="1604"/>
                  </a:cubicBezTo>
                  <a:cubicBezTo>
                    <a:pt x="2099" y="1639"/>
                    <a:pt x="2076" y="1671"/>
                    <a:pt x="2055" y="1705"/>
                  </a:cubicBezTo>
                  <a:cubicBezTo>
                    <a:pt x="2037" y="1774"/>
                    <a:pt x="2029" y="1843"/>
                    <a:pt x="1961" y="1876"/>
                  </a:cubicBezTo>
                  <a:cubicBezTo>
                    <a:pt x="1937" y="1912"/>
                    <a:pt x="1900" y="1928"/>
                    <a:pt x="1876" y="1962"/>
                  </a:cubicBezTo>
                  <a:cubicBezTo>
                    <a:pt x="1869" y="1971"/>
                    <a:pt x="1866" y="1983"/>
                    <a:pt x="1860" y="1993"/>
                  </a:cubicBezTo>
                  <a:cubicBezTo>
                    <a:pt x="1850" y="2009"/>
                    <a:pt x="1829" y="2040"/>
                    <a:pt x="1829" y="2040"/>
                  </a:cubicBezTo>
                  <a:cubicBezTo>
                    <a:pt x="1832" y="2048"/>
                    <a:pt x="1842" y="2056"/>
                    <a:pt x="1837" y="2063"/>
                  </a:cubicBezTo>
                  <a:cubicBezTo>
                    <a:pt x="1831" y="2072"/>
                    <a:pt x="1817" y="2069"/>
                    <a:pt x="1806" y="2071"/>
                  </a:cubicBezTo>
                  <a:cubicBezTo>
                    <a:pt x="1785" y="2074"/>
                    <a:pt x="1764" y="2076"/>
                    <a:pt x="1743" y="2078"/>
                  </a:cubicBezTo>
                  <a:cubicBezTo>
                    <a:pt x="1732" y="2043"/>
                    <a:pt x="1755" y="2005"/>
                    <a:pt x="1790" y="1993"/>
                  </a:cubicBezTo>
                  <a:cubicBezTo>
                    <a:pt x="1793" y="2001"/>
                    <a:pt x="1790" y="2014"/>
                    <a:pt x="1798" y="2016"/>
                  </a:cubicBezTo>
                  <a:cubicBezTo>
                    <a:pt x="1807" y="2018"/>
                    <a:pt x="1844" y="1978"/>
                    <a:pt x="1845" y="1977"/>
                  </a:cubicBezTo>
                  <a:cubicBezTo>
                    <a:pt x="1834" y="2011"/>
                    <a:pt x="1811" y="2013"/>
                    <a:pt x="1782" y="2032"/>
                  </a:cubicBezTo>
                  <a:cubicBezTo>
                    <a:pt x="1747" y="2086"/>
                    <a:pt x="1793" y="2024"/>
                    <a:pt x="1736" y="2071"/>
                  </a:cubicBezTo>
                  <a:cubicBezTo>
                    <a:pt x="1716" y="2087"/>
                    <a:pt x="1695" y="2119"/>
                    <a:pt x="1681" y="2141"/>
                  </a:cubicBezTo>
                  <a:cubicBezTo>
                    <a:pt x="1688" y="2198"/>
                    <a:pt x="1684" y="2212"/>
                    <a:pt x="1728" y="2242"/>
                  </a:cubicBezTo>
                  <a:cubicBezTo>
                    <a:pt x="1740" y="2277"/>
                    <a:pt x="1752" y="2268"/>
                    <a:pt x="1782" y="2289"/>
                  </a:cubicBezTo>
                  <a:cubicBezTo>
                    <a:pt x="1815" y="2383"/>
                    <a:pt x="1772" y="2342"/>
                    <a:pt x="1946" y="2351"/>
                  </a:cubicBezTo>
                  <a:cubicBezTo>
                    <a:pt x="1972" y="2360"/>
                    <a:pt x="2001" y="2366"/>
                    <a:pt x="2024" y="2382"/>
                  </a:cubicBezTo>
                  <a:cubicBezTo>
                    <a:pt x="2074" y="2418"/>
                    <a:pt x="2017" y="2397"/>
                    <a:pt x="2078" y="2413"/>
                  </a:cubicBezTo>
                  <a:cubicBezTo>
                    <a:pt x="2127" y="2451"/>
                    <a:pt x="2184" y="2446"/>
                    <a:pt x="2242" y="2460"/>
                  </a:cubicBezTo>
                  <a:cubicBezTo>
                    <a:pt x="2280" y="2444"/>
                    <a:pt x="2326" y="2425"/>
                    <a:pt x="2358" y="2398"/>
                  </a:cubicBezTo>
                  <a:cubicBezTo>
                    <a:pt x="2367" y="2391"/>
                    <a:pt x="2372" y="2380"/>
                    <a:pt x="2382" y="2374"/>
                  </a:cubicBezTo>
                  <a:cubicBezTo>
                    <a:pt x="2394" y="2367"/>
                    <a:pt x="2409" y="2365"/>
                    <a:pt x="2421" y="2359"/>
                  </a:cubicBezTo>
                  <a:cubicBezTo>
                    <a:pt x="2429" y="2355"/>
                    <a:pt x="2436" y="2348"/>
                    <a:pt x="2444" y="2343"/>
                  </a:cubicBezTo>
                  <a:cubicBezTo>
                    <a:pt x="2447" y="2333"/>
                    <a:pt x="2445" y="2320"/>
                    <a:pt x="2452" y="2312"/>
                  </a:cubicBezTo>
                  <a:cubicBezTo>
                    <a:pt x="2462" y="2300"/>
                    <a:pt x="2598" y="2275"/>
                    <a:pt x="2607" y="2273"/>
                  </a:cubicBezTo>
                  <a:cubicBezTo>
                    <a:pt x="2616" y="2240"/>
                    <a:pt x="2633" y="2225"/>
                    <a:pt x="2646" y="2195"/>
                  </a:cubicBezTo>
                  <a:cubicBezTo>
                    <a:pt x="2653" y="2180"/>
                    <a:pt x="2662" y="2149"/>
                    <a:pt x="2662" y="2149"/>
                  </a:cubicBezTo>
                  <a:cubicBezTo>
                    <a:pt x="2671" y="2097"/>
                    <a:pt x="2668" y="2043"/>
                    <a:pt x="2685" y="1993"/>
                  </a:cubicBezTo>
                  <a:cubicBezTo>
                    <a:pt x="2662" y="1920"/>
                    <a:pt x="2606" y="1812"/>
                    <a:pt x="2545" y="1767"/>
                  </a:cubicBezTo>
                  <a:cubicBezTo>
                    <a:pt x="2569" y="1672"/>
                    <a:pt x="2583" y="1571"/>
                    <a:pt x="2615" y="1479"/>
                  </a:cubicBezTo>
                  <a:cubicBezTo>
                    <a:pt x="2604" y="1440"/>
                    <a:pt x="2590" y="1354"/>
                    <a:pt x="2553" y="1316"/>
                  </a:cubicBezTo>
                  <a:cubicBezTo>
                    <a:pt x="2544" y="1307"/>
                    <a:pt x="2531" y="1302"/>
                    <a:pt x="2522" y="1292"/>
                  </a:cubicBezTo>
                  <a:cubicBezTo>
                    <a:pt x="2510" y="1278"/>
                    <a:pt x="2491" y="1246"/>
                    <a:pt x="2491" y="1246"/>
                  </a:cubicBezTo>
                  <a:cubicBezTo>
                    <a:pt x="2481" y="1204"/>
                    <a:pt x="2468" y="1163"/>
                    <a:pt x="2459" y="1121"/>
                  </a:cubicBezTo>
                  <a:cubicBezTo>
                    <a:pt x="2444" y="1050"/>
                    <a:pt x="2452" y="984"/>
                    <a:pt x="2382" y="950"/>
                  </a:cubicBezTo>
                  <a:cubicBezTo>
                    <a:pt x="2374" y="925"/>
                    <a:pt x="2343" y="880"/>
                    <a:pt x="2343" y="880"/>
                  </a:cubicBezTo>
                  <a:cubicBezTo>
                    <a:pt x="2331" y="806"/>
                    <a:pt x="2338" y="691"/>
                    <a:pt x="2296" y="631"/>
                  </a:cubicBezTo>
                  <a:cubicBezTo>
                    <a:pt x="2285" y="597"/>
                    <a:pt x="2280" y="561"/>
                    <a:pt x="2265" y="529"/>
                  </a:cubicBezTo>
                  <a:cubicBezTo>
                    <a:pt x="2257" y="512"/>
                    <a:pt x="2242" y="499"/>
                    <a:pt x="2234" y="483"/>
                  </a:cubicBezTo>
                  <a:cubicBezTo>
                    <a:pt x="2218" y="451"/>
                    <a:pt x="2217" y="432"/>
                    <a:pt x="2187" y="413"/>
                  </a:cubicBezTo>
                  <a:cubicBezTo>
                    <a:pt x="2156" y="367"/>
                    <a:pt x="2120" y="322"/>
                    <a:pt x="2070" y="296"/>
                  </a:cubicBezTo>
                  <a:cubicBezTo>
                    <a:pt x="2036" y="244"/>
                    <a:pt x="2079" y="301"/>
                    <a:pt x="2024" y="257"/>
                  </a:cubicBezTo>
                  <a:cubicBezTo>
                    <a:pt x="1970" y="214"/>
                    <a:pt x="1953" y="195"/>
                    <a:pt x="1891" y="164"/>
                  </a:cubicBezTo>
                  <a:cubicBezTo>
                    <a:pt x="1856" y="147"/>
                    <a:pt x="1815" y="113"/>
                    <a:pt x="1774" y="109"/>
                  </a:cubicBezTo>
                  <a:cubicBezTo>
                    <a:pt x="1686" y="100"/>
                    <a:pt x="1598" y="99"/>
                    <a:pt x="1510" y="94"/>
                  </a:cubicBezTo>
                  <a:cubicBezTo>
                    <a:pt x="1403" y="50"/>
                    <a:pt x="1526" y="106"/>
                    <a:pt x="1448" y="55"/>
                  </a:cubicBezTo>
                  <a:cubicBezTo>
                    <a:pt x="1413" y="32"/>
                    <a:pt x="1367" y="25"/>
                    <a:pt x="1331" y="0"/>
                  </a:cubicBezTo>
                  <a:cubicBezTo>
                    <a:pt x="1240" y="8"/>
                    <a:pt x="1162" y="32"/>
                    <a:pt x="1074" y="55"/>
                  </a:cubicBezTo>
                  <a:cubicBezTo>
                    <a:pt x="1034" y="65"/>
                    <a:pt x="998" y="86"/>
                    <a:pt x="957" y="94"/>
                  </a:cubicBezTo>
                  <a:cubicBezTo>
                    <a:pt x="884" y="141"/>
                    <a:pt x="792" y="132"/>
                    <a:pt x="716" y="171"/>
                  </a:cubicBezTo>
                  <a:cubicBezTo>
                    <a:pt x="695" y="182"/>
                    <a:pt x="671" y="187"/>
                    <a:pt x="654" y="203"/>
                  </a:cubicBezTo>
                  <a:cubicBezTo>
                    <a:pt x="646" y="211"/>
                    <a:pt x="639" y="220"/>
                    <a:pt x="630" y="226"/>
                  </a:cubicBezTo>
                  <a:cubicBezTo>
                    <a:pt x="576" y="262"/>
                    <a:pt x="641" y="173"/>
                    <a:pt x="545" y="265"/>
                  </a:cubicBezTo>
                  <a:cubicBezTo>
                    <a:pt x="521" y="288"/>
                    <a:pt x="501" y="294"/>
                    <a:pt x="475" y="312"/>
                  </a:cubicBezTo>
                  <a:cubicBezTo>
                    <a:pt x="432" y="374"/>
                    <a:pt x="412" y="421"/>
                    <a:pt x="397" y="498"/>
                  </a:cubicBezTo>
                  <a:cubicBezTo>
                    <a:pt x="383" y="575"/>
                    <a:pt x="379" y="648"/>
                    <a:pt x="303" y="685"/>
                  </a:cubicBezTo>
                  <a:cubicBezTo>
                    <a:pt x="268" y="741"/>
                    <a:pt x="231" y="787"/>
                    <a:pt x="210" y="849"/>
                  </a:cubicBezTo>
                  <a:cubicBezTo>
                    <a:pt x="217" y="1011"/>
                    <a:pt x="228" y="1173"/>
                    <a:pt x="264" y="1331"/>
                  </a:cubicBezTo>
                  <a:cubicBezTo>
                    <a:pt x="276" y="1385"/>
                    <a:pt x="280" y="1440"/>
                    <a:pt x="311" y="1487"/>
                  </a:cubicBezTo>
                  <a:cubicBezTo>
                    <a:pt x="306" y="1495"/>
                    <a:pt x="297" y="1501"/>
                    <a:pt x="296" y="1510"/>
                  </a:cubicBezTo>
                  <a:cubicBezTo>
                    <a:pt x="294" y="1528"/>
                    <a:pt x="300" y="1547"/>
                    <a:pt x="303" y="1565"/>
                  </a:cubicBezTo>
                  <a:cubicBezTo>
                    <a:pt x="305" y="1580"/>
                    <a:pt x="300" y="1600"/>
                    <a:pt x="311" y="1611"/>
                  </a:cubicBezTo>
                  <a:cubicBezTo>
                    <a:pt x="322" y="1622"/>
                    <a:pt x="342" y="1616"/>
                    <a:pt x="358" y="1619"/>
                  </a:cubicBezTo>
                  <a:cubicBezTo>
                    <a:pt x="374" y="1667"/>
                    <a:pt x="367" y="1632"/>
                    <a:pt x="350" y="1713"/>
                  </a:cubicBezTo>
                  <a:cubicBezTo>
                    <a:pt x="341" y="1758"/>
                    <a:pt x="336" y="1802"/>
                    <a:pt x="319" y="1845"/>
                  </a:cubicBezTo>
                  <a:cubicBezTo>
                    <a:pt x="306" y="1876"/>
                    <a:pt x="287" y="1905"/>
                    <a:pt x="280" y="1938"/>
                  </a:cubicBezTo>
                  <a:cubicBezTo>
                    <a:pt x="270" y="1988"/>
                    <a:pt x="281" y="1967"/>
                    <a:pt x="249" y="2001"/>
                  </a:cubicBezTo>
                  <a:cubicBezTo>
                    <a:pt x="233" y="2039"/>
                    <a:pt x="227" y="2062"/>
                    <a:pt x="202" y="2094"/>
                  </a:cubicBezTo>
                  <a:cubicBezTo>
                    <a:pt x="183" y="2173"/>
                    <a:pt x="184" y="2171"/>
                    <a:pt x="117" y="2219"/>
                  </a:cubicBezTo>
                  <a:cubicBezTo>
                    <a:pt x="99" y="2232"/>
                    <a:pt x="70" y="2265"/>
                    <a:pt x="70" y="2265"/>
                  </a:cubicBezTo>
                  <a:cubicBezTo>
                    <a:pt x="52" y="2318"/>
                    <a:pt x="77" y="2259"/>
                    <a:pt x="31" y="2312"/>
                  </a:cubicBezTo>
                  <a:cubicBezTo>
                    <a:pt x="17" y="2328"/>
                    <a:pt x="11" y="2349"/>
                    <a:pt x="0" y="2366"/>
                  </a:cubicBezTo>
                  <a:cubicBezTo>
                    <a:pt x="4" y="2413"/>
                    <a:pt x="0" y="2483"/>
                    <a:pt x="39" y="2522"/>
                  </a:cubicBezTo>
                  <a:cubicBezTo>
                    <a:pt x="43" y="2526"/>
                    <a:pt x="92" y="2538"/>
                    <a:pt x="93" y="2538"/>
                  </a:cubicBezTo>
                  <a:cubicBezTo>
                    <a:pt x="142" y="2568"/>
                    <a:pt x="208" y="2577"/>
                    <a:pt x="264" y="2584"/>
                  </a:cubicBezTo>
                  <a:cubicBezTo>
                    <a:pt x="295" y="2579"/>
                    <a:pt x="328" y="2579"/>
                    <a:pt x="358" y="2569"/>
                  </a:cubicBezTo>
                  <a:cubicBezTo>
                    <a:pt x="369" y="2565"/>
                    <a:pt x="372" y="2551"/>
                    <a:pt x="381" y="2545"/>
                  </a:cubicBezTo>
                  <a:cubicBezTo>
                    <a:pt x="388" y="2540"/>
                    <a:pt x="397" y="2540"/>
                    <a:pt x="405" y="2538"/>
                  </a:cubicBezTo>
                  <a:cubicBezTo>
                    <a:pt x="491" y="2478"/>
                    <a:pt x="640" y="2544"/>
                    <a:pt x="739" y="2561"/>
                  </a:cubicBezTo>
                  <a:cubicBezTo>
                    <a:pt x="757" y="2556"/>
                    <a:pt x="777" y="2554"/>
                    <a:pt x="794" y="2545"/>
                  </a:cubicBezTo>
                  <a:cubicBezTo>
                    <a:pt x="883" y="2500"/>
                    <a:pt x="716" y="2542"/>
                    <a:pt x="864" y="2491"/>
                  </a:cubicBezTo>
                  <a:cubicBezTo>
                    <a:pt x="937" y="2465"/>
                    <a:pt x="894" y="2478"/>
                    <a:pt x="996" y="2460"/>
                  </a:cubicBezTo>
                  <a:cubicBezTo>
                    <a:pt x="1024" y="2420"/>
                    <a:pt x="1045" y="2378"/>
                    <a:pt x="1066" y="2335"/>
                  </a:cubicBezTo>
                  <a:cubicBezTo>
                    <a:pt x="1087" y="2292"/>
                    <a:pt x="1094" y="2245"/>
                    <a:pt x="1128" y="2211"/>
                  </a:cubicBezTo>
                  <a:cubicBezTo>
                    <a:pt x="1139" y="2177"/>
                    <a:pt x="1159" y="2143"/>
                    <a:pt x="1175" y="2110"/>
                  </a:cubicBezTo>
                  <a:cubicBezTo>
                    <a:pt x="1146" y="2048"/>
                    <a:pt x="1180" y="2100"/>
                    <a:pt x="1097" y="2063"/>
                  </a:cubicBezTo>
                  <a:cubicBezTo>
                    <a:pt x="1087" y="2059"/>
                    <a:pt x="1083" y="2046"/>
                    <a:pt x="1074" y="2040"/>
                  </a:cubicBezTo>
                  <a:cubicBezTo>
                    <a:pt x="1020" y="2001"/>
                    <a:pt x="1064" y="2046"/>
                    <a:pt x="1019" y="2008"/>
                  </a:cubicBezTo>
                  <a:cubicBezTo>
                    <a:pt x="995" y="1988"/>
                    <a:pt x="976" y="1971"/>
                    <a:pt x="949" y="1954"/>
                  </a:cubicBezTo>
                  <a:cubicBezTo>
                    <a:pt x="944" y="1944"/>
                    <a:pt x="942" y="1931"/>
                    <a:pt x="934" y="1923"/>
                  </a:cubicBezTo>
                  <a:cubicBezTo>
                    <a:pt x="921" y="1910"/>
                    <a:pt x="887" y="1892"/>
                    <a:pt x="887" y="1892"/>
                  </a:cubicBezTo>
                  <a:cubicBezTo>
                    <a:pt x="869" y="1855"/>
                    <a:pt x="839" y="1825"/>
                    <a:pt x="802" y="1806"/>
                  </a:cubicBezTo>
                  <a:cubicBezTo>
                    <a:pt x="756" y="1743"/>
                    <a:pt x="779" y="1768"/>
                    <a:pt x="739" y="1728"/>
                  </a:cubicBezTo>
                  <a:cubicBezTo>
                    <a:pt x="725" y="1700"/>
                    <a:pt x="709" y="1676"/>
                    <a:pt x="693" y="1650"/>
                  </a:cubicBezTo>
                  <a:cubicBezTo>
                    <a:pt x="674" y="1482"/>
                    <a:pt x="662" y="1336"/>
                    <a:pt x="599" y="1183"/>
                  </a:cubicBezTo>
                  <a:cubicBezTo>
                    <a:pt x="605" y="1078"/>
                    <a:pt x="589" y="1063"/>
                    <a:pt x="638" y="997"/>
                  </a:cubicBezTo>
                  <a:cubicBezTo>
                    <a:pt x="652" y="957"/>
                    <a:pt x="662" y="902"/>
                    <a:pt x="693" y="872"/>
                  </a:cubicBezTo>
                  <a:cubicBezTo>
                    <a:pt x="730" y="835"/>
                    <a:pt x="789" y="815"/>
                    <a:pt x="833" y="786"/>
                  </a:cubicBezTo>
                  <a:cubicBezTo>
                    <a:pt x="892" y="747"/>
                    <a:pt x="973" y="776"/>
                    <a:pt x="1043" y="771"/>
                  </a:cubicBezTo>
                  <a:cubicBezTo>
                    <a:pt x="1122" y="751"/>
                    <a:pt x="1034" y="781"/>
                    <a:pt x="1090" y="740"/>
                  </a:cubicBezTo>
                  <a:cubicBezTo>
                    <a:pt x="1136" y="707"/>
                    <a:pt x="1117" y="741"/>
                    <a:pt x="1152" y="709"/>
                  </a:cubicBezTo>
                  <a:cubicBezTo>
                    <a:pt x="1189" y="675"/>
                    <a:pt x="1211" y="642"/>
                    <a:pt x="1245" y="607"/>
                  </a:cubicBezTo>
                  <a:cubicBezTo>
                    <a:pt x="1262" y="558"/>
                    <a:pt x="1292" y="513"/>
                    <a:pt x="1339" y="491"/>
                  </a:cubicBezTo>
                  <a:cubicBezTo>
                    <a:pt x="1351" y="448"/>
                    <a:pt x="1365" y="414"/>
                    <a:pt x="1401" y="389"/>
                  </a:cubicBezTo>
                  <a:cubicBezTo>
                    <a:pt x="1407" y="365"/>
                    <a:pt x="1409" y="357"/>
                    <a:pt x="1416" y="335"/>
                  </a:cubicBezTo>
                  <a:cubicBezTo>
                    <a:pt x="1421" y="319"/>
                    <a:pt x="1432" y="288"/>
                    <a:pt x="1432" y="288"/>
                  </a:cubicBezTo>
                  <a:cubicBezTo>
                    <a:pt x="1409" y="255"/>
                    <a:pt x="1375" y="229"/>
                    <a:pt x="1339" y="210"/>
                  </a:cubicBezTo>
                  <a:cubicBezTo>
                    <a:pt x="1292" y="226"/>
                    <a:pt x="1335" y="206"/>
                    <a:pt x="1300" y="241"/>
                  </a:cubicBezTo>
                  <a:cubicBezTo>
                    <a:pt x="1272" y="269"/>
                    <a:pt x="1276" y="242"/>
                    <a:pt x="1276" y="273"/>
                  </a:cubicBezTo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731" y="3360"/>
              <a:ext cx="840" cy="360"/>
            </a:xfrm>
            <a:prstGeom prst="ellipse">
              <a:avLst/>
            </a:prstGeom>
            <a:solidFill>
              <a:srgbClr val="0099FF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11" y="3480"/>
              <a:ext cx="840" cy="360"/>
            </a:xfrm>
            <a:prstGeom prst="ellipse">
              <a:avLst/>
            </a:prstGeom>
            <a:solidFill>
              <a:srgbClr val="0099FF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651" y="3133"/>
              <a:ext cx="2900" cy="1460"/>
            </a:xfrm>
            <a:custGeom>
              <a:avLst/>
              <a:gdLst/>
              <a:ahLst/>
              <a:cxnLst/>
              <a:rect l="0" t="0" r="0" b="0"/>
              <a:pathLst>
                <a:path w="1160" h="584">
                  <a:moveTo>
                    <a:pt x="0" y="47"/>
                  </a:moveTo>
                  <a:cubicBezTo>
                    <a:pt x="66" y="3"/>
                    <a:pt x="298" y="50"/>
                    <a:pt x="397" y="70"/>
                  </a:cubicBezTo>
                  <a:cubicBezTo>
                    <a:pt x="510" y="127"/>
                    <a:pt x="532" y="236"/>
                    <a:pt x="561" y="350"/>
                  </a:cubicBezTo>
                  <a:cubicBezTo>
                    <a:pt x="564" y="418"/>
                    <a:pt x="559" y="486"/>
                    <a:pt x="569" y="553"/>
                  </a:cubicBezTo>
                  <a:cubicBezTo>
                    <a:pt x="573" y="578"/>
                    <a:pt x="639" y="584"/>
                    <a:pt x="639" y="584"/>
                  </a:cubicBezTo>
                  <a:cubicBezTo>
                    <a:pt x="654" y="574"/>
                    <a:pt x="670" y="563"/>
                    <a:pt x="685" y="553"/>
                  </a:cubicBezTo>
                  <a:cubicBezTo>
                    <a:pt x="693" y="548"/>
                    <a:pt x="709" y="537"/>
                    <a:pt x="709" y="537"/>
                  </a:cubicBezTo>
                  <a:cubicBezTo>
                    <a:pt x="734" y="499"/>
                    <a:pt x="717" y="470"/>
                    <a:pt x="693" y="436"/>
                  </a:cubicBezTo>
                  <a:cubicBezTo>
                    <a:pt x="700" y="342"/>
                    <a:pt x="695" y="284"/>
                    <a:pt x="670" y="195"/>
                  </a:cubicBezTo>
                  <a:cubicBezTo>
                    <a:pt x="671" y="184"/>
                    <a:pt x="676" y="103"/>
                    <a:pt x="693" y="86"/>
                  </a:cubicBezTo>
                  <a:cubicBezTo>
                    <a:pt x="699" y="80"/>
                    <a:pt x="709" y="81"/>
                    <a:pt x="717" y="78"/>
                  </a:cubicBezTo>
                  <a:cubicBezTo>
                    <a:pt x="732" y="10"/>
                    <a:pt x="783" y="13"/>
                    <a:pt x="841" y="0"/>
                  </a:cubicBezTo>
                  <a:cubicBezTo>
                    <a:pt x="903" y="3"/>
                    <a:pt x="966" y="3"/>
                    <a:pt x="1028" y="8"/>
                  </a:cubicBezTo>
                  <a:cubicBezTo>
                    <a:pt x="1063" y="11"/>
                    <a:pt x="1141" y="53"/>
                    <a:pt x="1160" y="1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171" y="3480"/>
              <a:ext cx="240" cy="360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091" y="3360"/>
              <a:ext cx="240" cy="360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771" y="4800"/>
              <a:ext cx="935" cy="333"/>
            </a:xfrm>
            <a:custGeom>
              <a:avLst/>
              <a:gdLst/>
              <a:ahLst/>
              <a:cxnLst/>
              <a:rect l="0" t="0" r="0" b="0"/>
              <a:pathLst>
                <a:path w="374" h="133">
                  <a:moveTo>
                    <a:pt x="16" y="8"/>
                  </a:moveTo>
                  <a:cubicBezTo>
                    <a:pt x="35" y="38"/>
                    <a:pt x="46" y="36"/>
                    <a:pt x="78" y="47"/>
                  </a:cubicBezTo>
                  <a:cubicBezTo>
                    <a:pt x="282" y="33"/>
                    <a:pt x="248" y="43"/>
                    <a:pt x="374" y="0"/>
                  </a:cubicBezTo>
                  <a:cubicBezTo>
                    <a:pt x="346" y="22"/>
                    <a:pt x="343" y="19"/>
                    <a:pt x="327" y="47"/>
                  </a:cubicBezTo>
                  <a:cubicBezTo>
                    <a:pt x="321" y="57"/>
                    <a:pt x="320" y="70"/>
                    <a:pt x="312" y="78"/>
                  </a:cubicBezTo>
                  <a:cubicBezTo>
                    <a:pt x="304" y="86"/>
                    <a:pt x="290" y="88"/>
                    <a:pt x="280" y="94"/>
                  </a:cubicBezTo>
                  <a:cubicBezTo>
                    <a:pt x="261" y="106"/>
                    <a:pt x="226" y="133"/>
                    <a:pt x="226" y="133"/>
                  </a:cubicBezTo>
                  <a:cubicBezTo>
                    <a:pt x="187" y="128"/>
                    <a:pt x="146" y="131"/>
                    <a:pt x="109" y="117"/>
                  </a:cubicBezTo>
                  <a:cubicBezTo>
                    <a:pt x="90" y="110"/>
                    <a:pt x="54" y="59"/>
                    <a:pt x="39" y="39"/>
                  </a:cubicBezTo>
                  <a:cubicBezTo>
                    <a:pt x="10" y="49"/>
                    <a:pt x="23" y="43"/>
                    <a:pt x="0" y="55"/>
                  </a:cubicBezTo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729" y="9983"/>
              <a:ext cx="2210" cy="1022"/>
            </a:xfrm>
            <a:custGeom>
              <a:avLst/>
              <a:gdLst/>
              <a:ahLst/>
              <a:cxnLst/>
              <a:rect l="0" t="0" r="0" b="0"/>
              <a:pathLst>
                <a:path w="884" h="409">
                  <a:moveTo>
                    <a:pt x="27" y="16"/>
                  </a:moveTo>
                  <a:cubicBezTo>
                    <a:pt x="177" y="60"/>
                    <a:pt x="365" y="41"/>
                    <a:pt x="518" y="47"/>
                  </a:cubicBezTo>
                  <a:cubicBezTo>
                    <a:pt x="626" y="69"/>
                    <a:pt x="737" y="64"/>
                    <a:pt x="845" y="86"/>
                  </a:cubicBezTo>
                  <a:cubicBezTo>
                    <a:pt x="851" y="140"/>
                    <a:pt x="853" y="195"/>
                    <a:pt x="860" y="249"/>
                  </a:cubicBezTo>
                  <a:cubicBezTo>
                    <a:pt x="863" y="276"/>
                    <a:pt x="884" y="327"/>
                    <a:pt x="884" y="327"/>
                  </a:cubicBezTo>
                  <a:cubicBezTo>
                    <a:pt x="821" y="333"/>
                    <a:pt x="759" y="342"/>
                    <a:pt x="697" y="350"/>
                  </a:cubicBezTo>
                  <a:cubicBezTo>
                    <a:pt x="650" y="356"/>
                    <a:pt x="557" y="366"/>
                    <a:pt x="557" y="366"/>
                  </a:cubicBezTo>
                  <a:cubicBezTo>
                    <a:pt x="391" y="409"/>
                    <a:pt x="196" y="354"/>
                    <a:pt x="27" y="327"/>
                  </a:cubicBezTo>
                  <a:cubicBezTo>
                    <a:pt x="32" y="304"/>
                    <a:pt x="36" y="280"/>
                    <a:pt x="43" y="257"/>
                  </a:cubicBezTo>
                  <a:cubicBezTo>
                    <a:pt x="48" y="241"/>
                    <a:pt x="59" y="210"/>
                    <a:pt x="59" y="210"/>
                  </a:cubicBezTo>
                  <a:cubicBezTo>
                    <a:pt x="33" y="160"/>
                    <a:pt x="44" y="184"/>
                    <a:pt x="20" y="109"/>
                  </a:cubicBezTo>
                  <a:cubicBezTo>
                    <a:pt x="14" y="91"/>
                    <a:pt x="4" y="55"/>
                    <a:pt x="4" y="55"/>
                  </a:cubicBezTo>
                  <a:cubicBezTo>
                    <a:pt x="7" y="39"/>
                    <a:pt x="0" y="18"/>
                    <a:pt x="12" y="8"/>
                  </a:cubicBezTo>
                  <a:cubicBezTo>
                    <a:pt x="22" y="0"/>
                    <a:pt x="39" y="10"/>
                    <a:pt x="51" y="16"/>
                  </a:cubicBezTo>
                  <a:cubicBezTo>
                    <a:pt x="58" y="20"/>
                    <a:pt x="35" y="16"/>
                    <a:pt x="27" y="1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8" name="Picture 4" descr="https://i.ytimg.com/vi/MCS87YNK90o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22" y="1616565"/>
            <a:ext cx="4607169" cy="29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6538" y="2556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tranh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8585" y="4737276"/>
            <a:ext cx="3012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6511" y="4783444"/>
            <a:ext cx="3529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93015" y="4737277"/>
            <a:ext cx="3270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s://i.pinimg.com/originals/fb/cd/9d/fbcd9d8824fb53e311d6a5e15bbbe0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56"/>
            <a:ext cx="12172315" cy="685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777" y="1092852"/>
            <a:ext cx="4144010" cy="715010"/>
          </a:xfrm>
        </p:spPr>
        <p:txBody>
          <a:bodyPr>
            <a:normAutofit/>
          </a:bodyPr>
          <a:lstStyle/>
          <a:p>
            <a:r>
              <a:rPr lang="en-US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  <a:endParaRPr lang="en-US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202356" y="282143"/>
            <a:ext cx="7441090" cy="653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/>
          <p:nvPr/>
        </p:nvSpPr>
        <p:spPr>
          <a:xfrm>
            <a:off x="416560" y="3102610"/>
            <a:ext cx="4843780" cy="653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cô đến rồi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lời chào cô ạ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mỉm cười thật tươi</a:t>
            </a:r>
          </a:p>
        </p:txBody>
      </p:sp>
      <p:sp>
        <p:nvSpPr>
          <p:cNvPr id="3" name="Title 1"/>
          <p:cNvSpPr txBox="1"/>
          <p:nvPr/>
        </p:nvSpPr>
        <p:spPr>
          <a:xfrm>
            <a:off x="5127869" y="1735552"/>
            <a:ext cx="4707793" cy="653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Trích - Nguyễn Xuân Sanh)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5923280" y="5183505"/>
            <a:ext cx="6249035" cy="653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học bài</a:t>
            </a:r>
          </a:p>
        </p:txBody>
      </p:sp>
    </p:spTree>
    <p:extLst>
      <p:ext uri="{BB962C8B-B14F-4D97-AF65-F5344CB8AC3E}">
        <p14:creationId xmlns:p14="http://schemas.microsoft.com/office/powerpoint/2010/main" val="22833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3927" y="109801"/>
            <a:ext cx="619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5" descr="20112011144404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51" y="815531"/>
            <a:ext cx="4650887" cy="2947577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75" name="Picture 3" descr="C:\Users\DELL\Desktop\VIDEO\Tranh-ve-20-11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3" y="3959461"/>
            <a:ext cx="5181445" cy="278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LL\Desktop\VIDEO\c0ad37a54b0aae2befa79048fd86c8a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3" y="696040"/>
            <a:ext cx="5181445" cy="318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ELL\Desktop\VIDEO\hinh-anh-thay-giao-co-giao-de-lam-bao-tuong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18" y="3878128"/>
            <a:ext cx="4728551" cy="286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66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image0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"/>
          <a:stretch/>
        </p:blipFill>
        <p:spPr bwMode="auto">
          <a:xfrm>
            <a:off x="137743" y="1113691"/>
            <a:ext cx="3848104" cy="27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31782" y="314961"/>
            <a:ext cx="8408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https://tse4.mm.bing.net/th?id=OIP.6QQBKq50k6VokHbWPp9exQHaEK&amp;pid=Api&amp;P=0&amp;w=318&amp;h=18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4" t="4533" r="9096"/>
          <a:stretch/>
        </p:blipFill>
        <p:spPr bwMode="auto">
          <a:xfrm>
            <a:off x="137743" y="3974123"/>
            <a:ext cx="3882802" cy="271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ELL\Desktop\VIDEO\44940580_349658538940891_289650257980030976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159" y="1112940"/>
            <a:ext cx="3840643" cy="558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L\Desktop\VIDEO\ve-tranh-20-11-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340" y="1113690"/>
            <a:ext cx="3987599" cy="559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81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69" y="3704491"/>
            <a:ext cx="4226170" cy="30128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6313" y="163342"/>
            <a:ext cx="8839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https://tse4.mm.bing.net/th?id=OIP.znVSOFfeBM8jJ6TYWcrFNwHaFj&amp;pid=Api&amp;P=0&amp;w=202&amp;h=1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68" y="809673"/>
            <a:ext cx="4226171" cy="277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ELL\Desktop\VIDEO\0f2a6f759415694b3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60" y="1031629"/>
            <a:ext cx="5052647" cy="550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4722" y="117231"/>
            <a:ext cx="9056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DELL\Downloads\Screenshot_20211101-090113_Chro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3" y="1077217"/>
            <a:ext cx="4044462" cy="532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ELL\Desktop\VIDEO\5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76" y="1077218"/>
            <a:ext cx="6576647" cy="532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5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originals/1f/b9/70/1fb97057baad527cca31684716ce8c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355" y="0"/>
            <a:ext cx="12839945" cy="763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785" y="1230924"/>
            <a:ext cx="1169963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 lvl="0"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+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  <a:p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5630" y="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THẦY CÔ CỦA EM</a:t>
            </a:r>
          </a:p>
        </p:txBody>
      </p:sp>
    </p:spTree>
    <p:extLst>
      <p:ext uri="{BB962C8B-B14F-4D97-AF65-F5344CB8AC3E}">
        <p14:creationId xmlns:p14="http://schemas.microsoft.com/office/powerpoint/2010/main" val="87311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2154" y="12374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THẦY CÔ CỦA EM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9887" y="2180491"/>
            <a:ext cx="6117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https://dean2020.edu.vn/wp-content/uploads/2019/07/hinh-nen-slide-thuyet-trinh-dep-29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19046" y="10029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THẦY CÔ CỦA 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056" y="1606749"/>
            <a:ext cx="4075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1179" y="2191524"/>
            <a:ext cx="92729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/>
              </a:rPr>
              <a:t>Em</a:t>
            </a:r>
            <a:r>
              <a:rPr lang="en-US" sz="3200" dirty="0" smtClean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sẽ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giới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thiệu</a:t>
            </a:r>
            <a:r>
              <a:rPr lang="en-US" sz="3200" dirty="0">
                <a:latin typeface="Times New Roman"/>
              </a:rPr>
              <a:t> SPMT </a:t>
            </a:r>
            <a:r>
              <a:rPr lang="en-US" sz="3200" dirty="0" err="1">
                <a:latin typeface="Times New Roman"/>
              </a:rPr>
              <a:t>của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mình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như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thế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nào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cho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người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thân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trong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gia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đình</a:t>
            </a:r>
            <a:r>
              <a:rPr lang="en-US" sz="3200" dirty="0">
                <a:latin typeface="Times New Roman"/>
              </a:rPr>
              <a:t>?</a:t>
            </a:r>
            <a:endParaRPr lang="en-US" sz="2000" dirty="0">
              <a:latin typeface="Times New Roman"/>
              <a:ea typeface="MS Mincho"/>
            </a:endParaRPr>
          </a:p>
          <a:p>
            <a:pPr marL="457200" indent="-457200">
              <a:buFontTx/>
              <a:buChar char="-"/>
            </a:pP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https://imgt.taimienphi.vn/cf/Images/ptx/2019/3/27/hinh-nen-powerpoint-chu-de-lich-su-dep-nhat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all.vn/wp-content/uploads/2020/01/hinh-nen-powerpoint-de-thuong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8250" y="428625"/>
            <a:ext cx="1076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66092"/>
            <a:ext cx="3511062" cy="3948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15" y="1428750"/>
            <a:ext cx="3341077" cy="3786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0" y="1428750"/>
            <a:ext cx="3524250" cy="378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9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all.vn/wp-content/uploads/2020/01/hinh-nen-powerpoint-de-thuong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01815" y="179908"/>
            <a:ext cx="55801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THẦY CÔ CỦA EM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150" y="1279883"/>
            <a:ext cx="10490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3" descr="thiep-chuc-mung_9bddded26b484243891501bdb8fa66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461" y="2039816"/>
            <a:ext cx="5955323" cy="443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2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msmobile.com.vn/upload_images/images/hinh-nen-powerpoint-hoat-hin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xresdefault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0307" y="269631"/>
            <a:ext cx="11301047" cy="6013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vdoc.vn/data/image/2020/05/06/tong-hop-hinh-nen-powerpoint-mo-dau-dep-va-an-tuong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8" y="0"/>
            <a:ext cx="123443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useful.vn/wp-content/uploads/2020/07/14_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71" y="328246"/>
            <a:ext cx="9678022" cy="594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t.quantrimang.com/photos/image/2018/01/31/hinh-nen-Powerpoint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2" y="-1"/>
            <a:ext cx="1209956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r="2628" b="7101"/>
          <a:stretch/>
        </p:blipFill>
        <p:spPr bwMode="auto">
          <a:xfrm>
            <a:off x="8218103" y="445167"/>
            <a:ext cx="3751385" cy="218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r="3344" b="6497"/>
          <a:stretch/>
        </p:blipFill>
        <p:spPr bwMode="auto">
          <a:xfrm>
            <a:off x="162771" y="3647400"/>
            <a:ext cx="3858245" cy="2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r="4453" b="6353"/>
          <a:stretch/>
        </p:blipFill>
        <p:spPr bwMode="auto">
          <a:xfrm>
            <a:off x="4161691" y="3647399"/>
            <a:ext cx="3793503" cy="2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r="3692" b="6596"/>
          <a:stretch/>
        </p:blipFill>
        <p:spPr bwMode="auto">
          <a:xfrm>
            <a:off x="8100646" y="3647399"/>
            <a:ext cx="3868842" cy="2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" r="3104" b="6060"/>
          <a:stretch/>
        </p:blipFill>
        <p:spPr bwMode="auto">
          <a:xfrm>
            <a:off x="4161692" y="445167"/>
            <a:ext cx="3938954" cy="218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r="3220" b="6346"/>
          <a:stretch/>
        </p:blipFill>
        <p:spPr bwMode="auto">
          <a:xfrm>
            <a:off x="257908" y="486351"/>
            <a:ext cx="3763108" cy="209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88295" y="2754922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7275" y="2812157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42628" y="2832843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40726" y="5955322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01627" y="5955322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89293" y="5965665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5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giupban.com.vn/wp-content/uploads/nen-powerpoint-mau-xanh-duong-cuc-dep_012324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606" y="1582090"/>
            <a:ext cx="11768189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18"/>
              </a:lnSpc>
            </a:pP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ctr">
              <a:lnSpc>
                <a:spcPts val="2518"/>
              </a:lnSpc>
            </a:pP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518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ts val="2518"/>
              </a:lnSpc>
              <a:buFontTx/>
              <a:buChar char="-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518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ts val="2518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ts val="2518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ts val="2518"/>
              </a:lnSpc>
              <a:buFontTx/>
              <a:buChar char="-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18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SPMT; </a:t>
            </a:r>
          </a:p>
          <a:p>
            <a:pPr marL="457200" indent="-457200">
              <a:lnSpc>
                <a:spcPts val="2518"/>
              </a:lnSpc>
              <a:buFontTx/>
              <a:buChar char="-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18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535652" y="214313"/>
            <a:ext cx="11180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 THẦY CÔ CỦA EM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70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736" y="5512873"/>
            <a:ext cx="1947334" cy="115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3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53677" y="2017489"/>
            <a:ext cx="1123949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60"/>
              </a:lnSpc>
              <a:spcBef>
                <a:spcPct val="0"/>
              </a:spcBef>
            </a:pPr>
            <a:r>
              <a:rPr lang="en-US" sz="4400" dirty="0" err="1" smtClean="0">
                <a:solidFill>
                  <a:srgbClr val="EE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dirty="0" smtClean="0">
                <a:solidFill>
                  <a:srgbClr val="EE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EE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solidFill>
                  <a:srgbClr val="EE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EE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rgbClr val="EE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EE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dirty="0" smtClean="0">
                <a:solidFill>
                  <a:srgbClr val="EE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EE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dirty="0" smtClean="0">
                <a:solidFill>
                  <a:srgbClr val="EE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EE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 smtClean="0">
                <a:solidFill>
                  <a:srgbClr val="EE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EE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400" dirty="0" smtClean="0">
                <a:solidFill>
                  <a:srgbClr val="EE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262" name="Group 10"/>
          <p:cNvGrpSpPr>
            <a:grpSpLocks/>
          </p:cNvGrpSpPr>
          <p:nvPr/>
        </p:nvGrpSpPr>
        <p:grpSpPr bwMode="auto">
          <a:xfrm>
            <a:off x="17320" y="5018580"/>
            <a:ext cx="2089151" cy="1695192"/>
            <a:chOff x="3785" y="3491"/>
            <a:chExt cx="857" cy="821"/>
          </a:xfrm>
        </p:grpSpPr>
        <p:grpSp>
          <p:nvGrpSpPr>
            <p:cNvPr id="263" name="Group 11"/>
            <p:cNvGrpSpPr>
              <a:grpSpLocks/>
            </p:cNvGrpSpPr>
            <p:nvPr/>
          </p:nvGrpSpPr>
          <p:grpSpPr bwMode="auto">
            <a:xfrm>
              <a:off x="3794" y="3491"/>
              <a:ext cx="848" cy="821"/>
              <a:chOff x="3794" y="3491"/>
              <a:chExt cx="848" cy="821"/>
            </a:xfrm>
          </p:grpSpPr>
          <p:sp>
            <p:nvSpPr>
              <p:cNvPr id="320" name="Freeform 12"/>
              <p:cNvSpPr>
                <a:spLocks/>
              </p:cNvSpPr>
              <p:nvPr/>
            </p:nvSpPr>
            <p:spPr bwMode="auto">
              <a:xfrm>
                <a:off x="3930" y="4225"/>
                <a:ext cx="597" cy="87"/>
              </a:xfrm>
              <a:custGeom>
                <a:avLst/>
                <a:gdLst>
                  <a:gd name="T0" fmla="*/ 102 w 597"/>
                  <a:gd name="T1" fmla="*/ 53 h 87"/>
                  <a:gd name="T2" fmla="*/ 0 w 597"/>
                  <a:gd name="T3" fmla="*/ 46 h 87"/>
                  <a:gd name="T4" fmla="*/ 27 w 597"/>
                  <a:gd name="T5" fmla="*/ 60 h 87"/>
                  <a:gd name="T6" fmla="*/ 7 w 597"/>
                  <a:gd name="T7" fmla="*/ 63 h 87"/>
                  <a:gd name="T8" fmla="*/ 64 w 597"/>
                  <a:gd name="T9" fmla="*/ 77 h 87"/>
                  <a:gd name="T10" fmla="*/ 30 w 597"/>
                  <a:gd name="T11" fmla="*/ 79 h 87"/>
                  <a:gd name="T12" fmla="*/ 104 w 597"/>
                  <a:gd name="T13" fmla="*/ 87 h 87"/>
                  <a:gd name="T14" fmla="*/ 154 w 597"/>
                  <a:gd name="T15" fmla="*/ 86 h 87"/>
                  <a:gd name="T16" fmla="*/ 202 w 597"/>
                  <a:gd name="T17" fmla="*/ 83 h 87"/>
                  <a:gd name="T18" fmla="*/ 184 w 597"/>
                  <a:gd name="T19" fmla="*/ 80 h 87"/>
                  <a:gd name="T20" fmla="*/ 247 w 597"/>
                  <a:gd name="T21" fmla="*/ 75 h 87"/>
                  <a:gd name="T22" fmla="*/ 231 w 597"/>
                  <a:gd name="T23" fmla="*/ 70 h 87"/>
                  <a:gd name="T24" fmla="*/ 281 w 597"/>
                  <a:gd name="T25" fmla="*/ 63 h 87"/>
                  <a:gd name="T26" fmla="*/ 313 w 597"/>
                  <a:gd name="T27" fmla="*/ 69 h 87"/>
                  <a:gd name="T28" fmla="*/ 309 w 597"/>
                  <a:gd name="T29" fmla="*/ 66 h 87"/>
                  <a:gd name="T30" fmla="*/ 361 w 597"/>
                  <a:gd name="T31" fmla="*/ 75 h 87"/>
                  <a:gd name="T32" fmla="*/ 397 w 597"/>
                  <a:gd name="T33" fmla="*/ 79 h 87"/>
                  <a:gd name="T34" fmla="*/ 377 w 597"/>
                  <a:gd name="T35" fmla="*/ 73 h 87"/>
                  <a:gd name="T36" fmla="*/ 447 w 597"/>
                  <a:gd name="T37" fmla="*/ 76 h 87"/>
                  <a:gd name="T38" fmla="*/ 476 w 597"/>
                  <a:gd name="T39" fmla="*/ 73 h 87"/>
                  <a:gd name="T40" fmla="*/ 454 w 597"/>
                  <a:gd name="T41" fmla="*/ 70 h 87"/>
                  <a:gd name="T42" fmla="*/ 538 w 597"/>
                  <a:gd name="T43" fmla="*/ 66 h 87"/>
                  <a:gd name="T44" fmla="*/ 567 w 597"/>
                  <a:gd name="T45" fmla="*/ 62 h 87"/>
                  <a:gd name="T46" fmla="*/ 531 w 597"/>
                  <a:gd name="T47" fmla="*/ 62 h 87"/>
                  <a:gd name="T48" fmla="*/ 597 w 597"/>
                  <a:gd name="T49" fmla="*/ 43 h 87"/>
                  <a:gd name="T50" fmla="*/ 547 w 597"/>
                  <a:gd name="T51" fmla="*/ 49 h 87"/>
                  <a:gd name="T52" fmla="*/ 587 w 597"/>
                  <a:gd name="T53" fmla="*/ 26 h 87"/>
                  <a:gd name="T54" fmla="*/ 597 w 597"/>
                  <a:gd name="T55" fmla="*/ 12 h 87"/>
                  <a:gd name="T56" fmla="*/ 547 w 597"/>
                  <a:gd name="T57" fmla="*/ 26 h 87"/>
                  <a:gd name="T58" fmla="*/ 560 w 597"/>
                  <a:gd name="T59" fmla="*/ 18 h 87"/>
                  <a:gd name="T60" fmla="*/ 515 w 597"/>
                  <a:gd name="T61" fmla="*/ 18 h 87"/>
                  <a:gd name="T62" fmla="*/ 377 w 597"/>
                  <a:gd name="T63" fmla="*/ 0 h 87"/>
                  <a:gd name="T64" fmla="*/ 102 w 597"/>
                  <a:gd name="T65" fmla="*/ 53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97" h="87">
                    <a:moveTo>
                      <a:pt x="102" y="53"/>
                    </a:moveTo>
                    <a:lnTo>
                      <a:pt x="0" y="46"/>
                    </a:lnTo>
                    <a:lnTo>
                      <a:pt x="27" y="60"/>
                    </a:lnTo>
                    <a:lnTo>
                      <a:pt x="7" y="63"/>
                    </a:lnTo>
                    <a:lnTo>
                      <a:pt x="64" y="77"/>
                    </a:lnTo>
                    <a:lnTo>
                      <a:pt x="30" y="79"/>
                    </a:lnTo>
                    <a:lnTo>
                      <a:pt x="104" y="87"/>
                    </a:lnTo>
                    <a:lnTo>
                      <a:pt x="154" y="86"/>
                    </a:lnTo>
                    <a:lnTo>
                      <a:pt x="202" y="83"/>
                    </a:lnTo>
                    <a:lnTo>
                      <a:pt x="184" y="80"/>
                    </a:lnTo>
                    <a:lnTo>
                      <a:pt x="247" y="75"/>
                    </a:lnTo>
                    <a:lnTo>
                      <a:pt x="231" y="70"/>
                    </a:lnTo>
                    <a:lnTo>
                      <a:pt x="281" y="63"/>
                    </a:lnTo>
                    <a:lnTo>
                      <a:pt x="313" y="69"/>
                    </a:lnTo>
                    <a:lnTo>
                      <a:pt x="309" y="66"/>
                    </a:lnTo>
                    <a:lnTo>
                      <a:pt x="361" y="75"/>
                    </a:lnTo>
                    <a:lnTo>
                      <a:pt x="397" y="79"/>
                    </a:lnTo>
                    <a:lnTo>
                      <a:pt x="377" y="73"/>
                    </a:lnTo>
                    <a:lnTo>
                      <a:pt x="447" y="76"/>
                    </a:lnTo>
                    <a:lnTo>
                      <a:pt x="476" y="73"/>
                    </a:lnTo>
                    <a:lnTo>
                      <a:pt x="454" y="70"/>
                    </a:lnTo>
                    <a:lnTo>
                      <a:pt x="538" y="66"/>
                    </a:lnTo>
                    <a:lnTo>
                      <a:pt x="567" y="62"/>
                    </a:lnTo>
                    <a:lnTo>
                      <a:pt x="531" y="62"/>
                    </a:lnTo>
                    <a:lnTo>
                      <a:pt x="597" y="43"/>
                    </a:lnTo>
                    <a:lnTo>
                      <a:pt x="547" y="49"/>
                    </a:lnTo>
                    <a:lnTo>
                      <a:pt x="587" y="26"/>
                    </a:lnTo>
                    <a:lnTo>
                      <a:pt x="597" y="12"/>
                    </a:lnTo>
                    <a:lnTo>
                      <a:pt x="547" y="26"/>
                    </a:lnTo>
                    <a:lnTo>
                      <a:pt x="560" y="18"/>
                    </a:lnTo>
                    <a:lnTo>
                      <a:pt x="515" y="18"/>
                    </a:lnTo>
                    <a:lnTo>
                      <a:pt x="377" y="0"/>
                    </a:lnTo>
                    <a:lnTo>
                      <a:pt x="102" y="53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21" name="Freeform 13"/>
              <p:cNvSpPr>
                <a:spLocks/>
              </p:cNvSpPr>
              <p:nvPr/>
            </p:nvSpPr>
            <p:spPr bwMode="auto">
              <a:xfrm>
                <a:off x="4257" y="3666"/>
                <a:ext cx="90" cy="607"/>
              </a:xfrm>
              <a:custGeom>
                <a:avLst/>
                <a:gdLst>
                  <a:gd name="T0" fmla="*/ 90 w 90"/>
                  <a:gd name="T1" fmla="*/ 0 h 607"/>
                  <a:gd name="T2" fmla="*/ 90 w 90"/>
                  <a:gd name="T3" fmla="*/ 156 h 607"/>
                  <a:gd name="T4" fmla="*/ 81 w 90"/>
                  <a:gd name="T5" fmla="*/ 213 h 607"/>
                  <a:gd name="T6" fmla="*/ 75 w 90"/>
                  <a:gd name="T7" fmla="*/ 263 h 607"/>
                  <a:gd name="T8" fmla="*/ 63 w 90"/>
                  <a:gd name="T9" fmla="*/ 315 h 607"/>
                  <a:gd name="T10" fmla="*/ 40 w 90"/>
                  <a:gd name="T11" fmla="*/ 388 h 607"/>
                  <a:gd name="T12" fmla="*/ 22 w 90"/>
                  <a:gd name="T13" fmla="*/ 465 h 607"/>
                  <a:gd name="T14" fmla="*/ 9 w 90"/>
                  <a:gd name="T15" fmla="*/ 544 h 607"/>
                  <a:gd name="T16" fmla="*/ 0 w 90"/>
                  <a:gd name="T17" fmla="*/ 607 h 6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" h="607">
                    <a:moveTo>
                      <a:pt x="90" y="0"/>
                    </a:moveTo>
                    <a:lnTo>
                      <a:pt x="90" y="156"/>
                    </a:lnTo>
                    <a:lnTo>
                      <a:pt x="81" y="213"/>
                    </a:lnTo>
                    <a:lnTo>
                      <a:pt x="75" y="263"/>
                    </a:lnTo>
                    <a:lnTo>
                      <a:pt x="63" y="315"/>
                    </a:lnTo>
                    <a:lnTo>
                      <a:pt x="40" y="388"/>
                    </a:lnTo>
                    <a:lnTo>
                      <a:pt x="22" y="465"/>
                    </a:lnTo>
                    <a:lnTo>
                      <a:pt x="9" y="544"/>
                    </a:lnTo>
                    <a:lnTo>
                      <a:pt x="0" y="607"/>
                    </a:lnTo>
                  </a:path>
                </a:pathLst>
              </a:custGeom>
              <a:noFill/>
              <a:ln w="38100">
                <a:solidFill>
                  <a:srgbClr val="004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22" name="Freeform 14"/>
              <p:cNvSpPr>
                <a:spLocks/>
              </p:cNvSpPr>
              <p:nvPr/>
            </p:nvSpPr>
            <p:spPr bwMode="auto">
              <a:xfrm>
                <a:off x="4259" y="3680"/>
                <a:ext cx="91" cy="595"/>
              </a:xfrm>
              <a:custGeom>
                <a:avLst/>
                <a:gdLst>
                  <a:gd name="T0" fmla="*/ 91 w 91"/>
                  <a:gd name="T1" fmla="*/ 0 h 595"/>
                  <a:gd name="T2" fmla="*/ 91 w 91"/>
                  <a:gd name="T3" fmla="*/ 153 h 595"/>
                  <a:gd name="T4" fmla="*/ 82 w 91"/>
                  <a:gd name="T5" fmla="*/ 209 h 595"/>
                  <a:gd name="T6" fmla="*/ 75 w 91"/>
                  <a:gd name="T7" fmla="*/ 258 h 595"/>
                  <a:gd name="T8" fmla="*/ 63 w 91"/>
                  <a:gd name="T9" fmla="*/ 309 h 595"/>
                  <a:gd name="T10" fmla="*/ 41 w 91"/>
                  <a:gd name="T11" fmla="*/ 381 h 595"/>
                  <a:gd name="T12" fmla="*/ 23 w 91"/>
                  <a:gd name="T13" fmla="*/ 456 h 595"/>
                  <a:gd name="T14" fmla="*/ 9 w 91"/>
                  <a:gd name="T15" fmla="*/ 534 h 595"/>
                  <a:gd name="T16" fmla="*/ 0 w 91"/>
                  <a:gd name="T17" fmla="*/ 595 h 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595">
                    <a:moveTo>
                      <a:pt x="91" y="0"/>
                    </a:moveTo>
                    <a:lnTo>
                      <a:pt x="91" y="153"/>
                    </a:lnTo>
                    <a:lnTo>
                      <a:pt x="82" y="209"/>
                    </a:lnTo>
                    <a:lnTo>
                      <a:pt x="75" y="258"/>
                    </a:lnTo>
                    <a:lnTo>
                      <a:pt x="63" y="309"/>
                    </a:lnTo>
                    <a:lnTo>
                      <a:pt x="41" y="381"/>
                    </a:lnTo>
                    <a:lnTo>
                      <a:pt x="23" y="456"/>
                    </a:lnTo>
                    <a:lnTo>
                      <a:pt x="9" y="534"/>
                    </a:lnTo>
                    <a:lnTo>
                      <a:pt x="0" y="595"/>
                    </a:lnTo>
                  </a:path>
                </a:pathLst>
              </a:custGeom>
              <a:noFill/>
              <a:ln w="19050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23" name="Freeform 15"/>
              <p:cNvSpPr>
                <a:spLocks/>
              </p:cNvSpPr>
              <p:nvPr/>
            </p:nvSpPr>
            <p:spPr bwMode="auto">
              <a:xfrm>
                <a:off x="4117" y="3687"/>
                <a:ext cx="233" cy="82"/>
              </a:xfrm>
              <a:custGeom>
                <a:avLst/>
                <a:gdLst>
                  <a:gd name="T0" fmla="*/ 230 w 233"/>
                  <a:gd name="T1" fmla="*/ 4 h 82"/>
                  <a:gd name="T2" fmla="*/ 227 w 233"/>
                  <a:gd name="T3" fmla="*/ 1 h 82"/>
                  <a:gd name="T4" fmla="*/ 223 w 233"/>
                  <a:gd name="T5" fmla="*/ 0 h 82"/>
                  <a:gd name="T6" fmla="*/ 218 w 233"/>
                  <a:gd name="T7" fmla="*/ 0 h 82"/>
                  <a:gd name="T8" fmla="*/ 211 w 233"/>
                  <a:gd name="T9" fmla="*/ 0 h 82"/>
                  <a:gd name="T10" fmla="*/ 197 w 233"/>
                  <a:gd name="T11" fmla="*/ 3 h 82"/>
                  <a:gd name="T12" fmla="*/ 175 w 233"/>
                  <a:gd name="T13" fmla="*/ 9 h 82"/>
                  <a:gd name="T14" fmla="*/ 150 w 233"/>
                  <a:gd name="T15" fmla="*/ 16 h 82"/>
                  <a:gd name="T16" fmla="*/ 108 w 233"/>
                  <a:gd name="T17" fmla="*/ 28 h 82"/>
                  <a:gd name="T18" fmla="*/ 69 w 233"/>
                  <a:gd name="T19" fmla="*/ 42 h 82"/>
                  <a:gd name="T20" fmla="*/ 42 w 233"/>
                  <a:gd name="T21" fmla="*/ 52 h 82"/>
                  <a:gd name="T22" fmla="*/ 29 w 233"/>
                  <a:gd name="T23" fmla="*/ 58 h 82"/>
                  <a:gd name="T24" fmla="*/ 16 w 233"/>
                  <a:gd name="T25" fmla="*/ 65 h 82"/>
                  <a:gd name="T26" fmla="*/ 11 w 233"/>
                  <a:gd name="T27" fmla="*/ 67 h 82"/>
                  <a:gd name="T28" fmla="*/ 6 w 233"/>
                  <a:gd name="T29" fmla="*/ 70 h 82"/>
                  <a:gd name="T30" fmla="*/ 2 w 233"/>
                  <a:gd name="T31" fmla="*/ 74 h 82"/>
                  <a:gd name="T32" fmla="*/ 0 w 233"/>
                  <a:gd name="T33" fmla="*/ 77 h 82"/>
                  <a:gd name="T34" fmla="*/ 0 w 233"/>
                  <a:gd name="T35" fmla="*/ 78 h 82"/>
                  <a:gd name="T36" fmla="*/ 1 w 233"/>
                  <a:gd name="T37" fmla="*/ 81 h 82"/>
                  <a:gd name="T38" fmla="*/ 4 w 233"/>
                  <a:gd name="T39" fmla="*/ 82 h 82"/>
                  <a:gd name="T40" fmla="*/ 7 w 233"/>
                  <a:gd name="T41" fmla="*/ 82 h 82"/>
                  <a:gd name="T42" fmla="*/ 13 w 233"/>
                  <a:gd name="T43" fmla="*/ 82 h 82"/>
                  <a:gd name="T44" fmla="*/ 24 w 233"/>
                  <a:gd name="T45" fmla="*/ 81 h 82"/>
                  <a:gd name="T46" fmla="*/ 41 w 233"/>
                  <a:gd name="T47" fmla="*/ 78 h 82"/>
                  <a:gd name="T48" fmla="*/ 59 w 233"/>
                  <a:gd name="T49" fmla="*/ 73 h 82"/>
                  <a:gd name="T50" fmla="*/ 87 w 233"/>
                  <a:gd name="T51" fmla="*/ 65 h 82"/>
                  <a:gd name="T52" fmla="*/ 125 w 233"/>
                  <a:gd name="T53" fmla="*/ 52 h 82"/>
                  <a:gd name="T54" fmla="*/ 164 w 233"/>
                  <a:gd name="T55" fmla="*/ 38 h 82"/>
                  <a:gd name="T56" fmla="*/ 188 w 233"/>
                  <a:gd name="T57" fmla="*/ 30 h 82"/>
                  <a:gd name="T58" fmla="*/ 209 w 233"/>
                  <a:gd name="T59" fmla="*/ 22 h 82"/>
                  <a:gd name="T60" fmla="*/ 224 w 233"/>
                  <a:gd name="T61" fmla="*/ 15 h 82"/>
                  <a:gd name="T62" fmla="*/ 230 w 233"/>
                  <a:gd name="T63" fmla="*/ 11 h 82"/>
                  <a:gd name="T64" fmla="*/ 233 w 233"/>
                  <a:gd name="T65" fmla="*/ 9 h 82"/>
                  <a:gd name="T66" fmla="*/ 230 w 233"/>
                  <a:gd name="T67" fmla="*/ 4 h 82"/>
                  <a:gd name="T68" fmla="*/ 230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230" y="4"/>
                    </a:moveTo>
                    <a:lnTo>
                      <a:pt x="227" y="1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7" y="3"/>
                    </a:lnTo>
                    <a:lnTo>
                      <a:pt x="175" y="9"/>
                    </a:lnTo>
                    <a:lnTo>
                      <a:pt x="150" y="16"/>
                    </a:lnTo>
                    <a:lnTo>
                      <a:pt x="108" y="28"/>
                    </a:lnTo>
                    <a:lnTo>
                      <a:pt x="69" y="42"/>
                    </a:lnTo>
                    <a:lnTo>
                      <a:pt x="42" y="52"/>
                    </a:lnTo>
                    <a:lnTo>
                      <a:pt x="29" y="58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6" y="70"/>
                    </a:lnTo>
                    <a:lnTo>
                      <a:pt x="2" y="74"/>
                    </a:lnTo>
                    <a:lnTo>
                      <a:pt x="0" y="77"/>
                    </a:lnTo>
                    <a:lnTo>
                      <a:pt x="0" y="78"/>
                    </a:lnTo>
                    <a:lnTo>
                      <a:pt x="1" y="81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24" y="81"/>
                    </a:lnTo>
                    <a:lnTo>
                      <a:pt x="41" y="78"/>
                    </a:lnTo>
                    <a:lnTo>
                      <a:pt x="59" y="73"/>
                    </a:lnTo>
                    <a:lnTo>
                      <a:pt x="87" y="65"/>
                    </a:lnTo>
                    <a:lnTo>
                      <a:pt x="125" y="52"/>
                    </a:lnTo>
                    <a:lnTo>
                      <a:pt x="164" y="38"/>
                    </a:lnTo>
                    <a:lnTo>
                      <a:pt x="188" y="30"/>
                    </a:lnTo>
                    <a:lnTo>
                      <a:pt x="209" y="22"/>
                    </a:lnTo>
                    <a:lnTo>
                      <a:pt x="224" y="15"/>
                    </a:lnTo>
                    <a:lnTo>
                      <a:pt x="230" y="11"/>
                    </a:lnTo>
                    <a:lnTo>
                      <a:pt x="233" y="9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24" name="Freeform 16"/>
              <p:cNvSpPr>
                <a:spLocks/>
              </p:cNvSpPr>
              <p:nvPr/>
            </p:nvSpPr>
            <p:spPr bwMode="auto">
              <a:xfrm>
                <a:off x="4117" y="3682"/>
                <a:ext cx="233" cy="82"/>
              </a:xfrm>
              <a:custGeom>
                <a:avLst/>
                <a:gdLst>
                  <a:gd name="T0" fmla="*/ 230 w 233"/>
                  <a:gd name="T1" fmla="*/ 4 h 82"/>
                  <a:gd name="T2" fmla="*/ 227 w 233"/>
                  <a:gd name="T3" fmla="*/ 1 h 82"/>
                  <a:gd name="T4" fmla="*/ 223 w 233"/>
                  <a:gd name="T5" fmla="*/ 0 h 82"/>
                  <a:gd name="T6" fmla="*/ 218 w 233"/>
                  <a:gd name="T7" fmla="*/ 0 h 82"/>
                  <a:gd name="T8" fmla="*/ 211 w 233"/>
                  <a:gd name="T9" fmla="*/ 0 h 82"/>
                  <a:gd name="T10" fmla="*/ 197 w 233"/>
                  <a:gd name="T11" fmla="*/ 3 h 82"/>
                  <a:gd name="T12" fmla="*/ 175 w 233"/>
                  <a:gd name="T13" fmla="*/ 9 h 82"/>
                  <a:gd name="T14" fmla="*/ 150 w 233"/>
                  <a:gd name="T15" fmla="*/ 16 h 82"/>
                  <a:gd name="T16" fmla="*/ 108 w 233"/>
                  <a:gd name="T17" fmla="*/ 29 h 82"/>
                  <a:gd name="T18" fmla="*/ 69 w 233"/>
                  <a:gd name="T19" fmla="*/ 42 h 82"/>
                  <a:gd name="T20" fmla="*/ 42 w 233"/>
                  <a:gd name="T21" fmla="*/ 53 h 82"/>
                  <a:gd name="T22" fmla="*/ 29 w 233"/>
                  <a:gd name="T23" fmla="*/ 58 h 82"/>
                  <a:gd name="T24" fmla="*/ 16 w 233"/>
                  <a:gd name="T25" fmla="*/ 65 h 82"/>
                  <a:gd name="T26" fmla="*/ 11 w 233"/>
                  <a:gd name="T27" fmla="*/ 67 h 82"/>
                  <a:gd name="T28" fmla="*/ 6 w 233"/>
                  <a:gd name="T29" fmla="*/ 71 h 82"/>
                  <a:gd name="T30" fmla="*/ 2 w 233"/>
                  <a:gd name="T31" fmla="*/ 74 h 82"/>
                  <a:gd name="T32" fmla="*/ 0 w 233"/>
                  <a:gd name="T33" fmla="*/ 77 h 82"/>
                  <a:gd name="T34" fmla="*/ 0 w 233"/>
                  <a:gd name="T35" fmla="*/ 79 h 82"/>
                  <a:gd name="T36" fmla="*/ 1 w 233"/>
                  <a:gd name="T37" fmla="*/ 81 h 82"/>
                  <a:gd name="T38" fmla="*/ 4 w 233"/>
                  <a:gd name="T39" fmla="*/ 82 h 82"/>
                  <a:gd name="T40" fmla="*/ 7 w 233"/>
                  <a:gd name="T41" fmla="*/ 82 h 82"/>
                  <a:gd name="T42" fmla="*/ 13 w 233"/>
                  <a:gd name="T43" fmla="*/ 82 h 82"/>
                  <a:gd name="T44" fmla="*/ 24 w 233"/>
                  <a:gd name="T45" fmla="*/ 81 h 82"/>
                  <a:gd name="T46" fmla="*/ 41 w 233"/>
                  <a:gd name="T47" fmla="*/ 78 h 82"/>
                  <a:gd name="T48" fmla="*/ 59 w 233"/>
                  <a:gd name="T49" fmla="*/ 74 h 82"/>
                  <a:gd name="T50" fmla="*/ 87 w 233"/>
                  <a:gd name="T51" fmla="*/ 65 h 82"/>
                  <a:gd name="T52" fmla="*/ 125 w 233"/>
                  <a:gd name="T53" fmla="*/ 52 h 82"/>
                  <a:gd name="T54" fmla="*/ 164 w 233"/>
                  <a:gd name="T55" fmla="*/ 39 h 82"/>
                  <a:gd name="T56" fmla="*/ 188 w 233"/>
                  <a:gd name="T57" fmla="*/ 30 h 82"/>
                  <a:gd name="T58" fmla="*/ 209 w 233"/>
                  <a:gd name="T59" fmla="*/ 23 h 82"/>
                  <a:gd name="T60" fmla="*/ 224 w 233"/>
                  <a:gd name="T61" fmla="*/ 15 h 82"/>
                  <a:gd name="T62" fmla="*/ 230 w 233"/>
                  <a:gd name="T63" fmla="*/ 11 h 82"/>
                  <a:gd name="T64" fmla="*/ 233 w 233"/>
                  <a:gd name="T65" fmla="*/ 9 h 82"/>
                  <a:gd name="T66" fmla="*/ 230 w 233"/>
                  <a:gd name="T67" fmla="*/ 5 h 82"/>
                  <a:gd name="T68" fmla="*/ 230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230" y="4"/>
                    </a:moveTo>
                    <a:lnTo>
                      <a:pt x="227" y="1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7" y="3"/>
                    </a:lnTo>
                    <a:lnTo>
                      <a:pt x="175" y="9"/>
                    </a:lnTo>
                    <a:lnTo>
                      <a:pt x="150" y="16"/>
                    </a:lnTo>
                    <a:lnTo>
                      <a:pt x="108" y="29"/>
                    </a:lnTo>
                    <a:lnTo>
                      <a:pt x="69" y="42"/>
                    </a:lnTo>
                    <a:lnTo>
                      <a:pt x="42" y="53"/>
                    </a:lnTo>
                    <a:lnTo>
                      <a:pt x="29" y="58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6" y="71"/>
                    </a:lnTo>
                    <a:lnTo>
                      <a:pt x="2" y="74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1" y="81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24" y="81"/>
                    </a:lnTo>
                    <a:lnTo>
                      <a:pt x="41" y="78"/>
                    </a:lnTo>
                    <a:lnTo>
                      <a:pt x="59" y="74"/>
                    </a:lnTo>
                    <a:lnTo>
                      <a:pt x="87" y="65"/>
                    </a:lnTo>
                    <a:lnTo>
                      <a:pt x="125" y="52"/>
                    </a:lnTo>
                    <a:lnTo>
                      <a:pt x="164" y="39"/>
                    </a:lnTo>
                    <a:lnTo>
                      <a:pt x="188" y="30"/>
                    </a:lnTo>
                    <a:lnTo>
                      <a:pt x="209" y="23"/>
                    </a:lnTo>
                    <a:lnTo>
                      <a:pt x="224" y="15"/>
                    </a:lnTo>
                    <a:lnTo>
                      <a:pt x="230" y="11"/>
                    </a:lnTo>
                    <a:lnTo>
                      <a:pt x="233" y="9"/>
                    </a:lnTo>
                    <a:lnTo>
                      <a:pt x="230" y="5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25" name="Freeform 17"/>
              <p:cNvSpPr>
                <a:spLocks/>
              </p:cNvSpPr>
              <p:nvPr/>
            </p:nvSpPr>
            <p:spPr bwMode="auto">
              <a:xfrm>
                <a:off x="4084" y="3673"/>
                <a:ext cx="238" cy="35"/>
              </a:xfrm>
              <a:custGeom>
                <a:avLst/>
                <a:gdLst>
                  <a:gd name="T0" fmla="*/ 3 w 238"/>
                  <a:gd name="T1" fmla="*/ 24 h 35"/>
                  <a:gd name="T2" fmla="*/ 8 w 238"/>
                  <a:gd name="T3" fmla="*/ 22 h 35"/>
                  <a:gd name="T4" fmla="*/ 13 w 238"/>
                  <a:gd name="T5" fmla="*/ 21 h 35"/>
                  <a:gd name="T6" fmla="*/ 30 w 238"/>
                  <a:gd name="T7" fmla="*/ 17 h 35"/>
                  <a:gd name="T8" fmla="*/ 56 w 238"/>
                  <a:gd name="T9" fmla="*/ 14 h 35"/>
                  <a:gd name="T10" fmla="*/ 75 w 238"/>
                  <a:gd name="T11" fmla="*/ 12 h 35"/>
                  <a:gd name="T12" fmla="*/ 99 w 238"/>
                  <a:gd name="T13" fmla="*/ 9 h 35"/>
                  <a:gd name="T14" fmla="*/ 131 w 238"/>
                  <a:gd name="T15" fmla="*/ 6 h 35"/>
                  <a:gd name="T16" fmla="*/ 154 w 238"/>
                  <a:gd name="T17" fmla="*/ 5 h 35"/>
                  <a:gd name="T18" fmla="*/ 179 w 238"/>
                  <a:gd name="T19" fmla="*/ 2 h 35"/>
                  <a:gd name="T20" fmla="*/ 203 w 238"/>
                  <a:gd name="T21" fmla="*/ 1 h 35"/>
                  <a:gd name="T22" fmla="*/ 218 w 238"/>
                  <a:gd name="T23" fmla="*/ 0 h 35"/>
                  <a:gd name="T24" fmla="*/ 229 w 238"/>
                  <a:gd name="T25" fmla="*/ 1 h 35"/>
                  <a:gd name="T26" fmla="*/ 236 w 238"/>
                  <a:gd name="T27" fmla="*/ 4 h 35"/>
                  <a:gd name="T28" fmla="*/ 238 w 238"/>
                  <a:gd name="T29" fmla="*/ 9 h 35"/>
                  <a:gd name="T30" fmla="*/ 234 w 238"/>
                  <a:gd name="T31" fmla="*/ 13 h 35"/>
                  <a:gd name="T32" fmla="*/ 223 w 238"/>
                  <a:gd name="T33" fmla="*/ 16 h 35"/>
                  <a:gd name="T34" fmla="*/ 209 w 238"/>
                  <a:gd name="T35" fmla="*/ 19 h 35"/>
                  <a:gd name="T36" fmla="*/ 184 w 238"/>
                  <a:gd name="T37" fmla="*/ 23 h 35"/>
                  <a:gd name="T38" fmla="*/ 160 w 238"/>
                  <a:gd name="T39" fmla="*/ 24 h 35"/>
                  <a:gd name="T40" fmla="*/ 134 w 238"/>
                  <a:gd name="T41" fmla="*/ 27 h 35"/>
                  <a:gd name="T42" fmla="*/ 103 w 238"/>
                  <a:gd name="T43" fmla="*/ 30 h 35"/>
                  <a:gd name="T44" fmla="*/ 78 w 238"/>
                  <a:gd name="T45" fmla="*/ 32 h 35"/>
                  <a:gd name="T46" fmla="*/ 56 w 238"/>
                  <a:gd name="T47" fmla="*/ 34 h 35"/>
                  <a:gd name="T48" fmla="*/ 32 w 238"/>
                  <a:gd name="T49" fmla="*/ 34 h 35"/>
                  <a:gd name="T50" fmla="*/ 16 w 238"/>
                  <a:gd name="T51" fmla="*/ 35 h 35"/>
                  <a:gd name="T52" fmla="*/ 11 w 238"/>
                  <a:gd name="T53" fmla="*/ 34 h 35"/>
                  <a:gd name="T54" fmla="*/ 5 w 238"/>
                  <a:gd name="T55" fmla="*/ 33 h 35"/>
                  <a:gd name="T56" fmla="*/ 1 w 238"/>
                  <a:gd name="T57" fmla="*/ 32 h 35"/>
                  <a:gd name="T58" fmla="*/ 0 w 238"/>
                  <a:gd name="T59" fmla="*/ 30 h 35"/>
                  <a:gd name="T60" fmla="*/ 0 w 238"/>
                  <a:gd name="T61" fmla="*/ 27 h 35"/>
                  <a:gd name="T62" fmla="*/ 3 w 238"/>
                  <a:gd name="T63" fmla="*/ 24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3" y="24"/>
                    </a:moveTo>
                    <a:lnTo>
                      <a:pt x="8" y="22"/>
                    </a:lnTo>
                    <a:lnTo>
                      <a:pt x="13" y="21"/>
                    </a:lnTo>
                    <a:lnTo>
                      <a:pt x="30" y="17"/>
                    </a:lnTo>
                    <a:lnTo>
                      <a:pt x="56" y="14"/>
                    </a:lnTo>
                    <a:lnTo>
                      <a:pt x="75" y="12"/>
                    </a:lnTo>
                    <a:lnTo>
                      <a:pt x="99" y="9"/>
                    </a:lnTo>
                    <a:lnTo>
                      <a:pt x="131" y="6"/>
                    </a:lnTo>
                    <a:lnTo>
                      <a:pt x="154" y="5"/>
                    </a:lnTo>
                    <a:lnTo>
                      <a:pt x="179" y="2"/>
                    </a:lnTo>
                    <a:lnTo>
                      <a:pt x="203" y="1"/>
                    </a:lnTo>
                    <a:lnTo>
                      <a:pt x="218" y="0"/>
                    </a:lnTo>
                    <a:lnTo>
                      <a:pt x="229" y="1"/>
                    </a:lnTo>
                    <a:lnTo>
                      <a:pt x="236" y="4"/>
                    </a:lnTo>
                    <a:lnTo>
                      <a:pt x="238" y="9"/>
                    </a:lnTo>
                    <a:lnTo>
                      <a:pt x="234" y="13"/>
                    </a:lnTo>
                    <a:lnTo>
                      <a:pt x="223" y="16"/>
                    </a:lnTo>
                    <a:lnTo>
                      <a:pt x="209" y="19"/>
                    </a:lnTo>
                    <a:lnTo>
                      <a:pt x="184" y="23"/>
                    </a:lnTo>
                    <a:lnTo>
                      <a:pt x="160" y="24"/>
                    </a:lnTo>
                    <a:lnTo>
                      <a:pt x="134" y="27"/>
                    </a:lnTo>
                    <a:lnTo>
                      <a:pt x="103" y="30"/>
                    </a:lnTo>
                    <a:lnTo>
                      <a:pt x="78" y="32"/>
                    </a:lnTo>
                    <a:lnTo>
                      <a:pt x="56" y="34"/>
                    </a:lnTo>
                    <a:lnTo>
                      <a:pt x="32" y="34"/>
                    </a:lnTo>
                    <a:lnTo>
                      <a:pt x="16" y="35"/>
                    </a:lnTo>
                    <a:lnTo>
                      <a:pt x="11" y="34"/>
                    </a:lnTo>
                    <a:lnTo>
                      <a:pt x="5" y="33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3" y="2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26" name="Freeform 18"/>
              <p:cNvSpPr>
                <a:spLocks/>
              </p:cNvSpPr>
              <p:nvPr/>
            </p:nvSpPr>
            <p:spPr bwMode="auto">
              <a:xfrm>
                <a:off x="4084" y="3668"/>
                <a:ext cx="238" cy="35"/>
              </a:xfrm>
              <a:custGeom>
                <a:avLst/>
                <a:gdLst>
                  <a:gd name="T0" fmla="*/ 3 w 238"/>
                  <a:gd name="T1" fmla="*/ 25 h 35"/>
                  <a:gd name="T2" fmla="*/ 8 w 238"/>
                  <a:gd name="T3" fmla="*/ 22 h 35"/>
                  <a:gd name="T4" fmla="*/ 13 w 238"/>
                  <a:gd name="T5" fmla="*/ 21 h 35"/>
                  <a:gd name="T6" fmla="*/ 30 w 238"/>
                  <a:gd name="T7" fmla="*/ 18 h 35"/>
                  <a:gd name="T8" fmla="*/ 56 w 238"/>
                  <a:gd name="T9" fmla="*/ 14 h 35"/>
                  <a:gd name="T10" fmla="*/ 75 w 238"/>
                  <a:gd name="T11" fmla="*/ 12 h 35"/>
                  <a:gd name="T12" fmla="*/ 99 w 238"/>
                  <a:gd name="T13" fmla="*/ 10 h 35"/>
                  <a:gd name="T14" fmla="*/ 131 w 238"/>
                  <a:gd name="T15" fmla="*/ 6 h 35"/>
                  <a:gd name="T16" fmla="*/ 154 w 238"/>
                  <a:gd name="T17" fmla="*/ 5 h 35"/>
                  <a:gd name="T18" fmla="*/ 179 w 238"/>
                  <a:gd name="T19" fmla="*/ 2 h 35"/>
                  <a:gd name="T20" fmla="*/ 203 w 238"/>
                  <a:gd name="T21" fmla="*/ 2 h 35"/>
                  <a:gd name="T22" fmla="*/ 218 w 238"/>
                  <a:gd name="T23" fmla="*/ 0 h 35"/>
                  <a:gd name="T24" fmla="*/ 229 w 238"/>
                  <a:gd name="T25" fmla="*/ 1 h 35"/>
                  <a:gd name="T26" fmla="*/ 236 w 238"/>
                  <a:gd name="T27" fmla="*/ 4 h 35"/>
                  <a:gd name="T28" fmla="*/ 238 w 238"/>
                  <a:gd name="T29" fmla="*/ 9 h 35"/>
                  <a:gd name="T30" fmla="*/ 234 w 238"/>
                  <a:gd name="T31" fmla="*/ 13 h 35"/>
                  <a:gd name="T32" fmla="*/ 223 w 238"/>
                  <a:gd name="T33" fmla="*/ 17 h 35"/>
                  <a:gd name="T34" fmla="*/ 209 w 238"/>
                  <a:gd name="T35" fmla="*/ 19 h 35"/>
                  <a:gd name="T36" fmla="*/ 184 w 238"/>
                  <a:gd name="T37" fmla="*/ 23 h 35"/>
                  <a:gd name="T38" fmla="*/ 160 w 238"/>
                  <a:gd name="T39" fmla="*/ 25 h 35"/>
                  <a:gd name="T40" fmla="*/ 134 w 238"/>
                  <a:gd name="T41" fmla="*/ 27 h 35"/>
                  <a:gd name="T42" fmla="*/ 103 w 238"/>
                  <a:gd name="T43" fmla="*/ 30 h 35"/>
                  <a:gd name="T44" fmla="*/ 78 w 238"/>
                  <a:gd name="T45" fmla="*/ 32 h 35"/>
                  <a:gd name="T46" fmla="*/ 56 w 238"/>
                  <a:gd name="T47" fmla="*/ 34 h 35"/>
                  <a:gd name="T48" fmla="*/ 32 w 238"/>
                  <a:gd name="T49" fmla="*/ 35 h 35"/>
                  <a:gd name="T50" fmla="*/ 16 w 238"/>
                  <a:gd name="T51" fmla="*/ 35 h 35"/>
                  <a:gd name="T52" fmla="*/ 11 w 238"/>
                  <a:gd name="T53" fmla="*/ 35 h 35"/>
                  <a:gd name="T54" fmla="*/ 5 w 238"/>
                  <a:gd name="T55" fmla="*/ 34 h 35"/>
                  <a:gd name="T56" fmla="*/ 1 w 238"/>
                  <a:gd name="T57" fmla="*/ 32 h 35"/>
                  <a:gd name="T58" fmla="*/ 0 w 238"/>
                  <a:gd name="T59" fmla="*/ 29 h 35"/>
                  <a:gd name="T60" fmla="*/ 0 w 238"/>
                  <a:gd name="T61" fmla="*/ 27 h 35"/>
                  <a:gd name="T62" fmla="*/ 3 w 238"/>
                  <a:gd name="T63" fmla="*/ 25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3" y="25"/>
                    </a:moveTo>
                    <a:lnTo>
                      <a:pt x="8" y="22"/>
                    </a:lnTo>
                    <a:lnTo>
                      <a:pt x="13" y="21"/>
                    </a:lnTo>
                    <a:lnTo>
                      <a:pt x="30" y="18"/>
                    </a:lnTo>
                    <a:lnTo>
                      <a:pt x="56" y="14"/>
                    </a:lnTo>
                    <a:lnTo>
                      <a:pt x="75" y="12"/>
                    </a:lnTo>
                    <a:lnTo>
                      <a:pt x="99" y="10"/>
                    </a:lnTo>
                    <a:lnTo>
                      <a:pt x="131" y="6"/>
                    </a:lnTo>
                    <a:lnTo>
                      <a:pt x="154" y="5"/>
                    </a:lnTo>
                    <a:lnTo>
                      <a:pt x="179" y="2"/>
                    </a:lnTo>
                    <a:lnTo>
                      <a:pt x="203" y="2"/>
                    </a:lnTo>
                    <a:lnTo>
                      <a:pt x="218" y="0"/>
                    </a:lnTo>
                    <a:lnTo>
                      <a:pt x="229" y="1"/>
                    </a:lnTo>
                    <a:lnTo>
                      <a:pt x="236" y="4"/>
                    </a:lnTo>
                    <a:lnTo>
                      <a:pt x="238" y="9"/>
                    </a:lnTo>
                    <a:lnTo>
                      <a:pt x="234" y="13"/>
                    </a:lnTo>
                    <a:lnTo>
                      <a:pt x="223" y="17"/>
                    </a:lnTo>
                    <a:lnTo>
                      <a:pt x="209" y="19"/>
                    </a:lnTo>
                    <a:lnTo>
                      <a:pt x="184" y="23"/>
                    </a:lnTo>
                    <a:lnTo>
                      <a:pt x="160" y="25"/>
                    </a:lnTo>
                    <a:lnTo>
                      <a:pt x="134" y="27"/>
                    </a:lnTo>
                    <a:lnTo>
                      <a:pt x="103" y="30"/>
                    </a:lnTo>
                    <a:lnTo>
                      <a:pt x="78" y="32"/>
                    </a:lnTo>
                    <a:lnTo>
                      <a:pt x="56" y="34"/>
                    </a:lnTo>
                    <a:lnTo>
                      <a:pt x="32" y="35"/>
                    </a:lnTo>
                    <a:lnTo>
                      <a:pt x="16" y="35"/>
                    </a:lnTo>
                    <a:lnTo>
                      <a:pt x="11" y="35"/>
                    </a:lnTo>
                    <a:lnTo>
                      <a:pt x="5" y="34"/>
                    </a:lnTo>
                    <a:lnTo>
                      <a:pt x="1" y="32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27" name="Freeform 19"/>
              <p:cNvSpPr>
                <a:spLocks/>
              </p:cNvSpPr>
              <p:nvPr/>
            </p:nvSpPr>
            <p:spPr bwMode="auto">
              <a:xfrm>
                <a:off x="4195" y="3688"/>
                <a:ext cx="140" cy="132"/>
              </a:xfrm>
              <a:custGeom>
                <a:avLst/>
                <a:gdLst>
                  <a:gd name="T0" fmla="*/ 124 w 140"/>
                  <a:gd name="T1" fmla="*/ 2 h 132"/>
                  <a:gd name="T2" fmla="*/ 116 w 140"/>
                  <a:gd name="T3" fmla="*/ 8 h 132"/>
                  <a:gd name="T4" fmla="*/ 102 w 140"/>
                  <a:gd name="T5" fmla="*/ 18 h 132"/>
                  <a:gd name="T6" fmla="*/ 81 w 140"/>
                  <a:gd name="T7" fmla="*/ 35 h 132"/>
                  <a:gd name="T8" fmla="*/ 57 w 140"/>
                  <a:gd name="T9" fmla="*/ 57 h 132"/>
                  <a:gd name="T10" fmla="*/ 37 w 140"/>
                  <a:gd name="T11" fmla="*/ 78 h 132"/>
                  <a:gd name="T12" fmla="*/ 15 w 140"/>
                  <a:gd name="T13" fmla="*/ 104 h 132"/>
                  <a:gd name="T14" fmla="*/ 6 w 140"/>
                  <a:gd name="T15" fmla="*/ 115 h 132"/>
                  <a:gd name="T16" fmla="*/ 3 w 140"/>
                  <a:gd name="T17" fmla="*/ 121 h 132"/>
                  <a:gd name="T18" fmla="*/ 1 w 140"/>
                  <a:gd name="T19" fmla="*/ 125 h 132"/>
                  <a:gd name="T20" fmla="*/ 0 w 140"/>
                  <a:gd name="T21" fmla="*/ 129 h 132"/>
                  <a:gd name="T22" fmla="*/ 3 w 140"/>
                  <a:gd name="T23" fmla="*/ 132 h 132"/>
                  <a:gd name="T24" fmla="*/ 8 w 140"/>
                  <a:gd name="T25" fmla="*/ 132 h 132"/>
                  <a:gd name="T26" fmla="*/ 13 w 140"/>
                  <a:gd name="T27" fmla="*/ 132 h 132"/>
                  <a:gd name="T28" fmla="*/ 18 w 140"/>
                  <a:gd name="T29" fmla="*/ 130 h 132"/>
                  <a:gd name="T30" fmla="*/ 25 w 140"/>
                  <a:gd name="T31" fmla="*/ 127 h 132"/>
                  <a:gd name="T32" fmla="*/ 29 w 140"/>
                  <a:gd name="T33" fmla="*/ 124 h 132"/>
                  <a:gd name="T34" fmla="*/ 45 w 140"/>
                  <a:gd name="T35" fmla="*/ 113 h 132"/>
                  <a:gd name="T36" fmla="*/ 71 w 140"/>
                  <a:gd name="T37" fmla="*/ 90 h 132"/>
                  <a:gd name="T38" fmla="*/ 94 w 140"/>
                  <a:gd name="T39" fmla="*/ 66 h 132"/>
                  <a:gd name="T40" fmla="*/ 112 w 140"/>
                  <a:gd name="T41" fmla="*/ 45 h 132"/>
                  <a:gd name="T42" fmla="*/ 127 w 140"/>
                  <a:gd name="T43" fmla="*/ 28 h 132"/>
                  <a:gd name="T44" fmla="*/ 137 w 140"/>
                  <a:gd name="T45" fmla="*/ 14 h 132"/>
                  <a:gd name="T46" fmla="*/ 140 w 140"/>
                  <a:gd name="T47" fmla="*/ 6 h 132"/>
                  <a:gd name="T48" fmla="*/ 138 w 140"/>
                  <a:gd name="T49" fmla="*/ 2 h 132"/>
                  <a:gd name="T50" fmla="*/ 131 w 140"/>
                  <a:gd name="T51" fmla="*/ 0 h 132"/>
                  <a:gd name="T52" fmla="*/ 124 w 140"/>
                  <a:gd name="T53" fmla="*/ 2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" h="132">
                    <a:moveTo>
                      <a:pt x="124" y="2"/>
                    </a:moveTo>
                    <a:lnTo>
                      <a:pt x="116" y="8"/>
                    </a:lnTo>
                    <a:lnTo>
                      <a:pt x="102" y="18"/>
                    </a:lnTo>
                    <a:lnTo>
                      <a:pt x="81" y="35"/>
                    </a:lnTo>
                    <a:lnTo>
                      <a:pt x="57" y="57"/>
                    </a:lnTo>
                    <a:lnTo>
                      <a:pt x="37" y="78"/>
                    </a:lnTo>
                    <a:lnTo>
                      <a:pt x="15" y="104"/>
                    </a:lnTo>
                    <a:lnTo>
                      <a:pt x="6" y="115"/>
                    </a:lnTo>
                    <a:lnTo>
                      <a:pt x="3" y="121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2"/>
                    </a:lnTo>
                    <a:lnTo>
                      <a:pt x="8" y="132"/>
                    </a:lnTo>
                    <a:lnTo>
                      <a:pt x="13" y="132"/>
                    </a:lnTo>
                    <a:lnTo>
                      <a:pt x="18" y="130"/>
                    </a:lnTo>
                    <a:lnTo>
                      <a:pt x="25" y="127"/>
                    </a:lnTo>
                    <a:lnTo>
                      <a:pt x="29" y="124"/>
                    </a:lnTo>
                    <a:lnTo>
                      <a:pt x="45" y="113"/>
                    </a:lnTo>
                    <a:lnTo>
                      <a:pt x="71" y="90"/>
                    </a:lnTo>
                    <a:lnTo>
                      <a:pt x="94" y="66"/>
                    </a:lnTo>
                    <a:lnTo>
                      <a:pt x="112" y="45"/>
                    </a:lnTo>
                    <a:lnTo>
                      <a:pt x="127" y="28"/>
                    </a:lnTo>
                    <a:lnTo>
                      <a:pt x="137" y="14"/>
                    </a:lnTo>
                    <a:lnTo>
                      <a:pt x="140" y="6"/>
                    </a:lnTo>
                    <a:lnTo>
                      <a:pt x="138" y="2"/>
                    </a:lnTo>
                    <a:lnTo>
                      <a:pt x="131" y="0"/>
                    </a:lnTo>
                    <a:lnTo>
                      <a:pt x="124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28" name="Freeform 20"/>
              <p:cNvSpPr>
                <a:spLocks/>
              </p:cNvSpPr>
              <p:nvPr/>
            </p:nvSpPr>
            <p:spPr bwMode="auto">
              <a:xfrm>
                <a:off x="4195" y="3683"/>
                <a:ext cx="140" cy="133"/>
              </a:xfrm>
              <a:custGeom>
                <a:avLst/>
                <a:gdLst>
                  <a:gd name="T0" fmla="*/ 124 w 140"/>
                  <a:gd name="T1" fmla="*/ 3 h 133"/>
                  <a:gd name="T2" fmla="*/ 116 w 140"/>
                  <a:gd name="T3" fmla="*/ 8 h 133"/>
                  <a:gd name="T4" fmla="*/ 102 w 140"/>
                  <a:gd name="T5" fmla="*/ 19 h 133"/>
                  <a:gd name="T6" fmla="*/ 81 w 140"/>
                  <a:gd name="T7" fmla="*/ 36 h 133"/>
                  <a:gd name="T8" fmla="*/ 57 w 140"/>
                  <a:gd name="T9" fmla="*/ 57 h 133"/>
                  <a:gd name="T10" fmla="*/ 37 w 140"/>
                  <a:gd name="T11" fmla="*/ 79 h 133"/>
                  <a:gd name="T12" fmla="*/ 15 w 140"/>
                  <a:gd name="T13" fmla="*/ 104 h 133"/>
                  <a:gd name="T14" fmla="*/ 6 w 140"/>
                  <a:gd name="T15" fmla="*/ 115 h 133"/>
                  <a:gd name="T16" fmla="*/ 3 w 140"/>
                  <a:gd name="T17" fmla="*/ 121 h 133"/>
                  <a:gd name="T18" fmla="*/ 1 w 140"/>
                  <a:gd name="T19" fmla="*/ 125 h 133"/>
                  <a:gd name="T20" fmla="*/ 0 w 140"/>
                  <a:gd name="T21" fmla="*/ 129 h 133"/>
                  <a:gd name="T22" fmla="*/ 3 w 140"/>
                  <a:gd name="T23" fmla="*/ 132 h 133"/>
                  <a:gd name="T24" fmla="*/ 8 w 140"/>
                  <a:gd name="T25" fmla="*/ 133 h 133"/>
                  <a:gd name="T26" fmla="*/ 13 w 140"/>
                  <a:gd name="T27" fmla="*/ 132 h 133"/>
                  <a:gd name="T28" fmla="*/ 18 w 140"/>
                  <a:gd name="T29" fmla="*/ 130 h 133"/>
                  <a:gd name="T30" fmla="*/ 25 w 140"/>
                  <a:gd name="T31" fmla="*/ 127 h 133"/>
                  <a:gd name="T32" fmla="*/ 29 w 140"/>
                  <a:gd name="T33" fmla="*/ 124 h 133"/>
                  <a:gd name="T34" fmla="*/ 45 w 140"/>
                  <a:gd name="T35" fmla="*/ 113 h 133"/>
                  <a:gd name="T36" fmla="*/ 71 w 140"/>
                  <a:gd name="T37" fmla="*/ 90 h 133"/>
                  <a:gd name="T38" fmla="*/ 94 w 140"/>
                  <a:gd name="T39" fmla="*/ 66 h 133"/>
                  <a:gd name="T40" fmla="*/ 112 w 140"/>
                  <a:gd name="T41" fmla="*/ 46 h 133"/>
                  <a:gd name="T42" fmla="*/ 127 w 140"/>
                  <a:gd name="T43" fmla="*/ 28 h 133"/>
                  <a:gd name="T44" fmla="*/ 137 w 140"/>
                  <a:gd name="T45" fmla="*/ 14 h 133"/>
                  <a:gd name="T46" fmla="*/ 140 w 140"/>
                  <a:gd name="T47" fmla="*/ 6 h 133"/>
                  <a:gd name="T48" fmla="*/ 138 w 140"/>
                  <a:gd name="T49" fmla="*/ 3 h 133"/>
                  <a:gd name="T50" fmla="*/ 131 w 140"/>
                  <a:gd name="T51" fmla="*/ 0 h 133"/>
                  <a:gd name="T52" fmla="*/ 124 w 140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" h="133">
                    <a:moveTo>
                      <a:pt x="124" y="3"/>
                    </a:moveTo>
                    <a:lnTo>
                      <a:pt x="116" y="8"/>
                    </a:lnTo>
                    <a:lnTo>
                      <a:pt x="102" y="19"/>
                    </a:lnTo>
                    <a:lnTo>
                      <a:pt x="81" y="36"/>
                    </a:lnTo>
                    <a:lnTo>
                      <a:pt x="57" y="57"/>
                    </a:lnTo>
                    <a:lnTo>
                      <a:pt x="37" y="79"/>
                    </a:lnTo>
                    <a:lnTo>
                      <a:pt x="15" y="104"/>
                    </a:lnTo>
                    <a:lnTo>
                      <a:pt x="6" y="115"/>
                    </a:lnTo>
                    <a:lnTo>
                      <a:pt x="3" y="121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2"/>
                    </a:lnTo>
                    <a:lnTo>
                      <a:pt x="8" y="133"/>
                    </a:lnTo>
                    <a:lnTo>
                      <a:pt x="13" y="132"/>
                    </a:lnTo>
                    <a:lnTo>
                      <a:pt x="18" y="130"/>
                    </a:lnTo>
                    <a:lnTo>
                      <a:pt x="25" y="127"/>
                    </a:lnTo>
                    <a:lnTo>
                      <a:pt x="29" y="124"/>
                    </a:lnTo>
                    <a:lnTo>
                      <a:pt x="45" y="113"/>
                    </a:lnTo>
                    <a:lnTo>
                      <a:pt x="71" y="90"/>
                    </a:lnTo>
                    <a:lnTo>
                      <a:pt x="94" y="66"/>
                    </a:lnTo>
                    <a:lnTo>
                      <a:pt x="112" y="46"/>
                    </a:lnTo>
                    <a:lnTo>
                      <a:pt x="127" y="28"/>
                    </a:lnTo>
                    <a:lnTo>
                      <a:pt x="137" y="14"/>
                    </a:lnTo>
                    <a:lnTo>
                      <a:pt x="140" y="6"/>
                    </a:lnTo>
                    <a:lnTo>
                      <a:pt x="138" y="3"/>
                    </a:lnTo>
                    <a:lnTo>
                      <a:pt x="131" y="0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29" name="Freeform 21"/>
              <p:cNvSpPr>
                <a:spLocks/>
              </p:cNvSpPr>
              <p:nvPr/>
            </p:nvSpPr>
            <p:spPr bwMode="auto">
              <a:xfrm>
                <a:off x="4285" y="3688"/>
                <a:ext cx="68" cy="154"/>
              </a:xfrm>
              <a:custGeom>
                <a:avLst/>
                <a:gdLst>
                  <a:gd name="T0" fmla="*/ 59 w 68"/>
                  <a:gd name="T1" fmla="*/ 0 h 154"/>
                  <a:gd name="T2" fmla="*/ 53 w 68"/>
                  <a:gd name="T3" fmla="*/ 5 h 154"/>
                  <a:gd name="T4" fmla="*/ 43 w 68"/>
                  <a:gd name="T5" fmla="*/ 20 h 154"/>
                  <a:gd name="T6" fmla="*/ 31 w 68"/>
                  <a:gd name="T7" fmla="*/ 44 h 154"/>
                  <a:gd name="T8" fmla="*/ 22 w 68"/>
                  <a:gd name="T9" fmla="*/ 65 h 154"/>
                  <a:gd name="T10" fmla="*/ 11 w 68"/>
                  <a:gd name="T11" fmla="*/ 91 h 154"/>
                  <a:gd name="T12" fmla="*/ 3 w 68"/>
                  <a:gd name="T13" fmla="*/ 118 h 154"/>
                  <a:gd name="T14" fmla="*/ 1 w 68"/>
                  <a:gd name="T15" fmla="*/ 134 h 154"/>
                  <a:gd name="T16" fmla="*/ 0 w 68"/>
                  <a:gd name="T17" fmla="*/ 138 h 154"/>
                  <a:gd name="T18" fmla="*/ 1 w 68"/>
                  <a:gd name="T19" fmla="*/ 144 h 154"/>
                  <a:gd name="T20" fmla="*/ 1 w 68"/>
                  <a:gd name="T21" fmla="*/ 149 h 154"/>
                  <a:gd name="T22" fmla="*/ 4 w 68"/>
                  <a:gd name="T23" fmla="*/ 153 h 154"/>
                  <a:gd name="T24" fmla="*/ 7 w 68"/>
                  <a:gd name="T25" fmla="*/ 154 h 154"/>
                  <a:gd name="T26" fmla="*/ 12 w 68"/>
                  <a:gd name="T27" fmla="*/ 154 h 154"/>
                  <a:gd name="T28" fmla="*/ 17 w 68"/>
                  <a:gd name="T29" fmla="*/ 152 h 154"/>
                  <a:gd name="T30" fmla="*/ 21 w 68"/>
                  <a:gd name="T31" fmla="*/ 150 h 154"/>
                  <a:gd name="T32" fmla="*/ 27 w 68"/>
                  <a:gd name="T33" fmla="*/ 144 h 154"/>
                  <a:gd name="T34" fmla="*/ 31 w 68"/>
                  <a:gd name="T35" fmla="*/ 136 h 154"/>
                  <a:gd name="T36" fmla="*/ 37 w 68"/>
                  <a:gd name="T37" fmla="*/ 126 h 154"/>
                  <a:gd name="T38" fmla="*/ 49 w 68"/>
                  <a:gd name="T39" fmla="*/ 100 h 154"/>
                  <a:gd name="T40" fmla="*/ 56 w 68"/>
                  <a:gd name="T41" fmla="*/ 72 h 154"/>
                  <a:gd name="T42" fmla="*/ 62 w 68"/>
                  <a:gd name="T43" fmla="*/ 51 h 154"/>
                  <a:gd name="T44" fmla="*/ 67 w 68"/>
                  <a:gd name="T45" fmla="*/ 27 h 154"/>
                  <a:gd name="T46" fmla="*/ 68 w 68"/>
                  <a:gd name="T47" fmla="*/ 17 h 154"/>
                  <a:gd name="T48" fmla="*/ 68 w 68"/>
                  <a:gd name="T49" fmla="*/ 8 h 154"/>
                  <a:gd name="T50" fmla="*/ 67 w 68"/>
                  <a:gd name="T51" fmla="*/ 2 h 154"/>
                  <a:gd name="T52" fmla="*/ 64 w 68"/>
                  <a:gd name="T53" fmla="*/ 0 h 154"/>
                  <a:gd name="T54" fmla="*/ 59 w 68"/>
                  <a:gd name="T55" fmla="*/ 0 h 1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154">
                    <a:moveTo>
                      <a:pt x="59" y="0"/>
                    </a:moveTo>
                    <a:lnTo>
                      <a:pt x="53" y="5"/>
                    </a:lnTo>
                    <a:lnTo>
                      <a:pt x="43" y="20"/>
                    </a:lnTo>
                    <a:lnTo>
                      <a:pt x="31" y="44"/>
                    </a:lnTo>
                    <a:lnTo>
                      <a:pt x="22" y="65"/>
                    </a:lnTo>
                    <a:lnTo>
                      <a:pt x="11" y="91"/>
                    </a:lnTo>
                    <a:lnTo>
                      <a:pt x="3" y="118"/>
                    </a:lnTo>
                    <a:lnTo>
                      <a:pt x="1" y="134"/>
                    </a:lnTo>
                    <a:lnTo>
                      <a:pt x="0" y="138"/>
                    </a:lnTo>
                    <a:lnTo>
                      <a:pt x="1" y="144"/>
                    </a:lnTo>
                    <a:lnTo>
                      <a:pt x="1" y="149"/>
                    </a:lnTo>
                    <a:lnTo>
                      <a:pt x="4" y="153"/>
                    </a:lnTo>
                    <a:lnTo>
                      <a:pt x="7" y="154"/>
                    </a:lnTo>
                    <a:lnTo>
                      <a:pt x="12" y="154"/>
                    </a:lnTo>
                    <a:lnTo>
                      <a:pt x="17" y="152"/>
                    </a:lnTo>
                    <a:lnTo>
                      <a:pt x="21" y="150"/>
                    </a:lnTo>
                    <a:lnTo>
                      <a:pt x="27" y="144"/>
                    </a:lnTo>
                    <a:lnTo>
                      <a:pt x="31" y="136"/>
                    </a:lnTo>
                    <a:lnTo>
                      <a:pt x="37" y="126"/>
                    </a:lnTo>
                    <a:lnTo>
                      <a:pt x="49" y="100"/>
                    </a:lnTo>
                    <a:lnTo>
                      <a:pt x="56" y="72"/>
                    </a:lnTo>
                    <a:lnTo>
                      <a:pt x="62" y="51"/>
                    </a:lnTo>
                    <a:lnTo>
                      <a:pt x="67" y="27"/>
                    </a:lnTo>
                    <a:lnTo>
                      <a:pt x="68" y="17"/>
                    </a:lnTo>
                    <a:lnTo>
                      <a:pt x="68" y="8"/>
                    </a:lnTo>
                    <a:lnTo>
                      <a:pt x="67" y="2"/>
                    </a:lnTo>
                    <a:lnTo>
                      <a:pt x="64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30" name="Freeform 22"/>
              <p:cNvSpPr>
                <a:spLocks/>
              </p:cNvSpPr>
              <p:nvPr/>
            </p:nvSpPr>
            <p:spPr bwMode="auto">
              <a:xfrm>
                <a:off x="4284" y="3683"/>
                <a:ext cx="69" cy="155"/>
              </a:xfrm>
              <a:custGeom>
                <a:avLst/>
                <a:gdLst>
                  <a:gd name="T0" fmla="*/ 60 w 69"/>
                  <a:gd name="T1" fmla="*/ 0 h 155"/>
                  <a:gd name="T2" fmla="*/ 53 w 69"/>
                  <a:gd name="T3" fmla="*/ 5 h 155"/>
                  <a:gd name="T4" fmla="*/ 43 w 69"/>
                  <a:gd name="T5" fmla="*/ 20 h 155"/>
                  <a:gd name="T6" fmla="*/ 31 w 69"/>
                  <a:gd name="T7" fmla="*/ 45 h 155"/>
                  <a:gd name="T8" fmla="*/ 22 w 69"/>
                  <a:gd name="T9" fmla="*/ 65 h 155"/>
                  <a:gd name="T10" fmla="*/ 11 w 69"/>
                  <a:gd name="T11" fmla="*/ 91 h 155"/>
                  <a:gd name="T12" fmla="*/ 3 w 69"/>
                  <a:gd name="T13" fmla="*/ 117 h 155"/>
                  <a:gd name="T14" fmla="*/ 1 w 69"/>
                  <a:gd name="T15" fmla="*/ 133 h 155"/>
                  <a:gd name="T16" fmla="*/ 0 w 69"/>
                  <a:gd name="T17" fmla="*/ 139 h 155"/>
                  <a:gd name="T18" fmla="*/ 1 w 69"/>
                  <a:gd name="T19" fmla="*/ 144 h 155"/>
                  <a:gd name="T20" fmla="*/ 1 w 69"/>
                  <a:gd name="T21" fmla="*/ 149 h 155"/>
                  <a:gd name="T22" fmla="*/ 4 w 69"/>
                  <a:gd name="T23" fmla="*/ 153 h 155"/>
                  <a:gd name="T24" fmla="*/ 7 w 69"/>
                  <a:gd name="T25" fmla="*/ 155 h 155"/>
                  <a:gd name="T26" fmla="*/ 11 w 69"/>
                  <a:gd name="T27" fmla="*/ 154 h 155"/>
                  <a:gd name="T28" fmla="*/ 17 w 69"/>
                  <a:gd name="T29" fmla="*/ 152 h 155"/>
                  <a:gd name="T30" fmla="*/ 20 w 69"/>
                  <a:gd name="T31" fmla="*/ 150 h 155"/>
                  <a:gd name="T32" fmla="*/ 26 w 69"/>
                  <a:gd name="T33" fmla="*/ 143 h 155"/>
                  <a:gd name="T34" fmla="*/ 30 w 69"/>
                  <a:gd name="T35" fmla="*/ 137 h 155"/>
                  <a:gd name="T36" fmla="*/ 37 w 69"/>
                  <a:gd name="T37" fmla="*/ 126 h 155"/>
                  <a:gd name="T38" fmla="*/ 48 w 69"/>
                  <a:gd name="T39" fmla="*/ 100 h 155"/>
                  <a:gd name="T40" fmla="*/ 56 w 69"/>
                  <a:gd name="T41" fmla="*/ 73 h 155"/>
                  <a:gd name="T42" fmla="*/ 63 w 69"/>
                  <a:gd name="T43" fmla="*/ 52 h 155"/>
                  <a:gd name="T44" fmla="*/ 66 w 69"/>
                  <a:gd name="T45" fmla="*/ 27 h 155"/>
                  <a:gd name="T46" fmla="*/ 67 w 69"/>
                  <a:gd name="T47" fmla="*/ 16 h 155"/>
                  <a:gd name="T48" fmla="*/ 69 w 69"/>
                  <a:gd name="T49" fmla="*/ 8 h 155"/>
                  <a:gd name="T50" fmla="*/ 66 w 69"/>
                  <a:gd name="T51" fmla="*/ 2 h 155"/>
                  <a:gd name="T52" fmla="*/ 63 w 69"/>
                  <a:gd name="T53" fmla="*/ 0 h 155"/>
                  <a:gd name="T54" fmla="*/ 60 w 69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9" h="155">
                    <a:moveTo>
                      <a:pt x="60" y="0"/>
                    </a:moveTo>
                    <a:lnTo>
                      <a:pt x="53" y="5"/>
                    </a:lnTo>
                    <a:lnTo>
                      <a:pt x="43" y="20"/>
                    </a:lnTo>
                    <a:lnTo>
                      <a:pt x="31" y="45"/>
                    </a:lnTo>
                    <a:lnTo>
                      <a:pt x="22" y="65"/>
                    </a:lnTo>
                    <a:lnTo>
                      <a:pt x="11" y="91"/>
                    </a:lnTo>
                    <a:lnTo>
                      <a:pt x="3" y="117"/>
                    </a:lnTo>
                    <a:lnTo>
                      <a:pt x="1" y="133"/>
                    </a:lnTo>
                    <a:lnTo>
                      <a:pt x="0" y="139"/>
                    </a:lnTo>
                    <a:lnTo>
                      <a:pt x="1" y="144"/>
                    </a:lnTo>
                    <a:lnTo>
                      <a:pt x="1" y="149"/>
                    </a:lnTo>
                    <a:lnTo>
                      <a:pt x="4" y="153"/>
                    </a:lnTo>
                    <a:lnTo>
                      <a:pt x="7" y="155"/>
                    </a:lnTo>
                    <a:lnTo>
                      <a:pt x="11" y="154"/>
                    </a:lnTo>
                    <a:lnTo>
                      <a:pt x="17" y="152"/>
                    </a:lnTo>
                    <a:lnTo>
                      <a:pt x="20" y="150"/>
                    </a:lnTo>
                    <a:lnTo>
                      <a:pt x="26" y="143"/>
                    </a:lnTo>
                    <a:lnTo>
                      <a:pt x="30" y="137"/>
                    </a:lnTo>
                    <a:lnTo>
                      <a:pt x="37" y="126"/>
                    </a:lnTo>
                    <a:lnTo>
                      <a:pt x="48" y="100"/>
                    </a:lnTo>
                    <a:lnTo>
                      <a:pt x="56" y="73"/>
                    </a:lnTo>
                    <a:lnTo>
                      <a:pt x="63" y="52"/>
                    </a:lnTo>
                    <a:lnTo>
                      <a:pt x="66" y="27"/>
                    </a:lnTo>
                    <a:lnTo>
                      <a:pt x="67" y="16"/>
                    </a:lnTo>
                    <a:lnTo>
                      <a:pt x="69" y="8"/>
                    </a:lnTo>
                    <a:lnTo>
                      <a:pt x="66" y="2"/>
                    </a:lnTo>
                    <a:lnTo>
                      <a:pt x="63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31" name="Freeform 23"/>
              <p:cNvSpPr>
                <a:spLocks/>
              </p:cNvSpPr>
              <p:nvPr/>
            </p:nvSpPr>
            <p:spPr bwMode="auto">
              <a:xfrm>
                <a:off x="4155" y="3682"/>
                <a:ext cx="180" cy="121"/>
              </a:xfrm>
              <a:custGeom>
                <a:avLst/>
                <a:gdLst>
                  <a:gd name="T0" fmla="*/ 166 w 180"/>
                  <a:gd name="T1" fmla="*/ 3 h 121"/>
                  <a:gd name="T2" fmla="*/ 155 w 180"/>
                  <a:gd name="T3" fmla="*/ 5 h 121"/>
                  <a:gd name="T4" fmla="*/ 140 w 180"/>
                  <a:gd name="T5" fmla="*/ 13 h 121"/>
                  <a:gd name="T6" fmla="*/ 117 w 180"/>
                  <a:gd name="T7" fmla="*/ 26 h 121"/>
                  <a:gd name="T8" fmla="*/ 84 w 180"/>
                  <a:gd name="T9" fmla="*/ 46 h 121"/>
                  <a:gd name="T10" fmla="*/ 55 w 180"/>
                  <a:gd name="T11" fmla="*/ 67 h 121"/>
                  <a:gd name="T12" fmla="*/ 34 w 180"/>
                  <a:gd name="T13" fmla="*/ 83 h 121"/>
                  <a:gd name="T14" fmla="*/ 11 w 180"/>
                  <a:gd name="T15" fmla="*/ 99 h 121"/>
                  <a:gd name="T16" fmla="*/ 5 w 180"/>
                  <a:gd name="T17" fmla="*/ 105 h 121"/>
                  <a:gd name="T18" fmla="*/ 1 w 180"/>
                  <a:gd name="T19" fmla="*/ 110 h 121"/>
                  <a:gd name="T20" fmla="*/ 0 w 180"/>
                  <a:gd name="T21" fmla="*/ 114 h 121"/>
                  <a:gd name="T22" fmla="*/ 0 w 180"/>
                  <a:gd name="T23" fmla="*/ 117 h 121"/>
                  <a:gd name="T24" fmla="*/ 3 w 180"/>
                  <a:gd name="T25" fmla="*/ 120 h 121"/>
                  <a:gd name="T26" fmla="*/ 9 w 180"/>
                  <a:gd name="T27" fmla="*/ 121 h 121"/>
                  <a:gd name="T28" fmla="*/ 15 w 180"/>
                  <a:gd name="T29" fmla="*/ 120 h 121"/>
                  <a:gd name="T30" fmla="*/ 22 w 180"/>
                  <a:gd name="T31" fmla="*/ 118 h 121"/>
                  <a:gd name="T32" fmla="*/ 28 w 180"/>
                  <a:gd name="T33" fmla="*/ 116 h 121"/>
                  <a:gd name="T34" fmla="*/ 36 w 180"/>
                  <a:gd name="T35" fmla="*/ 111 h 121"/>
                  <a:gd name="T36" fmla="*/ 63 w 180"/>
                  <a:gd name="T37" fmla="*/ 97 h 121"/>
                  <a:gd name="T38" fmla="*/ 87 w 180"/>
                  <a:gd name="T39" fmla="*/ 83 h 121"/>
                  <a:gd name="T40" fmla="*/ 118 w 180"/>
                  <a:gd name="T41" fmla="*/ 61 h 121"/>
                  <a:gd name="T42" fmla="*/ 147 w 180"/>
                  <a:gd name="T43" fmla="*/ 41 h 121"/>
                  <a:gd name="T44" fmla="*/ 168 w 180"/>
                  <a:gd name="T45" fmla="*/ 23 h 121"/>
                  <a:gd name="T46" fmla="*/ 176 w 180"/>
                  <a:gd name="T47" fmla="*/ 13 h 121"/>
                  <a:gd name="T48" fmla="*/ 180 w 180"/>
                  <a:gd name="T49" fmla="*/ 6 h 121"/>
                  <a:gd name="T50" fmla="*/ 179 w 180"/>
                  <a:gd name="T51" fmla="*/ 2 h 121"/>
                  <a:gd name="T52" fmla="*/ 173 w 180"/>
                  <a:gd name="T53" fmla="*/ 0 h 121"/>
                  <a:gd name="T54" fmla="*/ 166 w 180"/>
                  <a:gd name="T55" fmla="*/ 3 h 12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1">
                    <a:moveTo>
                      <a:pt x="166" y="3"/>
                    </a:moveTo>
                    <a:lnTo>
                      <a:pt x="155" y="5"/>
                    </a:lnTo>
                    <a:lnTo>
                      <a:pt x="140" y="13"/>
                    </a:lnTo>
                    <a:lnTo>
                      <a:pt x="117" y="26"/>
                    </a:lnTo>
                    <a:lnTo>
                      <a:pt x="84" y="46"/>
                    </a:lnTo>
                    <a:lnTo>
                      <a:pt x="55" y="67"/>
                    </a:lnTo>
                    <a:lnTo>
                      <a:pt x="34" y="83"/>
                    </a:lnTo>
                    <a:lnTo>
                      <a:pt x="11" y="99"/>
                    </a:lnTo>
                    <a:lnTo>
                      <a:pt x="5" y="105"/>
                    </a:lnTo>
                    <a:lnTo>
                      <a:pt x="1" y="110"/>
                    </a:lnTo>
                    <a:lnTo>
                      <a:pt x="0" y="114"/>
                    </a:lnTo>
                    <a:lnTo>
                      <a:pt x="0" y="117"/>
                    </a:lnTo>
                    <a:lnTo>
                      <a:pt x="3" y="120"/>
                    </a:lnTo>
                    <a:lnTo>
                      <a:pt x="9" y="121"/>
                    </a:lnTo>
                    <a:lnTo>
                      <a:pt x="15" y="120"/>
                    </a:lnTo>
                    <a:lnTo>
                      <a:pt x="22" y="118"/>
                    </a:lnTo>
                    <a:lnTo>
                      <a:pt x="28" y="116"/>
                    </a:lnTo>
                    <a:lnTo>
                      <a:pt x="36" y="111"/>
                    </a:lnTo>
                    <a:lnTo>
                      <a:pt x="63" y="97"/>
                    </a:lnTo>
                    <a:lnTo>
                      <a:pt x="87" y="83"/>
                    </a:lnTo>
                    <a:lnTo>
                      <a:pt x="118" y="61"/>
                    </a:lnTo>
                    <a:lnTo>
                      <a:pt x="147" y="41"/>
                    </a:lnTo>
                    <a:lnTo>
                      <a:pt x="168" y="23"/>
                    </a:lnTo>
                    <a:lnTo>
                      <a:pt x="176" y="13"/>
                    </a:lnTo>
                    <a:lnTo>
                      <a:pt x="180" y="6"/>
                    </a:lnTo>
                    <a:lnTo>
                      <a:pt x="179" y="2"/>
                    </a:lnTo>
                    <a:lnTo>
                      <a:pt x="173" y="0"/>
                    </a:lnTo>
                    <a:lnTo>
                      <a:pt x="166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32" name="Freeform 24"/>
              <p:cNvSpPr>
                <a:spLocks/>
              </p:cNvSpPr>
              <p:nvPr/>
            </p:nvSpPr>
            <p:spPr bwMode="auto">
              <a:xfrm>
                <a:off x="4155" y="3678"/>
                <a:ext cx="180" cy="120"/>
              </a:xfrm>
              <a:custGeom>
                <a:avLst/>
                <a:gdLst>
                  <a:gd name="T0" fmla="*/ 166 w 180"/>
                  <a:gd name="T1" fmla="*/ 2 h 120"/>
                  <a:gd name="T2" fmla="*/ 155 w 180"/>
                  <a:gd name="T3" fmla="*/ 4 h 120"/>
                  <a:gd name="T4" fmla="*/ 140 w 180"/>
                  <a:gd name="T5" fmla="*/ 11 h 120"/>
                  <a:gd name="T6" fmla="*/ 117 w 180"/>
                  <a:gd name="T7" fmla="*/ 25 h 120"/>
                  <a:gd name="T8" fmla="*/ 84 w 180"/>
                  <a:gd name="T9" fmla="*/ 45 h 120"/>
                  <a:gd name="T10" fmla="*/ 55 w 180"/>
                  <a:gd name="T11" fmla="*/ 67 h 120"/>
                  <a:gd name="T12" fmla="*/ 34 w 180"/>
                  <a:gd name="T13" fmla="*/ 82 h 120"/>
                  <a:gd name="T14" fmla="*/ 11 w 180"/>
                  <a:gd name="T15" fmla="*/ 98 h 120"/>
                  <a:gd name="T16" fmla="*/ 5 w 180"/>
                  <a:gd name="T17" fmla="*/ 104 h 120"/>
                  <a:gd name="T18" fmla="*/ 1 w 180"/>
                  <a:gd name="T19" fmla="*/ 109 h 120"/>
                  <a:gd name="T20" fmla="*/ 0 w 180"/>
                  <a:gd name="T21" fmla="*/ 113 h 120"/>
                  <a:gd name="T22" fmla="*/ 0 w 180"/>
                  <a:gd name="T23" fmla="*/ 116 h 120"/>
                  <a:gd name="T24" fmla="*/ 3 w 180"/>
                  <a:gd name="T25" fmla="*/ 120 h 120"/>
                  <a:gd name="T26" fmla="*/ 9 w 180"/>
                  <a:gd name="T27" fmla="*/ 120 h 120"/>
                  <a:gd name="T28" fmla="*/ 15 w 180"/>
                  <a:gd name="T29" fmla="*/ 119 h 120"/>
                  <a:gd name="T30" fmla="*/ 22 w 180"/>
                  <a:gd name="T31" fmla="*/ 117 h 120"/>
                  <a:gd name="T32" fmla="*/ 28 w 180"/>
                  <a:gd name="T33" fmla="*/ 115 h 120"/>
                  <a:gd name="T34" fmla="*/ 36 w 180"/>
                  <a:gd name="T35" fmla="*/ 111 h 120"/>
                  <a:gd name="T36" fmla="*/ 63 w 180"/>
                  <a:gd name="T37" fmla="*/ 96 h 120"/>
                  <a:gd name="T38" fmla="*/ 87 w 180"/>
                  <a:gd name="T39" fmla="*/ 82 h 120"/>
                  <a:gd name="T40" fmla="*/ 118 w 180"/>
                  <a:gd name="T41" fmla="*/ 61 h 120"/>
                  <a:gd name="T42" fmla="*/ 147 w 180"/>
                  <a:gd name="T43" fmla="*/ 40 h 120"/>
                  <a:gd name="T44" fmla="*/ 168 w 180"/>
                  <a:gd name="T45" fmla="*/ 22 h 120"/>
                  <a:gd name="T46" fmla="*/ 176 w 180"/>
                  <a:gd name="T47" fmla="*/ 12 h 120"/>
                  <a:gd name="T48" fmla="*/ 180 w 180"/>
                  <a:gd name="T49" fmla="*/ 6 h 120"/>
                  <a:gd name="T50" fmla="*/ 179 w 180"/>
                  <a:gd name="T51" fmla="*/ 1 h 120"/>
                  <a:gd name="T52" fmla="*/ 173 w 180"/>
                  <a:gd name="T53" fmla="*/ 0 h 120"/>
                  <a:gd name="T54" fmla="*/ 166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66" y="2"/>
                    </a:moveTo>
                    <a:lnTo>
                      <a:pt x="155" y="4"/>
                    </a:lnTo>
                    <a:lnTo>
                      <a:pt x="140" y="11"/>
                    </a:lnTo>
                    <a:lnTo>
                      <a:pt x="117" y="25"/>
                    </a:lnTo>
                    <a:lnTo>
                      <a:pt x="84" y="45"/>
                    </a:lnTo>
                    <a:lnTo>
                      <a:pt x="55" y="67"/>
                    </a:lnTo>
                    <a:lnTo>
                      <a:pt x="34" y="82"/>
                    </a:lnTo>
                    <a:lnTo>
                      <a:pt x="11" y="98"/>
                    </a:lnTo>
                    <a:lnTo>
                      <a:pt x="5" y="104"/>
                    </a:lnTo>
                    <a:lnTo>
                      <a:pt x="1" y="109"/>
                    </a:lnTo>
                    <a:lnTo>
                      <a:pt x="0" y="113"/>
                    </a:lnTo>
                    <a:lnTo>
                      <a:pt x="0" y="116"/>
                    </a:lnTo>
                    <a:lnTo>
                      <a:pt x="3" y="120"/>
                    </a:lnTo>
                    <a:lnTo>
                      <a:pt x="9" y="120"/>
                    </a:lnTo>
                    <a:lnTo>
                      <a:pt x="15" y="119"/>
                    </a:lnTo>
                    <a:lnTo>
                      <a:pt x="22" y="117"/>
                    </a:lnTo>
                    <a:lnTo>
                      <a:pt x="28" y="115"/>
                    </a:lnTo>
                    <a:lnTo>
                      <a:pt x="36" y="111"/>
                    </a:lnTo>
                    <a:lnTo>
                      <a:pt x="63" y="96"/>
                    </a:lnTo>
                    <a:lnTo>
                      <a:pt x="87" y="82"/>
                    </a:lnTo>
                    <a:lnTo>
                      <a:pt x="118" y="61"/>
                    </a:lnTo>
                    <a:lnTo>
                      <a:pt x="147" y="40"/>
                    </a:lnTo>
                    <a:lnTo>
                      <a:pt x="168" y="22"/>
                    </a:lnTo>
                    <a:lnTo>
                      <a:pt x="176" y="12"/>
                    </a:lnTo>
                    <a:lnTo>
                      <a:pt x="180" y="6"/>
                    </a:lnTo>
                    <a:lnTo>
                      <a:pt x="179" y="1"/>
                    </a:lnTo>
                    <a:lnTo>
                      <a:pt x="173" y="0"/>
                    </a:lnTo>
                    <a:lnTo>
                      <a:pt x="16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33" name="Freeform 25"/>
              <p:cNvSpPr>
                <a:spLocks/>
              </p:cNvSpPr>
              <p:nvPr/>
            </p:nvSpPr>
            <p:spPr bwMode="auto">
              <a:xfrm>
                <a:off x="4098" y="3673"/>
                <a:ext cx="232" cy="68"/>
              </a:xfrm>
              <a:custGeom>
                <a:avLst/>
                <a:gdLst>
                  <a:gd name="T0" fmla="*/ 230 w 232"/>
                  <a:gd name="T1" fmla="*/ 5 h 68"/>
                  <a:gd name="T2" fmla="*/ 227 w 232"/>
                  <a:gd name="T3" fmla="*/ 2 h 68"/>
                  <a:gd name="T4" fmla="*/ 223 w 232"/>
                  <a:gd name="T5" fmla="*/ 0 h 68"/>
                  <a:gd name="T6" fmla="*/ 218 w 232"/>
                  <a:gd name="T7" fmla="*/ 0 h 68"/>
                  <a:gd name="T8" fmla="*/ 210 w 232"/>
                  <a:gd name="T9" fmla="*/ 0 h 68"/>
                  <a:gd name="T10" fmla="*/ 191 w 232"/>
                  <a:gd name="T11" fmla="*/ 4 h 68"/>
                  <a:gd name="T12" fmla="*/ 159 w 232"/>
                  <a:gd name="T13" fmla="*/ 11 h 68"/>
                  <a:gd name="T14" fmla="*/ 126 w 232"/>
                  <a:gd name="T15" fmla="*/ 19 h 68"/>
                  <a:gd name="T16" fmla="*/ 98 w 232"/>
                  <a:gd name="T17" fmla="*/ 26 h 68"/>
                  <a:gd name="T18" fmla="*/ 67 w 232"/>
                  <a:gd name="T19" fmla="*/ 35 h 68"/>
                  <a:gd name="T20" fmla="*/ 40 w 232"/>
                  <a:gd name="T21" fmla="*/ 43 h 68"/>
                  <a:gd name="T22" fmla="*/ 23 w 232"/>
                  <a:gd name="T23" fmla="*/ 49 h 68"/>
                  <a:gd name="T24" fmla="*/ 13 w 232"/>
                  <a:gd name="T25" fmla="*/ 53 h 68"/>
                  <a:gd name="T26" fmla="*/ 8 w 232"/>
                  <a:gd name="T27" fmla="*/ 55 h 68"/>
                  <a:gd name="T28" fmla="*/ 4 w 232"/>
                  <a:gd name="T29" fmla="*/ 58 h 68"/>
                  <a:gd name="T30" fmla="*/ 1 w 232"/>
                  <a:gd name="T31" fmla="*/ 60 h 68"/>
                  <a:gd name="T32" fmla="*/ 0 w 232"/>
                  <a:gd name="T33" fmla="*/ 63 h 68"/>
                  <a:gd name="T34" fmla="*/ 1 w 232"/>
                  <a:gd name="T35" fmla="*/ 66 h 68"/>
                  <a:gd name="T36" fmla="*/ 4 w 232"/>
                  <a:gd name="T37" fmla="*/ 68 h 68"/>
                  <a:gd name="T38" fmla="*/ 7 w 232"/>
                  <a:gd name="T39" fmla="*/ 68 h 68"/>
                  <a:gd name="T40" fmla="*/ 12 w 232"/>
                  <a:gd name="T41" fmla="*/ 68 h 68"/>
                  <a:gd name="T42" fmla="*/ 17 w 232"/>
                  <a:gd name="T43" fmla="*/ 68 h 68"/>
                  <a:gd name="T44" fmla="*/ 27 w 232"/>
                  <a:gd name="T45" fmla="*/ 66 h 68"/>
                  <a:gd name="T46" fmla="*/ 37 w 232"/>
                  <a:gd name="T47" fmla="*/ 65 h 68"/>
                  <a:gd name="T48" fmla="*/ 54 w 232"/>
                  <a:gd name="T49" fmla="*/ 62 h 68"/>
                  <a:gd name="T50" fmla="*/ 79 w 232"/>
                  <a:gd name="T51" fmla="*/ 57 h 68"/>
                  <a:gd name="T52" fmla="*/ 109 w 232"/>
                  <a:gd name="T53" fmla="*/ 49 h 68"/>
                  <a:gd name="T54" fmla="*/ 141 w 232"/>
                  <a:gd name="T55" fmla="*/ 41 h 68"/>
                  <a:gd name="T56" fmla="*/ 169 w 232"/>
                  <a:gd name="T57" fmla="*/ 33 h 68"/>
                  <a:gd name="T58" fmla="*/ 187 w 232"/>
                  <a:gd name="T59" fmla="*/ 28 h 68"/>
                  <a:gd name="T60" fmla="*/ 203 w 232"/>
                  <a:gd name="T61" fmla="*/ 22 h 68"/>
                  <a:gd name="T62" fmla="*/ 221 w 232"/>
                  <a:gd name="T63" fmla="*/ 15 h 68"/>
                  <a:gd name="T64" fmla="*/ 229 w 232"/>
                  <a:gd name="T65" fmla="*/ 12 h 68"/>
                  <a:gd name="T66" fmla="*/ 230 w 232"/>
                  <a:gd name="T67" fmla="*/ 10 h 68"/>
                  <a:gd name="T68" fmla="*/ 232 w 232"/>
                  <a:gd name="T69" fmla="*/ 7 h 68"/>
                  <a:gd name="T70" fmla="*/ 230 w 232"/>
                  <a:gd name="T71" fmla="*/ 5 h 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8">
                    <a:moveTo>
                      <a:pt x="230" y="5"/>
                    </a:moveTo>
                    <a:lnTo>
                      <a:pt x="227" y="2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0" y="0"/>
                    </a:lnTo>
                    <a:lnTo>
                      <a:pt x="191" y="4"/>
                    </a:lnTo>
                    <a:lnTo>
                      <a:pt x="159" y="11"/>
                    </a:lnTo>
                    <a:lnTo>
                      <a:pt x="126" y="19"/>
                    </a:lnTo>
                    <a:lnTo>
                      <a:pt x="98" y="26"/>
                    </a:lnTo>
                    <a:lnTo>
                      <a:pt x="67" y="35"/>
                    </a:lnTo>
                    <a:lnTo>
                      <a:pt x="40" y="43"/>
                    </a:lnTo>
                    <a:lnTo>
                      <a:pt x="23" y="49"/>
                    </a:lnTo>
                    <a:lnTo>
                      <a:pt x="13" y="53"/>
                    </a:lnTo>
                    <a:lnTo>
                      <a:pt x="8" y="55"/>
                    </a:lnTo>
                    <a:lnTo>
                      <a:pt x="4" y="58"/>
                    </a:lnTo>
                    <a:lnTo>
                      <a:pt x="1" y="60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4" y="68"/>
                    </a:lnTo>
                    <a:lnTo>
                      <a:pt x="7" y="68"/>
                    </a:lnTo>
                    <a:lnTo>
                      <a:pt x="12" y="68"/>
                    </a:lnTo>
                    <a:lnTo>
                      <a:pt x="17" y="68"/>
                    </a:lnTo>
                    <a:lnTo>
                      <a:pt x="27" y="66"/>
                    </a:lnTo>
                    <a:lnTo>
                      <a:pt x="37" y="65"/>
                    </a:lnTo>
                    <a:lnTo>
                      <a:pt x="54" y="62"/>
                    </a:lnTo>
                    <a:lnTo>
                      <a:pt x="79" y="57"/>
                    </a:lnTo>
                    <a:lnTo>
                      <a:pt x="109" y="49"/>
                    </a:lnTo>
                    <a:lnTo>
                      <a:pt x="141" y="41"/>
                    </a:lnTo>
                    <a:lnTo>
                      <a:pt x="169" y="33"/>
                    </a:lnTo>
                    <a:lnTo>
                      <a:pt x="187" y="28"/>
                    </a:lnTo>
                    <a:lnTo>
                      <a:pt x="203" y="22"/>
                    </a:lnTo>
                    <a:lnTo>
                      <a:pt x="221" y="15"/>
                    </a:lnTo>
                    <a:lnTo>
                      <a:pt x="229" y="12"/>
                    </a:lnTo>
                    <a:lnTo>
                      <a:pt x="230" y="10"/>
                    </a:lnTo>
                    <a:lnTo>
                      <a:pt x="232" y="7"/>
                    </a:lnTo>
                    <a:lnTo>
                      <a:pt x="230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34" name="Freeform 26"/>
              <p:cNvSpPr>
                <a:spLocks/>
              </p:cNvSpPr>
              <p:nvPr/>
            </p:nvSpPr>
            <p:spPr bwMode="auto">
              <a:xfrm>
                <a:off x="4098" y="3668"/>
                <a:ext cx="232" cy="69"/>
              </a:xfrm>
              <a:custGeom>
                <a:avLst/>
                <a:gdLst>
                  <a:gd name="T0" fmla="*/ 230 w 232"/>
                  <a:gd name="T1" fmla="*/ 5 h 69"/>
                  <a:gd name="T2" fmla="*/ 227 w 232"/>
                  <a:gd name="T3" fmla="*/ 3 h 69"/>
                  <a:gd name="T4" fmla="*/ 223 w 232"/>
                  <a:gd name="T5" fmla="*/ 1 h 69"/>
                  <a:gd name="T6" fmla="*/ 218 w 232"/>
                  <a:gd name="T7" fmla="*/ 0 h 69"/>
                  <a:gd name="T8" fmla="*/ 210 w 232"/>
                  <a:gd name="T9" fmla="*/ 1 h 69"/>
                  <a:gd name="T10" fmla="*/ 191 w 232"/>
                  <a:gd name="T11" fmla="*/ 4 h 69"/>
                  <a:gd name="T12" fmla="*/ 159 w 232"/>
                  <a:gd name="T13" fmla="*/ 11 h 69"/>
                  <a:gd name="T14" fmla="*/ 126 w 232"/>
                  <a:gd name="T15" fmla="*/ 19 h 69"/>
                  <a:gd name="T16" fmla="*/ 98 w 232"/>
                  <a:gd name="T17" fmla="*/ 27 h 69"/>
                  <a:gd name="T18" fmla="*/ 67 w 232"/>
                  <a:gd name="T19" fmla="*/ 35 h 69"/>
                  <a:gd name="T20" fmla="*/ 40 w 232"/>
                  <a:gd name="T21" fmla="*/ 44 h 69"/>
                  <a:gd name="T22" fmla="*/ 23 w 232"/>
                  <a:gd name="T23" fmla="*/ 50 h 69"/>
                  <a:gd name="T24" fmla="*/ 13 w 232"/>
                  <a:gd name="T25" fmla="*/ 53 h 69"/>
                  <a:gd name="T26" fmla="*/ 8 w 232"/>
                  <a:gd name="T27" fmla="*/ 55 h 69"/>
                  <a:gd name="T28" fmla="*/ 4 w 232"/>
                  <a:gd name="T29" fmla="*/ 58 h 69"/>
                  <a:gd name="T30" fmla="*/ 1 w 232"/>
                  <a:gd name="T31" fmla="*/ 61 h 69"/>
                  <a:gd name="T32" fmla="*/ 0 w 232"/>
                  <a:gd name="T33" fmla="*/ 63 h 69"/>
                  <a:gd name="T34" fmla="*/ 1 w 232"/>
                  <a:gd name="T35" fmla="*/ 66 h 69"/>
                  <a:gd name="T36" fmla="*/ 4 w 232"/>
                  <a:gd name="T37" fmla="*/ 68 h 69"/>
                  <a:gd name="T38" fmla="*/ 7 w 232"/>
                  <a:gd name="T39" fmla="*/ 69 h 69"/>
                  <a:gd name="T40" fmla="*/ 12 w 232"/>
                  <a:gd name="T41" fmla="*/ 69 h 69"/>
                  <a:gd name="T42" fmla="*/ 17 w 232"/>
                  <a:gd name="T43" fmla="*/ 68 h 69"/>
                  <a:gd name="T44" fmla="*/ 27 w 232"/>
                  <a:gd name="T45" fmla="*/ 67 h 69"/>
                  <a:gd name="T46" fmla="*/ 37 w 232"/>
                  <a:gd name="T47" fmla="*/ 65 h 69"/>
                  <a:gd name="T48" fmla="*/ 54 w 232"/>
                  <a:gd name="T49" fmla="*/ 62 h 69"/>
                  <a:gd name="T50" fmla="*/ 79 w 232"/>
                  <a:gd name="T51" fmla="*/ 57 h 69"/>
                  <a:gd name="T52" fmla="*/ 109 w 232"/>
                  <a:gd name="T53" fmla="*/ 50 h 69"/>
                  <a:gd name="T54" fmla="*/ 141 w 232"/>
                  <a:gd name="T55" fmla="*/ 42 h 69"/>
                  <a:gd name="T56" fmla="*/ 169 w 232"/>
                  <a:gd name="T57" fmla="*/ 34 h 69"/>
                  <a:gd name="T58" fmla="*/ 187 w 232"/>
                  <a:gd name="T59" fmla="*/ 28 h 69"/>
                  <a:gd name="T60" fmla="*/ 203 w 232"/>
                  <a:gd name="T61" fmla="*/ 22 h 69"/>
                  <a:gd name="T62" fmla="*/ 221 w 232"/>
                  <a:gd name="T63" fmla="*/ 15 h 69"/>
                  <a:gd name="T64" fmla="*/ 229 w 232"/>
                  <a:gd name="T65" fmla="*/ 12 h 69"/>
                  <a:gd name="T66" fmla="*/ 230 w 232"/>
                  <a:gd name="T67" fmla="*/ 10 h 69"/>
                  <a:gd name="T68" fmla="*/ 232 w 232"/>
                  <a:gd name="T69" fmla="*/ 8 h 69"/>
                  <a:gd name="T70" fmla="*/ 230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30" y="5"/>
                    </a:moveTo>
                    <a:lnTo>
                      <a:pt x="227" y="3"/>
                    </a:lnTo>
                    <a:lnTo>
                      <a:pt x="223" y="1"/>
                    </a:lnTo>
                    <a:lnTo>
                      <a:pt x="218" y="0"/>
                    </a:lnTo>
                    <a:lnTo>
                      <a:pt x="210" y="1"/>
                    </a:lnTo>
                    <a:lnTo>
                      <a:pt x="191" y="4"/>
                    </a:lnTo>
                    <a:lnTo>
                      <a:pt x="159" y="11"/>
                    </a:lnTo>
                    <a:lnTo>
                      <a:pt x="126" y="19"/>
                    </a:lnTo>
                    <a:lnTo>
                      <a:pt x="98" y="27"/>
                    </a:lnTo>
                    <a:lnTo>
                      <a:pt x="67" y="35"/>
                    </a:lnTo>
                    <a:lnTo>
                      <a:pt x="40" y="44"/>
                    </a:lnTo>
                    <a:lnTo>
                      <a:pt x="23" y="50"/>
                    </a:lnTo>
                    <a:lnTo>
                      <a:pt x="13" y="53"/>
                    </a:lnTo>
                    <a:lnTo>
                      <a:pt x="8" y="55"/>
                    </a:lnTo>
                    <a:lnTo>
                      <a:pt x="4" y="58"/>
                    </a:lnTo>
                    <a:lnTo>
                      <a:pt x="1" y="61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4" y="68"/>
                    </a:lnTo>
                    <a:lnTo>
                      <a:pt x="7" y="69"/>
                    </a:lnTo>
                    <a:lnTo>
                      <a:pt x="12" y="69"/>
                    </a:lnTo>
                    <a:lnTo>
                      <a:pt x="17" y="68"/>
                    </a:lnTo>
                    <a:lnTo>
                      <a:pt x="27" y="67"/>
                    </a:lnTo>
                    <a:lnTo>
                      <a:pt x="37" y="65"/>
                    </a:lnTo>
                    <a:lnTo>
                      <a:pt x="54" y="62"/>
                    </a:lnTo>
                    <a:lnTo>
                      <a:pt x="79" y="57"/>
                    </a:lnTo>
                    <a:lnTo>
                      <a:pt x="109" y="50"/>
                    </a:lnTo>
                    <a:lnTo>
                      <a:pt x="141" y="42"/>
                    </a:lnTo>
                    <a:lnTo>
                      <a:pt x="169" y="34"/>
                    </a:lnTo>
                    <a:lnTo>
                      <a:pt x="187" y="28"/>
                    </a:lnTo>
                    <a:lnTo>
                      <a:pt x="203" y="22"/>
                    </a:lnTo>
                    <a:lnTo>
                      <a:pt x="221" y="15"/>
                    </a:lnTo>
                    <a:lnTo>
                      <a:pt x="229" y="12"/>
                    </a:lnTo>
                    <a:lnTo>
                      <a:pt x="230" y="10"/>
                    </a:lnTo>
                    <a:lnTo>
                      <a:pt x="232" y="8"/>
                    </a:lnTo>
                    <a:lnTo>
                      <a:pt x="230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35" name="Freeform 27"/>
              <p:cNvSpPr>
                <a:spLocks/>
              </p:cNvSpPr>
              <p:nvPr/>
            </p:nvSpPr>
            <p:spPr bwMode="auto">
              <a:xfrm>
                <a:off x="4241" y="3683"/>
                <a:ext cx="103" cy="153"/>
              </a:xfrm>
              <a:custGeom>
                <a:avLst/>
                <a:gdLst>
                  <a:gd name="T0" fmla="*/ 90 w 103"/>
                  <a:gd name="T1" fmla="*/ 0 h 153"/>
                  <a:gd name="T2" fmla="*/ 80 w 103"/>
                  <a:gd name="T3" fmla="*/ 5 h 153"/>
                  <a:gd name="T4" fmla="*/ 67 w 103"/>
                  <a:gd name="T5" fmla="*/ 20 h 153"/>
                  <a:gd name="T6" fmla="*/ 53 w 103"/>
                  <a:gd name="T7" fmla="*/ 39 h 153"/>
                  <a:gd name="T8" fmla="*/ 37 w 103"/>
                  <a:gd name="T9" fmla="*/ 65 h 153"/>
                  <a:gd name="T10" fmla="*/ 22 w 103"/>
                  <a:gd name="T11" fmla="*/ 90 h 153"/>
                  <a:gd name="T12" fmla="*/ 9 w 103"/>
                  <a:gd name="T13" fmla="*/ 117 h 153"/>
                  <a:gd name="T14" fmla="*/ 3 w 103"/>
                  <a:gd name="T15" fmla="*/ 133 h 153"/>
                  <a:gd name="T16" fmla="*/ 1 w 103"/>
                  <a:gd name="T17" fmla="*/ 138 h 153"/>
                  <a:gd name="T18" fmla="*/ 0 w 103"/>
                  <a:gd name="T19" fmla="*/ 143 h 153"/>
                  <a:gd name="T20" fmla="*/ 2 w 103"/>
                  <a:gd name="T21" fmla="*/ 149 h 153"/>
                  <a:gd name="T22" fmla="*/ 6 w 103"/>
                  <a:gd name="T23" fmla="*/ 152 h 153"/>
                  <a:gd name="T24" fmla="*/ 10 w 103"/>
                  <a:gd name="T25" fmla="*/ 153 h 153"/>
                  <a:gd name="T26" fmla="*/ 16 w 103"/>
                  <a:gd name="T27" fmla="*/ 152 h 153"/>
                  <a:gd name="T28" fmla="*/ 19 w 103"/>
                  <a:gd name="T29" fmla="*/ 151 h 153"/>
                  <a:gd name="T30" fmla="*/ 22 w 103"/>
                  <a:gd name="T31" fmla="*/ 149 h 153"/>
                  <a:gd name="T32" fmla="*/ 28 w 103"/>
                  <a:gd name="T33" fmla="*/ 144 h 153"/>
                  <a:gd name="T34" fmla="*/ 38 w 103"/>
                  <a:gd name="T35" fmla="*/ 129 h 153"/>
                  <a:gd name="T36" fmla="*/ 56 w 103"/>
                  <a:gd name="T37" fmla="*/ 103 h 153"/>
                  <a:gd name="T38" fmla="*/ 71 w 103"/>
                  <a:gd name="T39" fmla="*/ 79 h 153"/>
                  <a:gd name="T40" fmla="*/ 84 w 103"/>
                  <a:gd name="T41" fmla="*/ 52 h 153"/>
                  <a:gd name="T42" fmla="*/ 95 w 103"/>
                  <a:gd name="T43" fmla="*/ 32 h 153"/>
                  <a:gd name="T44" fmla="*/ 101 w 103"/>
                  <a:gd name="T45" fmla="*/ 17 h 153"/>
                  <a:gd name="T46" fmla="*/ 103 w 103"/>
                  <a:gd name="T47" fmla="*/ 8 h 153"/>
                  <a:gd name="T48" fmla="*/ 100 w 103"/>
                  <a:gd name="T49" fmla="*/ 3 h 153"/>
                  <a:gd name="T50" fmla="*/ 96 w 103"/>
                  <a:gd name="T51" fmla="*/ 0 h 153"/>
                  <a:gd name="T52" fmla="*/ 90 w 103"/>
                  <a:gd name="T53" fmla="*/ 0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" h="153">
                    <a:moveTo>
                      <a:pt x="90" y="0"/>
                    </a:moveTo>
                    <a:lnTo>
                      <a:pt x="80" y="5"/>
                    </a:lnTo>
                    <a:lnTo>
                      <a:pt x="67" y="20"/>
                    </a:lnTo>
                    <a:lnTo>
                      <a:pt x="53" y="39"/>
                    </a:lnTo>
                    <a:lnTo>
                      <a:pt x="37" y="65"/>
                    </a:lnTo>
                    <a:lnTo>
                      <a:pt x="22" y="90"/>
                    </a:lnTo>
                    <a:lnTo>
                      <a:pt x="9" y="117"/>
                    </a:lnTo>
                    <a:lnTo>
                      <a:pt x="3" y="133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6" y="152"/>
                    </a:lnTo>
                    <a:lnTo>
                      <a:pt x="10" y="153"/>
                    </a:lnTo>
                    <a:lnTo>
                      <a:pt x="16" y="152"/>
                    </a:lnTo>
                    <a:lnTo>
                      <a:pt x="19" y="151"/>
                    </a:lnTo>
                    <a:lnTo>
                      <a:pt x="22" y="149"/>
                    </a:lnTo>
                    <a:lnTo>
                      <a:pt x="28" y="144"/>
                    </a:lnTo>
                    <a:lnTo>
                      <a:pt x="38" y="129"/>
                    </a:lnTo>
                    <a:lnTo>
                      <a:pt x="56" y="103"/>
                    </a:lnTo>
                    <a:lnTo>
                      <a:pt x="71" y="79"/>
                    </a:lnTo>
                    <a:lnTo>
                      <a:pt x="84" y="52"/>
                    </a:lnTo>
                    <a:lnTo>
                      <a:pt x="95" y="32"/>
                    </a:lnTo>
                    <a:lnTo>
                      <a:pt x="101" y="17"/>
                    </a:lnTo>
                    <a:lnTo>
                      <a:pt x="103" y="8"/>
                    </a:lnTo>
                    <a:lnTo>
                      <a:pt x="100" y="3"/>
                    </a:lnTo>
                    <a:lnTo>
                      <a:pt x="9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36" name="Freeform 28"/>
              <p:cNvSpPr>
                <a:spLocks/>
              </p:cNvSpPr>
              <p:nvPr/>
            </p:nvSpPr>
            <p:spPr bwMode="auto">
              <a:xfrm>
                <a:off x="4240" y="3678"/>
                <a:ext cx="102" cy="154"/>
              </a:xfrm>
              <a:custGeom>
                <a:avLst/>
                <a:gdLst>
                  <a:gd name="T0" fmla="*/ 89 w 102"/>
                  <a:gd name="T1" fmla="*/ 0 h 154"/>
                  <a:gd name="T2" fmla="*/ 79 w 102"/>
                  <a:gd name="T3" fmla="*/ 6 h 154"/>
                  <a:gd name="T4" fmla="*/ 67 w 102"/>
                  <a:gd name="T5" fmla="*/ 20 h 154"/>
                  <a:gd name="T6" fmla="*/ 53 w 102"/>
                  <a:gd name="T7" fmla="*/ 39 h 154"/>
                  <a:gd name="T8" fmla="*/ 36 w 102"/>
                  <a:gd name="T9" fmla="*/ 65 h 154"/>
                  <a:gd name="T10" fmla="*/ 21 w 102"/>
                  <a:gd name="T11" fmla="*/ 90 h 154"/>
                  <a:gd name="T12" fmla="*/ 8 w 102"/>
                  <a:gd name="T13" fmla="*/ 117 h 154"/>
                  <a:gd name="T14" fmla="*/ 2 w 102"/>
                  <a:gd name="T15" fmla="*/ 132 h 154"/>
                  <a:gd name="T16" fmla="*/ 1 w 102"/>
                  <a:gd name="T17" fmla="*/ 138 h 154"/>
                  <a:gd name="T18" fmla="*/ 0 w 102"/>
                  <a:gd name="T19" fmla="*/ 143 h 154"/>
                  <a:gd name="T20" fmla="*/ 2 w 102"/>
                  <a:gd name="T21" fmla="*/ 149 h 154"/>
                  <a:gd name="T22" fmla="*/ 5 w 102"/>
                  <a:gd name="T23" fmla="*/ 152 h 154"/>
                  <a:gd name="T24" fmla="*/ 9 w 102"/>
                  <a:gd name="T25" fmla="*/ 154 h 154"/>
                  <a:gd name="T26" fmla="*/ 15 w 102"/>
                  <a:gd name="T27" fmla="*/ 153 h 154"/>
                  <a:gd name="T28" fmla="*/ 20 w 102"/>
                  <a:gd name="T29" fmla="*/ 151 h 154"/>
                  <a:gd name="T30" fmla="*/ 23 w 102"/>
                  <a:gd name="T31" fmla="*/ 149 h 154"/>
                  <a:gd name="T32" fmla="*/ 27 w 102"/>
                  <a:gd name="T33" fmla="*/ 144 h 154"/>
                  <a:gd name="T34" fmla="*/ 37 w 102"/>
                  <a:gd name="T35" fmla="*/ 129 h 154"/>
                  <a:gd name="T36" fmla="*/ 55 w 102"/>
                  <a:gd name="T37" fmla="*/ 103 h 154"/>
                  <a:gd name="T38" fmla="*/ 70 w 102"/>
                  <a:gd name="T39" fmla="*/ 79 h 154"/>
                  <a:gd name="T40" fmla="*/ 85 w 102"/>
                  <a:gd name="T41" fmla="*/ 53 h 154"/>
                  <a:gd name="T42" fmla="*/ 95 w 102"/>
                  <a:gd name="T43" fmla="*/ 32 h 154"/>
                  <a:gd name="T44" fmla="*/ 101 w 102"/>
                  <a:gd name="T45" fmla="*/ 17 h 154"/>
                  <a:gd name="T46" fmla="*/ 102 w 102"/>
                  <a:gd name="T47" fmla="*/ 9 h 154"/>
                  <a:gd name="T48" fmla="*/ 100 w 102"/>
                  <a:gd name="T49" fmla="*/ 3 h 154"/>
                  <a:gd name="T50" fmla="*/ 95 w 102"/>
                  <a:gd name="T51" fmla="*/ 0 h 154"/>
                  <a:gd name="T52" fmla="*/ 89 w 102"/>
                  <a:gd name="T53" fmla="*/ 0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2" h="154">
                    <a:moveTo>
                      <a:pt x="89" y="0"/>
                    </a:moveTo>
                    <a:lnTo>
                      <a:pt x="79" y="6"/>
                    </a:lnTo>
                    <a:lnTo>
                      <a:pt x="67" y="20"/>
                    </a:lnTo>
                    <a:lnTo>
                      <a:pt x="53" y="39"/>
                    </a:lnTo>
                    <a:lnTo>
                      <a:pt x="36" y="65"/>
                    </a:lnTo>
                    <a:lnTo>
                      <a:pt x="21" y="90"/>
                    </a:lnTo>
                    <a:lnTo>
                      <a:pt x="8" y="117"/>
                    </a:lnTo>
                    <a:lnTo>
                      <a:pt x="2" y="132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5" y="152"/>
                    </a:lnTo>
                    <a:lnTo>
                      <a:pt x="9" y="154"/>
                    </a:lnTo>
                    <a:lnTo>
                      <a:pt x="15" y="153"/>
                    </a:lnTo>
                    <a:lnTo>
                      <a:pt x="20" y="151"/>
                    </a:lnTo>
                    <a:lnTo>
                      <a:pt x="23" y="149"/>
                    </a:lnTo>
                    <a:lnTo>
                      <a:pt x="27" y="144"/>
                    </a:lnTo>
                    <a:lnTo>
                      <a:pt x="37" y="129"/>
                    </a:lnTo>
                    <a:lnTo>
                      <a:pt x="55" y="103"/>
                    </a:lnTo>
                    <a:lnTo>
                      <a:pt x="70" y="79"/>
                    </a:lnTo>
                    <a:lnTo>
                      <a:pt x="85" y="53"/>
                    </a:lnTo>
                    <a:lnTo>
                      <a:pt x="95" y="32"/>
                    </a:lnTo>
                    <a:lnTo>
                      <a:pt x="101" y="17"/>
                    </a:lnTo>
                    <a:lnTo>
                      <a:pt x="102" y="9"/>
                    </a:lnTo>
                    <a:lnTo>
                      <a:pt x="100" y="3"/>
                    </a:lnTo>
                    <a:lnTo>
                      <a:pt x="95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37" name="Freeform 29"/>
              <p:cNvSpPr>
                <a:spLocks/>
              </p:cNvSpPr>
              <p:nvPr/>
            </p:nvSpPr>
            <p:spPr bwMode="auto">
              <a:xfrm>
                <a:off x="4236" y="3675"/>
                <a:ext cx="85" cy="25"/>
              </a:xfrm>
              <a:custGeom>
                <a:avLst/>
                <a:gdLst>
                  <a:gd name="T0" fmla="*/ 84 w 85"/>
                  <a:gd name="T1" fmla="*/ 2 h 25"/>
                  <a:gd name="T2" fmla="*/ 83 w 85"/>
                  <a:gd name="T3" fmla="*/ 1 h 25"/>
                  <a:gd name="T4" fmla="*/ 81 w 85"/>
                  <a:gd name="T5" fmla="*/ 1 h 25"/>
                  <a:gd name="T6" fmla="*/ 80 w 85"/>
                  <a:gd name="T7" fmla="*/ 0 h 25"/>
                  <a:gd name="T8" fmla="*/ 77 w 85"/>
                  <a:gd name="T9" fmla="*/ 1 h 25"/>
                  <a:gd name="T10" fmla="*/ 70 w 85"/>
                  <a:gd name="T11" fmla="*/ 2 h 25"/>
                  <a:gd name="T12" fmla="*/ 58 w 85"/>
                  <a:gd name="T13" fmla="*/ 5 h 25"/>
                  <a:gd name="T14" fmla="*/ 46 w 85"/>
                  <a:gd name="T15" fmla="*/ 7 h 25"/>
                  <a:gd name="T16" fmla="*/ 36 w 85"/>
                  <a:gd name="T17" fmla="*/ 10 h 25"/>
                  <a:gd name="T18" fmla="*/ 24 w 85"/>
                  <a:gd name="T19" fmla="*/ 13 h 25"/>
                  <a:gd name="T20" fmla="*/ 14 w 85"/>
                  <a:gd name="T21" fmla="*/ 16 h 25"/>
                  <a:gd name="T22" fmla="*/ 8 w 85"/>
                  <a:gd name="T23" fmla="*/ 18 h 25"/>
                  <a:gd name="T24" fmla="*/ 4 w 85"/>
                  <a:gd name="T25" fmla="*/ 20 h 25"/>
                  <a:gd name="T26" fmla="*/ 3 w 85"/>
                  <a:gd name="T27" fmla="*/ 21 h 25"/>
                  <a:gd name="T28" fmla="*/ 1 w 85"/>
                  <a:gd name="T29" fmla="*/ 21 h 25"/>
                  <a:gd name="T30" fmla="*/ 0 w 85"/>
                  <a:gd name="T31" fmla="*/ 22 h 25"/>
                  <a:gd name="T32" fmla="*/ 0 w 85"/>
                  <a:gd name="T33" fmla="*/ 23 h 25"/>
                  <a:gd name="T34" fmla="*/ 0 w 85"/>
                  <a:gd name="T35" fmla="*/ 24 h 25"/>
                  <a:gd name="T36" fmla="*/ 1 w 85"/>
                  <a:gd name="T37" fmla="*/ 25 h 25"/>
                  <a:gd name="T38" fmla="*/ 2 w 85"/>
                  <a:gd name="T39" fmla="*/ 25 h 25"/>
                  <a:gd name="T40" fmla="*/ 4 w 85"/>
                  <a:gd name="T41" fmla="*/ 25 h 25"/>
                  <a:gd name="T42" fmla="*/ 6 w 85"/>
                  <a:gd name="T43" fmla="*/ 25 h 25"/>
                  <a:gd name="T44" fmla="*/ 9 w 85"/>
                  <a:gd name="T45" fmla="*/ 24 h 25"/>
                  <a:gd name="T46" fmla="*/ 13 w 85"/>
                  <a:gd name="T47" fmla="*/ 24 h 25"/>
                  <a:gd name="T48" fmla="*/ 20 w 85"/>
                  <a:gd name="T49" fmla="*/ 23 h 25"/>
                  <a:gd name="T50" fmla="*/ 29 w 85"/>
                  <a:gd name="T51" fmla="*/ 21 h 25"/>
                  <a:gd name="T52" fmla="*/ 40 w 85"/>
                  <a:gd name="T53" fmla="*/ 18 h 25"/>
                  <a:gd name="T54" fmla="*/ 51 w 85"/>
                  <a:gd name="T55" fmla="*/ 15 h 25"/>
                  <a:gd name="T56" fmla="*/ 61 w 85"/>
                  <a:gd name="T57" fmla="*/ 13 h 25"/>
                  <a:gd name="T58" fmla="*/ 68 w 85"/>
                  <a:gd name="T59" fmla="*/ 11 h 25"/>
                  <a:gd name="T60" fmla="*/ 74 w 85"/>
                  <a:gd name="T61" fmla="*/ 8 h 25"/>
                  <a:gd name="T62" fmla="*/ 81 w 85"/>
                  <a:gd name="T63" fmla="*/ 6 h 25"/>
                  <a:gd name="T64" fmla="*/ 83 w 85"/>
                  <a:gd name="T65" fmla="*/ 5 h 25"/>
                  <a:gd name="T66" fmla="*/ 84 w 85"/>
                  <a:gd name="T67" fmla="*/ 4 h 25"/>
                  <a:gd name="T68" fmla="*/ 85 w 85"/>
                  <a:gd name="T69" fmla="*/ 3 h 25"/>
                  <a:gd name="T70" fmla="*/ 84 w 85"/>
                  <a:gd name="T71" fmla="*/ 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84" y="2"/>
                    </a:moveTo>
                    <a:lnTo>
                      <a:pt x="83" y="1"/>
                    </a:lnTo>
                    <a:lnTo>
                      <a:pt x="81" y="1"/>
                    </a:lnTo>
                    <a:lnTo>
                      <a:pt x="80" y="0"/>
                    </a:lnTo>
                    <a:lnTo>
                      <a:pt x="77" y="1"/>
                    </a:lnTo>
                    <a:lnTo>
                      <a:pt x="70" y="2"/>
                    </a:lnTo>
                    <a:lnTo>
                      <a:pt x="58" y="5"/>
                    </a:lnTo>
                    <a:lnTo>
                      <a:pt x="46" y="7"/>
                    </a:lnTo>
                    <a:lnTo>
                      <a:pt x="36" y="10"/>
                    </a:lnTo>
                    <a:lnTo>
                      <a:pt x="24" y="13"/>
                    </a:lnTo>
                    <a:lnTo>
                      <a:pt x="14" y="16"/>
                    </a:lnTo>
                    <a:lnTo>
                      <a:pt x="8" y="18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9" y="24"/>
                    </a:lnTo>
                    <a:lnTo>
                      <a:pt x="13" y="24"/>
                    </a:lnTo>
                    <a:lnTo>
                      <a:pt x="20" y="23"/>
                    </a:lnTo>
                    <a:lnTo>
                      <a:pt x="29" y="21"/>
                    </a:lnTo>
                    <a:lnTo>
                      <a:pt x="40" y="18"/>
                    </a:lnTo>
                    <a:lnTo>
                      <a:pt x="51" y="15"/>
                    </a:lnTo>
                    <a:lnTo>
                      <a:pt x="61" y="13"/>
                    </a:lnTo>
                    <a:lnTo>
                      <a:pt x="68" y="11"/>
                    </a:lnTo>
                    <a:lnTo>
                      <a:pt x="74" y="8"/>
                    </a:lnTo>
                    <a:lnTo>
                      <a:pt x="81" y="6"/>
                    </a:lnTo>
                    <a:lnTo>
                      <a:pt x="83" y="5"/>
                    </a:lnTo>
                    <a:lnTo>
                      <a:pt x="84" y="4"/>
                    </a:lnTo>
                    <a:lnTo>
                      <a:pt x="85" y="3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38" name="Freeform 30"/>
              <p:cNvSpPr>
                <a:spLocks/>
              </p:cNvSpPr>
              <p:nvPr/>
            </p:nvSpPr>
            <p:spPr bwMode="auto">
              <a:xfrm>
                <a:off x="4234" y="3673"/>
                <a:ext cx="85" cy="25"/>
              </a:xfrm>
              <a:custGeom>
                <a:avLst/>
                <a:gdLst>
                  <a:gd name="T0" fmla="*/ 85 w 85"/>
                  <a:gd name="T1" fmla="*/ 2 h 25"/>
                  <a:gd name="T2" fmla="*/ 84 w 85"/>
                  <a:gd name="T3" fmla="*/ 1 h 25"/>
                  <a:gd name="T4" fmla="*/ 82 w 85"/>
                  <a:gd name="T5" fmla="*/ 0 h 25"/>
                  <a:gd name="T6" fmla="*/ 80 w 85"/>
                  <a:gd name="T7" fmla="*/ 0 h 25"/>
                  <a:gd name="T8" fmla="*/ 78 w 85"/>
                  <a:gd name="T9" fmla="*/ 0 h 25"/>
                  <a:gd name="T10" fmla="*/ 71 w 85"/>
                  <a:gd name="T11" fmla="*/ 2 h 25"/>
                  <a:gd name="T12" fmla="*/ 59 w 85"/>
                  <a:gd name="T13" fmla="*/ 4 h 25"/>
                  <a:gd name="T14" fmla="*/ 47 w 85"/>
                  <a:gd name="T15" fmla="*/ 7 h 25"/>
                  <a:gd name="T16" fmla="*/ 36 w 85"/>
                  <a:gd name="T17" fmla="*/ 10 h 25"/>
                  <a:gd name="T18" fmla="*/ 25 w 85"/>
                  <a:gd name="T19" fmla="*/ 13 h 25"/>
                  <a:gd name="T20" fmla="*/ 15 w 85"/>
                  <a:gd name="T21" fmla="*/ 16 h 25"/>
                  <a:gd name="T22" fmla="*/ 8 w 85"/>
                  <a:gd name="T23" fmla="*/ 18 h 25"/>
                  <a:gd name="T24" fmla="*/ 5 w 85"/>
                  <a:gd name="T25" fmla="*/ 20 h 25"/>
                  <a:gd name="T26" fmla="*/ 3 w 85"/>
                  <a:gd name="T27" fmla="*/ 20 h 25"/>
                  <a:gd name="T28" fmla="*/ 2 w 85"/>
                  <a:gd name="T29" fmla="*/ 22 h 25"/>
                  <a:gd name="T30" fmla="*/ 1 w 85"/>
                  <a:gd name="T31" fmla="*/ 23 h 25"/>
                  <a:gd name="T32" fmla="*/ 0 w 85"/>
                  <a:gd name="T33" fmla="*/ 23 h 25"/>
                  <a:gd name="T34" fmla="*/ 0 w 85"/>
                  <a:gd name="T35" fmla="*/ 24 h 25"/>
                  <a:gd name="T36" fmla="*/ 2 w 85"/>
                  <a:gd name="T37" fmla="*/ 25 h 25"/>
                  <a:gd name="T38" fmla="*/ 3 w 85"/>
                  <a:gd name="T39" fmla="*/ 25 h 25"/>
                  <a:gd name="T40" fmla="*/ 5 w 85"/>
                  <a:gd name="T41" fmla="*/ 25 h 25"/>
                  <a:gd name="T42" fmla="*/ 6 w 85"/>
                  <a:gd name="T43" fmla="*/ 25 h 25"/>
                  <a:gd name="T44" fmla="*/ 10 w 85"/>
                  <a:gd name="T45" fmla="*/ 24 h 25"/>
                  <a:gd name="T46" fmla="*/ 14 w 85"/>
                  <a:gd name="T47" fmla="*/ 24 h 25"/>
                  <a:gd name="T48" fmla="*/ 20 w 85"/>
                  <a:gd name="T49" fmla="*/ 23 h 25"/>
                  <a:gd name="T50" fmla="*/ 29 w 85"/>
                  <a:gd name="T51" fmla="*/ 21 h 25"/>
                  <a:gd name="T52" fmla="*/ 40 w 85"/>
                  <a:gd name="T53" fmla="*/ 18 h 25"/>
                  <a:gd name="T54" fmla="*/ 52 w 85"/>
                  <a:gd name="T55" fmla="*/ 15 h 25"/>
                  <a:gd name="T56" fmla="*/ 62 w 85"/>
                  <a:gd name="T57" fmla="*/ 13 h 25"/>
                  <a:gd name="T58" fmla="*/ 69 w 85"/>
                  <a:gd name="T59" fmla="*/ 10 h 25"/>
                  <a:gd name="T60" fmla="*/ 75 w 85"/>
                  <a:gd name="T61" fmla="*/ 8 h 25"/>
                  <a:gd name="T62" fmla="*/ 82 w 85"/>
                  <a:gd name="T63" fmla="*/ 6 h 25"/>
                  <a:gd name="T64" fmla="*/ 85 w 85"/>
                  <a:gd name="T65" fmla="*/ 5 h 25"/>
                  <a:gd name="T66" fmla="*/ 85 w 85"/>
                  <a:gd name="T67" fmla="*/ 4 h 25"/>
                  <a:gd name="T68" fmla="*/ 85 w 85"/>
                  <a:gd name="T69" fmla="*/ 3 h 25"/>
                  <a:gd name="T70" fmla="*/ 85 w 85"/>
                  <a:gd name="T71" fmla="*/ 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85" y="2"/>
                    </a:moveTo>
                    <a:lnTo>
                      <a:pt x="84" y="1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1" y="2"/>
                    </a:lnTo>
                    <a:lnTo>
                      <a:pt x="59" y="4"/>
                    </a:lnTo>
                    <a:lnTo>
                      <a:pt x="47" y="7"/>
                    </a:lnTo>
                    <a:lnTo>
                      <a:pt x="36" y="10"/>
                    </a:lnTo>
                    <a:lnTo>
                      <a:pt x="25" y="13"/>
                    </a:lnTo>
                    <a:lnTo>
                      <a:pt x="15" y="16"/>
                    </a:lnTo>
                    <a:lnTo>
                      <a:pt x="8" y="18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2" y="22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10" y="24"/>
                    </a:lnTo>
                    <a:lnTo>
                      <a:pt x="14" y="24"/>
                    </a:lnTo>
                    <a:lnTo>
                      <a:pt x="20" y="23"/>
                    </a:lnTo>
                    <a:lnTo>
                      <a:pt x="29" y="21"/>
                    </a:lnTo>
                    <a:lnTo>
                      <a:pt x="40" y="18"/>
                    </a:lnTo>
                    <a:lnTo>
                      <a:pt x="52" y="15"/>
                    </a:lnTo>
                    <a:lnTo>
                      <a:pt x="62" y="13"/>
                    </a:lnTo>
                    <a:lnTo>
                      <a:pt x="69" y="10"/>
                    </a:lnTo>
                    <a:lnTo>
                      <a:pt x="75" y="8"/>
                    </a:lnTo>
                    <a:lnTo>
                      <a:pt x="82" y="6"/>
                    </a:lnTo>
                    <a:lnTo>
                      <a:pt x="85" y="5"/>
                    </a:lnTo>
                    <a:lnTo>
                      <a:pt x="85" y="4"/>
                    </a:lnTo>
                    <a:lnTo>
                      <a:pt x="85" y="3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39" name="Freeform 31"/>
              <p:cNvSpPr>
                <a:spLocks/>
              </p:cNvSpPr>
              <p:nvPr/>
            </p:nvSpPr>
            <p:spPr bwMode="auto">
              <a:xfrm>
                <a:off x="4257" y="3680"/>
                <a:ext cx="74" cy="49"/>
              </a:xfrm>
              <a:custGeom>
                <a:avLst/>
                <a:gdLst>
                  <a:gd name="T0" fmla="*/ 68 w 74"/>
                  <a:gd name="T1" fmla="*/ 1 h 49"/>
                  <a:gd name="T2" fmla="*/ 64 w 74"/>
                  <a:gd name="T3" fmla="*/ 2 h 49"/>
                  <a:gd name="T4" fmla="*/ 58 w 74"/>
                  <a:gd name="T5" fmla="*/ 5 h 49"/>
                  <a:gd name="T6" fmla="*/ 48 w 74"/>
                  <a:gd name="T7" fmla="*/ 10 h 49"/>
                  <a:gd name="T8" fmla="*/ 34 w 74"/>
                  <a:gd name="T9" fmla="*/ 19 h 49"/>
                  <a:gd name="T10" fmla="*/ 22 w 74"/>
                  <a:gd name="T11" fmla="*/ 27 h 49"/>
                  <a:gd name="T12" fmla="*/ 14 w 74"/>
                  <a:gd name="T13" fmla="*/ 34 h 49"/>
                  <a:gd name="T14" fmla="*/ 5 w 74"/>
                  <a:gd name="T15" fmla="*/ 40 h 49"/>
                  <a:gd name="T16" fmla="*/ 3 w 74"/>
                  <a:gd name="T17" fmla="*/ 42 h 49"/>
                  <a:gd name="T18" fmla="*/ 1 w 74"/>
                  <a:gd name="T19" fmla="*/ 44 h 49"/>
                  <a:gd name="T20" fmla="*/ 0 w 74"/>
                  <a:gd name="T21" fmla="*/ 46 h 49"/>
                  <a:gd name="T22" fmla="*/ 0 w 74"/>
                  <a:gd name="T23" fmla="*/ 47 h 49"/>
                  <a:gd name="T24" fmla="*/ 2 w 74"/>
                  <a:gd name="T25" fmla="*/ 48 h 49"/>
                  <a:gd name="T26" fmla="*/ 4 w 74"/>
                  <a:gd name="T27" fmla="*/ 49 h 49"/>
                  <a:gd name="T28" fmla="*/ 6 w 74"/>
                  <a:gd name="T29" fmla="*/ 48 h 49"/>
                  <a:gd name="T30" fmla="*/ 10 w 74"/>
                  <a:gd name="T31" fmla="*/ 47 h 49"/>
                  <a:gd name="T32" fmla="*/ 12 w 74"/>
                  <a:gd name="T33" fmla="*/ 47 h 49"/>
                  <a:gd name="T34" fmla="*/ 16 w 74"/>
                  <a:gd name="T35" fmla="*/ 45 h 49"/>
                  <a:gd name="T36" fmla="*/ 26 w 74"/>
                  <a:gd name="T37" fmla="*/ 39 h 49"/>
                  <a:gd name="T38" fmla="*/ 36 w 74"/>
                  <a:gd name="T39" fmla="*/ 33 h 49"/>
                  <a:gd name="T40" fmla="*/ 49 w 74"/>
                  <a:gd name="T41" fmla="*/ 25 h 49"/>
                  <a:gd name="T42" fmla="*/ 60 w 74"/>
                  <a:gd name="T43" fmla="*/ 16 h 49"/>
                  <a:gd name="T44" fmla="*/ 68 w 74"/>
                  <a:gd name="T45" fmla="*/ 9 h 49"/>
                  <a:gd name="T46" fmla="*/ 72 w 74"/>
                  <a:gd name="T47" fmla="*/ 5 h 49"/>
                  <a:gd name="T48" fmla="*/ 74 w 74"/>
                  <a:gd name="T49" fmla="*/ 3 h 49"/>
                  <a:gd name="T50" fmla="*/ 73 w 74"/>
                  <a:gd name="T51" fmla="*/ 1 h 49"/>
                  <a:gd name="T52" fmla="*/ 71 w 74"/>
                  <a:gd name="T53" fmla="*/ 0 h 49"/>
                  <a:gd name="T54" fmla="*/ 68 w 74"/>
                  <a:gd name="T55" fmla="*/ 1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4" h="49">
                    <a:moveTo>
                      <a:pt x="68" y="1"/>
                    </a:moveTo>
                    <a:lnTo>
                      <a:pt x="64" y="2"/>
                    </a:lnTo>
                    <a:lnTo>
                      <a:pt x="58" y="5"/>
                    </a:lnTo>
                    <a:lnTo>
                      <a:pt x="48" y="10"/>
                    </a:lnTo>
                    <a:lnTo>
                      <a:pt x="34" y="19"/>
                    </a:lnTo>
                    <a:lnTo>
                      <a:pt x="22" y="27"/>
                    </a:lnTo>
                    <a:lnTo>
                      <a:pt x="14" y="34"/>
                    </a:lnTo>
                    <a:lnTo>
                      <a:pt x="5" y="40"/>
                    </a:lnTo>
                    <a:lnTo>
                      <a:pt x="3" y="42"/>
                    </a:lnTo>
                    <a:lnTo>
                      <a:pt x="1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48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6" y="45"/>
                    </a:lnTo>
                    <a:lnTo>
                      <a:pt x="26" y="39"/>
                    </a:lnTo>
                    <a:lnTo>
                      <a:pt x="36" y="33"/>
                    </a:lnTo>
                    <a:lnTo>
                      <a:pt x="49" y="25"/>
                    </a:lnTo>
                    <a:lnTo>
                      <a:pt x="60" y="16"/>
                    </a:lnTo>
                    <a:lnTo>
                      <a:pt x="68" y="9"/>
                    </a:lnTo>
                    <a:lnTo>
                      <a:pt x="72" y="5"/>
                    </a:lnTo>
                    <a:lnTo>
                      <a:pt x="74" y="3"/>
                    </a:lnTo>
                    <a:lnTo>
                      <a:pt x="73" y="1"/>
                    </a:lnTo>
                    <a:lnTo>
                      <a:pt x="71" y="0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0" name="Freeform 32"/>
              <p:cNvSpPr>
                <a:spLocks/>
              </p:cNvSpPr>
              <p:nvPr/>
            </p:nvSpPr>
            <p:spPr bwMode="auto">
              <a:xfrm>
                <a:off x="4257" y="3678"/>
                <a:ext cx="72" cy="49"/>
              </a:xfrm>
              <a:custGeom>
                <a:avLst/>
                <a:gdLst>
                  <a:gd name="T0" fmla="*/ 67 w 72"/>
                  <a:gd name="T1" fmla="*/ 1 h 49"/>
                  <a:gd name="T2" fmla="*/ 62 w 72"/>
                  <a:gd name="T3" fmla="*/ 2 h 49"/>
                  <a:gd name="T4" fmla="*/ 56 w 72"/>
                  <a:gd name="T5" fmla="*/ 5 h 49"/>
                  <a:gd name="T6" fmla="*/ 47 w 72"/>
                  <a:gd name="T7" fmla="*/ 10 h 49"/>
                  <a:gd name="T8" fmla="*/ 33 w 72"/>
                  <a:gd name="T9" fmla="*/ 19 h 49"/>
                  <a:gd name="T10" fmla="*/ 22 w 72"/>
                  <a:gd name="T11" fmla="*/ 27 h 49"/>
                  <a:gd name="T12" fmla="*/ 13 w 72"/>
                  <a:gd name="T13" fmla="*/ 34 h 49"/>
                  <a:gd name="T14" fmla="*/ 3 w 72"/>
                  <a:gd name="T15" fmla="*/ 40 h 49"/>
                  <a:gd name="T16" fmla="*/ 1 w 72"/>
                  <a:gd name="T17" fmla="*/ 43 h 49"/>
                  <a:gd name="T18" fmla="*/ 0 w 72"/>
                  <a:gd name="T19" fmla="*/ 44 h 49"/>
                  <a:gd name="T20" fmla="*/ 0 w 72"/>
                  <a:gd name="T21" fmla="*/ 46 h 49"/>
                  <a:gd name="T22" fmla="*/ 0 w 72"/>
                  <a:gd name="T23" fmla="*/ 47 h 49"/>
                  <a:gd name="T24" fmla="*/ 0 w 72"/>
                  <a:gd name="T25" fmla="*/ 48 h 49"/>
                  <a:gd name="T26" fmla="*/ 3 w 72"/>
                  <a:gd name="T27" fmla="*/ 49 h 49"/>
                  <a:gd name="T28" fmla="*/ 6 w 72"/>
                  <a:gd name="T29" fmla="*/ 48 h 49"/>
                  <a:gd name="T30" fmla="*/ 8 w 72"/>
                  <a:gd name="T31" fmla="*/ 47 h 49"/>
                  <a:gd name="T32" fmla="*/ 10 w 72"/>
                  <a:gd name="T33" fmla="*/ 46 h 49"/>
                  <a:gd name="T34" fmla="*/ 14 w 72"/>
                  <a:gd name="T35" fmla="*/ 45 h 49"/>
                  <a:gd name="T36" fmla="*/ 25 w 72"/>
                  <a:gd name="T37" fmla="*/ 39 h 49"/>
                  <a:gd name="T38" fmla="*/ 34 w 72"/>
                  <a:gd name="T39" fmla="*/ 33 h 49"/>
                  <a:gd name="T40" fmla="*/ 47 w 72"/>
                  <a:gd name="T41" fmla="*/ 25 h 49"/>
                  <a:gd name="T42" fmla="*/ 59 w 72"/>
                  <a:gd name="T43" fmla="*/ 17 h 49"/>
                  <a:gd name="T44" fmla="*/ 68 w 72"/>
                  <a:gd name="T45" fmla="*/ 9 h 49"/>
                  <a:gd name="T46" fmla="*/ 71 w 72"/>
                  <a:gd name="T47" fmla="*/ 5 h 49"/>
                  <a:gd name="T48" fmla="*/ 72 w 72"/>
                  <a:gd name="T49" fmla="*/ 3 h 49"/>
                  <a:gd name="T50" fmla="*/ 71 w 72"/>
                  <a:gd name="T51" fmla="*/ 1 h 49"/>
                  <a:gd name="T52" fmla="*/ 70 w 72"/>
                  <a:gd name="T53" fmla="*/ 0 h 49"/>
                  <a:gd name="T54" fmla="*/ 67 w 72"/>
                  <a:gd name="T55" fmla="*/ 1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2" h="49">
                    <a:moveTo>
                      <a:pt x="67" y="1"/>
                    </a:moveTo>
                    <a:lnTo>
                      <a:pt x="62" y="2"/>
                    </a:lnTo>
                    <a:lnTo>
                      <a:pt x="56" y="5"/>
                    </a:lnTo>
                    <a:lnTo>
                      <a:pt x="47" y="10"/>
                    </a:lnTo>
                    <a:lnTo>
                      <a:pt x="33" y="19"/>
                    </a:lnTo>
                    <a:lnTo>
                      <a:pt x="22" y="27"/>
                    </a:lnTo>
                    <a:lnTo>
                      <a:pt x="13" y="34"/>
                    </a:lnTo>
                    <a:lnTo>
                      <a:pt x="3" y="40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3" y="49"/>
                    </a:lnTo>
                    <a:lnTo>
                      <a:pt x="6" y="48"/>
                    </a:lnTo>
                    <a:lnTo>
                      <a:pt x="8" y="47"/>
                    </a:lnTo>
                    <a:lnTo>
                      <a:pt x="10" y="46"/>
                    </a:lnTo>
                    <a:lnTo>
                      <a:pt x="14" y="45"/>
                    </a:lnTo>
                    <a:lnTo>
                      <a:pt x="25" y="39"/>
                    </a:lnTo>
                    <a:lnTo>
                      <a:pt x="34" y="33"/>
                    </a:lnTo>
                    <a:lnTo>
                      <a:pt x="47" y="25"/>
                    </a:lnTo>
                    <a:lnTo>
                      <a:pt x="59" y="17"/>
                    </a:lnTo>
                    <a:lnTo>
                      <a:pt x="68" y="9"/>
                    </a:lnTo>
                    <a:lnTo>
                      <a:pt x="71" y="5"/>
                    </a:lnTo>
                    <a:lnTo>
                      <a:pt x="72" y="3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1" name="Freeform 33"/>
              <p:cNvSpPr>
                <a:spLocks/>
              </p:cNvSpPr>
              <p:nvPr/>
            </p:nvSpPr>
            <p:spPr bwMode="auto">
              <a:xfrm>
                <a:off x="4302" y="3688"/>
                <a:ext cx="39" cy="43"/>
              </a:xfrm>
              <a:custGeom>
                <a:avLst/>
                <a:gdLst>
                  <a:gd name="T0" fmla="*/ 34 w 39"/>
                  <a:gd name="T1" fmla="*/ 0 h 43"/>
                  <a:gd name="T2" fmla="*/ 30 w 39"/>
                  <a:gd name="T3" fmla="*/ 1 h 43"/>
                  <a:gd name="T4" fmla="*/ 26 w 39"/>
                  <a:gd name="T5" fmla="*/ 5 h 43"/>
                  <a:gd name="T6" fmla="*/ 20 w 39"/>
                  <a:gd name="T7" fmla="*/ 11 h 43"/>
                  <a:gd name="T8" fmla="*/ 14 w 39"/>
                  <a:gd name="T9" fmla="*/ 18 h 43"/>
                  <a:gd name="T10" fmla="*/ 8 w 39"/>
                  <a:gd name="T11" fmla="*/ 26 h 43"/>
                  <a:gd name="T12" fmla="*/ 3 w 39"/>
                  <a:gd name="T13" fmla="*/ 33 h 43"/>
                  <a:gd name="T14" fmla="*/ 1 w 39"/>
                  <a:gd name="T15" fmla="*/ 37 h 43"/>
                  <a:gd name="T16" fmla="*/ 0 w 39"/>
                  <a:gd name="T17" fmla="*/ 39 h 43"/>
                  <a:gd name="T18" fmla="*/ 0 w 39"/>
                  <a:gd name="T19" fmla="*/ 41 h 43"/>
                  <a:gd name="T20" fmla="*/ 1 w 39"/>
                  <a:gd name="T21" fmla="*/ 42 h 43"/>
                  <a:gd name="T22" fmla="*/ 2 w 39"/>
                  <a:gd name="T23" fmla="*/ 43 h 43"/>
                  <a:gd name="T24" fmla="*/ 3 w 39"/>
                  <a:gd name="T25" fmla="*/ 43 h 43"/>
                  <a:gd name="T26" fmla="*/ 6 w 39"/>
                  <a:gd name="T27" fmla="*/ 43 h 43"/>
                  <a:gd name="T28" fmla="*/ 7 w 39"/>
                  <a:gd name="T29" fmla="*/ 43 h 43"/>
                  <a:gd name="T30" fmla="*/ 8 w 39"/>
                  <a:gd name="T31" fmla="*/ 42 h 43"/>
                  <a:gd name="T32" fmla="*/ 10 w 39"/>
                  <a:gd name="T33" fmla="*/ 41 h 43"/>
                  <a:gd name="T34" fmla="*/ 14 w 39"/>
                  <a:gd name="T35" fmla="*/ 36 h 43"/>
                  <a:gd name="T36" fmla="*/ 21 w 39"/>
                  <a:gd name="T37" fmla="*/ 29 h 43"/>
                  <a:gd name="T38" fmla="*/ 26 w 39"/>
                  <a:gd name="T39" fmla="*/ 22 h 43"/>
                  <a:gd name="T40" fmla="*/ 33 w 39"/>
                  <a:gd name="T41" fmla="*/ 15 h 43"/>
                  <a:gd name="T42" fmla="*/ 36 w 39"/>
                  <a:gd name="T43" fmla="*/ 9 h 43"/>
                  <a:gd name="T44" fmla="*/ 39 w 39"/>
                  <a:gd name="T45" fmla="*/ 4 h 43"/>
                  <a:gd name="T46" fmla="*/ 39 w 39"/>
                  <a:gd name="T47" fmla="*/ 2 h 43"/>
                  <a:gd name="T48" fmla="*/ 39 w 39"/>
                  <a:gd name="T49" fmla="*/ 0 h 43"/>
                  <a:gd name="T50" fmla="*/ 36 w 39"/>
                  <a:gd name="T51" fmla="*/ 0 h 43"/>
                  <a:gd name="T52" fmla="*/ 34 w 39"/>
                  <a:gd name="T53" fmla="*/ 0 h 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3">
                    <a:moveTo>
                      <a:pt x="34" y="0"/>
                    </a:moveTo>
                    <a:lnTo>
                      <a:pt x="30" y="1"/>
                    </a:lnTo>
                    <a:lnTo>
                      <a:pt x="26" y="5"/>
                    </a:lnTo>
                    <a:lnTo>
                      <a:pt x="20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3" y="33"/>
                    </a:lnTo>
                    <a:lnTo>
                      <a:pt x="1" y="37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2" y="43"/>
                    </a:lnTo>
                    <a:lnTo>
                      <a:pt x="3" y="43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8" y="42"/>
                    </a:lnTo>
                    <a:lnTo>
                      <a:pt x="10" y="41"/>
                    </a:lnTo>
                    <a:lnTo>
                      <a:pt x="14" y="36"/>
                    </a:lnTo>
                    <a:lnTo>
                      <a:pt x="21" y="29"/>
                    </a:lnTo>
                    <a:lnTo>
                      <a:pt x="26" y="22"/>
                    </a:lnTo>
                    <a:lnTo>
                      <a:pt x="33" y="15"/>
                    </a:lnTo>
                    <a:lnTo>
                      <a:pt x="36" y="9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2" name="Freeform 34"/>
              <p:cNvSpPr>
                <a:spLocks/>
              </p:cNvSpPr>
              <p:nvPr/>
            </p:nvSpPr>
            <p:spPr bwMode="auto">
              <a:xfrm>
                <a:off x="4300" y="3686"/>
                <a:ext cx="39" cy="44"/>
              </a:xfrm>
              <a:custGeom>
                <a:avLst/>
                <a:gdLst>
                  <a:gd name="T0" fmla="*/ 34 w 39"/>
                  <a:gd name="T1" fmla="*/ 0 h 44"/>
                  <a:gd name="T2" fmla="*/ 31 w 39"/>
                  <a:gd name="T3" fmla="*/ 2 h 44"/>
                  <a:gd name="T4" fmla="*/ 25 w 39"/>
                  <a:gd name="T5" fmla="*/ 6 h 44"/>
                  <a:gd name="T6" fmla="*/ 19 w 39"/>
                  <a:gd name="T7" fmla="*/ 11 h 44"/>
                  <a:gd name="T8" fmla="*/ 14 w 39"/>
                  <a:gd name="T9" fmla="*/ 19 h 44"/>
                  <a:gd name="T10" fmla="*/ 8 w 39"/>
                  <a:gd name="T11" fmla="*/ 26 h 44"/>
                  <a:gd name="T12" fmla="*/ 3 w 39"/>
                  <a:gd name="T13" fmla="*/ 34 h 44"/>
                  <a:gd name="T14" fmla="*/ 1 w 39"/>
                  <a:gd name="T15" fmla="*/ 38 h 44"/>
                  <a:gd name="T16" fmla="*/ 0 w 39"/>
                  <a:gd name="T17" fmla="*/ 39 h 44"/>
                  <a:gd name="T18" fmla="*/ 0 w 39"/>
                  <a:gd name="T19" fmla="*/ 41 h 44"/>
                  <a:gd name="T20" fmla="*/ 0 w 39"/>
                  <a:gd name="T21" fmla="*/ 43 h 44"/>
                  <a:gd name="T22" fmla="*/ 2 w 39"/>
                  <a:gd name="T23" fmla="*/ 44 h 44"/>
                  <a:gd name="T24" fmla="*/ 3 w 39"/>
                  <a:gd name="T25" fmla="*/ 44 h 44"/>
                  <a:gd name="T26" fmla="*/ 5 w 39"/>
                  <a:gd name="T27" fmla="*/ 44 h 44"/>
                  <a:gd name="T28" fmla="*/ 7 w 39"/>
                  <a:gd name="T29" fmla="*/ 43 h 44"/>
                  <a:gd name="T30" fmla="*/ 8 w 39"/>
                  <a:gd name="T31" fmla="*/ 43 h 44"/>
                  <a:gd name="T32" fmla="*/ 10 w 39"/>
                  <a:gd name="T33" fmla="*/ 41 h 44"/>
                  <a:gd name="T34" fmla="*/ 14 w 39"/>
                  <a:gd name="T35" fmla="*/ 37 h 44"/>
                  <a:gd name="T36" fmla="*/ 21 w 39"/>
                  <a:gd name="T37" fmla="*/ 29 h 44"/>
                  <a:gd name="T38" fmla="*/ 27 w 39"/>
                  <a:gd name="T39" fmla="*/ 23 h 44"/>
                  <a:gd name="T40" fmla="*/ 32 w 39"/>
                  <a:gd name="T41" fmla="*/ 15 h 44"/>
                  <a:gd name="T42" fmla="*/ 36 w 39"/>
                  <a:gd name="T43" fmla="*/ 9 h 44"/>
                  <a:gd name="T44" fmla="*/ 38 w 39"/>
                  <a:gd name="T45" fmla="*/ 5 h 44"/>
                  <a:gd name="T46" fmla="*/ 39 w 39"/>
                  <a:gd name="T47" fmla="*/ 2 h 44"/>
                  <a:gd name="T48" fmla="*/ 38 w 39"/>
                  <a:gd name="T49" fmla="*/ 1 h 44"/>
                  <a:gd name="T50" fmla="*/ 37 w 39"/>
                  <a:gd name="T51" fmla="*/ 0 h 44"/>
                  <a:gd name="T52" fmla="*/ 34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34" y="0"/>
                    </a:moveTo>
                    <a:lnTo>
                      <a:pt x="31" y="2"/>
                    </a:lnTo>
                    <a:lnTo>
                      <a:pt x="25" y="6"/>
                    </a:lnTo>
                    <a:lnTo>
                      <a:pt x="19" y="11"/>
                    </a:lnTo>
                    <a:lnTo>
                      <a:pt x="14" y="19"/>
                    </a:lnTo>
                    <a:lnTo>
                      <a:pt x="8" y="26"/>
                    </a:lnTo>
                    <a:lnTo>
                      <a:pt x="3" y="34"/>
                    </a:lnTo>
                    <a:lnTo>
                      <a:pt x="1" y="38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0" y="41"/>
                    </a:lnTo>
                    <a:lnTo>
                      <a:pt x="14" y="37"/>
                    </a:lnTo>
                    <a:lnTo>
                      <a:pt x="21" y="29"/>
                    </a:lnTo>
                    <a:lnTo>
                      <a:pt x="27" y="23"/>
                    </a:lnTo>
                    <a:lnTo>
                      <a:pt x="32" y="15"/>
                    </a:lnTo>
                    <a:lnTo>
                      <a:pt x="36" y="9"/>
                    </a:lnTo>
                    <a:lnTo>
                      <a:pt x="38" y="5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3" name="Freeform 35"/>
              <p:cNvSpPr>
                <a:spLocks/>
              </p:cNvSpPr>
              <p:nvPr/>
            </p:nvSpPr>
            <p:spPr bwMode="auto">
              <a:xfrm>
                <a:off x="4187" y="3514"/>
                <a:ext cx="132" cy="146"/>
              </a:xfrm>
              <a:custGeom>
                <a:avLst/>
                <a:gdLst>
                  <a:gd name="T0" fmla="*/ 125 w 132"/>
                  <a:gd name="T1" fmla="*/ 144 h 146"/>
                  <a:gd name="T2" fmla="*/ 129 w 132"/>
                  <a:gd name="T3" fmla="*/ 142 h 146"/>
                  <a:gd name="T4" fmla="*/ 131 w 132"/>
                  <a:gd name="T5" fmla="*/ 140 h 146"/>
                  <a:gd name="T6" fmla="*/ 132 w 132"/>
                  <a:gd name="T7" fmla="*/ 136 h 146"/>
                  <a:gd name="T8" fmla="*/ 132 w 132"/>
                  <a:gd name="T9" fmla="*/ 132 h 146"/>
                  <a:gd name="T10" fmla="*/ 126 w 132"/>
                  <a:gd name="T11" fmla="*/ 123 h 146"/>
                  <a:gd name="T12" fmla="*/ 117 w 132"/>
                  <a:gd name="T13" fmla="*/ 110 h 146"/>
                  <a:gd name="T14" fmla="*/ 106 w 132"/>
                  <a:gd name="T15" fmla="*/ 94 h 146"/>
                  <a:gd name="T16" fmla="*/ 86 w 132"/>
                  <a:gd name="T17" fmla="*/ 68 h 146"/>
                  <a:gd name="T18" fmla="*/ 64 w 132"/>
                  <a:gd name="T19" fmla="*/ 43 h 146"/>
                  <a:gd name="T20" fmla="*/ 47 w 132"/>
                  <a:gd name="T21" fmla="*/ 26 h 146"/>
                  <a:gd name="T22" fmla="*/ 38 w 132"/>
                  <a:gd name="T23" fmla="*/ 18 h 146"/>
                  <a:gd name="T24" fmla="*/ 27 w 132"/>
                  <a:gd name="T25" fmla="*/ 10 h 146"/>
                  <a:gd name="T26" fmla="*/ 24 w 132"/>
                  <a:gd name="T27" fmla="*/ 7 h 146"/>
                  <a:gd name="T28" fmla="*/ 18 w 132"/>
                  <a:gd name="T29" fmla="*/ 4 h 146"/>
                  <a:gd name="T30" fmla="*/ 14 w 132"/>
                  <a:gd name="T31" fmla="*/ 1 h 146"/>
                  <a:gd name="T32" fmla="*/ 8 w 132"/>
                  <a:gd name="T33" fmla="*/ 0 h 146"/>
                  <a:gd name="T34" fmla="*/ 5 w 132"/>
                  <a:gd name="T35" fmla="*/ 0 h 146"/>
                  <a:gd name="T36" fmla="*/ 2 w 132"/>
                  <a:gd name="T37" fmla="*/ 1 h 146"/>
                  <a:gd name="T38" fmla="*/ 1 w 132"/>
                  <a:gd name="T39" fmla="*/ 2 h 146"/>
                  <a:gd name="T40" fmla="*/ 0 w 132"/>
                  <a:gd name="T41" fmla="*/ 5 h 146"/>
                  <a:gd name="T42" fmla="*/ 0 w 132"/>
                  <a:gd name="T43" fmla="*/ 9 h 146"/>
                  <a:gd name="T44" fmla="*/ 2 w 132"/>
                  <a:gd name="T45" fmla="*/ 15 h 146"/>
                  <a:gd name="T46" fmla="*/ 7 w 132"/>
                  <a:gd name="T47" fmla="*/ 26 h 146"/>
                  <a:gd name="T48" fmla="*/ 14 w 132"/>
                  <a:gd name="T49" fmla="*/ 37 h 146"/>
                  <a:gd name="T50" fmla="*/ 27 w 132"/>
                  <a:gd name="T51" fmla="*/ 54 h 146"/>
                  <a:gd name="T52" fmla="*/ 48 w 132"/>
                  <a:gd name="T53" fmla="*/ 78 h 146"/>
                  <a:gd name="T54" fmla="*/ 70 w 132"/>
                  <a:gd name="T55" fmla="*/ 103 h 146"/>
                  <a:gd name="T56" fmla="*/ 83 w 132"/>
                  <a:gd name="T57" fmla="*/ 118 h 146"/>
                  <a:gd name="T58" fmla="*/ 95 w 132"/>
                  <a:gd name="T59" fmla="*/ 131 h 146"/>
                  <a:gd name="T60" fmla="*/ 107 w 132"/>
                  <a:gd name="T61" fmla="*/ 141 h 146"/>
                  <a:gd name="T62" fmla="*/ 113 w 132"/>
                  <a:gd name="T63" fmla="*/ 144 h 146"/>
                  <a:gd name="T64" fmla="*/ 117 w 132"/>
                  <a:gd name="T65" fmla="*/ 146 h 146"/>
                  <a:gd name="T66" fmla="*/ 124 w 132"/>
                  <a:gd name="T67" fmla="*/ 144 h 146"/>
                  <a:gd name="T68" fmla="*/ 125 w 132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2" h="146">
                    <a:moveTo>
                      <a:pt x="125" y="144"/>
                    </a:moveTo>
                    <a:lnTo>
                      <a:pt x="129" y="142"/>
                    </a:lnTo>
                    <a:lnTo>
                      <a:pt x="131" y="140"/>
                    </a:lnTo>
                    <a:lnTo>
                      <a:pt x="132" y="136"/>
                    </a:lnTo>
                    <a:lnTo>
                      <a:pt x="132" y="132"/>
                    </a:lnTo>
                    <a:lnTo>
                      <a:pt x="126" y="123"/>
                    </a:lnTo>
                    <a:lnTo>
                      <a:pt x="117" y="110"/>
                    </a:lnTo>
                    <a:lnTo>
                      <a:pt x="106" y="94"/>
                    </a:lnTo>
                    <a:lnTo>
                      <a:pt x="86" y="68"/>
                    </a:lnTo>
                    <a:lnTo>
                      <a:pt x="64" y="43"/>
                    </a:lnTo>
                    <a:lnTo>
                      <a:pt x="47" y="26"/>
                    </a:lnTo>
                    <a:lnTo>
                      <a:pt x="38" y="18"/>
                    </a:lnTo>
                    <a:lnTo>
                      <a:pt x="27" y="10"/>
                    </a:lnTo>
                    <a:lnTo>
                      <a:pt x="24" y="7"/>
                    </a:lnTo>
                    <a:lnTo>
                      <a:pt x="18" y="4"/>
                    </a:lnTo>
                    <a:lnTo>
                      <a:pt x="14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7" y="26"/>
                    </a:lnTo>
                    <a:lnTo>
                      <a:pt x="14" y="37"/>
                    </a:lnTo>
                    <a:lnTo>
                      <a:pt x="27" y="54"/>
                    </a:lnTo>
                    <a:lnTo>
                      <a:pt x="48" y="78"/>
                    </a:lnTo>
                    <a:lnTo>
                      <a:pt x="70" y="103"/>
                    </a:lnTo>
                    <a:lnTo>
                      <a:pt x="83" y="118"/>
                    </a:lnTo>
                    <a:lnTo>
                      <a:pt x="95" y="131"/>
                    </a:lnTo>
                    <a:lnTo>
                      <a:pt x="107" y="141"/>
                    </a:lnTo>
                    <a:lnTo>
                      <a:pt x="113" y="144"/>
                    </a:lnTo>
                    <a:lnTo>
                      <a:pt x="117" y="146"/>
                    </a:lnTo>
                    <a:lnTo>
                      <a:pt x="124" y="144"/>
                    </a:lnTo>
                    <a:lnTo>
                      <a:pt x="125" y="1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4" name="Freeform 36"/>
              <p:cNvSpPr>
                <a:spLocks/>
              </p:cNvSpPr>
              <p:nvPr/>
            </p:nvSpPr>
            <p:spPr bwMode="auto">
              <a:xfrm>
                <a:off x="4195" y="3514"/>
                <a:ext cx="131" cy="146"/>
              </a:xfrm>
              <a:custGeom>
                <a:avLst/>
                <a:gdLst>
                  <a:gd name="T0" fmla="*/ 124 w 131"/>
                  <a:gd name="T1" fmla="*/ 144 h 146"/>
                  <a:gd name="T2" fmla="*/ 129 w 131"/>
                  <a:gd name="T3" fmla="*/ 142 h 146"/>
                  <a:gd name="T4" fmla="*/ 130 w 131"/>
                  <a:gd name="T5" fmla="*/ 140 h 146"/>
                  <a:gd name="T6" fmla="*/ 131 w 131"/>
                  <a:gd name="T7" fmla="*/ 136 h 146"/>
                  <a:gd name="T8" fmla="*/ 131 w 131"/>
                  <a:gd name="T9" fmla="*/ 132 h 146"/>
                  <a:gd name="T10" fmla="*/ 126 w 131"/>
                  <a:gd name="T11" fmla="*/ 123 h 146"/>
                  <a:gd name="T12" fmla="*/ 117 w 131"/>
                  <a:gd name="T13" fmla="*/ 110 h 146"/>
                  <a:gd name="T14" fmla="*/ 106 w 131"/>
                  <a:gd name="T15" fmla="*/ 94 h 146"/>
                  <a:gd name="T16" fmla="*/ 85 w 131"/>
                  <a:gd name="T17" fmla="*/ 68 h 146"/>
                  <a:gd name="T18" fmla="*/ 63 w 131"/>
                  <a:gd name="T19" fmla="*/ 43 h 146"/>
                  <a:gd name="T20" fmla="*/ 47 w 131"/>
                  <a:gd name="T21" fmla="*/ 26 h 146"/>
                  <a:gd name="T22" fmla="*/ 38 w 131"/>
                  <a:gd name="T23" fmla="*/ 18 h 146"/>
                  <a:gd name="T24" fmla="*/ 27 w 131"/>
                  <a:gd name="T25" fmla="*/ 10 h 146"/>
                  <a:gd name="T26" fmla="*/ 23 w 131"/>
                  <a:gd name="T27" fmla="*/ 7 h 146"/>
                  <a:gd name="T28" fmla="*/ 19 w 131"/>
                  <a:gd name="T29" fmla="*/ 4 h 146"/>
                  <a:gd name="T30" fmla="*/ 13 w 131"/>
                  <a:gd name="T31" fmla="*/ 1 h 146"/>
                  <a:gd name="T32" fmla="*/ 8 w 131"/>
                  <a:gd name="T33" fmla="*/ 0 h 146"/>
                  <a:gd name="T34" fmla="*/ 6 w 131"/>
                  <a:gd name="T35" fmla="*/ 0 h 146"/>
                  <a:gd name="T36" fmla="*/ 2 w 131"/>
                  <a:gd name="T37" fmla="*/ 1 h 146"/>
                  <a:gd name="T38" fmla="*/ 0 w 131"/>
                  <a:gd name="T39" fmla="*/ 2 h 146"/>
                  <a:gd name="T40" fmla="*/ 0 w 131"/>
                  <a:gd name="T41" fmla="*/ 5 h 146"/>
                  <a:gd name="T42" fmla="*/ 0 w 131"/>
                  <a:gd name="T43" fmla="*/ 9 h 146"/>
                  <a:gd name="T44" fmla="*/ 2 w 131"/>
                  <a:gd name="T45" fmla="*/ 15 h 146"/>
                  <a:gd name="T46" fmla="*/ 6 w 131"/>
                  <a:gd name="T47" fmla="*/ 26 h 146"/>
                  <a:gd name="T48" fmla="*/ 13 w 131"/>
                  <a:gd name="T49" fmla="*/ 37 h 146"/>
                  <a:gd name="T50" fmla="*/ 27 w 131"/>
                  <a:gd name="T51" fmla="*/ 54 h 146"/>
                  <a:gd name="T52" fmla="*/ 48 w 131"/>
                  <a:gd name="T53" fmla="*/ 78 h 146"/>
                  <a:gd name="T54" fmla="*/ 69 w 131"/>
                  <a:gd name="T55" fmla="*/ 103 h 146"/>
                  <a:gd name="T56" fmla="*/ 83 w 131"/>
                  <a:gd name="T57" fmla="*/ 118 h 146"/>
                  <a:gd name="T58" fmla="*/ 95 w 131"/>
                  <a:gd name="T59" fmla="*/ 131 h 146"/>
                  <a:gd name="T60" fmla="*/ 106 w 131"/>
                  <a:gd name="T61" fmla="*/ 141 h 146"/>
                  <a:gd name="T62" fmla="*/ 113 w 131"/>
                  <a:gd name="T63" fmla="*/ 144 h 146"/>
                  <a:gd name="T64" fmla="*/ 117 w 131"/>
                  <a:gd name="T65" fmla="*/ 146 h 146"/>
                  <a:gd name="T66" fmla="*/ 124 w 131"/>
                  <a:gd name="T67" fmla="*/ 144 h 146"/>
                  <a:gd name="T68" fmla="*/ 124 w 131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1" h="146">
                    <a:moveTo>
                      <a:pt x="124" y="144"/>
                    </a:moveTo>
                    <a:lnTo>
                      <a:pt x="129" y="142"/>
                    </a:lnTo>
                    <a:lnTo>
                      <a:pt x="130" y="140"/>
                    </a:lnTo>
                    <a:lnTo>
                      <a:pt x="131" y="136"/>
                    </a:lnTo>
                    <a:lnTo>
                      <a:pt x="131" y="132"/>
                    </a:lnTo>
                    <a:lnTo>
                      <a:pt x="126" y="123"/>
                    </a:lnTo>
                    <a:lnTo>
                      <a:pt x="117" y="110"/>
                    </a:lnTo>
                    <a:lnTo>
                      <a:pt x="106" y="94"/>
                    </a:lnTo>
                    <a:lnTo>
                      <a:pt x="85" y="68"/>
                    </a:lnTo>
                    <a:lnTo>
                      <a:pt x="63" y="43"/>
                    </a:lnTo>
                    <a:lnTo>
                      <a:pt x="47" y="26"/>
                    </a:lnTo>
                    <a:lnTo>
                      <a:pt x="38" y="18"/>
                    </a:lnTo>
                    <a:lnTo>
                      <a:pt x="27" y="10"/>
                    </a:lnTo>
                    <a:lnTo>
                      <a:pt x="23" y="7"/>
                    </a:lnTo>
                    <a:lnTo>
                      <a:pt x="19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6" y="26"/>
                    </a:lnTo>
                    <a:lnTo>
                      <a:pt x="13" y="37"/>
                    </a:lnTo>
                    <a:lnTo>
                      <a:pt x="27" y="54"/>
                    </a:lnTo>
                    <a:lnTo>
                      <a:pt x="48" y="78"/>
                    </a:lnTo>
                    <a:lnTo>
                      <a:pt x="69" y="103"/>
                    </a:lnTo>
                    <a:lnTo>
                      <a:pt x="83" y="118"/>
                    </a:lnTo>
                    <a:lnTo>
                      <a:pt x="95" y="131"/>
                    </a:lnTo>
                    <a:lnTo>
                      <a:pt x="106" y="141"/>
                    </a:lnTo>
                    <a:lnTo>
                      <a:pt x="113" y="144"/>
                    </a:lnTo>
                    <a:lnTo>
                      <a:pt x="117" y="146"/>
                    </a:lnTo>
                    <a:lnTo>
                      <a:pt x="124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5" name="Freeform 37"/>
              <p:cNvSpPr>
                <a:spLocks/>
              </p:cNvSpPr>
              <p:nvPr/>
            </p:nvSpPr>
            <p:spPr bwMode="auto">
              <a:xfrm>
                <a:off x="4285" y="3493"/>
                <a:ext cx="55" cy="149"/>
              </a:xfrm>
              <a:custGeom>
                <a:avLst/>
                <a:gdLst>
                  <a:gd name="T0" fmla="*/ 16 w 55"/>
                  <a:gd name="T1" fmla="*/ 2 h 149"/>
                  <a:gd name="T2" fmla="*/ 20 w 55"/>
                  <a:gd name="T3" fmla="*/ 5 h 149"/>
                  <a:gd name="T4" fmla="*/ 22 w 55"/>
                  <a:gd name="T5" fmla="*/ 8 h 149"/>
                  <a:gd name="T6" fmla="*/ 28 w 55"/>
                  <a:gd name="T7" fmla="*/ 19 h 149"/>
                  <a:gd name="T8" fmla="*/ 33 w 55"/>
                  <a:gd name="T9" fmla="*/ 35 h 149"/>
                  <a:gd name="T10" fmla="*/ 37 w 55"/>
                  <a:gd name="T11" fmla="*/ 47 h 149"/>
                  <a:gd name="T12" fmla="*/ 40 w 55"/>
                  <a:gd name="T13" fmla="*/ 62 h 149"/>
                  <a:gd name="T14" fmla="*/ 46 w 55"/>
                  <a:gd name="T15" fmla="*/ 82 h 149"/>
                  <a:gd name="T16" fmla="*/ 48 w 55"/>
                  <a:gd name="T17" fmla="*/ 97 h 149"/>
                  <a:gd name="T18" fmla="*/ 52 w 55"/>
                  <a:gd name="T19" fmla="*/ 113 h 149"/>
                  <a:gd name="T20" fmla="*/ 53 w 55"/>
                  <a:gd name="T21" fmla="*/ 127 h 149"/>
                  <a:gd name="T22" fmla="*/ 55 w 55"/>
                  <a:gd name="T23" fmla="*/ 137 h 149"/>
                  <a:gd name="T24" fmla="*/ 53 w 55"/>
                  <a:gd name="T25" fmla="*/ 144 h 149"/>
                  <a:gd name="T26" fmla="*/ 49 w 55"/>
                  <a:gd name="T27" fmla="*/ 148 h 149"/>
                  <a:gd name="T28" fmla="*/ 40 w 55"/>
                  <a:gd name="T29" fmla="*/ 149 h 149"/>
                  <a:gd name="T30" fmla="*/ 34 w 55"/>
                  <a:gd name="T31" fmla="*/ 147 h 149"/>
                  <a:gd name="T32" fmla="*/ 29 w 55"/>
                  <a:gd name="T33" fmla="*/ 140 h 149"/>
                  <a:gd name="T34" fmla="*/ 25 w 55"/>
                  <a:gd name="T35" fmla="*/ 131 h 149"/>
                  <a:gd name="T36" fmla="*/ 19 w 55"/>
                  <a:gd name="T37" fmla="*/ 116 h 149"/>
                  <a:gd name="T38" fmla="*/ 16 w 55"/>
                  <a:gd name="T39" fmla="*/ 101 h 149"/>
                  <a:gd name="T40" fmla="*/ 12 w 55"/>
                  <a:gd name="T41" fmla="*/ 84 h 149"/>
                  <a:gd name="T42" fmla="*/ 7 w 55"/>
                  <a:gd name="T43" fmla="*/ 65 h 149"/>
                  <a:gd name="T44" fmla="*/ 4 w 55"/>
                  <a:gd name="T45" fmla="*/ 50 h 149"/>
                  <a:gd name="T46" fmla="*/ 1 w 55"/>
                  <a:gd name="T47" fmla="*/ 36 h 149"/>
                  <a:gd name="T48" fmla="*/ 0 w 55"/>
                  <a:gd name="T49" fmla="*/ 20 h 149"/>
                  <a:gd name="T50" fmla="*/ 0 w 55"/>
                  <a:gd name="T51" fmla="*/ 10 h 149"/>
                  <a:gd name="T52" fmla="*/ 0 w 55"/>
                  <a:gd name="T53" fmla="*/ 7 h 149"/>
                  <a:gd name="T54" fmla="*/ 2 w 55"/>
                  <a:gd name="T55" fmla="*/ 3 h 149"/>
                  <a:gd name="T56" fmla="*/ 5 w 55"/>
                  <a:gd name="T57" fmla="*/ 1 h 149"/>
                  <a:gd name="T58" fmla="*/ 8 w 55"/>
                  <a:gd name="T59" fmla="*/ 0 h 149"/>
                  <a:gd name="T60" fmla="*/ 12 w 55"/>
                  <a:gd name="T61" fmla="*/ 0 h 149"/>
                  <a:gd name="T62" fmla="*/ 16 w 55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9">
                    <a:moveTo>
                      <a:pt x="16" y="2"/>
                    </a:moveTo>
                    <a:lnTo>
                      <a:pt x="20" y="5"/>
                    </a:lnTo>
                    <a:lnTo>
                      <a:pt x="22" y="8"/>
                    </a:lnTo>
                    <a:lnTo>
                      <a:pt x="28" y="19"/>
                    </a:lnTo>
                    <a:lnTo>
                      <a:pt x="33" y="35"/>
                    </a:lnTo>
                    <a:lnTo>
                      <a:pt x="37" y="47"/>
                    </a:lnTo>
                    <a:lnTo>
                      <a:pt x="40" y="62"/>
                    </a:lnTo>
                    <a:lnTo>
                      <a:pt x="46" y="82"/>
                    </a:lnTo>
                    <a:lnTo>
                      <a:pt x="48" y="97"/>
                    </a:lnTo>
                    <a:lnTo>
                      <a:pt x="52" y="113"/>
                    </a:lnTo>
                    <a:lnTo>
                      <a:pt x="53" y="127"/>
                    </a:lnTo>
                    <a:lnTo>
                      <a:pt x="55" y="137"/>
                    </a:lnTo>
                    <a:lnTo>
                      <a:pt x="53" y="144"/>
                    </a:lnTo>
                    <a:lnTo>
                      <a:pt x="49" y="148"/>
                    </a:lnTo>
                    <a:lnTo>
                      <a:pt x="40" y="149"/>
                    </a:lnTo>
                    <a:lnTo>
                      <a:pt x="34" y="147"/>
                    </a:lnTo>
                    <a:lnTo>
                      <a:pt x="29" y="140"/>
                    </a:lnTo>
                    <a:lnTo>
                      <a:pt x="25" y="131"/>
                    </a:lnTo>
                    <a:lnTo>
                      <a:pt x="19" y="116"/>
                    </a:lnTo>
                    <a:lnTo>
                      <a:pt x="16" y="101"/>
                    </a:lnTo>
                    <a:lnTo>
                      <a:pt x="12" y="84"/>
                    </a:lnTo>
                    <a:lnTo>
                      <a:pt x="7" y="65"/>
                    </a:lnTo>
                    <a:lnTo>
                      <a:pt x="4" y="50"/>
                    </a:lnTo>
                    <a:lnTo>
                      <a:pt x="1" y="36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6" name="Freeform 38"/>
              <p:cNvSpPr>
                <a:spLocks/>
              </p:cNvSpPr>
              <p:nvPr/>
            </p:nvSpPr>
            <p:spPr bwMode="auto">
              <a:xfrm>
                <a:off x="4292" y="3493"/>
                <a:ext cx="55" cy="149"/>
              </a:xfrm>
              <a:custGeom>
                <a:avLst/>
                <a:gdLst>
                  <a:gd name="T0" fmla="*/ 17 w 55"/>
                  <a:gd name="T1" fmla="*/ 2 h 149"/>
                  <a:gd name="T2" fmla="*/ 21 w 55"/>
                  <a:gd name="T3" fmla="*/ 5 h 149"/>
                  <a:gd name="T4" fmla="*/ 23 w 55"/>
                  <a:gd name="T5" fmla="*/ 8 h 149"/>
                  <a:gd name="T6" fmla="*/ 28 w 55"/>
                  <a:gd name="T7" fmla="*/ 19 h 149"/>
                  <a:gd name="T8" fmla="*/ 33 w 55"/>
                  <a:gd name="T9" fmla="*/ 35 h 149"/>
                  <a:gd name="T10" fmla="*/ 37 w 55"/>
                  <a:gd name="T11" fmla="*/ 47 h 149"/>
                  <a:gd name="T12" fmla="*/ 41 w 55"/>
                  <a:gd name="T13" fmla="*/ 62 h 149"/>
                  <a:gd name="T14" fmla="*/ 46 w 55"/>
                  <a:gd name="T15" fmla="*/ 82 h 149"/>
                  <a:gd name="T16" fmla="*/ 49 w 55"/>
                  <a:gd name="T17" fmla="*/ 97 h 149"/>
                  <a:gd name="T18" fmla="*/ 52 w 55"/>
                  <a:gd name="T19" fmla="*/ 113 h 149"/>
                  <a:gd name="T20" fmla="*/ 54 w 55"/>
                  <a:gd name="T21" fmla="*/ 127 h 149"/>
                  <a:gd name="T22" fmla="*/ 55 w 55"/>
                  <a:gd name="T23" fmla="*/ 137 h 149"/>
                  <a:gd name="T24" fmla="*/ 55 w 55"/>
                  <a:gd name="T25" fmla="*/ 144 h 149"/>
                  <a:gd name="T26" fmla="*/ 49 w 55"/>
                  <a:gd name="T27" fmla="*/ 148 h 149"/>
                  <a:gd name="T28" fmla="*/ 42 w 55"/>
                  <a:gd name="T29" fmla="*/ 149 h 149"/>
                  <a:gd name="T30" fmla="*/ 35 w 55"/>
                  <a:gd name="T31" fmla="*/ 147 h 149"/>
                  <a:gd name="T32" fmla="*/ 30 w 55"/>
                  <a:gd name="T33" fmla="*/ 140 h 149"/>
                  <a:gd name="T34" fmla="*/ 26 w 55"/>
                  <a:gd name="T35" fmla="*/ 131 h 149"/>
                  <a:gd name="T36" fmla="*/ 20 w 55"/>
                  <a:gd name="T37" fmla="*/ 116 h 149"/>
                  <a:gd name="T38" fmla="*/ 17 w 55"/>
                  <a:gd name="T39" fmla="*/ 101 h 149"/>
                  <a:gd name="T40" fmla="*/ 13 w 55"/>
                  <a:gd name="T41" fmla="*/ 84 h 149"/>
                  <a:gd name="T42" fmla="*/ 8 w 55"/>
                  <a:gd name="T43" fmla="*/ 65 h 149"/>
                  <a:gd name="T44" fmla="*/ 5 w 55"/>
                  <a:gd name="T45" fmla="*/ 50 h 149"/>
                  <a:gd name="T46" fmla="*/ 2 w 55"/>
                  <a:gd name="T47" fmla="*/ 36 h 149"/>
                  <a:gd name="T48" fmla="*/ 1 w 55"/>
                  <a:gd name="T49" fmla="*/ 20 h 149"/>
                  <a:gd name="T50" fmla="*/ 0 w 55"/>
                  <a:gd name="T51" fmla="*/ 10 h 149"/>
                  <a:gd name="T52" fmla="*/ 1 w 55"/>
                  <a:gd name="T53" fmla="*/ 7 h 149"/>
                  <a:gd name="T54" fmla="*/ 2 w 55"/>
                  <a:gd name="T55" fmla="*/ 3 h 149"/>
                  <a:gd name="T56" fmla="*/ 5 w 55"/>
                  <a:gd name="T57" fmla="*/ 1 h 149"/>
                  <a:gd name="T58" fmla="*/ 9 w 55"/>
                  <a:gd name="T59" fmla="*/ 0 h 149"/>
                  <a:gd name="T60" fmla="*/ 13 w 55"/>
                  <a:gd name="T61" fmla="*/ 0 h 149"/>
                  <a:gd name="T62" fmla="*/ 17 w 55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9">
                    <a:moveTo>
                      <a:pt x="17" y="2"/>
                    </a:moveTo>
                    <a:lnTo>
                      <a:pt x="21" y="5"/>
                    </a:lnTo>
                    <a:lnTo>
                      <a:pt x="23" y="8"/>
                    </a:lnTo>
                    <a:lnTo>
                      <a:pt x="28" y="19"/>
                    </a:lnTo>
                    <a:lnTo>
                      <a:pt x="33" y="35"/>
                    </a:lnTo>
                    <a:lnTo>
                      <a:pt x="37" y="47"/>
                    </a:lnTo>
                    <a:lnTo>
                      <a:pt x="41" y="62"/>
                    </a:lnTo>
                    <a:lnTo>
                      <a:pt x="46" y="82"/>
                    </a:lnTo>
                    <a:lnTo>
                      <a:pt x="49" y="97"/>
                    </a:lnTo>
                    <a:lnTo>
                      <a:pt x="52" y="113"/>
                    </a:lnTo>
                    <a:lnTo>
                      <a:pt x="54" y="127"/>
                    </a:lnTo>
                    <a:lnTo>
                      <a:pt x="55" y="137"/>
                    </a:lnTo>
                    <a:lnTo>
                      <a:pt x="55" y="144"/>
                    </a:lnTo>
                    <a:lnTo>
                      <a:pt x="49" y="148"/>
                    </a:lnTo>
                    <a:lnTo>
                      <a:pt x="42" y="149"/>
                    </a:lnTo>
                    <a:lnTo>
                      <a:pt x="35" y="147"/>
                    </a:lnTo>
                    <a:lnTo>
                      <a:pt x="30" y="140"/>
                    </a:lnTo>
                    <a:lnTo>
                      <a:pt x="26" y="131"/>
                    </a:lnTo>
                    <a:lnTo>
                      <a:pt x="20" y="116"/>
                    </a:lnTo>
                    <a:lnTo>
                      <a:pt x="17" y="101"/>
                    </a:lnTo>
                    <a:lnTo>
                      <a:pt x="13" y="84"/>
                    </a:lnTo>
                    <a:lnTo>
                      <a:pt x="8" y="65"/>
                    </a:lnTo>
                    <a:lnTo>
                      <a:pt x="5" y="50"/>
                    </a:lnTo>
                    <a:lnTo>
                      <a:pt x="2" y="36"/>
                    </a:lnTo>
                    <a:lnTo>
                      <a:pt x="1" y="20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7" name="Freeform 39"/>
              <p:cNvSpPr>
                <a:spLocks/>
              </p:cNvSpPr>
              <p:nvPr/>
            </p:nvSpPr>
            <p:spPr bwMode="auto">
              <a:xfrm>
                <a:off x="4105" y="3563"/>
                <a:ext cx="211" cy="87"/>
              </a:xfrm>
              <a:custGeom>
                <a:avLst/>
                <a:gdLst>
                  <a:gd name="T0" fmla="*/ 208 w 211"/>
                  <a:gd name="T1" fmla="*/ 77 h 87"/>
                  <a:gd name="T2" fmla="*/ 199 w 211"/>
                  <a:gd name="T3" fmla="*/ 73 h 87"/>
                  <a:gd name="T4" fmla="*/ 182 w 211"/>
                  <a:gd name="T5" fmla="*/ 64 h 87"/>
                  <a:gd name="T6" fmla="*/ 155 w 211"/>
                  <a:gd name="T7" fmla="*/ 50 h 87"/>
                  <a:gd name="T8" fmla="*/ 120 w 211"/>
                  <a:gd name="T9" fmla="*/ 36 h 87"/>
                  <a:gd name="T10" fmla="*/ 86 w 211"/>
                  <a:gd name="T11" fmla="*/ 23 h 87"/>
                  <a:gd name="T12" fmla="*/ 46 w 211"/>
                  <a:gd name="T13" fmla="*/ 9 h 87"/>
                  <a:gd name="T14" fmla="*/ 28 w 211"/>
                  <a:gd name="T15" fmla="*/ 4 h 87"/>
                  <a:gd name="T16" fmla="*/ 19 w 211"/>
                  <a:gd name="T17" fmla="*/ 1 h 87"/>
                  <a:gd name="T18" fmla="*/ 12 w 211"/>
                  <a:gd name="T19" fmla="*/ 0 h 87"/>
                  <a:gd name="T20" fmla="*/ 6 w 211"/>
                  <a:gd name="T21" fmla="*/ 0 h 87"/>
                  <a:gd name="T22" fmla="*/ 1 w 211"/>
                  <a:gd name="T23" fmla="*/ 2 h 87"/>
                  <a:gd name="T24" fmla="*/ 0 w 211"/>
                  <a:gd name="T25" fmla="*/ 5 h 87"/>
                  <a:gd name="T26" fmla="*/ 1 w 211"/>
                  <a:gd name="T27" fmla="*/ 8 h 87"/>
                  <a:gd name="T28" fmla="*/ 4 w 211"/>
                  <a:gd name="T29" fmla="*/ 11 h 87"/>
                  <a:gd name="T30" fmla="*/ 10 w 211"/>
                  <a:gd name="T31" fmla="*/ 15 h 87"/>
                  <a:gd name="T32" fmla="*/ 13 w 211"/>
                  <a:gd name="T33" fmla="*/ 18 h 87"/>
                  <a:gd name="T34" fmla="*/ 31 w 211"/>
                  <a:gd name="T35" fmla="*/ 28 h 87"/>
                  <a:gd name="T36" fmla="*/ 69 w 211"/>
                  <a:gd name="T37" fmla="*/ 44 h 87"/>
                  <a:gd name="T38" fmla="*/ 106 w 211"/>
                  <a:gd name="T39" fmla="*/ 59 h 87"/>
                  <a:gd name="T40" fmla="*/ 139 w 211"/>
                  <a:gd name="T41" fmla="*/ 70 h 87"/>
                  <a:gd name="T42" fmla="*/ 167 w 211"/>
                  <a:gd name="T43" fmla="*/ 80 h 87"/>
                  <a:gd name="T44" fmla="*/ 189 w 211"/>
                  <a:gd name="T45" fmla="*/ 86 h 87"/>
                  <a:gd name="T46" fmla="*/ 202 w 211"/>
                  <a:gd name="T47" fmla="*/ 87 h 87"/>
                  <a:gd name="T48" fmla="*/ 208 w 211"/>
                  <a:gd name="T49" fmla="*/ 86 h 87"/>
                  <a:gd name="T50" fmla="*/ 211 w 211"/>
                  <a:gd name="T51" fmla="*/ 82 h 87"/>
                  <a:gd name="T52" fmla="*/ 208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208" y="77"/>
                    </a:moveTo>
                    <a:lnTo>
                      <a:pt x="199" y="73"/>
                    </a:lnTo>
                    <a:lnTo>
                      <a:pt x="182" y="64"/>
                    </a:lnTo>
                    <a:lnTo>
                      <a:pt x="155" y="50"/>
                    </a:lnTo>
                    <a:lnTo>
                      <a:pt x="120" y="36"/>
                    </a:lnTo>
                    <a:lnTo>
                      <a:pt x="86" y="23"/>
                    </a:lnTo>
                    <a:lnTo>
                      <a:pt x="46" y="9"/>
                    </a:lnTo>
                    <a:lnTo>
                      <a:pt x="28" y="4"/>
                    </a:lnTo>
                    <a:lnTo>
                      <a:pt x="19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31" y="28"/>
                    </a:lnTo>
                    <a:lnTo>
                      <a:pt x="69" y="44"/>
                    </a:lnTo>
                    <a:lnTo>
                      <a:pt x="106" y="59"/>
                    </a:lnTo>
                    <a:lnTo>
                      <a:pt x="139" y="70"/>
                    </a:lnTo>
                    <a:lnTo>
                      <a:pt x="167" y="80"/>
                    </a:lnTo>
                    <a:lnTo>
                      <a:pt x="189" y="86"/>
                    </a:lnTo>
                    <a:lnTo>
                      <a:pt x="202" y="87"/>
                    </a:lnTo>
                    <a:lnTo>
                      <a:pt x="208" y="86"/>
                    </a:lnTo>
                    <a:lnTo>
                      <a:pt x="211" y="82"/>
                    </a:lnTo>
                    <a:lnTo>
                      <a:pt x="208" y="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8" name="Freeform 40"/>
              <p:cNvSpPr>
                <a:spLocks/>
              </p:cNvSpPr>
              <p:nvPr/>
            </p:nvSpPr>
            <p:spPr bwMode="auto">
              <a:xfrm>
                <a:off x="4113" y="3563"/>
                <a:ext cx="211" cy="87"/>
              </a:xfrm>
              <a:custGeom>
                <a:avLst/>
                <a:gdLst>
                  <a:gd name="T0" fmla="*/ 207 w 211"/>
                  <a:gd name="T1" fmla="*/ 77 h 87"/>
                  <a:gd name="T2" fmla="*/ 199 w 211"/>
                  <a:gd name="T3" fmla="*/ 73 h 87"/>
                  <a:gd name="T4" fmla="*/ 181 w 211"/>
                  <a:gd name="T5" fmla="*/ 64 h 87"/>
                  <a:gd name="T6" fmla="*/ 154 w 211"/>
                  <a:gd name="T7" fmla="*/ 50 h 87"/>
                  <a:gd name="T8" fmla="*/ 119 w 211"/>
                  <a:gd name="T9" fmla="*/ 36 h 87"/>
                  <a:gd name="T10" fmla="*/ 85 w 211"/>
                  <a:gd name="T11" fmla="*/ 23 h 87"/>
                  <a:gd name="T12" fmla="*/ 45 w 211"/>
                  <a:gd name="T13" fmla="*/ 9 h 87"/>
                  <a:gd name="T14" fmla="*/ 28 w 211"/>
                  <a:gd name="T15" fmla="*/ 4 h 87"/>
                  <a:gd name="T16" fmla="*/ 18 w 211"/>
                  <a:gd name="T17" fmla="*/ 1 h 87"/>
                  <a:gd name="T18" fmla="*/ 11 w 211"/>
                  <a:gd name="T19" fmla="*/ 0 h 87"/>
                  <a:gd name="T20" fmla="*/ 5 w 211"/>
                  <a:gd name="T21" fmla="*/ 0 h 87"/>
                  <a:gd name="T22" fmla="*/ 1 w 211"/>
                  <a:gd name="T23" fmla="*/ 2 h 87"/>
                  <a:gd name="T24" fmla="*/ 0 w 211"/>
                  <a:gd name="T25" fmla="*/ 5 h 87"/>
                  <a:gd name="T26" fmla="*/ 1 w 211"/>
                  <a:gd name="T27" fmla="*/ 8 h 87"/>
                  <a:gd name="T28" fmla="*/ 4 w 211"/>
                  <a:gd name="T29" fmla="*/ 11 h 87"/>
                  <a:gd name="T30" fmla="*/ 9 w 211"/>
                  <a:gd name="T31" fmla="*/ 15 h 87"/>
                  <a:gd name="T32" fmla="*/ 13 w 211"/>
                  <a:gd name="T33" fmla="*/ 18 h 87"/>
                  <a:gd name="T34" fmla="*/ 30 w 211"/>
                  <a:gd name="T35" fmla="*/ 28 h 87"/>
                  <a:gd name="T36" fmla="*/ 68 w 211"/>
                  <a:gd name="T37" fmla="*/ 44 h 87"/>
                  <a:gd name="T38" fmla="*/ 107 w 211"/>
                  <a:gd name="T39" fmla="*/ 59 h 87"/>
                  <a:gd name="T40" fmla="*/ 138 w 211"/>
                  <a:gd name="T41" fmla="*/ 70 h 87"/>
                  <a:gd name="T42" fmla="*/ 166 w 211"/>
                  <a:gd name="T43" fmla="*/ 80 h 87"/>
                  <a:gd name="T44" fmla="*/ 188 w 211"/>
                  <a:gd name="T45" fmla="*/ 86 h 87"/>
                  <a:gd name="T46" fmla="*/ 202 w 211"/>
                  <a:gd name="T47" fmla="*/ 87 h 87"/>
                  <a:gd name="T48" fmla="*/ 207 w 211"/>
                  <a:gd name="T49" fmla="*/ 86 h 87"/>
                  <a:gd name="T50" fmla="*/ 211 w 211"/>
                  <a:gd name="T51" fmla="*/ 82 h 87"/>
                  <a:gd name="T52" fmla="*/ 207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207" y="77"/>
                    </a:moveTo>
                    <a:lnTo>
                      <a:pt x="199" y="73"/>
                    </a:lnTo>
                    <a:lnTo>
                      <a:pt x="181" y="64"/>
                    </a:lnTo>
                    <a:lnTo>
                      <a:pt x="154" y="50"/>
                    </a:lnTo>
                    <a:lnTo>
                      <a:pt x="119" y="36"/>
                    </a:lnTo>
                    <a:lnTo>
                      <a:pt x="85" y="23"/>
                    </a:lnTo>
                    <a:lnTo>
                      <a:pt x="45" y="9"/>
                    </a:lnTo>
                    <a:lnTo>
                      <a:pt x="28" y="4"/>
                    </a:lnTo>
                    <a:lnTo>
                      <a:pt x="18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9" y="15"/>
                    </a:lnTo>
                    <a:lnTo>
                      <a:pt x="13" y="18"/>
                    </a:lnTo>
                    <a:lnTo>
                      <a:pt x="30" y="28"/>
                    </a:lnTo>
                    <a:lnTo>
                      <a:pt x="68" y="44"/>
                    </a:lnTo>
                    <a:lnTo>
                      <a:pt x="107" y="59"/>
                    </a:lnTo>
                    <a:lnTo>
                      <a:pt x="138" y="70"/>
                    </a:lnTo>
                    <a:lnTo>
                      <a:pt x="166" y="80"/>
                    </a:lnTo>
                    <a:lnTo>
                      <a:pt x="188" y="86"/>
                    </a:lnTo>
                    <a:lnTo>
                      <a:pt x="202" y="87"/>
                    </a:lnTo>
                    <a:lnTo>
                      <a:pt x="207" y="86"/>
                    </a:lnTo>
                    <a:lnTo>
                      <a:pt x="211" y="82"/>
                    </a:lnTo>
                    <a:lnTo>
                      <a:pt x="207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9" name="Freeform 41"/>
              <p:cNvSpPr>
                <a:spLocks/>
              </p:cNvSpPr>
              <p:nvPr/>
            </p:nvSpPr>
            <p:spPr bwMode="auto">
              <a:xfrm>
                <a:off x="4070" y="3620"/>
                <a:ext cx="247" cy="42"/>
              </a:xfrm>
              <a:custGeom>
                <a:avLst/>
                <a:gdLst>
                  <a:gd name="T0" fmla="*/ 247 w 247"/>
                  <a:gd name="T1" fmla="*/ 36 h 42"/>
                  <a:gd name="T2" fmla="*/ 238 w 247"/>
                  <a:gd name="T3" fmla="*/ 32 h 42"/>
                  <a:gd name="T4" fmla="*/ 215 w 247"/>
                  <a:gd name="T5" fmla="*/ 26 h 42"/>
                  <a:gd name="T6" fmla="*/ 175 w 247"/>
                  <a:gd name="T7" fmla="*/ 18 h 42"/>
                  <a:gd name="T8" fmla="*/ 143 w 247"/>
                  <a:gd name="T9" fmla="*/ 13 h 42"/>
                  <a:gd name="T10" fmla="*/ 101 w 247"/>
                  <a:gd name="T11" fmla="*/ 6 h 42"/>
                  <a:gd name="T12" fmla="*/ 59 w 247"/>
                  <a:gd name="T13" fmla="*/ 1 h 42"/>
                  <a:gd name="T14" fmla="*/ 33 w 247"/>
                  <a:gd name="T15" fmla="*/ 0 h 42"/>
                  <a:gd name="T16" fmla="*/ 25 w 247"/>
                  <a:gd name="T17" fmla="*/ 0 h 42"/>
                  <a:gd name="T18" fmla="*/ 17 w 247"/>
                  <a:gd name="T19" fmla="*/ 0 h 42"/>
                  <a:gd name="T20" fmla="*/ 8 w 247"/>
                  <a:gd name="T21" fmla="*/ 0 h 42"/>
                  <a:gd name="T22" fmla="*/ 2 w 247"/>
                  <a:gd name="T23" fmla="*/ 2 h 42"/>
                  <a:gd name="T24" fmla="*/ 0 w 247"/>
                  <a:gd name="T25" fmla="*/ 4 h 42"/>
                  <a:gd name="T26" fmla="*/ 1 w 247"/>
                  <a:gd name="T27" fmla="*/ 7 h 42"/>
                  <a:gd name="T28" fmla="*/ 4 w 247"/>
                  <a:gd name="T29" fmla="*/ 10 h 42"/>
                  <a:gd name="T30" fmla="*/ 8 w 247"/>
                  <a:gd name="T31" fmla="*/ 12 h 42"/>
                  <a:gd name="T32" fmla="*/ 17 w 247"/>
                  <a:gd name="T33" fmla="*/ 16 h 42"/>
                  <a:gd name="T34" fmla="*/ 28 w 247"/>
                  <a:gd name="T35" fmla="*/ 18 h 42"/>
                  <a:gd name="T36" fmla="*/ 45 w 247"/>
                  <a:gd name="T37" fmla="*/ 22 h 42"/>
                  <a:gd name="T38" fmla="*/ 87 w 247"/>
                  <a:gd name="T39" fmla="*/ 30 h 42"/>
                  <a:gd name="T40" fmla="*/ 131 w 247"/>
                  <a:gd name="T41" fmla="*/ 34 h 42"/>
                  <a:gd name="T42" fmla="*/ 164 w 247"/>
                  <a:gd name="T43" fmla="*/ 38 h 42"/>
                  <a:gd name="T44" fmla="*/ 203 w 247"/>
                  <a:gd name="T45" fmla="*/ 41 h 42"/>
                  <a:gd name="T46" fmla="*/ 220 w 247"/>
                  <a:gd name="T47" fmla="*/ 42 h 42"/>
                  <a:gd name="T48" fmla="*/ 234 w 247"/>
                  <a:gd name="T49" fmla="*/ 42 h 42"/>
                  <a:gd name="T50" fmla="*/ 243 w 247"/>
                  <a:gd name="T51" fmla="*/ 41 h 42"/>
                  <a:gd name="T52" fmla="*/ 247 w 247"/>
                  <a:gd name="T53" fmla="*/ 39 h 42"/>
                  <a:gd name="T54" fmla="*/ 247 w 247"/>
                  <a:gd name="T55" fmla="*/ 36 h 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2">
                    <a:moveTo>
                      <a:pt x="247" y="36"/>
                    </a:moveTo>
                    <a:lnTo>
                      <a:pt x="238" y="32"/>
                    </a:lnTo>
                    <a:lnTo>
                      <a:pt x="215" y="26"/>
                    </a:lnTo>
                    <a:lnTo>
                      <a:pt x="175" y="18"/>
                    </a:lnTo>
                    <a:lnTo>
                      <a:pt x="143" y="13"/>
                    </a:lnTo>
                    <a:lnTo>
                      <a:pt x="101" y="6"/>
                    </a:lnTo>
                    <a:lnTo>
                      <a:pt x="59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4" y="10"/>
                    </a:lnTo>
                    <a:lnTo>
                      <a:pt x="8" y="12"/>
                    </a:lnTo>
                    <a:lnTo>
                      <a:pt x="17" y="16"/>
                    </a:lnTo>
                    <a:lnTo>
                      <a:pt x="28" y="18"/>
                    </a:lnTo>
                    <a:lnTo>
                      <a:pt x="45" y="22"/>
                    </a:lnTo>
                    <a:lnTo>
                      <a:pt x="87" y="30"/>
                    </a:lnTo>
                    <a:lnTo>
                      <a:pt x="131" y="34"/>
                    </a:lnTo>
                    <a:lnTo>
                      <a:pt x="164" y="38"/>
                    </a:lnTo>
                    <a:lnTo>
                      <a:pt x="203" y="41"/>
                    </a:lnTo>
                    <a:lnTo>
                      <a:pt x="220" y="42"/>
                    </a:lnTo>
                    <a:lnTo>
                      <a:pt x="234" y="42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7" y="3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50" name="Freeform 42"/>
              <p:cNvSpPr>
                <a:spLocks/>
              </p:cNvSpPr>
              <p:nvPr/>
            </p:nvSpPr>
            <p:spPr bwMode="auto">
              <a:xfrm>
                <a:off x="4078" y="3619"/>
                <a:ext cx="247" cy="43"/>
              </a:xfrm>
              <a:custGeom>
                <a:avLst/>
                <a:gdLst>
                  <a:gd name="T0" fmla="*/ 247 w 247"/>
                  <a:gd name="T1" fmla="*/ 37 h 43"/>
                  <a:gd name="T2" fmla="*/ 238 w 247"/>
                  <a:gd name="T3" fmla="*/ 33 h 43"/>
                  <a:gd name="T4" fmla="*/ 214 w 247"/>
                  <a:gd name="T5" fmla="*/ 26 h 43"/>
                  <a:gd name="T6" fmla="*/ 175 w 247"/>
                  <a:gd name="T7" fmla="*/ 19 h 43"/>
                  <a:gd name="T8" fmla="*/ 142 w 247"/>
                  <a:gd name="T9" fmla="*/ 13 h 43"/>
                  <a:gd name="T10" fmla="*/ 101 w 247"/>
                  <a:gd name="T11" fmla="*/ 7 h 43"/>
                  <a:gd name="T12" fmla="*/ 58 w 247"/>
                  <a:gd name="T13" fmla="*/ 1 h 43"/>
                  <a:gd name="T14" fmla="*/ 33 w 247"/>
                  <a:gd name="T15" fmla="*/ 0 h 43"/>
                  <a:gd name="T16" fmla="*/ 25 w 247"/>
                  <a:gd name="T17" fmla="*/ 0 h 43"/>
                  <a:gd name="T18" fmla="*/ 17 w 247"/>
                  <a:gd name="T19" fmla="*/ 0 h 43"/>
                  <a:gd name="T20" fmla="*/ 9 w 247"/>
                  <a:gd name="T21" fmla="*/ 1 h 43"/>
                  <a:gd name="T22" fmla="*/ 2 w 247"/>
                  <a:gd name="T23" fmla="*/ 2 h 43"/>
                  <a:gd name="T24" fmla="*/ 0 w 247"/>
                  <a:gd name="T25" fmla="*/ 4 h 43"/>
                  <a:gd name="T26" fmla="*/ 0 w 247"/>
                  <a:gd name="T27" fmla="*/ 7 h 43"/>
                  <a:gd name="T28" fmla="*/ 3 w 247"/>
                  <a:gd name="T29" fmla="*/ 10 h 43"/>
                  <a:gd name="T30" fmla="*/ 7 w 247"/>
                  <a:gd name="T31" fmla="*/ 12 h 43"/>
                  <a:gd name="T32" fmla="*/ 17 w 247"/>
                  <a:gd name="T33" fmla="*/ 16 h 43"/>
                  <a:gd name="T34" fmla="*/ 28 w 247"/>
                  <a:gd name="T35" fmla="*/ 18 h 43"/>
                  <a:gd name="T36" fmla="*/ 45 w 247"/>
                  <a:gd name="T37" fmla="*/ 23 h 43"/>
                  <a:gd name="T38" fmla="*/ 87 w 247"/>
                  <a:gd name="T39" fmla="*/ 30 h 43"/>
                  <a:gd name="T40" fmla="*/ 130 w 247"/>
                  <a:gd name="T41" fmla="*/ 35 h 43"/>
                  <a:gd name="T42" fmla="*/ 164 w 247"/>
                  <a:gd name="T43" fmla="*/ 39 h 43"/>
                  <a:gd name="T44" fmla="*/ 203 w 247"/>
                  <a:gd name="T45" fmla="*/ 41 h 43"/>
                  <a:gd name="T46" fmla="*/ 220 w 247"/>
                  <a:gd name="T47" fmla="*/ 42 h 43"/>
                  <a:gd name="T48" fmla="*/ 233 w 247"/>
                  <a:gd name="T49" fmla="*/ 43 h 43"/>
                  <a:gd name="T50" fmla="*/ 243 w 247"/>
                  <a:gd name="T51" fmla="*/ 41 h 43"/>
                  <a:gd name="T52" fmla="*/ 247 w 247"/>
                  <a:gd name="T53" fmla="*/ 39 h 43"/>
                  <a:gd name="T54" fmla="*/ 247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247" y="37"/>
                    </a:moveTo>
                    <a:lnTo>
                      <a:pt x="238" y="33"/>
                    </a:lnTo>
                    <a:lnTo>
                      <a:pt x="214" y="26"/>
                    </a:lnTo>
                    <a:lnTo>
                      <a:pt x="175" y="19"/>
                    </a:lnTo>
                    <a:lnTo>
                      <a:pt x="142" y="13"/>
                    </a:lnTo>
                    <a:lnTo>
                      <a:pt x="101" y="7"/>
                    </a:lnTo>
                    <a:lnTo>
                      <a:pt x="58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9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7" y="12"/>
                    </a:lnTo>
                    <a:lnTo>
                      <a:pt x="17" y="16"/>
                    </a:lnTo>
                    <a:lnTo>
                      <a:pt x="28" y="18"/>
                    </a:lnTo>
                    <a:lnTo>
                      <a:pt x="45" y="23"/>
                    </a:lnTo>
                    <a:lnTo>
                      <a:pt x="87" y="30"/>
                    </a:lnTo>
                    <a:lnTo>
                      <a:pt x="130" y="35"/>
                    </a:lnTo>
                    <a:lnTo>
                      <a:pt x="164" y="39"/>
                    </a:lnTo>
                    <a:lnTo>
                      <a:pt x="203" y="41"/>
                    </a:lnTo>
                    <a:lnTo>
                      <a:pt x="220" y="42"/>
                    </a:lnTo>
                    <a:lnTo>
                      <a:pt x="233" y="43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7" y="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51" name="Oval 43"/>
              <p:cNvSpPr>
                <a:spLocks noChangeArrowheads="1"/>
              </p:cNvSpPr>
              <p:nvPr/>
            </p:nvSpPr>
            <p:spPr bwMode="auto">
              <a:xfrm>
                <a:off x="4079" y="3649"/>
                <a:ext cx="237" cy="2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352" name="Oval 44"/>
              <p:cNvSpPr>
                <a:spLocks noChangeArrowheads="1"/>
              </p:cNvSpPr>
              <p:nvPr/>
            </p:nvSpPr>
            <p:spPr bwMode="auto">
              <a:xfrm>
                <a:off x="4087" y="3649"/>
                <a:ext cx="236" cy="2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353" name="Freeform 45"/>
              <p:cNvSpPr>
                <a:spLocks/>
              </p:cNvSpPr>
              <p:nvPr/>
            </p:nvSpPr>
            <p:spPr bwMode="auto">
              <a:xfrm>
                <a:off x="4133" y="3538"/>
                <a:ext cx="192" cy="112"/>
              </a:xfrm>
              <a:custGeom>
                <a:avLst/>
                <a:gdLst>
                  <a:gd name="T0" fmla="*/ 189 w 192"/>
                  <a:gd name="T1" fmla="*/ 104 h 112"/>
                  <a:gd name="T2" fmla="*/ 185 w 192"/>
                  <a:gd name="T3" fmla="*/ 97 h 112"/>
                  <a:gd name="T4" fmla="*/ 173 w 192"/>
                  <a:gd name="T5" fmla="*/ 88 h 112"/>
                  <a:gd name="T6" fmla="*/ 152 w 192"/>
                  <a:gd name="T7" fmla="*/ 73 h 112"/>
                  <a:gd name="T8" fmla="*/ 119 w 192"/>
                  <a:gd name="T9" fmla="*/ 52 h 112"/>
                  <a:gd name="T10" fmla="*/ 85 w 192"/>
                  <a:gd name="T11" fmla="*/ 34 h 112"/>
                  <a:gd name="T12" fmla="*/ 60 w 192"/>
                  <a:gd name="T13" fmla="*/ 21 h 112"/>
                  <a:gd name="T14" fmla="*/ 35 w 192"/>
                  <a:gd name="T15" fmla="*/ 7 h 112"/>
                  <a:gd name="T16" fmla="*/ 25 w 192"/>
                  <a:gd name="T17" fmla="*/ 3 h 112"/>
                  <a:gd name="T18" fmla="*/ 18 w 192"/>
                  <a:gd name="T19" fmla="*/ 1 h 112"/>
                  <a:gd name="T20" fmla="*/ 12 w 192"/>
                  <a:gd name="T21" fmla="*/ 0 h 112"/>
                  <a:gd name="T22" fmla="*/ 6 w 192"/>
                  <a:gd name="T23" fmla="*/ 0 h 112"/>
                  <a:gd name="T24" fmla="*/ 1 w 192"/>
                  <a:gd name="T25" fmla="*/ 2 h 112"/>
                  <a:gd name="T26" fmla="*/ 0 w 192"/>
                  <a:gd name="T27" fmla="*/ 5 h 112"/>
                  <a:gd name="T28" fmla="*/ 2 w 192"/>
                  <a:gd name="T29" fmla="*/ 9 h 112"/>
                  <a:gd name="T30" fmla="*/ 5 w 192"/>
                  <a:gd name="T31" fmla="*/ 14 h 112"/>
                  <a:gd name="T32" fmla="*/ 9 w 192"/>
                  <a:gd name="T33" fmla="*/ 17 h 112"/>
                  <a:gd name="T34" fmla="*/ 16 w 192"/>
                  <a:gd name="T35" fmla="*/ 22 h 112"/>
                  <a:gd name="T36" fmla="*/ 38 w 192"/>
                  <a:gd name="T37" fmla="*/ 39 h 112"/>
                  <a:gd name="T38" fmla="*/ 61 w 192"/>
                  <a:gd name="T39" fmla="*/ 55 h 112"/>
                  <a:gd name="T40" fmla="*/ 95 w 192"/>
                  <a:gd name="T41" fmla="*/ 74 h 112"/>
                  <a:gd name="T42" fmla="*/ 127 w 192"/>
                  <a:gd name="T43" fmla="*/ 92 h 112"/>
                  <a:gd name="T44" fmla="*/ 156 w 192"/>
                  <a:gd name="T45" fmla="*/ 105 h 112"/>
                  <a:gd name="T46" fmla="*/ 172 w 192"/>
                  <a:gd name="T47" fmla="*/ 110 h 112"/>
                  <a:gd name="T48" fmla="*/ 183 w 192"/>
                  <a:gd name="T49" fmla="*/ 112 h 112"/>
                  <a:gd name="T50" fmla="*/ 189 w 192"/>
                  <a:gd name="T51" fmla="*/ 112 h 112"/>
                  <a:gd name="T52" fmla="*/ 192 w 192"/>
                  <a:gd name="T53" fmla="*/ 108 h 112"/>
                  <a:gd name="T54" fmla="*/ 189 w 192"/>
                  <a:gd name="T55" fmla="*/ 104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2">
                    <a:moveTo>
                      <a:pt x="189" y="104"/>
                    </a:moveTo>
                    <a:lnTo>
                      <a:pt x="185" y="97"/>
                    </a:lnTo>
                    <a:lnTo>
                      <a:pt x="173" y="88"/>
                    </a:lnTo>
                    <a:lnTo>
                      <a:pt x="152" y="73"/>
                    </a:lnTo>
                    <a:lnTo>
                      <a:pt x="119" y="52"/>
                    </a:lnTo>
                    <a:lnTo>
                      <a:pt x="85" y="34"/>
                    </a:lnTo>
                    <a:lnTo>
                      <a:pt x="60" y="21"/>
                    </a:lnTo>
                    <a:lnTo>
                      <a:pt x="35" y="7"/>
                    </a:lnTo>
                    <a:lnTo>
                      <a:pt x="25" y="3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9" y="17"/>
                    </a:lnTo>
                    <a:lnTo>
                      <a:pt x="16" y="22"/>
                    </a:lnTo>
                    <a:lnTo>
                      <a:pt x="38" y="39"/>
                    </a:lnTo>
                    <a:lnTo>
                      <a:pt x="61" y="55"/>
                    </a:lnTo>
                    <a:lnTo>
                      <a:pt x="95" y="74"/>
                    </a:lnTo>
                    <a:lnTo>
                      <a:pt x="127" y="92"/>
                    </a:lnTo>
                    <a:lnTo>
                      <a:pt x="156" y="105"/>
                    </a:lnTo>
                    <a:lnTo>
                      <a:pt x="172" y="110"/>
                    </a:lnTo>
                    <a:lnTo>
                      <a:pt x="183" y="112"/>
                    </a:lnTo>
                    <a:lnTo>
                      <a:pt x="189" y="112"/>
                    </a:lnTo>
                    <a:lnTo>
                      <a:pt x="192" y="108"/>
                    </a:lnTo>
                    <a:lnTo>
                      <a:pt x="189" y="10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54" name="Freeform 46"/>
              <p:cNvSpPr>
                <a:spLocks/>
              </p:cNvSpPr>
              <p:nvPr/>
            </p:nvSpPr>
            <p:spPr bwMode="auto">
              <a:xfrm>
                <a:off x="4141" y="3538"/>
                <a:ext cx="192" cy="112"/>
              </a:xfrm>
              <a:custGeom>
                <a:avLst/>
                <a:gdLst>
                  <a:gd name="T0" fmla="*/ 188 w 192"/>
                  <a:gd name="T1" fmla="*/ 104 h 112"/>
                  <a:gd name="T2" fmla="*/ 184 w 192"/>
                  <a:gd name="T3" fmla="*/ 97 h 112"/>
                  <a:gd name="T4" fmla="*/ 173 w 192"/>
                  <a:gd name="T5" fmla="*/ 88 h 112"/>
                  <a:gd name="T6" fmla="*/ 151 w 192"/>
                  <a:gd name="T7" fmla="*/ 73 h 112"/>
                  <a:gd name="T8" fmla="*/ 119 w 192"/>
                  <a:gd name="T9" fmla="*/ 52 h 112"/>
                  <a:gd name="T10" fmla="*/ 85 w 192"/>
                  <a:gd name="T11" fmla="*/ 34 h 112"/>
                  <a:gd name="T12" fmla="*/ 60 w 192"/>
                  <a:gd name="T13" fmla="*/ 21 h 112"/>
                  <a:gd name="T14" fmla="*/ 35 w 192"/>
                  <a:gd name="T15" fmla="*/ 7 h 112"/>
                  <a:gd name="T16" fmla="*/ 25 w 192"/>
                  <a:gd name="T17" fmla="*/ 3 h 112"/>
                  <a:gd name="T18" fmla="*/ 17 w 192"/>
                  <a:gd name="T19" fmla="*/ 1 h 112"/>
                  <a:gd name="T20" fmla="*/ 11 w 192"/>
                  <a:gd name="T21" fmla="*/ 0 h 112"/>
                  <a:gd name="T22" fmla="*/ 5 w 192"/>
                  <a:gd name="T23" fmla="*/ 0 h 112"/>
                  <a:gd name="T24" fmla="*/ 1 w 192"/>
                  <a:gd name="T25" fmla="*/ 2 h 112"/>
                  <a:gd name="T26" fmla="*/ 0 w 192"/>
                  <a:gd name="T27" fmla="*/ 5 h 112"/>
                  <a:gd name="T28" fmla="*/ 2 w 192"/>
                  <a:gd name="T29" fmla="*/ 9 h 112"/>
                  <a:gd name="T30" fmla="*/ 5 w 192"/>
                  <a:gd name="T31" fmla="*/ 14 h 112"/>
                  <a:gd name="T32" fmla="*/ 8 w 192"/>
                  <a:gd name="T33" fmla="*/ 17 h 112"/>
                  <a:gd name="T34" fmla="*/ 15 w 192"/>
                  <a:gd name="T35" fmla="*/ 22 h 112"/>
                  <a:gd name="T36" fmla="*/ 38 w 192"/>
                  <a:gd name="T37" fmla="*/ 39 h 112"/>
                  <a:gd name="T38" fmla="*/ 60 w 192"/>
                  <a:gd name="T39" fmla="*/ 55 h 112"/>
                  <a:gd name="T40" fmla="*/ 95 w 192"/>
                  <a:gd name="T41" fmla="*/ 74 h 112"/>
                  <a:gd name="T42" fmla="*/ 128 w 192"/>
                  <a:gd name="T43" fmla="*/ 92 h 112"/>
                  <a:gd name="T44" fmla="*/ 156 w 192"/>
                  <a:gd name="T45" fmla="*/ 105 h 112"/>
                  <a:gd name="T46" fmla="*/ 172 w 192"/>
                  <a:gd name="T47" fmla="*/ 110 h 112"/>
                  <a:gd name="T48" fmla="*/ 182 w 192"/>
                  <a:gd name="T49" fmla="*/ 112 h 112"/>
                  <a:gd name="T50" fmla="*/ 190 w 192"/>
                  <a:gd name="T51" fmla="*/ 112 h 112"/>
                  <a:gd name="T52" fmla="*/ 192 w 192"/>
                  <a:gd name="T53" fmla="*/ 108 h 112"/>
                  <a:gd name="T54" fmla="*/ 188 w 192"/>
                  <a:gd name="T55" fmla="*/ 104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2">
                    <a:moveTo>
                      <a:pt x="188" y="104"/>
                    </a:moveTo>
                    <a:lnTo>
                      <a:pt x="184" y="97"/>
                    </a:lnTo>
                    <a:lnTo>
                      <a:pt x="173" y="88"/>
                    </a:lnTo>
                    <a:lnTo>
                      <a:pt x="151" y="73"/>
                    </a:lnTo>
                    <a:lnTo>
                      <a:pt x="119" y="52"/>
                    </a:lnTo>
                    <a:lnTo>
                      <a:pt x="85" y="34"/>
                    </a:lnTo>
                    <a:lnTo>
                      <a:pt x="60" y="21"/>
                    </a:lnTo>
                    <a:lnTo>
                      <a:pt x="35" y="7"/>
                    </a:lnTo>
                    <a:lnTo>
                      <a:pt x="25" y="3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8" y="17"/>
                    </a:lnTo>
                    <a:lnTo>
                      <a:pt x="15" y="22"/>
                    </a:lnTo>
                    <a:lnTo>
                      <a:pt x="38" y="39"/>
                    </a:lnTo>
                    <a:lnTo>
                      <a:pt x="60" y="55"/>
                    </a:lnTo>
                    <a:lnTo>
                      <a:pt x="95" y="74"/>
                    </a:lnTo>
                    <a:lnTo>
                      <a:pt x="128" y="92"/>
                    </a:lnTo>
                    <a:lnTo>
                      <a:pt x="156" y="105"/>
                    </a:lnTo>
                    <a:lnTo>
                      <a:pt x="172" y="110"/>
                    </a:lnTo>
                    <a:lnTo>
                      <a:pt x="182" y="112"/>
                    </a:lnTo>
                    <a:lnTo>
                      <a:pt x="190" y="112"/>
                    </a:lnTo>
                    <a:lnTo>
                      <a:pt x="192" y="108"/>
                    </a:lnTo>
                    <a:lnTo>
                      <a:pt x="188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55" name="Freeform 47"/>
              <p:cNvSpPr>
                <a:spLocks/>
              </p:cNvSpPr>
              <p:nvPr/>
            </p:nvSpPr>
            <p:spPr bwMode="auto">
              <a:xfrm>
                <a:off x="4231" y="3502"/>
                <a:ext cx="110" cy="145"/>
              </a:xfrm>
              <a:custGeom>
                <a:avLst/>
                <a:gdLst>
                  <a:gd name="T0" fmla="*/ 102 w 110"/>
                  <a:gd name="T1" fmla="*/ 144 h 145"/>
                  <a:gd name="T2" fmla="*/ 106 w 110"/>
                  <a:gd name="T3" fmla="*/ 142 h 145"/>
                  <a:gd name="T4" fmla="*/ 109 w 110"/>
                  <a:gd name="T5" fmla="*/ 140 h 145"/>
                  <a:gd name="T6" fmla="*/ 110 w 110"/>
                  <a:gd name="T7" fmla="*/ 136 h 145"/>
                  <a:gd name="T8" fmla="*/ 109 w 110"/>
                  <a:gd name="T9" fmla="*/ 132 h 145"/>
                  <a:gd name="T10" fmla="*/ 103 w 110"/>
                  <a:gd name="T11" fmla="*/ 120 h 145"/>
                  <a:gd name="T12" fmla="*/ 91 w 110"/>
                  <a:gd name="T13" fmla="*/ 100 h 145"/>
                  <a:gd name="T14" fmla="*/ 79 w 110"/>
                  <a:gd name="T15" fmla="*/ 79 h 145"/>
                  <a:gd name="T16" fmla="*/ 67 w 110"/>
                  <a:gd name="T17" fmla="*/ 61 h 145"/>
                  <a:gd name="T18" fmla="*/ 54 w 110"/>
                  <a:gd name="T19" fmla="*/ 42 h 145"/>
                  <a:gd name="T20" fmla="*/ 40 w 110"/>
                  <a:gd name="T21" fmla="*/ 25 h 145"/>
                  <a:gd name="T22" fmla="*/ 30 w 110"/>
                  <a:gd name="T23" fmla="*/ 14 h 145"/>
                  <a:gd name="T24" fmla="*/ 25 w 110"/>
                  <a:gd name="T25" fmla="*/ 8 h 145"/>
                  <a:gd name="T26" fmla="*/ 21 w 110"/>
                  <a:gd name="T27" fmla="*/ 5 h 145"/>
                  <a:gd name="T28" fmla="*/ 17 w 110"/>
                  <a:gd name="T29" fmla="*/ 2 h 145"/>
                  <a:gd name="T30" fmla="*/ 13 w 110"/>
                  <a:gd name="T31" fmla="*/ 1 h 145"/>
                  <a:gd name="T32" fmla="*/ 8 w 110"/>
                  <a:gd name="T33" fmla="*/ 0 h 145"/>
                  <a:gd name="T34" fmla="*/ 4 w 110"/>
                  <a:gd name="T35" fmla="*/ 0 h 145"/>
                  <a:gd name="T36" fmla="*/ 1 w 110"/>
                  <a:gd name="T37" fmla="*/ 2 h 145"/>
                  <a:gd name="T38" fmla="*/ 0 w 110"/>
                  <a:gd name="T39" fmla="*/ 5 h 145"/>
                  <a:gd name="T40" fmla="*/ 0 w 110"/>
                  <a:gd name="T41" fmla="*/ 7 h 145"/>
                  <a:gd name="T42" fmla="*/ 1 w 110"/>
                  <a:gd name="T43" fmla="*/ 11 h 145"/>
                  <a:gd name="T44" fmla="*/ 3 w 110"/>
                  <a:gd name="T45" fmla="*/ 17 h 145"/>
                  <a:gd name="T46" fmla="*/ 5 w 110"/>
                  <a:gd name="T47" fmla="*/ 23 h 145"/>
                  <a:gd name="T48" fmla="*/ 11 w 110"/>
                  <a:gd name="T49" fmla="*/ 34 h 145"/>
                  <a:gd name="T50" fmla="*/ 19 w 110"/>
                  <a:gd name="T51" fmla="*/ 50 h 145"/>
                  <a:gd name="T52" fmla="*/ 30 w 110"/>
                  <a:gd name="T53" fmla="*/ 68 h 145"/>
                  <a:gd name="T54" fmla="*/ 43 w 110"/>
                  <a:gd name="T55" fmla="*/ 88 h 145"/>
                  <a:gd name="T56" fmla="*/ 56 w 110"/>
                  <a:gd name="T57" fmla="*/ 106 h 145"/>
                  <a:gd name="T58" fmla="*/ 65 w 110"/>
                  <a:gd name="T59" fmla="*/ 118 h 145"/>
                  <a:gd name="T60" fmla="*/ 74 w 110"/>
                  <a:gd name="T61" fmla="*/ 127 h 145"/>
                  <a:gd name="T62" fmla="*/ 86 w 110"/>
                  <a:gd name="T63" fmla="*/ 139 h 145"/>
                  <a:gd name="T64" fmla="*/ 90 w 110"/>
                  <a:gd name="T65" fmla="*/ 143 h 145"/>
                  <a:gd name="T66" fmla="*/ 94 w 110"/>
                  <a:gd name="T67" fmla="*/ 144 h 145"/>
                  <a:gd name="T68" fmla="*/ 97 w 110"/>
                  <a:gd name="T69" fmla="*/ 145 h 145"/>
                  <a:gd name="T70" fmla="*/ 102 w 110"/>
                  <a:gd name="T71" fmla="*/ 144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0" h="145">
                    <a:moveTo>
                      <a:pt x="102" y="144"/>
                    </a:moveTo>
                    <a:lnTo>
                      <a:pt x="106" y="142"/>
                    </a:lnTo>
                    <a:lnTo>
                      <a:pt x="109" y="140"/>
                    </a:lnTo>
                    <a:lnTo>
                      <a:pt x="110" y="136"/>
                    </a:lnTo>
                    <a:lnTo>
                      <a:pt x="109" y="132"/>
                    </a:lnTo>
                    <a:lnTo>
                      <a:pt x="103" y="120"/>
                    </a:lnTo>
                    <a:lnTo>
                      <a:pt x="91" y="100"/>
                    </a:lnTo>
                    <a:lnTo>
                      <a:pt x="79" y="79"/>
                    </a:lnTo>
                    <a:lnTo>
                      <a:pt x="67" y="61"/>
                    </a:lnTo>
                    <a:lnTo>
                      <a:pt x="54" y="42"/>
                    </a:lnTo>
                    <a:lnTo>
                      <a:pt x="40" y="25"/>
                    </a:lnTo>
                    <a:lnTo>
                      <a:pt x="30" y="14"/>
                    </a:lnTo>
                    <a:lnTo>
                      <a:pt x="25" y="8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11" y="34"/>
                    </a:lnTo>
                    <a:lnTo>
                      <a:pt x="19" y="50"/>
                    </a:lnTo>
                    <a:lnTo>
                      <a:pt x="30" y="68"/>
                    </a:lnTo>
                    <a:lnTo>
                      <a:pt x="43" y="88"/>
                    </a:lnTo>
                    <a:lnTo>
                      <a:pt x="56" y="106"/>
                    </a:lnTo>
                    <a:lnTo>
                      <a:pt x="65" y="118"/>
                    </a:lnTo>
                    <a:lnTo>
                      <a:pt x="74" y="127"/>
                    </a:lnTo>
                    <a:lnTo>
                      <a:pt x="86" y="139"/>
                    </a:lnTo>
                    <a:lnTo>
                      <a:pt x="90" y="143"/>
                    </a:lnTo>
                    <a:lnTo>
                      <a:pt x="94" y="144"/>
                    </a:lnTo>
                    <a:lnTo>
                      <a:pt x="97" y="145"/>
                    </a:lnTo>
                    <a:lnTo>
                      <a:pt x="102" y="14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56" name="Freeform 48"/>
              <p:cNvSpPr>
                <a:spLocks/>
              </p:cNvSpPr>
              <p:nvPr/>
            </p:nvSpPr>
            <p:spPr bwMode="auto">
              <a:xfrm>
                <a:off x="4239" y="3502"/>
                <a:ext cx="109" cy="145"/>
              </a:xfrm>
              <a:custGeom>
                <a:avLst/>
                <a:gdLst>
                  <a:gd name="T0" fmla="*/ 102 w 109"/>
                  <a:gd name="T1" fmla="*/ 144 h 145"/>
                  <a:gd name="T2" fmla="*/ 105 w 109"/>
                  <a:gd name="T3" fmla="*/ 142 h 145"/>
                  <a:gd name="T4" fmla="*/ 108 w 109"/>
                  <a:gd name="T5" fmla="*/ 140 h 145"/>
                  <a:gd name="T6" fmla="*/ 109 w 109"/>
                  <a:gd name="T7" fmla="*/ 136 h 145"/>
                  <a:gd name="T8" fmla="*/ 108 w 109"/>
                  <a:gd name="T9" fmla="*/ 132 h 145"/>
                  <a:gd name="T10" fmla="*/ 102 w 109"/>
                  <a:gd name="T11" fmla="*/ 120 h 145"/>
                  <a:gd name="T12" fmla="*/ 92 w 109"/>
                  <a:gd name="T13" fmla="*/ 100 h 145"/>
                  <a:gd name="T14" fmla="*/ 79 w 109"/>
                  <a:gd name="T15" fmla="*/ 79 h 145"/>
                  <a:gd name="T16" fmla="*/ 67 w 109"/>
                  <a:gd name="T17" fmla="*/ 61 h 145"/>
                  <a:gd name="T18" fmla="*/ 53 w 109"/>
                  <a:gd name="T19" fmla="*/ 42 h 145"/>
                  <a:gd name="T20" fmla="*/ 40 w 109"/>
                  <a:gd name="T21" fmla="*/ 25 h 145"/>
                  <a:gd name="T22" fmla="*/ 30 w 109"/>
                  <a:gd name="T23" fmla="*/ 14 h 145"/>
                  <a:gd name="T24" fmla="*/ 24 w 109"/>
                  <a:gd name="T25" fmla="*/ 8 h 145"/>
                  <a:gd name="T26" fmla="*/ 21 w 109"/>
                  <a:gd name="T27" fmla="*/ 5 h 145"/>
                  <a:gd name="T28" fmla="*/ 17 w 109"/>
                  <a:gd name="T29" fmla="*/ 2 h 145"/>
                  <a:gd name="T30" fmla="*/ 12 w 109"/>
                  <a:gd name="T31" fmla="*/ 1 h 145"/>
                  <a:gd name="T32" fmla="*/ 8 w 109"/>
                  <a:gd name="T33" fmla="*/ 0 h 145"/>
                  <a:gd name="T34" fmla="*/ 3 w 109"/>
                  <a:gd name="T35" fmla="*/ 0 h 145"/>
                  <a:gd name="T36" fmla="*/ 1 w 109"/>
                  <a:gd name="T37" fmla="*/ 2 h 145"/>
                  <a:gd name="T38" fmla="*/ 0 w 109"/>
                  <a:gd name="T39" fmla="*/ 5 h 145"/>
                  <a:gd name="T40" fmla="*/ 0 w 109"/>
                  <a:gd name="T41" fmla="*/ 7 h 145"/>
                  <a:gd name="T42" fmla="*/ 0 w 109"/>
                  <a:gd name="T43" fmla="*/ 11 h 145"/>
                  <a:gd name="T44" fmla="*/ 3 w 109"/>
                  <a:gd name="T45" fmla="*/ 17 h 145"/>
                  <a:gd name="T46" fmla="*/ 5 w 109"/>
                  <a:gd name="T47" fmla="*/ 23 h 145"/>
                  <a:gd name="T48" fmla="*/ 10 w 109"/>
                  <a:gd name="T49" fmla="*/ 34 h 145"/>
                  <a:gd name="T50" fmla="*/ 18 w 109"/>
                  <a:gd name="T51" fmla="*/ 50 h 145"/>
                  <a:gd name="T52" fmla="*/ 30 w 109"/>
                  <a:gd name="T53" fmla="*/ 68 h 145"/>
                  <a:gd name="T54" fmla="*/ 43 w 109"/>
                  <a:gd name="T55" fmla="*/ 88 h 145"/>
                  <a:gd name="T56" fmla="*/ 55 w 109"/>
                  <a:gd name="T57" fmla="*/ 106 h 145"/>
                  <a:gd name="T58" fmla="*/ 65 w 109"/>
                  <a:gd name="T59" fmla="*/ 118 h 145"/>
                  <a:gd name="T60" fmla="*/ 74 w 109"/>
                  <a:gd name="T61" fmla="*/ 127 h 145"/>
                  <a:gd name="T62" fmla="*/ 86 w 109"/>
                  <a:gd name="T63" fmla="*/ 139 h 145"/>
                  <a:gd name="T64" fmla="*/ 89 w 109"/>
                  <a:gd name="T65" fmla="*/ 143 h 145"/>
                  <a:gd name="T66" fmla="*/ 93 w 109"/>
                  <a:gd name="T67" fmla="*/ 144 h 145"/>
                  <a:gd name="T68" fmla="*/ 97 w 109"/>
                  <a:gd name="T69" fmla="*/ 145 h 145"/>
                  <a:gd name="T70" fmla="*/ 102 w 109"/>
                  <a:gd name="T71" fmla="*/ 144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9" h="145">
                    <a:moveTo>
                      <a:pt x="102" y="144"/>
                    </a:moveTo>
                    <a:lnTo>
                      <a:pt x="105" y="142"/>
                    </a:lnTo>
                    <a:lnTo>
                      <a:pt x="108" y="140"/>
                    </a:lnTo>
                    <a:lnTo>
                      <a:pt x="109" y="136"/>
                    </a:lnTo>
                    <a:lnTo>
                      <a:pt x="108" y="132"/>
                    </a:lnTo>
                    <a:lnTo>
                      <a:pt x="102" y="120"/>
                    </a:lnTo>
                    <a:lnTo>
                      <a:pt x="92" y="100"/>
                    </a:lnTo>
                    <a:lnTo>
                      <a:pt x="79" y="79"/>
                    </a:lnTo>
                    <a:lnTo>
                      <a:pt x="67" y="61"/>
                    </a:lnTo>
                    <a:lnTo>
                      <a:pt x="53" y="42"/>
                    </a:lnTo>
                    <a:lnTo>
                      <a:pt x="40" y="25"/>
                    </a:lnTo>
                    <a:lnTo>
                      <a:pt x="30" y="14"/>
                    </a:lnTo>
                    <a:lnTo>
                      <a:pt x="24" y="8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10" y="34"/>
                    </a:lnTo>
                    <a:lnTo>
                      <a:pt x="18" y="50"/>
                    </a:lnTo>
                    <a:lnTo>
                      <a:pt x="30" y="68"/>
                    </a:lnTo>
                    <a:lnTo>
                      <a:pt x="43" y="88"/>
                    </a:lnTo>
                    <a:lnTo>
                      <a:pt x="55" y="106"/>
                    </a:lnTo>
                    <a:lnTo>
                      <a:pt x="65" y="118"/>
                    </a:lnTo>
                    <a:lnTo>
                      <a:pt x="74" y="127"/>
                    </a:lnTo>
                    <a:lnTo>
                      <a:pt x="86" y="139"/>
                    </a:lnTo>
                    <a:lnTo>
                      <a:pt x="89" y="143"/>
                    </a:lnTo>
                    <a:lnTo>
                      <a:pt x="93" y="144"/>
                    </a:lnTo>
                    <a:lnTo>
                      <a:pt x="97" y="145"/>
                    </a:lnTo>
                    <a:lnTo>
                      <a:pt x="102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57" name="Freeform 49"/>
              <p:cNvSpPr>
                <a:spLocks/>
              </p:cNvSpPr>
              <p:nvPr/>
            </p:nvSpPr>
            <p:spPr bwMode="auto">
              <a:xfrm>
                <a:off x="4080" y="3592"/>
                <a:ext cx="245" cy="64"/>
              </a:xfrm>
              <a:custGeom>
                <a:avLst/>
                <a:gdLst>
                  <a:gd name="T0" fmla="*/ 245 w 245"/>
                  <a:gd name="T1" fmla="*/ 56 h 64"/>
                  <a:gd name="T2" fmla="*/ 236 w 245"/>
                  <a:gd name="T3" fmla="*/ 50 h 64"/>
                  <a:gd name="T4" fmla="*/ 212 w 245"/>
                  <a:gd name="T5" fmla="*/ 42 h 64"/>
                  <a:gd name="T6" fmla="*/ 182 w 245"/>
                  <a:gd name="T7" fmla="*/ 33 h 64"/>
                  <a:gd name="T8" fmla="*/ 141 w 245"/>
                  <a:gd name="T9" fmla="*/ 23 h 64"/>
                  <a:gd name="T10" fmla="*/ 100 w 245"/>
                  <a:gd name="T11" fmla="*/ 13 h 64"/>
                  <a:gd name="T12" fmla="*/ 58 w 245"/>
                  <a:gd name="T13" fmla="*/ 5 h 64"/>
                  <a:gd name="T14" fmla="*/ 33 w 245"/>
                  <a:gd name="T15" fmla="*/ 1 h 64"/>
                  <a:gd name="T16" fmla="*/ 24 w 245"/>
                  <a:gd name="T17" fmla="*/ 1 h 64"/>
                  <a:gd name="T18" fmla="*/ 16 w 245"/>
                  <a:gd name="T19" fmla="*/ 0 h 64"/>
                  <a:gd name="T20" fmla="*/ 7 w 245"/>
                  <a:gd name="T21" fmla="*/ 1 h 64"/>
                  <a:gd name="T22" fmla="*/ 2 w 245"/>
                  <a:gd name="T23" fmla="*/ 3 h 64"/>
                  <a:gd name="T24" fmla="*/ 0 w 245"/>
                  <a:gd name="T25" fmla="*/ 6 h 64"/>
                  <a:gd name="T26" fmla="*/ 1 w 245"/>
                  <a:gd name="T27" fmla="*/ 10 h 64"/>
                  <a:gd name="T28" fmla="*/ 4 w 245"/>
                  <a:gd name="T29" fmla="*/ 12 h 64"/>
                  <a:gd name="T30" fmla="*/ 7 w 245"/>
                  <a:gd name="T31" fmla="*/ 14 h 64"/>
                  <a:gd name="T32" fmla="*/ 14 w 245"/>
                  <a:gd name="T33" fmla="*/ 17 h 64"/>
                  <a:gd name="T34" fmla="*/ 38 w 245"/>
                  <a:gd name="T35" fmla="*/ 23 h 64"/>
                  <a:gd name="T36" fmla="*/ 81 w 245"/>
                  <a:gd name="T37" fmla="*/ 35 h 64"/>
                  <a:gd name="T38" fmla="*/ 118 w 245"/>
                  <a:gd name="T39" fmla="*/ 44 h 64"/>
                  <a:gd name="T40" fmla="*/ 161 w 245"/>
                  <a:gd name="T41" fmla="*/ 53 h 64"/>
                  <a:gd name="T42" fmla="*/ 193 w 245"/>
                  <a:gd name="T43" fmla="*/ 59 h 64"/>
                  <a:gd name="T44" fmla="*/ 217 w 245"/>
                  <a:gd name="T45" fmla="*/ 63 h 64"/>
                  <a:gd name="T46" fmla="*/ 231 w 245"/>
                  <a:gd name="T47" fmla="*/ 64 h 64"/>
                  <a:gd name="T48" fmla="*/ 240 w 245"/>
                  <a:gd name="T49" fmla="*/ 62 h 64"/>
                  <a:gd name="T50" fmla="*/ 245 w 245"/>
                  <a:gd name="T51" fmla="*/ 60 h 64"/>
                  <a:gd name="T52" fmla="*/ 245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245" y="56"/>
                    </a:moveTo>
                    <a:lnTo>
                      <a:pt x="236" y="50"/>
                    </a:lnTo>
                    <a:lnTo>
                      <a:pt x="212" y="42"/>
                    </a:lnTo>
                    <a:lnTo>
                      <a:pt x="182" y="33"/>
                    </a:lnTo>
                    <a:lnTo>
                      <a:pt x="141" y="23"/>
                    </a:lnTo>
                    <a:lnTo>
                      <a:pt x="100" y="13"/>
                    </a:lnTo>
                    <a:lnTo>
                      <a:pt x="58" y="5"/>
                    </a:lnTo>
                    <a:lnTo>
                      <a:pt x="33" y="1"/>
                    </a:lnTo>
                    <a:lnTo>
                      <a:pt x="24" y="1"/>
                    </a:lnTo>
                    <a:lnTo>
                      <a:pt x="16" y="0"/>
                    </a:lnTo>
                    <a:lnTo>
                      <a:pt x="7" y="1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7" y="14"/>
                    </a:lnTo>
                    <a:lnTo>
                      <a:pt x="14" y="17"/>
                    </a:lnTo>
                    <a:lnTo>
                      <a:pt x="38" y="23"/>
                    </a:lnTo>
                    <a:lnTo>
                      <a:pt x="81" y="35"/>
                    </a:lnTo>
                    <a:lnTo>
                      <a:pt x="118" y="44"/>
                    </a:lnTo>
                    <a:lnTo>
                      <a:pt x="161" y="53"/>
                    </a:lnTo>
                    <a:lnTo>
                      <a:pt x="193" y="59"/>
                    </a:lnTo>
                    <a:lnTo>
                      <a:pt x="217" y="63"/>
                    </a:lnTo>
                    <a:lnTo>
                      <a:pt x="231" y="64"/>
                    </a:lnTo>
                    <a:lnTo>
                      <a:pt x="240" y="62"/>
                    </a:lnTo>
                    <a:lnTo>
                      <a:pt x="245" y="60"/>
                    </a:lnTo>
                    <a:lnTo>
                      <a:pt x="245" y="5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58" name="Freeform 50"/>
              <p:cNvSpPr>
                <a:spLocks/>
              </p:cNvSpPr>
              <p:nvPr/>
            </p:nvSpPr>
            <p:spPr bwMode="auto">
              <a:xfrm>
                <a:off x="4087" y="3591"/>
                <a:ext cx="245" cy="64"/>
              </a:xfrm>
              <a:custGeom>
                <a:avLst/>
                <a:gdLst>
                  <a:gd name="T0" fmla="*/ 245 w 245"/>
                  <a:gd name="T1" fmla="*/ 56 h 64"/>
                  <a:gd name="T2" fmla="*/ 236 w 245"/>
                  <a:gd name="T3" fmla="*/ 50 h 64"/>
                  <a:gd name="T4" fmla="*/ 213 w 245"/>
                  <a:gd name="T5" fmla="*/ 42 h 64"/>
                  <a:gd name="T6" fmla="*/ 183 w 245"/>
                  <a:gd name="T7" fmla="*/ 33 h 64"/>
                  <a:gd name="T8" fmla="*/ 142 w 245"/>
                  <a:gd name="T9" fmla="*/ 23 h 64"/>
                  <a:gd name="T10" fmla="*/ 101 w 245"/>
                  <a:gd name="T11" fmla="*/ 13 h 64"/>
                  <a:gd name="T12" fmla="*/ 59 w 245"/>
                  <a:gd name="T13" fmla="*/ 5 h 64"/>
                  <a:gd name="T14" fmla="*/ 34 w 245"/>
                  <a:gd name="T15" fmla="*/ 2 h 64"/>
                  <a:gd name="T16" fmla="*/ 25 w 245"/>
                  <a:gd name="T17" fmla="*/ 1 h 64"/>
                  <a:gd name="T18" fmla="*/ 17 w 245"/>
                  <a:gd name="T19" fmla="*/ 0 h 64"/>
                  <a:gd name="T20" fmla="*/ 7 w 245"/>
                  <a:gd name="T21" fmla="*/ 1 h 64"/>
                  <a:gd name="T22" fmla="*/ 3 w 245"/>
                  <a:gd name="T23" fmla="*/ 3 h 64"/>
                  <a:gd name="T24" fmla="*/ 0 w 245"/>
                  <a:gd name="T25" fmla="*/ 6 h 64"/>
                  <a:gd name="T26" fmla="*/ 2 w 245"/>
                  <a:gd name="T27" fmla="*/ 10 h 64"/>
                  <a:gd name="T28" fmla="*/ 4 w 245"/>
                  <a:gd name="T29" fmla="*/ 12 h 64"/>
                  <a:gd name="T30" fmla="*/ 8 w 245"/>
                  <a:gd name="T31" fmla="*/ 14 h 64"/>
                  <a:gd name="T32" fmla="*/ 15 w 245"/>
                  <a:gd name="T33" fmla="*/ 17 h 64"/>
                  <a:gd name="T34" fmla="*/ 39 w 245"/>
                  <a:gd name="T35" fmla="*/ 23 h 64"/>
                  <a:gd name="T36" fmla="*/ 81 w 245"/>
                  <a:gd name="T37" fmla="*/ 35 h 64"/>
                  <a:gd name="T38" fmla="*/ 119 w 245"/>
                  <a:gd name="T39" fmla="*/ 44 h 64"/>
                  <a:gd name="T40" fmla="*/ 161 w 245"/>
                  <a:gd name="T41" fmla="*/ 53 h 64"/>
                  <a:gd name="T42" fmla="*/ 195 w 245"/>
                  <a:gd name="T43" fmla="*/ 59 h 64"/>
                  <a:gd name="T44" fmla="*/ 218 w 245"/>
                  <a:gd name="T45" fmla="*/ 63 h 64"/>
                  <a:gd name="T46" fmla="*/ 232 w 245"/>
                  <a:gd name="T47" fmla="*/ 64 h 64"/>
                  <a:gd name="T48" fmla="*/ 241 w 245"/>
                  <a:gd name="T49" fmla="*/ 63 h 64"/>
                  <a:gd name="T50" fmla="*/ 245 w 245"/>
                  <a:gd name="T51" fmla="*/ 60 h 64"/>
                  <a:gd name="T52" fmla="*/ 245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245" y="56"/>
                    </a:moveTo>
                    <a:lnTo>
                      <a:pt x="236" y="50"/>
                    </a:lnTo>
                    <a:lnTo>
                      <a:pt x="213" y="42"/>
                    </a:lnTo>
                    <a:lnTo>
                      <a:pt x="183" y="33"/>
                    </a:lnTo>
                    <a:lnTo>
                      <a:pt x="142" y="23"/>
                    </a:lnTo>
                    <a:lnTo>
                      <a:pt x="101" y="13"/>
                    </a:lnTo>
                    <a:lnTo>
                      <a:pt x="59" y="5"/>
                    </a:lnTo>
                    <a:lnTo>
                      <a:pt x="34" y="2"/>
                    </a:lnTo>
                    <a:lnTo>
                      <a:pt x="25" y="1"/>
                    </a:lnTo>
                    <a:lnTo>
                      <a:pt x="17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8" y="14"/>
                    </a:lnTo>
                    <a:lnTo>
                      <a:pt x="15" y="17"/>
                    </a:lnTo>
                    <a:lnTo>
                      <a:pt x="39" y="23"/>
                    </a:lnTo>
                    <a:lnTo>
                      <a:pt x="81" y="35"/>
                    </a:lnTo>
                    <a:lnTo>
                      <a:pt x="119" y="44"/>
                    </a:lnTo>
                    <a:lnTo>
                      <a:pt x="161" y="53"/>
                    </a:lnTo>
                    <a:lnTo>
                      <a:pt x="195" y="59"/>
                    </a:lnTo>
                    <a:lnTo>
                      <a:pt x="218" y="63"/>
                    </a:lnTo>
                    <a:lnTo>
                      <a:pt x="232" y="64"/>
                    </a:lnTo>
                    <a:lnTo>
                      <a:pt x="241" y="63"/>
                    </a:lnTo>
                    <a:lnTo>
                      <a:pt x="245" y="60"/>
                    </a:lnTo>
                    <a:lnTo>
                      <a:pt x="245" y="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59" name="Freeform 51"/>
              <p:cNvSpPr>
                <a:spLocks/>
              </p:cNvSpPr>
              <p:nvPr/>
            </p:nvSpPr>
            <p:spPr bwMode="auto">
              <a:xfrm>
                <a:off x="4297" y="3588"/>
                <a:ext cx="40" cy="54"/>
              </a:xfrm>
              <a:custGeom>
                <a:avLst/>
                <a:gdLst>
                  <a:gd name="T0" fmla="*/ 37 w 40"/>
                  <a:gd name="T1" fmla="*/ 53 h 54"/>
                  <a:gd name="T2" fmla="*/ 38 w 40"/>
                  <a:gd name="T3" fmla="*/ 52 h 54"/>
                  <a:gd name="T4" fmla="*/ 39 w 40"/>
                  <a:gd name="T5" fmla="*/ 51 h 54"/>
                  <a:gd name="T6" fmla="*/ 40 w 40"/>
                  <a:gd name="T7" fmla="*/ 50 h 54"/>
                  <a:gd name="T8" fmla="*/ 39 w 40"/>
                  <a:gd name="T9" fmla="*/ 49 h 54"/>
                  <a:gd name="T10" fmla="*/ 37 w 40"/>
                  <a:gd name="T11" fmla="*/ 44 h 54"/>
                  <a:gd name="T12" fmla="*/ 33 w 40"/>
                  <a:gd name="T13" fmla="*/ 37 h 54"/>
                  <a:gd name="T14" fmla="*/ 28 w 40"/>
                  <a:gd name="T15" fmla="*/ 30 h 54"/>
                  <a:gd name="T16" fmla="*/ 24 w 40"/>
                  <a:gd name="T17" fmla="*/ 23 h 54"/>
                  <a:gd name="T18" fmla="*/ 19 w 40"/>
                  <a:gd name="T19" fmla="*/ 16 h 54"/>
                  <a:gd name="T20" fmla="*/ 14 w 40"/>
                  <a:gd name="T21" fmla="*/ 9 h 54"/>
                  <a:gd name="T22" fmla="*/ 11 w 40"/>
                  <a:gd name="T23" fmla="*/ 5 h 54"/>
                  <a:gd name="T24" fmla="*/ 9 w 40"/>
                  <a:gd name="T25" fmla="*/ 3 h 54"/>
                  <a:gd name="T26" fmla="*/ 7 w 40"/>
                  <a:gd name="T27" fmla="*/ 2 h 54"/>
                  <a:gd name="T28" fmla="*/ 6 w 40"/>
                  <a:gd name="T29" fmla="*/ 1 h 54"/>
                  <a:gd name="T30" fmla="*/ 4 w 40"/>
                  <a:gd name="T31" fmla="*/ 0 h 54"/>
                  <a:gd name="T32" fmla="*/ 3 w 40"/>
                  <a:gd name="T33" fmla="*/ 0 h 54"/>
                  <a:gd name="T34" fmla="*/ 1 w 40"/>
                  <a:gd name="T35" fmla="*/ 0 h 54"/>
                  <a:gd name="T36" fmla="*/ 0 w 40"/>
                  <a:gd name="T37" fmla="*/ 1 h 54"/>
                  <a:gd name="T38" fmla="*/ 0 w 40"/>
                  <a:gd name="T39" fmla="*/ 2 h 54"/>
                  <a:gd name="T40" fmla="*/ 0 w 40"/>
                  <a:gd name="T41" fmla="*/ 3 h 54"/>
                  <a:gd name="T42" fmla="*/ 0 w 40"/>
                  <a:gd name="T43" fmla="*/ 4 h 54"/>
                  <a:gd name="T44" fmla="*/ 1 w 40"/>
                  <a:gd name="T45" fmla="*/ 6 h 54"/>
                  <a:gd name="T46" fmla="*/ 2 w 40"/>
                  <a:gd name="T47" fmla="*/ 8 h 54"/>
                  <a:gd name="T48" fmla="*/ 4 w 40"/>
                  <a:gd name="T49" fmla="*/ 13 h 54"/>
                  <a:gd name="T50" fmla="*/ 7 w 40"/>
                  <a:gd name="T51" fmla="*/ 18 h 54"/>
                  <a:gd name="T52" fmla="*/ 11 w 40"/>
                  <a:gd name="T53" fmla="*/ 25 h 54"/>
                  <a:gd name="T54" fmla="*/ 16 w 40"/>
                  <a:gd name="T55" fmla="*/ 32 h 54"/>
                  <a:gd name="T56" fmla="*/ 20 w 40"/>
                  <a:gd name="T57" fmla="*/ 39 h 54"/>
                  <a:gd name="T58" fmla="*/ 23 w 40"/>
                  <a:gd name="T59" fmla="*/ 43 h 54"/>
                  <a:gd name="T60" fmla="*/ 27 w 40"/>
                  <a:gd name="T61" fmla="*/ 47 h 54"/>
                  <a:gd name="T62" fmla="*/ 31 w 40"/>
                  <a:gd name="T63" fmla="*/ 51 h 54"/>
                  <a:gd name="T64" fmla="*/ 32 w 40"/>
                  <a:gd name="T65" fmla="*/ 53 h 54"/>
                  <a:gd name="T66" fmla="*/ 34 w 40"/>
                  <a:gd name="T67" fmla="*/ 53 h 54"/>
                  <a:gd name="T68" fmla="*/ 35 w 40"/>
                  <a:gd name="T69" fmla="*/ 54 h 54"/>
                  <a:gd name="T70" fmla="*/ 37 w 40"/>
                  <a:gd name="T71" fmla="*/ 5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4">
                    <a:moveTo>
                      <a:pt x="37" y="53"/>
                    </a:moveTo>
                    <a:lnTo>
                      <a:pt x="38" y="52"/>
                    </a:lnTo>
                    <a:lnTo>
                      <a:pt x="39" y="51"/>
                    </a:lnTo>
                    <a:lnTo>
                      <a:pt x="40" y="50"/>
                    </a:lnTo>
                    <a:lnTo>
                      <a:pt x="39" y="49"/>
                    </a:lnTo>
                    <a:lnTo>
                      <a:pt x="37" y="44"/>
                    </a:lnTo>
                    <a:lnTo>
                      <a:pt x="33" y="37"/>
                    </a:lnTo>
                    <a:lnTo>
                      <a:pt x="28" y="30"/>
                    </a:lnTo>
                    <a:lnTo>
                      <a:pt x="24" y="23"/>
                    </a:lnTo>
                    <a:lnTo>
                      <a:pt x="19" y="16"/>
                    </a:lnTo>
                    <a:lnTo>
                      <a:pt x="14" y="9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13"/>
                    </a:lnTo>
                    <a:lnTo>
                      <a:pt x="7" y="18"/>
                    </a:lnTo>
                    <a:lnTo>
                      <a:pt x="11" y="25"/>
                    </a:lnTo>
                    <a:lnTo>
                      <a:pt x="16" y="32"/>
                    </a:lnTo>
                    <a:lnTo>
                      <a:pt x="20" y="39"/>
                    </a:lnTo>
                    <a:lnTo>
                      <a:pt x="23" y="43"/>
                    </a:lnTo>
                    <a:lnTo>
                      <a:pt x="27" y="47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60" name="Freeform 52"/>
              <p:cNvSpPr>
                <a:spLocks/>
              </p:cNvSpPr>
              <p:nvPr/>
            </p:nvSpPr>
            <p:spPr bwMode="auto">
              <a:xfrm>
                <a:off x="4300" y="3587"/>
                <a:ext cx="40" cy="54"/>
              </a:xfrm>
              <a:custGeom>
                <a:avLst/>
                <a:gdLst>
                  <a:gd name="T0" fmla="*/ 37 w 40"/>
                  <a:gd name="T1" fmla="*/ 53 h 54"/>
                  <a:gd name="T2" fmla="*/ 38 w 40"/>
                  <a:gd name="T3" fmla="*/ 53 h 54"/>
                  <a:gd name="T4" fmla="*/ 40 w 40"/>
                  <a:gd name="T5" fmla="*/ 51 h 54"/>
                  <a:gd name="T6" fmla="*/ 40 w 40"/>
                  <a:gd name="T7" fmla="*/ 50 h 54"/>
                  <a:gd name="T8" fmla="*/ 40 w 40"/>
                  <a:gd name="T9" fmla="*/ 49 h 54"/>
                  <a:gd name="T10" fmla="*/ 38 w 40"/>
                  <a:gd name="T11" fmla="*/ 45 h 54"/>
                  <a:gd name="T12" fmla="*/ 34 w 40"/>
                  <a:gd name="T13" fmla="*/ 37 h 54"/>
                  <a:gd name="T14" fmla="*/ 28 w 40"/>
                  <a:gd name="T15" fmla="*/ 30 h 54"/>
                  <a:gd name="T16" fmla="*/ 25 w 40"/>
                  <a:gd name="T17" fmla="*/ 23 h 54"/>
                  <a:gd name="T18" fmla="*/ 19 w 40"/>
                  <a:gd name="T19" fmla="*/ 16 h 54"/>
                  <a:gd name="T20" fmla="*/ 15 w 40"/>
                  <a:gd name="T21" fmla="*/ 9 h 54"/>
                  <a:gd name="T22" fmla="*/ 11 w 40"/>
                  <a:gd name="T23" fmla="*/ 6 h 54"/>
                  <a:gd name="T24" fmla="*/ 9 w 40"/>
                  <a:gd name="T25" fmla="*/ 3 h 54"/>
                  <a:gd name="T26" fmla="*/ 8 w 40"/>
                  <a:gd name="T27" fmla="*/ 2 h 54"/>
                  <a:gd name="T28" fmla="*/ 6 w 40"/>
                  <a:gd name="T29" fmla="*/ 1 h 54"/>
                  <a:gd name="T30" fmla="*/ 4 w 40"/>
                  <a:gd name="T31" fmla="*/ 1 h 54"/>
                  <a:gd name="T32" fmla="*/ 3 w 40"/>
                  <a:gd name="T33" fmla="*/ 0 h 54"/>
                  <a:gd name="T34" fmla="*/ 1 w 40"/>
                  <a:gd name="T35" fmla="*/ 0 h 54"/>
                  <a:gd name="T36" fmla="*/ 0 w 40"/>
                  <a:gd name="T37" fmla="*/ 1 h 54"/>
                  <a:gd name="T38" fmla="*/ 0 w 40"/>
                  <a:gd name="T39" fmla="*/ 2 h 54"/>
                  <a:gd name="T40" fmla="*/ 0 w 40"/>
                  <a:gd name="T41" fmla="*/ 3 h 54"/>
                  <a:gd name="T42" fmla="*/ 0 w 40"/>
                  <a:gd name="T43" fmla="*/ 4 h 54"/>
                  <a:gd name="T44" fmla="*/ 1 w 40"/>
                  <a:gd name="T45" fmla="*/ 7 h 54"/>
                  <a:gd name="T46" fmla="*/ 2 w 40"/>
                  <a:gd name="T47" fmla="*/ 9 h 54"/>
                  <a:gd name="T48" fmla="*/ 4 w 40"/>
                  <a:gd name="T49" fmla="*/ 13 h 54"/>
                  <a:gd name="T50" fmla="*/ 7 w 40"/>
                  <a:gd name="T51" fmla="*/ 19 h 54"/>
                  <a:gd name="T52" fmla="*/ 11 w 40"/>
                  <a:gd name="T53" fmla="*/ 25 h 54"/>
                  <a:gd name="T54" fmla="*/ 16 w 40"/>
                  <a:gd name="T55" fmla="*/ 33 h 54"/>
                  <a:gd name="T56" fmla="*/ 20 w 40"/>
                  <a:gd name="T57" fmla="*/ 39 h 54"/>
                  <a:gd name="T58" fmla="*/ 24 w 40"/>
                  <a:gd name="T59" fmla="*/ 43 h 54"/>
                  <a:gd name="T60" fmla="*/ 27 w 40"/>
                  <a:gd name="T61" fmla="*/ 47 h 54"/>
                  <a:gd name="T62" fmla="*/ 31 w 40"/>
                  <a:gd name="T63" fmla="*/ 51 h 54"/>
                  <a:gd name="T64" fmla="*/ 32 w 40"/>
                  <a:gd name="T65" fmla="*/ 53 h 54"/>
                  <a:gd name="T66" fmla="*/ 34 w 40"/>
                  <a:gd name="T67" fmla="*/ 53 h 54"/>
                  <a:gd name="T68" fmla="*/ 35 w 40"/>
                  <a:gd name="T69" fmla="*/ 54 h 54"/>
                  <a:gd name="T70" fmla="*/ 37 w 40"/>
                  <a:gd name="T71" fmla="*/ 5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4">
                    <a:moveTo>
                      <a:pt x="37" y="53"/>
                    </a:moveTo>
                    <a:lnTo>
                      <a:pt x="38" y="53"/>
                    </a:lnTo>
                    <a:lnTo>
                      <a:pt x="40" y="51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38" y="45"/>
                    </a:lnTo>
                    <a:lnTo>
                      <a:pt x="34" y="37"/>
                    </a:lnTo>
                    <a:lnTo>
                      <a:pt x="28" y="30"/>
                    </a:lnTo>
                    <a:lnTo>
                      <a:pt x="25" y="23"/>
                    </a:lnTo>
                    <a:lnTo>
                      <a:pt x="19" y="16"/>
                    </a:lnTo>
                    <a:lnTo>
                      <a:pt x="15" y="9"/>
                    </a:lnTo>
                    <a:lnTo>
                      <a:pt x="11" y="6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9"/>
                    </a:lnTo>
                    <a:lnTo>
                      <a:pt x="4" y="13"/>
                    </a:lnTo>
                    <a:lnTo>
                      <a:pt x="7" y="19"/>
                    </a:lnTo>
                    <a:lnTo>
                      <a:pt x="11" y="25"/>
                    </a:lnTo>
                    <a:lnTo>
                      <a:pt x="16" y="33"/>
                    </a:lnTo>
                    <a:lnTo>
                      <a:pt x="20" y="39"/>
                    </a:lnTo>
                    <a:lnTo>
                      <a:pt x="24" y="43"/>
                    </a:lnTo>
                    <a:lnTo>
                      <a:pt x="27" y="47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61" name="Freeform 53"/>
              <p:cNvSpPr>
                <a:spLocks/>
              </p:cNvSpPr>
              <p:nvPr/>
            </p:nvSpPr>
            <p:spPr bwMode="auto">
              <a:xfrm>
                <a:off x="4252" y="3602"/>
                <a:ext cx="76" cy="46"/>
              </a:xfrm>
              <a:custGeom>
                <a:avLst/>
                <a:gdLst>
                  <a:gd name="T0" fmla="*/ 76 w 76"/>
                  <a:gd name="T1" fmla="*/ 42 h 46"/>
                  <a:gd name="T2" fmla="*/ 73 w 76"/>
                  <a:gd name="T3" fmla="*/ 40 h 46"/>
                  <a:gd name="T4" fmla="*/ 69 w 76"/>
                  <a:gd name="T5" fmla="*/ 36 h 46"/>
                  <a:gd name="T6" fmla="*/ 61 w 76"/>
                  <a:gd name="T7" fmla="*/ 30 h 46"/>
                  <a:gd name="T8" fmla="*/ 47 w 76"/>
                  <a:gd name="T9" fmla="*/ 21 h 46"/>
                  <a:gd name="T10" fmla="*/ 34 w 76"/>
                  <a:gd name="T11" fmla="*/ 14 h 46"/>
                  <a:gd name="T12" fmla="*/ 24 w 76"/>
                  <a:gd name="T13" fmla="*/ 9 h 46"/>
                  <a:gd name="T14" fmla="*/ 14 w 76"/>
                  <a:gd name="T15" fmla="*/ 3 h 46"/>
                  <a:gd name="T16" fmla="*/ 10 w 76"/>
                  <a:gd name="T17" fmla="*/ 1 h 46"/>
                  <a:gd name="T18" fmla="*/ 7 w 76"/>
                  <a:gd name="T19" fmla="*/ 1 h 46"/>
                  <a:gd name="T20" fmla="*/ 4 w 76"/>
                  <a:gd name="T21" fmla="*/ 0 h 46"/>
                  <a:gd name="T22" fmla="*/ 2 w 76"/>
                  <a:gd name="T23" fmla="*/ 0 h 46"/>
                  <a:gd name="T24" fmla="*/ 0 w 76"/>
                  <a:gd name="T25" fmla="*/ 1 h 46"/>
                  <a:gd name="T26" fmla="*/ 0 w 76"/>
                  <a:gd name="T27" fmla="*/ 2 h 46"/>
                  <a:gd name="T28" fmla="*/ 0 w 76"/>
                  <a:gd name="T29" fmla="*/ 4 h 46"/>
                  <a:gd name="T30" fmla="*/ 2 w 76"/>
                  <a:gd name="T31" fmla="*/ 6 h 46"/>
                  <a:gd name="T32" fmla="*/ 2 w 76"/>
                  <a:gd name="T33" fmla="*/ 7 h 46"/>
                  <a:gd name="T34" fmla="*/ 5 w 76"/>
                  <a:gd name="T35" fmla="*/ 9 h 46"/>
                  <a:gd name="T36" fmla="*/ 15 w 76"/>
                  <a:gd name="T37" fmla="*/ 16 h 46"/>
                  <a:gd name="T38" fmla="*/ 24 w 76"/>
                  <a:gd name="T39" fmla="*/ 22 h 46"/>
                  <a:gd name="T40" fmla="*/ 38 w 76"/>
                  <a:gd name="T41" fmla="*/ 30 h 46"/>
                  <a:gd name="T42" fmla="*/ 51 w 76"/>
                  <a:gd name="T43" fmla="*/ 37 h 46"/>
                  <a:gd name="T44" fmla="*/ 62 w 76"/>
                  <a:gd name="T45" fmla="*/ 43 h 46"/>
                  <a:gd name="T46" fmla="*/ 69 w 76"/>
                  <a:gd name="T47" fmla="*/ 45 h 46"/>
                  <a:gd name="T48" fmla="*/ 73 w 76"/>
                  <a:gd name="T49" fmla="*/ 46 h 46"/>
                  <a:gd name="T50" fmla="*/ 76 w 76"/>
                  <a:gd name="T51" fmla="*/ 45 h 46"/>
                  <a:gd name="T52" fmla="*/ 76 w 76"/>
                  <a:gd name="T53" fmla="*/ 44 h 46"/>
                  <a:gd name="T54" fmla="*/ 76 w 76"/>
                  <a:gd name="T55" fmla="*/ 42 h 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6" h="46">
                    <a:moveTo>
                      <a:pt x="76" y="42"/>
                    </a:moveTo>
                    <a:lnTo>
                      <a:pt x="73" y="40"/>
                    </a:lnTo>
                    <a:lnTo>
                      <a:pt x="69" y="36"/>
                    </a:lnTo>
                    <a:lnTo>
                      <a:pt x="61" y="30"/>
                    </a:lnTo>
                    <a:lnTo>
                      <a:pt x="47" y="21"/>
                    </a:lnTo>
                    <a:lnTo>
                      <a:pt x="34" y="14"/>
                    </a:lnTo>
                    <a:lnTo>
                      <a:pt x="24" y="9"/>
                    </a:lnTo>
                    <a:lnTo>
                      <a:pt x="14" y="3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5" y="16"/>
                    </a:lnTo>
                    <a:lnTo>
                      <a:pt x="24" y="22"/>
                    </a:lnTo>
                    <a:lnTo>
                      <a:pt x="38" y="30"/>
                    </a:lnTo>
                    <a:lnTo>
                      <a:pt x="51" y="37"/>
                    </a:lnTo>
                    <a:lnTo>
                      <a:pt x="62" y="43"/>
                    </a:lnTo>
                    <a:lnTo>
                      <a:pt x="69" y="45"/>
                    </a:lnTo>
                    <a:lnTo>
                      <a:pt x="73" y="46"/>
                    </a:lnTo>
                    <a:lnTo>
                      <a:pt x="76" y="45"/>
                    </a:lnTo>
                    <a:lnTo>
                      <a:pt x="76" y="44"/>
                    </a:lnTo>
                    <a:lnTo>
                      <a:pt x="76" y="4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62" name="Freeform 54"/>
              <p:cNvSpPr>
                <a:spLocks/>
              </p:cNvSpPr>
              <p:nvPr/>
            </p:nvSpPr>
            <p:spPr bwMode="auto">
              <a:xfrm>
                <a:off x="4254" y="3602"/>
                <a:ext cx="78" cy="45"/>
              </a:xfrm>
              <a:custGeom>
                <a:avLst/>
                <a:gdLst>
                  <a:gd name="T0" fmla="*/ 77 w 78"/>
                  <a:gd name="T1" fmla="*/ 42 h 45"/>
                  <a:gd name="T2" fmla="*/ 74 w 78"/>
                  <a:gd name="T3" fmla="*/ 39 h 45"/>
                  <a:gd name="T4" fmla="*/ 70 w 78"/>
                  <a:gd name="T5" fmla="*/ 35 h 45"/>
                  <a:gd name="T6" fmla="*/ 62 w 78"/>
                  <a:gd name="T7" fmla="*/ 29 h 45"/>
                  <a:gd name="T8" fmla="*/ 49 w 78"/>
                  <a:gd name="T9" fmla="*/ 20 h 45"/>
                  <a:gd name="T10" fmla="*/ 35 w 78"/>
                  <a:gd name="T11" fmla="*/ 13 h 45"/>
                  <a:gd name="T12" fmla="*/ 25 w 78"/>
                  <a:gd name="T13" fmla="*/ 8 h 45"/>
                  <a:gd name="T14" fmla="*/ 15 w 78"/>
                  <a:gd name="T15" fmla="*/ 2 h 45"/>
                  <a:gd name="T16" fmla="*/ 11 w 78"/>
                  <a:gd name="T17" fmla="*/ 1 h 45"/>
                  <a:gd name="T18" fmla="*/ 8 w 78"/>
                  <a:gd name="T19" fmla="*/ 0 h 45"/>
                  <a:gd name="T20" fmla="*/ 5 w 78"/>
                  <a:gd name="T21" fmla="*/ 0 h 45"/>
                  <a:gd name="T22" fmla="*/ 3 w 78"/>
                  <a:gd name="T23" fmla="*/ 0 h 45"/>
                  <a:gd name="T24" fmla="*/ 1 w 78"/>
                  <a:gd name="T25" fmla="*/ 0 h 45"/>
                  <a:gd name="T26" fmla="*/ 0 w 78"/>
                  <a:gd name="T27" fmla="*/ 1 h 45"/>
                  <a:gd name="T28" fmla="*/ 2 w 78"/>
                  <a:gd name="T29" fmla="*/ 3 h 45"/>
                  <a:gd name="T30" fmla="*/ 3 w 78"/>
                  <a:gd name="T31" fmla="*/ 5 h 45"/>
                  <a:gd name="T32" fmla="*/ 4 w 78"/>
                  <a:gd name="T33" fmla="*/ 6 h 45"/>
                  <a:gd name="T34" fmla="*/ 6 w 78"/>
                  <a:gd name="T35" fmla="*/ 9 h 45"/>
                  <a:gd name="T36" fmla="*/ 16 w 78"/>
                  <a:gd name="T37" fmla="*/ 15 h 45"/>
                  <a:gd name="T38" fmla="*/ 25 w 78"/>
                  <a:gd name="T39" fmla="*/ 21 h 45"/>
                  <a:gd name="T40" fmla="*/ 39 w 78"/>
                  <a:gd name="T41" fmla="*/ 29 h 45"/>
                  <a:gd name="T42" fmla="*/ 52 w 78"/>
                  <a:gd name="T43" fmla="*/ 36 h 45"/>
                  <a:gd name="T44" fmla="*/ 64 w 78"/>
                  <a:gd name="T45" fmla="*/ 42 h 45"/>
                  <a:gd name="T46" fmla="*/ 70 w 78"/>
                  <a:gd name="T47" fmla="*/ 44 h 45"/>
                  <a:gd name="T48" fmla="*/ 74 w 78"/>
                  <a:gd name="T49" fmla="*/ 45 h 45"/>
                  <a:gd name="T50" fmla="*/ 77 w 78"/>
                  <a:gd name="T51" fmla="*/ 44 h 45"/>
                  <a:gd name="T52" fmla="*/ 78 w 78"/>
                  <a:gd name="T53" fmla="*/ 43 h 45"/>
                  <a:gd name="T54" fmla="*/ 77 w 78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8" h="45">
                    <a:moveTo>
                      <a:pt x="77" y="42"/>
                    </a:moveTo>
                    <a:lnTo>
                      <a:pt x="74" y="39"/>
                    </a:lnTo>
                    <a:lnTo>
                      <a:pt x="70" y="35"/>
                    </a:lnTo>
                    <a:lnTo>
                      <a:pt x="62" y="29"/>
                    </a:lnTo>
                    <a:lnTo>
                      <a:pt x="49" y="20"/>
                    </a:lnTo>
                    <a:lnTo>
                      <a:pt x="35" y="13"/>
                    </a:lnTo>
                    <a:lnTo>
                      <a:pt x="25" y="8"/>
                    </a:lnTo>
                    <a:lnTo>
                      <a:pt x="15" y="2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16" y="15"/>
                    </a:lnTo>
                    <a:lnTo>
                      <a:pt x="25" y="21"/>
                    </a:lnTo>
                    <a:lnTo>
                      <a:pt x="39" y="29"/>
                    </a:lnTo>
                    <a:lnTo>
                      <a:pt x="52" y="36"/>
                    </a:lnTo>
                    <a:lnTo>
                      <a:pt x="64" y="42"/>
                    </a:lnTo>
                    <a:lnTo>
                      <a:pt x="70" y="44"/>
                    </a:lnTo>
                    <a:lnTo>
                      <a:pt x="74" y="45"/>
                    </a:lnTo>
                    <a:lnTo>
                      <a:pt x="77" y="44"/>
                    </a:lnTo>
                    <a:lnTo>
                      <a:pt x="78" y="43"/>
                    </a:lnTo>
                    <a:lnTo>
                      <a:pt x="77" y="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63" name="Freeform 55"/>
              <p:cNvSpPr>
                <a:spLocks/>
              </p:cNvSpPr>
              <p:nvPr/>
            </p:nvSpPr>
            <p:spPr bwMode="auto">
              <a:xfrm>
                <a:off x="4247" y="3630"/>
                <a:ext cx="70" cy="24"/>
              </a:xfrm>
              <a:custGeom>
                <a:avLst/>
                <a:gdLst>
                  <a:gd name="T0" fmla="*/ 70 w 70"/>
                  <a:gd name="T1" fmla="*/ 21 h 24"/>
                  <a:gd name="T2" fmla="*/ 68 w 70"/>
                  <a:gd name="T3" fmla="*/ 19 h 24"/>
                  <a:gd name="T4" fmla="*/ 61 w 70"/>
                  <a:gd name="T5" fmla="*/ 16 h 24"/>
                  <a:gd name="T6" fmla="*/ 52 w 70"/>
                  <a:gd name="T7" fmla="*/ 12 h 24"/>
                  <a:gd name="T8" fmla="*/ 41 w 70"/>
                  <a:gd name="T9" fmla="*/ 8 h 24"/>
                  <a:gd name="T10" fmla="*/ 29 w 70"/>
                  <a:gd name="T11" fmla="*/ 5 h 24"/>
                  <a:gd name="T12" fmla="*/ 16 w 70"/>
                  <a:gd name="T13" fmla="*/ 2 h 24"/>
                  <a:gd name="T14" fmla="*/ 10 w 70"/>
                  <a:gd name="T15" fmla="*/ 0 h 24"/>
                  <a:gd name="T16" fmla="*/ 7 w 70"/>
                  <a:gd name="T17" fmla="*/ 0 h 24"/>
                  <a:gd name="T18" fmla="*/ 5 w 70"/>
                  <a:gd name="T19" fmla="*/ 0 h 24"/>
                  <a:gd name="T20" fmla="*/ 2 w 70"/>
                  <a:gd name="T21" fmla="*/ 0 h 24"/>
                  <a:gd name="T22" fmla="*/ 1 w 70"/>
                  <a:gd name="T23" fmla="*/ 1 h 24"/>
                  <a:gd name="T24" fmla="*/ 0 w 70"/>
                  <a:gd name="T25" fmla="*/ 2 h 24"/>
                  <a:gd name="T26" fmla="*/ 1 w 70"/>
                  <a:gd name="T27" fmla="*/ 4 h 24"/>
                  <a:gd name="T28" fmla="*/ 1 w 70"/>
                  <a:gd name="T29" fmla="*/ 4 h 24"/>
                  <a:gd name="T30" fmla="*/ 2 w 70"/>
                  <a:gd name="T31" fmla="*/ 5 h 24"/>
                  <a:gd name="T32" fmla="*/ 4 w 70"/>
                  <a:gd name="T33" fmla="*/ 6 h 24"/>
                  <a:gd name="T34" fmla="*/ 11 w 70"/>
                  <a:gd name="T35" fmla="*/ 9 h 24"/>
                  <a:gd name="T36" fmla="*/ 23 w 70"/>
                  <a:gd name="T37" fmla="*/ 13 h 24"/>
                  <a:gd name="T38" fmla="*/ 35 w 70"/>
                  <a:gd name="T39" fmla="*/ 16 h 24"/>
                  <a:gd name="T40" fmla="*/ 46 w 70"/>
                  <a:gd name="T41" fmla="*/ 20 h 24"/>
                  <a:gd name="T42" fmla="*/ 56 w 70"/>
                  <a:gd name="T43" fmla="*/ 23 h 24"/>
                  <a:gd name="T44" fmla="*/ 63 w 70"/>
                  <a:gd name="T45" fmla="*/ 24 h 24"/>
                  <a:gd name="T46" fmla="*/ 66 w 70"/>
                  <a:gd name="T47" fmla="*/ 24 h 24"/>
                  <a:gd name="T48" fmla="*/ 69 w 70"/>
                  <a:gd name="T49" fmla="*/ 24 h 24"/>
                  <a:gd name="T50" fmla="*/ 70 w 70"/>
                  <a:gd name="T51" fmla="*/ 23 h 24"/>
                  <a:gd name="T52" fmla="*/ 70 w 70"/>
                  <a:gd name="T53" fmla="*/ 21 h 2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4">
                    <a:moveTo>
                      <a:pt x="70" y="21"/>
                    </a:moveTo>
                    <a:lnTo>
                      <a:pt x="68" y="19"/>
                    </a:lnTo>
                    <a:lnTo>
                      <a:pt x="61" y="16"/>
                    </a:lnTo>
                    <a:lnTo>
                      <a:pt x="52" y="12"/>
                    </a:lnTo>
                    <a:lnTo>
                      <a:pt x="41" y="8"/>
                    </a:lnTo>
                    <a:lnTo>
                      <a:pt x="29" y="5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11" y="9"/>
                    </a:lnTo>
                    <a:lnTo>
                      <a:pt x="23" y="13"/>
                    </a:lnTo>
                    <a:lnTo>
                      <a:pt x="35" y="16"/>
                    </a:lnTo>
                    <a:lnTo>
                      <a:pt x="46" y="20"/>
                    </a:lnTo>
                    <a:lnTo>
                      <a:pt x="56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70" y="23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64" name="Freeform 56"/>
              <p:cNvSpPr>
                <a:spLocks/>
              </p:cNvSpPr>
              <p:nvPr/>
            </p:nvSpPr>
            <p:spPr bwMode="auto">
              <a:xfrm>
                <a:off x="4249" y="3628"/>
                <a:ext cx="70" cy="25"/>
              </a:xfrm>
              <a:custGeom>
                <a:avLst/>
                <a:gdLst>
                  <a:gd name="T0" fmla="*/ 70 w 70"/>
                  <a:gd name="T1" fmla="*/ 22 h 25"/>
                  <a:gd name="T2" fmla="*/ 68 w 70"/>
                  <a:gd name="T3" fmla="*/ 20 h 25"/>
                  <a:gd name="T4" fmla="*/ 61 w 70"/>
                  <a:gd name="T5" fmla="*/ 17 h 25"/>
                  <a:gd name="T6" fmla="*/ 53 w 70"/>
                  <a:gd name="T7" fmla="*/ 13 h 25"/>
                  <a:gd name="T8" fmla="*/ 41 w 70"/>
                  <a:gd name="T9" fmla="*/ 9 h 25"/>
                  <a:gd name="T10" fmla="*/ 30 w 70"/>
                  <a:gd name="T11" fmla="*/ 6 h 25"/>
                  <a:gd name="T12" fmla="*/ 17 w 70"/>
                  <a:gd name="T13" fmla="*/ 2 h 25"/>
                  <a:gd name="T14" fmla="*/ 10 w 70"/>
                  <a:gd name="T15" fmla="*/ 1 h 25"/>
                  <a:gd name="T16" fmla="*/ 8 w 70"/>
                  <a:gd name="T17" fmla="*/ 0 h 25"/>
                  <a:gd name="T18" fmla="*/ 5 w 70"/>
                  <a:gd name="T19" fmla="*/ 0 h 25"/>
                  <a:gd name="T20" fmla="*/ 2 w 70"/>
                  <a:gd name="T21" fmla="*/ 0 h 25"/>
                  <a:gd name="T22" fmla="*/ 1 w 70"/>
                  <a:gd name="T23" fmla="*/ 2 h 25"/>
                  <a:gd name="T24" fmla="*/ 0 w 70"/>
                  <a:gd name="T25" fmla="*/ 2 h 25"/>
                  <a:gd name="T26" fmla="*/ 1 w 70"/>
                  <a:gd name="T27" fmla="*/ 4 h 25"/>
                  <a:gd name="T28" fmla="*/ 2 w 70"/>
                  <a:gd name="T29" fmla="*/ 5 h 25"/>
                  <a:gd name="T30" fmla="*/ 2 w 70"/>
                  <a:gd name="T31" fmla="*/ 6 h 25"/>
                  <a:gd name="T32" fmla="*/ 5 w 70"/>
                  <a:gd name="T33" fmla="*/ 7 h 25"/>
                  <a:gd name="T34" fmla="*/ 11 w 70"/>
                  <a:gd name="T35" fmla="*/ 9 h 25"/>
                  <a:gd name="T36" fmla="*/ 24 w 70"/>
                  <a:gd name="T37" fmla="*/ 14 h 25"/>
                  <a:gd name="T38" fmla="*/ 34 w 70"/>
                  <a:gd name="T39" fmla="*/ 17 h 25"/>
                  <a:gd name="T40" fmla="*/ 46 w 70"/>
                  <a:gd name="T41" fmla="*/ 21 h 25"/>
                  <a:gd name="T42" fmla="*/ 56 w 70"/>
                  <a:gd name="T43" fmla="*/ 23 h 25"/>
                  <a:gd name="T44" fmla="*/ 63 w 70"/>
                  <a:gd name="T45" fmla="*/ 25 h 25"/>
                  <a:gd name="T46" fmla="*/ 67 w 70"/>
                  <a:gd name="T47" fmla="*/ 25 h 25"/>
                  <a:gd name="T48" fmla="*/ 70 w 70"/>
                  <a:gd name="T49" fmla="*/ 25 h 25"/>
                  <a:gd name="T50" fmla="*/ 70 w 70"/>
                  <a:gd name="T51" fmla="*/ 24 h 25"/>
                  <a:gd name="T52" fmla="*/ 70 w 70"/>
                  <a:gd name="T53" fmla="*/ 22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5">
                    <a:moveTo>
                      <a:pt x="70" y="22"/>
                    </a:moveTo>
                    <a:lnTo>
                      <a:pt x="68" y="20"/>
                    </a:lnTo>
                    <a:lnTo>
                      <a:pt x="61" y="17"/>
                    </a:lnTo>
                    <a:lnTo>
                      <a:pt x="53" y="13"/>
                    </a:lnTo>
                    <a:lnTo>
                      <a:pt x="41" y="9"/>
                    </a:lnTo>
                    <a:lnTo>
                      <a:pt x="30" y="6"/>
                    </a:lnTo>
                    <a:lnTo>
                      <a:pt x="17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5" y="7"/>
                    </a:lnTo>
                    <a:lnTo>
                      <a:pt x="11" y="9"/>
                    </a:lnTo>
                    <a:lnTo>
                      <a:pt x="24" y="14"/>
                    </a:lnTo>
                    <a:lnTo>
                      <a:pt x="34" y="17"/>
                    </a:lnTo>
                    <a:lnTo>
                      <a:pt x="46" y="21"/>
                    </a:lnTo>
                    <a:lnTo>
                      <a:pt x="56" y="23"/>
                    </a:lnTo>
                    <a:lnTo>
                      <a:pt x="63" y="25"/>
                    </a:lnTo>
                    <a:lnTo>
                      <a:pt x="67" y="25"/>
                    </a:lnTo>
                    <a:lnTo>
                      <a:pt x="70" y="25"/>
                    </a:lnTo>
                    <a:lnTo>
                      <a:pt x="70" y="24"/>
                    </a:lnTo>
                    <a:lnTo>
                      <a:pt x="7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65" name="Oval 57"/>
              <p:cNvSpPr>
                <a:spLocks noChangeArrowheads="1"/>
              </p:cNvSpPr>
              <p:nvPr/>
            </p:nvSpPr>
            <p:spPr bwMode="auto">
              <a:xfrm>
                <a:off x="4220" y="3659"/>
                <a:ext cx="93" cy="8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366" name="Oval 58"/>
              <p:cNvSpPr>
                <a:spLocks noChangeArrowheads="1"/>
              </p:cNvSpPr>
              <p:nvPr/>
            </p:nvSpPr>
            <p:spPr bwMode="auto">
              <a:xfrm>
                <a:off x="4223" y="3658"/>
                <a:ext cx="93" cy="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367" name="Freeform 59"/>
              <p:cNvSpPr>
                <a:spLocks/>
              </p:cNvSpPr>
              <p:nvPr/>
            </p:nvSpPr>
            <p:spPr bwMode="auto">
              <a:xfrm>
                <a:off x="4360" y="3685"/>
                <a:ext cx="233" cy="82"/>
              </a:xfrm>
              <a:custGeom>
                <a:avLst/>
                <a:gdLst>
                  <a:gd name="T0" fmla="*/ 3 w 233"/>
                  <a:gd name="T1" fmla="*/ 4 h 82"/>
                  <a:gd name="T2" fmla="*/ 6 w 233"/>
                  <a:gd name="T3" fmla="*/ 1 h 82"/>
                  <a:gd name="T4" fmla="*/ 10 w 233"/>
                  <a:gd name="T5" fmla="*/ 0 h 82"/>
                  <a:gd name="T6" fmla="*/ 15 w 233"/>
                  <a:gd name="T7" fmla="*/ 0 h 82"/>
                  <a:gd name="T8" fmla="*/ 22 w 233"/>
                  <a:gd name="T9" fmla="*/ 0 h 82"/>
                  <a:gd name="T10" fmla="*/ 36 w 233"/>
                  <a:gd name="T11" fmla="*/ 3 h 82"/>
                  <a:gd name="T12" fmla="*/ 58 w 233"/>
                  <a:gd name="T13" fmla="*/ 9 h 82"/>
                  <a:gd name="T14" fmla="*/ 83 w 233"/>
                  <a:gd name="T15" fmla="*/ 16 h 82"/>
                  <a:gd name="T16" fmla="*/ 124 w 233"/>
                  <a:gd name="T17" fmla="*/ 29 h 82"/>
                  <a:gd name="T18" fmla="*/ 164 w 233"/>
                  <a:gd name="T19" fmla="*/ 43 h 82"/>
                  <a:gd name="T20" fmla="*/ 191 w 233"/>
                  <a:gd name="T21" fmla="*/ 53 h 82"/>
                  <a:gd name="T22" fmla="*/ 204 w 233"/>
                  <a:gd name="T23" fmla="*/ 58 h 82"/>
                  <a:gd name="T24" fmla="*/ 216 w 233"/>
                  <a:gd name="T25" fmla="*/ 65 h 82"/>
                  <a:gd name="T26" fmla="*/ 222 w 233"/>
                  <a:gd name="T27" fmla="*/ 68 h 82"/>
                  <a:gd name="T28" fmla="*/ 227 w 233"/>
                  <a:gd name="T29" fmla="*/ 71 h 82"/>
                  <a:gd name="T30" fmla="*/ 231 w 233"/>
                  <a:gd name="T31" fmla="*/ 74 h 82"/>
                  <a:gd name="T32" fmla="*/ 233 w 233"/>
                  <a:gd name="T33" fmla="*/ 77 h 82"/>
                  <a:gd name="T34" fmla="*/ 233 w 233"/>
                  <a:gd name="T35" fmla="*/ 79 h 82"/>
                  <a:gd name="T36" fmla="*/ 232 w 233"/>
                  <a:gd name="T37" fmla="*/ 81 h 82"/>
                  <a:gd name="T38" fmla="*/ 229 w 233"/>
                  <a:gd name="T39" fmla="*/ 82 h 82"/>
                  <a:gd name="T40" fmla="*/ 225 w 233"/>
                  <a:gd name="T41" fmla="*/ 82 h 82"/>
                  <a:gd name="T42" fmla="*/ 219 w 233"/>
                  <a:gd name="T43" fmla="*/ 82 h 82"/>
                  <a:gd name="T44" fmla="*/ 209 w 233"/>
                  <a:gd name="T45" fmla="*/ 81 h 82"/>
                  <a:gd name="T46" fmla="*/ 191 w 233"/>
                  <a:gd name="T47" fmla="*/ 78 h 82"/>
                  <a:gd name="T48" fmla="*/ 174 w 233"/>
                  <a:gd name="T49" fmla="*/ 74 h 82"/>
                  <a:gd name="T50" fmla="*/ 146 w 233"/>
                  <a:gd name="T51" fmla="*/ 65 h 82"/>
                  <a:gd name="T52" fmla="*/ 108 w 233"/>
                  <a:gd name="T53" fmla="*/ 52 h 82"/>
                  <a:gd name="T54" fmla="*/ 69 w 233"/>
                  <a:gd name="T55" fmla="*/ 39 h 82"/>
                  <a:gd name="T56" fmla="*/ 45 w 233"/>
                  <a:gd name="T57" fmla="*/ 30 h 82"/>
                  <a:gd name="T58" fmla="*/ 24 w 233"/>
                  <a:gd name="T59" fmla="*/ 22 h 82"/>
                  <a:gd name="T60" fmla="*/ 8 w 233"/>
                  <a:gd name="T61" fmla="*/ 16 h 82"/>
                  <a:gd name="T62" fmla="*/ 3 w 233"/>
                  <a:gd name="T63" fmla="*/ 12 h 82"/>
                  <a:gd name="T64" fmla="*/ 0 w 233"/>
                  <a:gd name="T65" fmla="*/ 9 h 82"/>
                  <a:gd name="T66" fmla="*/ 3 w 233"/>
                  <a:gd name="T67" fmla="*/ 5 h 82"/>
                  <a:gd name="T68" fmla="*/ 3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3" y="4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6" y="3"/>
                    </a:lnTo>
                    <a:lnTo>
                      <a:pt x="58" y="9"/>
                    </a:lnTo>
                    <a:lnTo>
                      <a:pt x="83" y="16"/>
                    </a:lnTo>
                    <a:lnTo>
                      <a:pt x="124" y="29"/>
                    </a:lnTo>
                    <a:lnTo>
                      <a:pt x="164" y="43"/>
                    </a:lnTo>
                    <a:lnTo>
                      <a:pt x="191" y="53"/>
                    </a:lnTo>
                    <a:lnTo>
                      <a:pt x="204" y="58"/>
                    </a:lnTo>
                    <a:lnTo>
                      <a:pt x="216" y="65"/>
                    </a:lnTo>
                    <a:lnTo>
                      <a:pt x="222" y="68"/>
                    </a:lnTo>
                    <a:lnTo>
                      <a:pt x="227" y="71"/>
                    </a:lnTo>
                    <a:lnTo>
                      <a:pt x="231" y="74"/>
                    </a:lnTo>
                    <a:lnTo>
                      <a:pt x="233" y="77"/>
                    </a:lnTo>
                    <a:lnTo>
                      <a:pt x="233" y="79"/>
                    </a:lnTo>
                    <a:lnTo>
                      <a:pt x="232" y="81"/>
                    </a:lnTo>
                    <a:lnTo>
                      <a:pt x="229" y="82"/>
                    </a:lnTo>
                    <a:lnTo>
                      <a:pt x="225" y="82"/>
                    </a:lnTo>
                    <a:lnTo>
                      <a:pt x="219" y="82"/>
                    </a:lnTo>
                    <a:lnTo>
                      <a:pt x="209" y="81"/>
                    </a:lnTo>
                    <a:lnTo>
                      <a:pt x="191" y="78"/>
                    </a:lnTo>
                    <a:lnTo>
                      <a:pt x="174" y="74"/>
                    </a:lnTo>
                    <a:lnTo>
                      <a:pt x="146" y="65"/>
                    </a:lnTo>
                    <a:lnTo>
                      <a:pt x="108" y="52"/>
                    </a:lnTo>
                    <a:lnTo>
                      <a:pt x="69" y="39"/>
                    </a:lnTo>
                    <a:lnTo>
                      <a:pt x="45" y="30"/>
                    </a:lnTo>
                    <a:lnTo>
                      <a:pt x="24" y="22"/>
                    </a:lnTo>
                    <a:lnTo>
                      <a:pt x="8" y="16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68" name="Freeform 60"/>
              <p:cNvSpPr>
                <a:spLocks/>
              </p:cNvSpPr>
              <p:nvPr/>
            </p:nvSpPr>
            <p:spPr bwMode="auto">
              <a:xfrm>
                <a:off x="4360" y="3680"/>
                <a:ext cx="233" cy="83"/>
              </a:xfrm>
              <a:custGeom>
                <a:avLst/>
                <a:gdLst>
                  <a:gd name="T0" fmla="*/ 3 w 233"/>
                  <a:gd name="T1" fmla="*/ 4 h 83"/>
                  <a:gd name="T2" fmla="*/ 6 w 233"/>
                  <a:gd name="T3" fmla="*/ 1 h 83"/>
                  <a:gd name="T4" fmla="*/ 10 w 233"/>
                  <a:gd name="T5" fmla="*/ 0 h 83"/>
                  <a:gd name="T6" fmla="*/ 15 w 233"/>
                  <a:gd name="T7" fmla="*/ 0 h 83"/>
                  <a:gd name="T8" fmla="*/ 22 w 233"/>
                  <a:gd name="T9" fmla="*/ 0 h 83"/>
                  <a:gd name="T10" fmla="*/ 36 w 233"/>
                  <a:gd name="T11" fmla="*/ 3 h 83"/>
                  <a:gd name="T12" fmla="*/ 58 w 233"/>
                  <a:gd name="T13" fmla="*/ 9 h 83"/>
                  <a:gd name="T14" fmla="*/ 83 w 233"/>
                  <a:gd name="T15" fmla="*/ 16 h 83"/>
                  <a:gd name="T16" fmla="*/ 124 w 233"/>
                  <a:gd name="T17" fmla="*/ 29 h 83"/>
                  <a:gd name="T18" fmla="*/ 164 w 233"/>
                  <a:gd name="T19" fmla="*/ 43 h 83"/>
                  <a:gd name="T20" fmla="*/ 191 w 233"/>
                  <a:gd name="T21" fmla="*/ 53 h 83"/>
                  <a:gd name="T22" fmla="*/ 204 w 233"/>
                  <a:gd name="T23" fmla="*/ 59 h 83"/>
                  <a:gd name="T24" fmla="*/ 216 w 233"/>
                  <a:gd name="T25" fmla="*/ 65 h 83"/>
                  <a:gd name="T26" fmla="*/ 222 w 233"/>
                  <a:gd name="T27" fmla="*/ 68 h 83"/>
                  <a:gd name="T28" fmla="*/ 227 w 233"/>
                  <a:gd name="T29" fmla="*/ 71 h 83"/>
                  <a:gd name="T30" fmla="*/ 231 w 233"/>
                  <a:gd name="T31" fmla="*/ 74 h 83"/>
                  <a:gd name="T32" fmla="*/ 233 w 233"/>
                  <a:gd name="T33" fmla="*/ 77 h 83"/>
                  <a:gd name="T34" fmla="*/ 233 w 233"/>
                  <a:gd name="T35" fmla="*/ 79 h 83"/>
                  <a:gd name="T36" fmla="*/ 232 w 233"/>
                  <a:gd name="T37" fmla="*/ 81 h 83"/>
                  <a:gd name="T38" fmla="*/ 229 w 233"/>
                  <a:gd name="T39" fmla="*/ 82 h 83"/>
                  <a:gd name="T40" fmla="*/ 225 w 233"/>
                  <a:gd name="T41" fmla="*/ 83 h 83"/>
                  <a:gd name="T42" fmla="*/ 219 w 233"/>
                  <a:gd name="T43" fmla="*/ 83 h 83"/>
                  <a:gd name="T44" fmla="*/ 209 w 233"/>
                  <a:gd name="T45" fmla="*/ 81 h 83"/>
                  <a:gd name="T46" fmla="*/ 191 w 233"/>
                  <a:gd name="T47" fmla="*/ 78 h 83"/>
                  <a:gd name="T48" fmla="*/ 174 w 233"/>
                  <a:gd name="T49" fmla="*/ 74 h 83"/>
                  <a:gd name="T50" fmla="*/ 146 w 233"/>
                  <a:gd name="T51" fmla="*/ 65 h 83"/>
                  <a:gd name="T52" fmla="*/ 108 w 233"/>
                  <a:gd name="T53" fmla="*/ 52 h 83"/>
                  <a:gd name="T54" fmla="*/ 69 w 233"/>
                  <a:gd name="T55" fmla="*/ 39 h 83"/>
                  <a:gd name="T56" fmla="*/ 45 w 233"/>
                  <a:gd name="T57" fmla="*/ 31 h 83"/>
                  <a:gd name="T58" fmla="*/ 24 w 233"/>
                  <a:gd name="T59" fmla="*/ 23 h 83"/>
                  <a:gd name="T60" fmla="*/ 8 w 233"/>
                  <a:gd name="T61" fmla="*/ 16 h 83"/>
                  <a:gd name="T62" fmla="*/ 3 w 233"/>
                  <a:gd name="T63" fmla="*/ 12 h 83"/>
                  <a:gd name="T64" fmla="*/ 0 w 233"/>
                  <a:gd name="T65" fmla="*/ 9 h 83"/>
                  <a:gd name="T66" fmla="*/ 3 w 233"/>
                  <a:gd name="T67" fmla="*/ 5 h 83"/>
                  <a:gd name="T68" fmla="*/ 3 w 233"/>
                  <a:gd name="T69" fmla="*/ 4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3">
                    <a:moveTo>
                      <a:pt x="3" y="4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6" y="3"/>
                    </a:lnTo>
                    <a:lnTo>
                      <a:pt x="58" y="9"/>
                    </a:lnTo>
                    <a:lnTo>
                      <a:pt x="83" y="16"/>
                    </a:lnTo>
                    <a:lnTo>
                      <a:pt x="124" y="29"/>
                    </a:lnTo>
                    <a:lnTo>
                      <a:pt x="164" y="43"/>
                    </a:lnTo>
                    <a:lnTo>
                      <a:pt x="191" y="53"/>
                    </a:lnTo>
                    <a:lnTo>
                      <a:pt x="204" y="59"/>
                    </a:lnTo>
                    <a:lnTo>
                      <a:pt x="216" y="65"/>
                    </a:lnTo>
                    <a:lnTo>
                      <a:pt x="222" y="68"/>
                    </a:lnTo>
                    <a:lnTo>
                      <a:pt x="227" y="71"/>
                    </a:lnTo>
                    <a:lnTo>
                      <a:pt x="231" y="74"/>
                    </a:lnTo>
                    <a:lnTo>
                      <a:pt x="233" y="77"/>
                    </a:lnTo>
                    <a:lnTo>
                      <a:pt x="233" y="79"/>
                    </a:lnTo>
                    <a:lnTo>
                      <a:pt x="232" y="81"/>
                    </a:lnTo>
                    <a:lnTo>
                      <a:pt x="229" y="82"/>
                    </a:lnTo>
                    <a:lnTo>
                      <a:pt x="225" y="83"/>
                    </a:lnTo>
                    <a:lnTo>
                      <a:pt x="219" y="83"/>
                    </a:lnTo>
                    <a:lnTo>
                      <a:pt x="209" y="81"/>
                    </a:lnTo>
                    <a:lnTo>
                      <a:pt x="191" y="78"/>
                    </a:lnTo>
                    <a:lnTo>
                      <a:pt x="174" y="74"/>
                    </a:lnTo>
                    <a:lnTo>
                      <a:pt x="146" y="65"/>
                    </a:lnTo>
                    <a:lnTo>
                      <a:pt x="108" y="52"/>
                    </a:lnTo>
                    <a:lnTo>
                      <a:pt x="69" y="39"/>
                    </a:lnTo>
                    <a:lnTo>
                      <a:pt x="45" y="31"/>
                    </a:lnTo>
                    <a:lnTo>
                      <a:pt x="24" y="23"/>
                    </a:lnTo>
                    <a:lnTo>
                      <a:pt x="8" y="16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69" name="Freeform 61"/>
              <p:cNvSpPr>
                <a:spLocks/>
              </p:cNvSpPr>
              <p:nvPr/>
            </p:nvSpPr>
            <p:spPr bwMode="auto">
              <a:xfrm>
                <a:off x="4388" y="3671"/>
                <a:ext cx="238" cy="35"/>
              </a:xfrm>
              <a:custGeom>
                <a:avLst/>
                <a:gdLst>
                  <a:gd name="T0" fmla="*/ 235 w 238"/>
                  <a:gd name="T1" fmla="*/ 25 h 35"/>
                  <a:gd name="T2" fmla="*/ 230 w 238"/>
                  <a:gd name="T3" fmla="*/ 23 h 35"/>
                  <a:gd name="T4" fmla="*/ 225 w 238"/>
                  <a:gd name="T5" fmla="*/ 21 h 35"/>
                  <a:gd name="T6" fmla="*/ 208 w 238"/>
                  <a:gd name="T7" fmla="*/ 18 h 35"/>
                  <a:gd name="T8" fmla="*/ 182 w 238"/>
                  <a:gd name="T9" fmla="*/ 15 h 35"/>
                  <a:gd name="T10" fmla="*/ 163 w 238"/>
                  <a:gd name="T11" fmla="*/ 12 h 35"/>
                  <a:gd name="T12" fmla="*/ 139 w 238"/>
                  <a:gd name="T13" fmla="*/ 10 h 35"/>
                  <a:gd name="T14" fmla="*/ 107 w 238"/>
                  <a:gd name="T15" fmla="*/ 7 h 35"/>
                  <a:gd name="T16" fmla="*/ 84 w 238"/>
                  <a:gd name="T17" fmla="*/ 5 h 35"/>
                  <a:gd name="T18" fmla="*/ 58 w 238"/>
                  <a:gd name="T19" fmla="*/ 2 h 35"/>
                  <a:gd name="T20" fmla="*/ 35 w 238"/>
                  <a:gd name="T21" fmla="*/ 2 h 35"/>
                  <a:gd name="T22" fmla="*/ 19 w 238"/>
                  <a:gd name="T23" fmla="*/ 0 h 35"/>
                  <a:gd name="T24" fmla="*/ 9 w 238"/>
                  <a:gd name="T25" fmla="*/ 1 h 35"/>
                  <a:gd name="T26" fmla="*/ 2 w 238"/>
                  <a:gd name="T27" fmla="*/ 5 h 35"/>
                  <a:gd name="T28" fmla="*/ 0 w 238"/>
                  <a:gd name="T29" fmla="*/ 9 h 35"/>
                  <a:gd name="T30" fmla="*/ 4 w 238"/>
                  <a:gd name="T31" fmla="*/ 14 h 35"/>
                  <a:gd name="T32" fmla="*/ 15 w 238"/>
                  <a:gd name="T33" fmla="*/ 17 h 35"/>
                  <a:gd name="T34" fmla="*/ 28 w 238"/>
                  <a:gd name="T35" fmla="*/ 19 h 35"/>
                  <a:gd name="T36" fmla="*/ 54 w 238"/>
                  <a:gd name="T37" fmla="*/ 23 h 35"/>
                  <a:gd name="T38" fmla="*/ 77 w 238"/>
                  <a:gd name="T39" fmla="*/ 25 h 35"/>
                  <a:gd name="T40" fmla="*/ 103 w 238"/>
                  <a:gd name="T41" fmla="*/ 27 h 35"/>
                  <a:gd name="T42" fmla="*/ 135 w 238"/>
                  <a:gd name="T43" fmla="*/ 31 h 35"/>
                  <a:gd name="T44" fmla="*/ 160 w 238"/>
                  <a:gd name="T45" fmla="*/ 33 h 35"/>
                  <a:gd name="T46" fmla="*/ 181 w 238"/>
                  <a:gd name="T47" fmla="*/ 34 h 35"/>
                  <a:gd name="T48" fmla="*/ 206 w 238"/>
                  <a:gd name="T49" fmla="*/ 35 h 35"/>
                  <a:gd name="T50" fmla="*/ 222 w 238"/>
                  <a:gd name="T51" fmla="*/ 35 h 35"/>
                  <a:gd name="T52" fmla="*/ 227 w 238"/>
                  <a:gd name="T53" fmla="*/ 35 h 35"/>
                  <a:gd name="T54" fmla="*/ 233 w 238"/>
                  <a:gd name="T55" fmla="*/ 34 h 35"/>
                  <a:gd name="T56" fmla="*/ 237 w 238"/>
                  <a:gd name="T57" fmla="*/ 32 h 35"/>
                  <a:gd name="T58" fmla="*/ 238 w 238"/>
                  <a:gd name="T59" fmla="*/ 30 h 35"/>
                  <a:gd name="T60" fmla="*/ 237 w 238"/>
                  <a:gd name="T61" fmla="*/ 27 h 35"/>
                  <a:gd name="T62" fmla="*/ 235 w 238"/>
                  <a:gd name="T63" fmla="*/ 25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235" y="25"/>
                    </a:moveTo>
                    <a:lnTo>
                      <a:pt x="230" y="23"/>
                    </a:lnTo>
                    <a:lnTo>
                      <a:pt x="225" y="21"/>
                    </a:lnTo>
                    <a:lnTo>
                      <a:pt x="208" y="18"/>
                    </a:lnTo>
                    <a:lnTo>
                      <a:pt x="182" y="15"/>
                    </a:lnTo>
                    <a:lnTo>
                      <a:pt x="163" y="12"/>
                    </a:lnTo>
                    <a:lnTo>
                      <a:pt x="139" y="10"/>
                    </a:lnTo>
                    <a:lnTo>
                      <a:pt x="107" y="7"/>
                    </a:lnTo>
                    <a:lnTo>
                      <a:pt x="84" y="5"/>
                    </a:lnTo>
                    <a:lnTo>
                      <a:pt x="58" y="2"/>
                    </a:lnTo>
                    <a:lnTo>
                      <a:pt x="35" y="2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4" y="14"/>
                    </a:lnTo>
                    <a:lnTo>
                      <a:pt x="15" y="17"/>
                    </a:lnTo>
                    <a:lnTo>
                      <a:pt x="28" y="19"/>
                    </a:lnTo>
                    <a:lnTo>
                      <a:pt x="54" y="23"/>
                    </a:lnTo>
                    <a:lnTo>
                      <a:pt x="77" y="25"/>
                    </a:lnTo>
                    <a:lnTo>
                      <a:pt x="103" y="27"/>
                    </a:lnTo>
                    <a:lnTo>
                      <a:pt x="135" y="31"/>
                    </a:lnTo>
                    <a:lnTo>
                      <a:pt x="160" y="33"/>
                    </a:lnTo>
                    <a:lnTo>
                      <a:pt x="181" y="34"/>
                    </a:lnTo>
                    <a:lnTo>
                      <a:pt x="206" y="35"/>
                    </a:lnTo>
                    <a:lnTo>
                      <a:pt x="222" y="35"/>
                    </a:lnTo>
                    <a:lnTo>
                      <a:pt x="227" y="35"/>
                    </a:lnTo>
                    <a:lnTo>
                      <a:pt x="233" y="34"/>
                    </a:lnTo>
                    <a:lnTo>
                      <a:pt x="237" y="32"/>
                    </a:lnTo>
                    <a:lnTo>
                      <a:pt x="238" y="30"/>
                    </a:lnTo>
                    <a:lnTo>
                      <a:pt x="237" y="27"/>
                    </a:lnTo>
                    <a:lnTo>
                      <a:pt x="235" y="2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70" name="Freeform 62"/>
              <p:cNvSpPr>
                <a:spLocks/>
              </p:cNvSpPr>
              <p:nvPr/>
            </p:nvSpPr>
            <p:spPr bwMode="auto">
              <a:xfrm>
                <a:off x="4388" y="3667"/>
                <a:ext cx="238" cy="34"/>
              </a:xfrm>
              <a:custGeom>
                <a:avLst/>
                <a:gdLst>
                  <a:gd name="T0" fmla="*/ 235 w 238"/>
                  <a:gd name="T1" fmla="*/ 24 h 34"/>
                  <a:gd name="T2" fmla="*/ 230 w 238"/>
                  <a:gd name="T3" fmla="*/ 22 h 34"/>
                  <a:gd name="T4" fmla="*/ 225 w 238"/>
                  <a:gd name="T5" fmla="*/ 20 h 34"/>
                  <a:gd name="T6" fmla="*/ 208 w 238"/>
                  <a:gd name="T7" fmla="*/ 17 h 34"/>
                  <a:gd name="T8" fmla="*/ 182 w 238"/>
                  <a:gd name="T9" fmla="*/ 14 h 34"/>
                  <a:gd name="T10" fmla="*/ 163 w 238"/>
                  <a:gd name="T11" fmla="*/ 11 h 34"/>
                  <a:gd name="T12" fmla="*/ 139 w 238"/>
                  <a:gd name="T13" fmla="*/ 9 h 34"/>
                  <a:gd name="T14" fmla="*/ 107 w 238"/>
                  <a:gd name="T15" fmla="*/ 6 h 34"/>
                  <a:gd name="T16" fmla="*/ 84 w 238"/>
                  <a:gd name="T17" fmla="*/ 4 h 34"/>
                  <a:gd name="T18" fmla="*/ 58 w 238"/>
                  <a:gd name="T19" fmla="*/ 2 h 34"/>
                  <a:gd name="T20" fmla="*/ 35 w 238"/>
                  <a:gd name="T21" fmla="*/ 1 h 34"/>
                  <a:gd name="T22" fmla="*/ 19 w 238"/>
                  <a:gd name="T23" fmla="*/ 0 h 34"/>
                  <a:gd name="T24" fmla="*/ 9 w 238"/>
                  <a:gd name="T25" fmla="*/ 1 h 34"/>
                  <a:gd name="T26" fmla="*/ 2 w 238"/>
                  <a:gd name="T27" fmla="*/ 4 h 34"/>
                  <a:gd name="T28" fmla="*/ 0 w 238"/>
                  <a:gd name="T29" fmla="*/ 9 h 34"/>
                  <a:gd name="T30" fmla="*/ 4 w 238"/>
                  <a:gd name="T31" fmla="*/ 13 h 34"/>
                  <a:gd name="T32" fmla="*/ 15 w 238"/>
                  <a:gd name="T33" fmla="*/ 16 h 34"/>
                  <a:gd name="T34" fmla="*/ 28 w 238"/>
                  <a:gd name="T35" fmla="*/ 19 h 34"/>
                  <a:gd name="T36" fmla="*/ 54 w 238"/>
                  <a:gd name="T37" fmla="*/ 22 h 34"/>
                  <a:gd name="T38" fmla="*/ 77 w 238"/>
                  <a:gd name="T39" fmla="*/ 24 h 34"/>
                  <a:gd name="T40" fmla="*/ 103 w 238"/>
                  <a:gd name="T41" fmla="*/ 27 h 34"/>
                  <a:gd name="T42" fmla="*/ 135 w 238"/>
                  <a:gd name="T43" fmla="*/ 30 h 34"/>
                  <a:gd name="T44" fmla="*/ 160 w 238"/>
                  <a:gd name="T45" fmla="*/ 32 h 34"/>
                  <a:gd name="T46" fmla="*/ 181 w 238"/>
                  <a:gd name="T47" fmla="*/ 33 h 34"/>
                  <a:gd name="T48" fmla="*/ 206 w 238"/>
                  <a:gd name="T49" fmla="*/ 34 h 34"/>
                  <a:gd name="T50" fmla="*/ 222 w 238"/>
                  <a:gd name="T51" fmla="*/ 34 h 34"/>
                  <a:gd name="T52" fmla="*/ 227 w 238"/>
                  <a:gd name="T53" fmla="*/ 34 h 34"/>
                  <a:gd name="T54" fmla="*/ 233 w 238"/>
                  <a:gd name="T55" fmla="*/ 33 h 34"/>
                  <a:gd name="T56" fmla="*/ 237 w 238"/>
                  <a:gd name="T57" fmla="*/ 31 h 34"/>
                  <a:gd name="T58" fmla="*/ 238 w 238"/>
                  <a:gd name="T59" fmla="*/ 29 h 34"/>
                  <a:gd name="T60" fmla="*/ 237 w 238"/>
                  <a:gd name="T61" fmla="*/ 26 h 34"/>
                  <a:gd name="T62" fmla="*/ 235 w 238"/>
                  <a:gd name="T63" fmla="*/ 24 h 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4">
                    <a:moveTo>
                      <a:pt x="235" y="24"/>
                    </a:moveTo>
                    <a:lnTo>
                      <a:pt x="230" y="22"/>
                    </a:lnTo>
                    <a:lnTo>
                      <a:pt x="225" y="20"/>
                    </a:lnTo>
                    <a:lnTo>
                      <a:pt x="208" y="17"/>
                    </a:lnTo>
                    <a:lnTo>
                      <a:pt x="182" y="14"/>
                    </a:lnTo>
                    <a:lnTo>
                      <a:pt x="163" y="11"/>
                    </a:lnTo>
                    <a:lnTo>
                      <a:pt x="139" y="9"/>
                    </a:lnTo>
                    <a:lnTo>
                      <a:pt x="107" y="6"/>
                    </a:lnTo>
                    <a:lnTo>
                      <a:pt x="84" y="4"/>
                    </a:lnTo>
                    <a:lnTo>
                      <a:pt x="58" y="2"/>
                    </a:lnTo>
                    <a:lnTo>
                      <a:pt x="35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4" y="13"/>
                    </a:lnTo>
                    <a:lnTo>
                      <a:pt x="15" y="16"/>
                    </a:lnTo>
                    <a:lnTo>
                      <a:pt x="28" y="19"/>
                    </a:lnTo>
                    <a:lnTo>
                      <a:pt x="54" y="22"/>
                    </a:lnTo>
                    <a:lnTo>
                      <a:pt x="77" y="24"/>
                    </a:lnTo>
                    <a:lnTo>
                      <a:pt x="103" y="27"/>
                    </a:lnTo>
                    <a:lnTo>
                      <a:pt x="135" y="30"/>
                    </a:lnTo>
                    <a:lnTo>
                      <a:pt x="160" y="32"/>
                    </a:lnTo>
                    <a:lnTo>
                      <a:pt x="181" y="33"/>
                    </a:lnTo>
                    <a:lnTo>
                      <a:pt x="206" y="34"/>
                    </a:lnTo>
                    <a:lnTo>
                      <a:pt x="222" y="34"/>
                    </a:lnTo>
                    <a:lnTo>
                      <a:pt x="227" y="34"/>
                    </a:lnTo>
                    <a:lnTo>
                      <a:pt x="233" y="33"/>
                    </a:lnTo>
                    <a:lnTo>
                      <a:pt x="237" y="31"/>
                    </a:lnTo>
                    <a:lnTo>
                      <a:pt x="238" y="29"/>
                    </a:lnTo>
                    <a:lnTo>
                      <a:pt x="237" y="26"/>
                    </a:lnTo>
                    <a:lnTo>
                      <a:pt x="23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71" name="Freeform 63"/>
              <p:cNvSpPr>
                <a:spLocks/>
              </p:cNvSpPr>
              <p:nvPr/>
            </p:nvSpPr>
            <p:spPr bwMode="auto">
              <a:xfrm>
                <a:off x="4375" y="3686"/>
                <a:ext cx="139" cy="133"/>
              </a:xfrm>
              <a:custGeom>
                <a:avLst/>
                <a:gdLst>
                  <a:gd name="T0" fmla="*/ 16 w 139"/>
                  <a:gd name="T1" fmla="*/ 3 h 133"/>
                  <a:gd name="T2" fmla="*/ 24 w 139"/>
                  <a:gd name="T3" fmla="*/ 8 h 133"/>
                  <a:gd name="T4" fmla="*/ 38 w 139"/>
                  <a:gd name="T5" fmla="*/ 19 h 133"/>
                  <a:gd name="T6" fmla="*/ 59 w 139"/>
                  <a:gd name="T7" fmla="*/ 36 h 133"/>
                  <a:gd name="T8" fmla="*/ 83 w 139"/>
                  <a:gd name="T9" fmla="*/ 58 h 133"/>
                  <a:gd name="T10" fmla="*/ 103 w 139"/>
                  <a:gd name="T11" fmla="*/ 79 h 133"/>
                  <a:gd name="T12" fmla="*/ 125 w 139"/>
                  <a:gd name="T13" fmla="*/ 104 h 133"/>
                  <a:gd name="T14" fmla="*/ 134 w 139"/>
                  <a:gd name="T15" fmla="*/ 115 h 133"/>
                  <a:gd name="T16" fmla="*/ 137 w 139"/>
                  <a:gd name="T17" fmla="*/ 121 h 133"/>
                  <a:gd name="T18" fmla="*/ 139 w 139"/>
                  <a:gd name="T19" fmla="*/ 125 h 133"/>
                  <a:gd name="T20" fmla="*/ 139 w 139"/>
                  <a:gd name="T21" fmla="*/ 130 h 133"/>
                  <a:gd name="T22" fmla="*/ 136 w 139"/>
                  <a:gd name="T23" fmla="*/ 132 h 133"/>
                  <a:gd name="T24" fmla="*/ 132 w 139"/>
                  <a:gd name="T25" fmla="*/ 133 h 133"/>
                  <a:gd name="T26" fmla="*/ 127 w 139"/>
                  <a:gd name="T27" fmla="*/ 132 h 133"/>
                  <a:gd name="T28" fmla="*/ 122 w 139"/>
                  <a:gd name="T29" fmla="*/ 130 h 133"/>
                  <a:gd name="T30" fmla="*/ 115 w 139"/>
                  <a:gd name="T31" fmla="*/ 127 h 133"/>
                  <a:gd name="T32" fmla="*/ 110 w 139"/>
                  <a:gd name="T33" fmla="*/ 124 h 133"/>
                  <a:gd name="T34" fmla="*/ 95 w 139"/>
                  <a:gd name="T35" fmla="*/ 113 h 133"/>
                  <a:gd name="T36" fmla="*/ 69 w 139"/>
                  <a:gd name="T37" fmla="*/ 90 h 133"/>
                  <a:gd name="T38" fmla="*/ 46 w 139"/>
                  <a:gd name="T39" fmla="*/ 66 h 133"/>
                  <a:gd name="T40" fmla="*/ 28 w 139"/>
                  <a:gd name="T41" fmla="*/ 46 h 133"/>
                  <a:gd name="T42" fmla="*/ 12 w 139"/>
                  <a:gd name="T43" fmla="*/ 28 h 133"/>
                  <a:gd name="T44" fmla="*/ 3 w 139"/>
                  <a:gd name="T45" fmla="*/ 15 h 133"/>
                  <a:gd name="T46" fmla="*/ 0 w 139"/>
                  <a:gd name="T47" fmla="*/ 6 h 133"/>
                  <a:gd name="T48" fmla="*/ 2 w 139"/>
                  <a:gd name="T49" fmla="*/ 3 h 133"/>
                  <a:gd name="T50" fmla="*/ 9 w 139"/>
                  <a:gd name="T51" fmla="*/ 0 h 133"/>
                  <a:gd name="T52" fmla="*/ 16 w 139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9" h="133">
                    <a:moveTo>
                      <a:pt x="16" y="3"/>
                    </a:moveTo>
                    <a:lnTo>
                      <a:pt x="24" y="8"/>
                    </a:lnTo>
                    <a:lnTo>
                      <a:pt x="38" y="19"/>
                    </a:lnTo>
                    <a:lnTo>
                      <a:pt x="59" y="36"/>
                    </a:lnTo>
                    <a:lnTo>
                      <a:pt x="83" y="58"/>
                    </a:lnTo>
                    <a:lnTo>
                      <a:pt x="103" y="79"/>
                    </a:lnTo>
                    <a:lnTo>
                      <a:pt x="125" y="104"/>
                    </a:lnTo>
                    <a:lnTo>
                      <a:pt x="134" y="115"/>
                    </a:lnTo>
                    <a:lnTo>
                      <a:pt x="137" y="121"/>
                    </a:lnTo>
                    <a:lnTo>
                      <a:pt x="139" y="125"/>
                    </a:lnTo>
                    <a:lnTo>
                      <a:pt x="139" y="130"/>
                    </a:lnTo>
                    <a:lnTo>
                      <a:pt x="136" y="132"/>
                    </a:lnTo>
                    <a:lnTo>
                      <a:pt x="132" y="133"/>
                    </a:lnTo>
                    <a:lnTo>
                      <a:pt x="127" y="132"/>
                    </a:lnTo>
                    <a:lnTo>
                      <a:pt x="122" y="130"/>
                    </a:lnTo>
                    <a:lnTo>
                      <a:pt x="115" y="127"/>
                    </a:lnTo>
                    <a:lnTo>
                      <a:pt x="110" y="124"/>
                    </a:lnTo>
                    <a:lnTo>
                      <a:pt x="95" y="113"/>
                    </a:lnTo>
                    <a:lnTo>
                      <a:pt x="69" y="90"/>
                    </a:lnTo>
                    <a:lnTo>
                      <a:pt x="46" y="66"/>
                    </a:lnTo>
                    <a:lnTo>
                      <a:pt x="28" y="46"/>
                    </a:lnTo>
                    <a:lnTo>
                      <a:pt x="12" y="28"/>
                    </a:lnTo>
                    <a:lnTo>
                      <a:pt x="3" y="15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72" name="Freeform 64"/>
              <p:cNvSpPr>
                <a:spLocks/>
              </p:cNvSpPr>
              <p:nvPr/>
            </p:nvSpPr>
            <p:spPr bwMode="auto">
              <a:xfrm>
                <a:off x="4375" y="3681"/>
                <a:ext cx="139" cy="133"/>
              </a:xfrm>
              <a:custGeom>
                <a:avLst/>
                <a:gdLst>
                  <a:gd name="T0" fmla="*/ 16 w 139"/>
                  <a:gd name="T1" fmla="*/ 3 h 133"/>
                  <a:gd name="T2" fmla="*/ 24 w 139"/>
                  <a:gd name="T3" fmla="*/ 8 h 133"/>
                  <a:gd name="T4" fmla="*/ 38 w 139"/>
                  <a:gd name="T5" fmla="*/ 19 h 133"/>
                  <a:gd name="T6" fmla="*/ 59 w 139"/>
                  <a:gd name="T7" fmla="*/ 36 h 133"/>
                  <a:gd name="T8" fmla="*/ 83 w 139"/>
                  <a:gd name="T9" fmla="*/ 58 h 133"/>
                  <a:gd name="T10" fmla="*/ 103 w 139"/>
                  <a:gd name="T11" fmla="*/ 79 h 133"/>
                  <a:gd name="T12" fmla="*/ 125 w 139"/>
                  <a:gd name="T13" fmla="*/ 104 h 133"/>
                  <a:gd name="T14" fmla="*/ 134 w 139"/>
                  <a:gd name="T15" fmla="*/ 115 h 133"/>
                  <a:gd name="T16" fmla="*/ 137 w 139"/>
                  <a:gd name="T17" fmla="*/ 121 h 133"/>
                  <a:gd name="T18" fmla="*/ 139 w 139"/>
                  <a:gd name="T19" fmla="*/ 126 h 133"/>
                  <a:gd name="T20" fmla="*/ 139 w 139"/>
                  <a:gd name="T21" fmla="*/ 129 h 133"/>
                  <a:gd name="T22" fmla="*/ 136 w 139"/>
                  <a:gd name="T23" fmla="*/ 132 h 133"/>
                  <a:gd name="T24" fmla="*/ 132 w 139"/>
                  <a:gd name="T25" fmla="*/ 133 h 133"/>
                  <a:gd name="T26" fmla="*/ 127 w 139"/>
                  <a:gd name="T27" fmla="*/ 132 h 133"/>
                  <a:gd name="T28" fmla="*/ 122 w 139"/>
                  <a:gd name="T29" fmla="*/ 130 h 133"/>
                  <a:gd name="T30" fmla="*/ 115 w 139"/>
                  <a:gd name="T31" fmla="*/ 127 h 133"/>
                  <a:gd name="T32" fmla="*/ 110 w 139"/>
                  <a:gd name="T33" fmla="*/ 125 h 133"/>
                  <a:gd name="T34" fmla="*/ 95 w 139"/>
                  <a:gd name="T35" fmla="*/ 114 h 133"/>
                  <a:gd name="T36" fmla="*/ 69 w 139"/>
                  <a:gd name="T37" fmla="*/ 90 h 133"/>
                  <a:gd name="T38" fmla="*/ 46 w 139"/>
                  <a:gd name="T39" fmla="*/ 66 h 133"/>
                  <a:gd name="T40" fmla="*/ 28 w 139"/>
                  <a:gd name="T41" fmla="*/ 46 h 133"/>
                  <a:gd name="T42" fmla="*/ 12 w 139"/>
                  <a:gd name="T43" fmla="*/ 28 h 133"/>
                  <a:gd name="T44" fmla="*/ 3 w 139"/>
                  <a:gd name="T45" fmla="*/ 15 h 133"/>
                  <a:gd name="T46" fmla="*/ 0 w 139"/>
                  <a:gd name="T47" fmla="*/ 7 h 133"/>
                  <a:gd name="T48" fmla="*/ 2 w 139"/>
                  <a:gd name="T49" fmla="*/ 3 h 133"/>
                  <a:gd name="T50" fmla="*/ 9 w 139"/>
                  <a:gd name="T51" fmla="*/ 0 h 133"/>
                  <a:gd name="T52" fmla="*/ 16 w 139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9" h="133">
                    <a:moveTo>
                      <a:pt x="16" y="3"/>
                    </a:moveTo>
                    <a:lnTo>
                      <a:pt x="24" y="8"/>
                    </a:lnTo>
                    <a:lnTo>
                      <a:pt x="38" y="19"/>
                    </a:lnTo>
                    <a:lnTo>
                      <a:pt x="59" y="36"/>
                    </a:lnTo>
                    <a:lnTo>
                      <a:pt x="83" y="58"/>
                    </a:lnTo>
                    <a:lnTo>
                      <a:pt x="103" y="79"/>
                    </a:lnTo>
                    <a:lnTo>
                      <a:pt x="125" y="104"/>
                    </a:lnTo>
                    <a:lnTo>
                      <a:pt x="134" y="115"/>
                    </a:lnTo>
                    <a:lnTo>
                      <a:pt x="137" y="121"/>
                    </a:lnTo>
                    <a:lnTo>
                      <a:pt x="139" y="126"/>
                    </a:lnTo>
                    <a:lnTo>
                      <a:pt x="139" y="129"/>
                    </a:lnTo>
                    <a:lnTo>
                      <a:pt x="136" y="132"/>
                    </a:lnTo>
                    <a:lnTo>
                      <a:pt x="132" y="133"/>
                    </a:lnTo>
                    <a:lnTo>
                      <a:pt x="127" y="132"/>
                    </a:lnTo>
                    <a:lnTo>
                      <a:pt x="122" y="130"/>
                    </a:lnTo>
                    <a:lnTo>
                      <a:pt x="115" y="127"/>
                    </a:lnTo>
                    <a:lnTo>
                      <a:pt x="110" y="125"/>
                    </a:lnTo>
                    <a:lnTo>
                      <a:pt x="95" y="114"/>
                    </a:lnTo>
                    <a:lnTo>
                      <a:pt x="69" y="90"/>
                    </a:lnTo>
                    <a:lnTo>
                      <a:pt x="46" y="66"/>
                    </a:lnTo>
                    <a:lnTo>
                      <a:pt x="28" y="46"/>
                    </a:lnTo>
                    <a:lnTo>
                      <a:pt x="12" y="28"/>
                    </a:lnTo>
                    <a:lnTo>
                      <a:pt x="3" y="15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73" name="Freeform 65"/>
              <p:cNvSpPr>
                <a:spLocks/>
              </p:cNvSpPr>
              <p:nvPr/>
            </p:nvSpPr>
            <p:spPr bwMode="auto">
              <a:xfrm>
                <a:off x="4356" y="3686"/>
                <a:ext cx="68" cy="155"/>
              </a:xfrm>
              <a:custGeom>
                <a:avLst/>
                <a:gdLst>
                  <a:gd name="T0" fmla="*/ 9 w 68"/>
                  <a:gd name="T1" fmla="*/ 0 h 155"/>
                  <a:gd name="T2" fmla="*/ 16 w 68"/>
                  <a:gd name="T3" fmla="*/ 5 h 155"/>
                  <a:gd name="T4" fmla="*/ 25 w 68"/>
                  <a:gd name="T5" fmla="*/ 20 h 155"/>
                  <a:gd name="T6" fmla="*/ 38 w 68"/>
                  <a:gd name="T7" fmla="*/ 45 h 155"/>
                  <a:gd name="T8" fmla="*/ 47 w 68"/>
                  <a:gd name="T9" fmla="*/ 65 h 155"/>
                  <a:gd name="T10" fmla="*/ 57 w 68"/>
                  <a:gd name="T11" fmla="*/ 91 h 155"/>
                  <a:gd name="T12" fmla="*/ 65 w 68"/>
                  <a:gd name="T13" fmla="*/ 118 h 155"/>
                  <a:gd name="T14" fmla="*/ 68 w 68"/>
                  <a:gd name="T15" fmla="*/ 134 h 155"/>
                  <a:gd name="T16" fmla="*/ 68 w 68"/>
                  <a:gd name="T17" fmla="*/ 139 h 155"/>
                  <a:gd name="T18" fmla="*/ 68 w 68"/>
                  <a:gd name="T19" fmla="*/ 144 h 155"/>
                  <a:gd name="T20" fmla="*/ 67 w 68"/>
                  <a:gd name="T21" fmla="*/ 149 h 155"/>
                  <a:gd name="T22" fmla="*/ 65 w 68"/>
                  <a:gd name="T23" fmla="*/ 154 h 155"/>
                  <a:gd name="T24" fmla="*/ 62 w 68"/>
                  <a:gd name="T25" fmla="*/ 155 h 155"/>
                  <a:gd name="T26" fmla="*/ 57 w 68"/>
                  <a:gd name="T27" fmla="*/ 155 h 155"/>
                  <a:gd name="T28" fmla="*/ 52 w 68"/>
                  <a:gd name="T29" fmla="*/ 153 h 155"/>
                  <a:gd name="T30" fmla="*/ 48 w 68"/>
                  <a:gd name="T31" fmla="*/ 150 h 155"/>
                  <a:gd name="T32" fmla="*/ 42 w 68"/>
                  <a:gd name="T33" fmla="*/ 144 h 155"/>
                  <a:gd name="T34" fmla="*/ 38 w 68"/>
                  <a:gd name="T35" fmla="*/ 137 h 155"/>
                  <a:gd name="T36" fmla="*/ 31 w 68"/>
                  <a:gd name="T37" fmla="*/ 127 h 155"/>
                  <a:gd name="T38" fmla="*/ 20 w 68"/>
                  <a:gd name="T39" fmla="*/ 100 h 155"/>
                  <a:gd name="T40" fmla="*/ 13 w 68"/>
                  <a:gd name="T41" fmla="*/ 73 h 155"/>
                  <a:gd name="T42" fmla="*/ 7 w 68"/>
                  <a:gd name="T43" fmla="*/ 52 h 155"/>
                  <a:gd name="T44" fmla="*/ 2 w 68"/>
                  <a:gd name="T45" fmla="*/ 28 h 155"/>
                  <a:gd name="T46" fmla="*/ 1 w 68"/>
                  <a:gd name="T47" fmla="*/ 17 h 155"/>
                  <a:gd name="T48" fmla="*/ 0 w 68"/>
                  <a:gd name="T49" fmla="*/ 9 h 155"/>
                  <a:gd name="T50" fmla="*/ 2 w 68"/>
                  <a:gd name="T51" fmla="*/ 2 h 155"/>
                  <a:gd name="T52" fmla="*/ 5 w 68"/>
                  <a:gd name="T53" fmla="*/ 0 h 155"/>
                  <a:gd name="T54" fmla="*/ 9 w 68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155">
                    <a:moveTo>
                      <a:pt x="9" y="0"/>
                    </a:moveTo>
                    <a:lnTo>
                      <a:pt x="16" y="5"/>
                    </a:lnTo>
                    <a:lnTo>
                      <a:pt x="25" y="20"/>
                    </a:lnTo>
                    <a:lnTo>
                      <a:pt x="38" y="45"/>
                    </a:lnTo>
                    <a:lnTo>
                      <a:pt x="47" y="65"/>
                    </a:lnTo>
                    <a:lnTo>
                      <a:pt x="57" y="91"/>
                    </a:lnTo>
                    <a:lnTo>
                      <a:pt x="65" y="118"/>
                    </a:lnTo>
                    <a:lnTo>
                      <a:pt x="68" y="134"/>
                    </a:lnTo>
                    <a:lnTo>
                      <a:pt x="68" y="139"/>
                    </a:lnTo>
                    <a:lnTo>
                      <a:pt x="68" y="144"/>
                    </a:lnTo>
                    <a:lnTo>
                      <a:pt x="67" y="149"/>
                    </a:lnTo>
                    <a:lnTo>
                      <a:pt x="65" y="154"/>
                    </a:lnTo>
                    <a:lnTo>
                      <a:pt x="62" y="155"/>
                    </a:lnTo>
                    <a:lnTo>
                      <a:pt x="57" y="155"/>
                    </a:lnTo>
                    <a:lnTo>
                      <a:pt x="52" y="153"/>
                    </a:lnTo>
                    <a:lnTo>
                      <a:pt x="48" y="150"/>
                    </a:lnTo>
                    <a:lnTo>
                      <a:pt x="42" y="144"/>
                    </a:lnTo>
                    <a:lnTo>
                      <a:pt x="38" y="137"/>
                    </a:lnTo>
                    <a:lnTo>
                      <a:pt x="31" y="127"/>
                    </a:lnTo>
                    <a:lnTo>
                      <a:pt x="20" y="100"/>
                    </a:lnTo>
                    <a:lnTo>
                      <a:pt x="13" y="73"/>
                    </a:lnTo>
                    <a:lnTo>
                      <a:pt x="7" y="52"/>
                    </a:lnTo>
                    <a:lnTo>
                      <a:pt x="2" y="28"/>
                    </a:lnTo>
                    <a:lnTo>
                      <a:pt x="1" y="17"/>
                    </a:lnTo>
                    <a:lnTo>
                      <a:pt x="0" y="9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74" name="Freeform 66"/>
              <p:cNvSpPr>
                <a:spLocks/>
              </p:cNvSpPr>
              <p:nvPr/>
            </p:nvSpPr>
            <p:spPr bwMode="auto">
              <a:xfrm>
                <a:off x="4357" y="3681"/>
                <a:ext cx="69" cy="155"/>
              </a:xfrm>
              <a:custGeom>
                <a:avLst/>
                <a:gdLst>
                  <a:gd name="T0" fmla="*/ 9 w 69"/>
                  <a:gd name="T1" fmla="*/ 0 h 155"/>
                  <a:gd name="T2" fmla="*/ 16 w 69"/>
                  <a:gd name="T3" fmla="*/ 6 h 155"/>
                  <a:gd name="T4" fmla="*/ 26 w 69"/>
                  <a:gd name="T5" fmla="*/ 21 h 155"/>
                  <a:gd name="T6" fmla="*/ 38 w 69"/>
                  <a:gd name="T7" fmla="*/ 45 h 155"/>
                  <a:gd name="T8" fmla="*/ 47 w 69"/>
                  <a:gd name="T9" fmla="*/ 66 h 155"/>
                  <a:gd name="T10" fmla="*/ 58 w 69"/>
                  <a:gd name="T11" fmla="*/ 92 h 155"/>
                  <a:gd name="T12" fmla="*/ 65 w 69"/>
                  <a:gd name="T13" fmla="*/ 118 h 155"/>
                  <a:gd name="T14" fmla="*/ 68 w 69"/>
                  <a:gd name="T15" fmla="*/ 134 h 155"/>
                  <a:gd name="T16" fmla="*/ 69 w 69"/>
                  <a:gd name="T17" fmla="*/ 139 h 155"/>
                  <a:gd name="T18" fmla="*/ 68 w 69"/>
                  <a:gd name="T19" fmla="*/ 144 h 155"/>
                  <a:gd name="T20" fmla="*/ 67 w 69"/>
                  <a:gd name="T21" fmla="*/ 150 h 155"/>
                  <a:gd name="T22" fmla="*/ 65 w 69"/>
                  <a:gd name="T23" fmla="*/ 153 h 155"/>
                  <a:gd name="T24" fmla="*/ 61 w 69"/>
                  <a:gd name="T25" fmla="*/ 155 h 155"/>
                  <a:gd name="T26" fmla="*/ 58 w 69"/>
                  <a:gd name="T27" fmla="*/ 155 h 155"/>
                  <a:gd name="T28" fmla="*/ 52 w 69"/>
                  <a:gd name="T29" fmla="*/ 153 h 155"/>
                  <a:gd name="T30" fmla="*/ 49 w 69"/>
                  <a:gd name="T31" fmla="*/ 151 h 155"/>
                  <a:gd name="T32" fmla="*/ 43 w 69"/>
                  <a:gd name="T33" fmla="*/ 144 h 155"/>
                  <a:gd name="T34" fmla="*/ 39 w 69"/>
                  <a:gd name="T35" fmla="*/ 137 h 155"/>
                  <a:gd name="T36" fmla="*/ 32 w 69"/>
                  <a:gd name="T37" fmla="*/ 127 h 155"/>
                  <a:gd name="T38" fmla="*/ 21 w 69"/>
                  <a:gd name="T39" fmla="*/ 100 h 155"/>
                  <a:gd name="T40" fmla="*/ 13 w 69"/>
                  <a:gd name="T41" fmla="*/ 73 h 155"/>
                  <a:gd name="T42" fmla="*/ 6 w 69"/>
                  <a:gd name="T43" fmla="*/ 52 h 155"/>
                  <a:gd name="T44" fmla="*/ 2 w 69"/>
                  <a:gd name="T45" fmla="*/ 28 h 155"/>
                  <a:gd name="T46" fmla="*/ 2 w 69"/>
                  <a:gd name="T47" fmla="*/ 17 h 155"/>
                  <a:gd name="T48" fmla="*/ 0 w 69"/>
                  <a:gd name="T49" fmla="*/ 8 h 155"/>
                  <a:gd name="T50" fmla="*/ 2 w 69"/>
                  <a:gd name="T51" fmla="*/ 3 h 155"/>
                  <a:gd name="T52" fmla="*/ 6 w 69"/>
                  <a:gd name="T53" fmla="*/ 0 h 155"/>
                  <a:gd name="T54" fmla="*/ 9 w 69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9" h="155">
                    <a:moveTo>
                      <a:pt x="9" y="0"/>
                    </a:moveTo>
                    <a:lnTo>
                      <a:pt x="16" y="6"/>
                    </a:lnTo>
                    <a:lnTo>
                      <a:pt x="26" y="21"/>
                    </a:lnTo>
                    <a:lnTo>
                      <a:pt x="38" y="45"/>
                    </a:lnTo>
                    <a:lnTo>
                      <a:pt x="47" y="66"/>
                    </a:lnTo>
                    <a:lnTo>
                      <a:pt x="58" y="92"/>
                    </a:lnTo>
                    <a:lnTo>
                      <a:pt x="65" y="118"/>
                    </a:lnTo>
                    <a:lnTo>
                      <a:pt x="68" y="134"/>
                    </a:lnTo>
                    <a:lnTo>
                      <a:pt x="69" y="139"/>
                    </a:lnTo>
                    <a:lnTo>
                      <a:pt x="68" y="144"/>
                    </a:lnTo>
                    <a:lnTo>
                      <a:pt x="67" y="150"/>
                    </a:lnTo>
                    <a:lnTo>
                      <a:pt x="65" y="153"/>
                    </a:lnTo>
                    <a:lnTo>
                      <a:pt x="61" y="155"/>
                    </a:lnTo>
                    <a:lnTo>
                      <a:pt x="58" y="155"/>
                    </a:lnTo>
                    <a:lnTo>
                      <a:pt x="52" y="153"/>
                    </a:lnTo>
                    <a:lnTo>
                      <a:pt x="49" y="151"/>
                    </a:lnTo>
                    <a:lnTo>
                      <a:pt x="43" y="144"/>
                    </a:lnTo>
                    <a:lnTo>
                      <a:pt x="39" y="137"/>
                    </a:lnTo>
                    <a:lnTo>
                      <a:pt x="32" y="127"/>
                    </a:lnTo>
                    <a:lnTo>
                      <a:pt x="21" y="100"/>
                    </a:lnTo>
                    <a:lnTo>
                      <a:pt x="13" y="73"/>
                    </a:lnTo>
                    <a:lnTo>
                      <a:pt x="6" y="52"/>
                    </a:lnTo>
                    <a:lnTo>
                      <a:pt x="2" y="28"/>
                    </a:lnTo>
                    <a:lnTo>
                      <a:pt x="2" y="17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75" name="Oval 67"/>
              <p:cNvSpPr>
                <a:spLocks noChangeArrowheads="1"/>
              </p:cNvSpPr>
              <p:nvPr/>
            </p:nvSpPr>
            <p:spPr bwMode="auto">
              <a:xfrm>
                <a:off x="4334" y="3695"/>
                <a:ext cx="41" cy="14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376" name="Oval 68"/>
              <p:cNvSpPr>
                <a:spLocks noChangeArrowheads="1"/>
              </p:cNvSpPr>
              <p:nvPr/>
            </p:nvSpPr>
            <p:spPr bwMode="auto">
              <a:xfrm>
                <a:off x="4334" y="3690"/>
                <a:ext cx="41" cy="14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377" name="Freeform 69"/>
              <p:cNvSpPr>
                <a:spLocks/>
              </p:cNvSpPr>
              <p:nvPr/>
            </p:nvSpPr>
            <p:spPr bwMode="auto">
              <a:xfrm>
                <a:off x="4375" y="3681"/>
                <a:ext cx="180" cy="120"/>
              </a:xfrm>
              <a:custGeom>
                <a:avLst/>
                <a:gdLst>
                  <a:gd name="T0" fmla="*/ 14 w 180"/>
                  <a:gd name="T1" fmla="*/ 2 h 120"/>
                  <a:gd name="T2" fmla="*/ 25 w 180"/>
                  <a:gd name="T3" fmla="*/ 5 h 120"/>
                  <a:gd name="T4" fmla="*/ 40 w 180"/>
                  <a:gd name="T5" fmla="*/ 12 h 120"/>
                  <a:gd name="T6" fmla="*/ 63 w 180"/>
                  <a:gd name="T7" fmla="*/ 25 h 120"/>
                  <a:gd name="T8" fmla="*/ 96 w 180"/>
                  <a:gd name="T9" fmla="*/ 46 h 120"/>
                  <a:gd name="T10" fmla="*/ 125 w 180"/>
                  <a:gd name="T11" fmla="*/ 67 h 120"/>
                  <a:gd name="T12" fmla="*/ 146 w 180"/>
                  <a:gd name="T13" fmla="*/ 83 h 120"/>
                  <a:gd name="T14" fmla="*/ 168 w 180"/>
                  <a:gd name="T15" fmla="*/ 98 h 120"/>
                  <a:gd name="T16" fmla="*/ 174 w 180"/>
                  <a:gd name="T17" fmla="*/ 105 h 120"/>
                  <a:gd name="T18" fmla="*/ 178 w 180"/>
                  <a:gd name="T19" fmla="*/ 109 h 120"/>
                  <a:gd name="T20" fmla="*/ 180 w 180"/>
                  <a:gd name="T21" fmla="*/ 113 h 120"/>
                  <a:gd name="T22" fmla="*/ 180 w 180"/>
                  <a:gd name="T23" fmla="*/ 117 h 120"/>
                  <a:gd name="T24" fmla="*/ 176 w 180"/>
                  <a:gd name="T25" fmla="*/ 119 h 120"/>
                  <a:gd name="T26" fmla="*/ 170 w 180"/>
                  <a:gd name="T27" fmla="*/ 120 h 120"/>
                  <a:gd name="T28" fmla="*/ 164 w 180"/>
                  <a:gd name="T29" fmla="*/ 119 h 120"/>
                  <a:gd name="T30" fmla="*/ 158 w 180"/>
                  <a:gd name="T31" fmla="*/ 117 h 120"/>
                  <a:gd name="T32" fmla="*/ 152 w 180"/>
                  <a:gd name="T33" fmla="*/ 115 h 120"/>
                  <a:gd name="T34" fmla="*/ 144 w 180"/>
                  <a:gd name="T35" fmla="*/ 111 h 120"/>
                  <a:gd name="T36" fmla="*/ 117 w 180"/>
                  <a:gd name="T37" fmla="*/ 96 h 120"/>
                  <a:gd name="T38" fmla="*/ 93 w 180"/>
                  <a:gd name="T39" fmla="*/ 82 h 120"/>
                  <a:gd name="T40" fmla="*/ 62 w 180"/>
                  <a:gd name="T41" fmla="*/ 61 h 120"/>
                  <a:gd name="T42" fmla="*/ 33 w 180"/>
                  <a:gd name="T43" fmla="*/ 40 h 120"/>
                  <a:gd name="T44" fmla="*/ 12 w 180"/>
                  <a:gd name="T45" fmla="*/ 22 h 120"/>
                  <a:gd name="T46" fmla="*/ 4 w 180"/>
                  <a:gd name="T47" fmla="*/ 13 h 120"/>
                  <a:gd name="T48" fmla="*/ 0 w 180"/>
                  <a:gd name="T49" fmla="*/ 6 h 120"/>
                  <a:gd name="T50" fmla="*/ 1 w 180"/>
                  <a:gd name="T51" fmla="*/ 1 h 120"/>
                  <a:gd name="T52" fmla="*/ 6 w 180"/>
                  <a:gd name="T53" fmla="*/ 0 h 120"/>
                  <a:gd name="T54" fmla="*/ 14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4" y="2"/>
                    </a:moveTo>
                    <a:lnTo>
                      <a:pt x="25" y="5"/>
                    </a:lnTo>
                    <a:lnTo>
                      <a:pt x="40" y="12"/>
                    </a:lnTo>
                    <a:lnTo>
                      <a:pt x="63" y="25"/>
                    </a:lnTo>
                    <a:lnTo>
                      <a:pt x="96" y="46"/>
                    </a:lnTo>
                    <a:lnTo>
                      <a:pt x="125" y="67"/>
                    </a:lnTo>
                    <a:lnTo>
                      <a:pt x="146" y="83"/>
                    </a:lnTo>
                    <a:lnTo>
                      <a:pt x="168" y="98"/>
                    </a:lnTo>
                    <a:lnTo>
                      <a:pt x="174" y="105"/>
                    </a:lnTo>
                    <a:lnTo>
                      <a:pt x="178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6" y="119"/>
                    </a:lnTo>
                    <a:lnTo>
                      <a:pt x="170" y="120"/>
                    </a:lnTo>
                    <a:lnTo>
                      <a:pt x="164" y="119"/>
                    </a:lnTo>
                    <a:lnTo>
                      <a:pt x="158" y="117"/>
                    </a:lnTo>
                    <a:lnTo>
                      <a:pt x="152" y="115"/>
                    </a:lnTo>
                    <a:lnTo>
                      <a:pt x="144" y="111"/>
                    </a:lnTo>
                    <a:lnTo>
                      <a:pt x="117" y="96"/>
                    </a:lnTo>
                    <a:lnTo>
                      <a:pt x="93" y="82"/>
                    </a:lnTo>
                    <a:lnTo>
                      <a:pt x="62" y="61"/>
                    </a:lnTo>
                    <a:lnTo>
                      <a:pt x="33" y="40"/>
                    </a:lnTo>
                    <a:lnTo>
                      <a:pt x="12" y="22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78" name="Freeform 70"/>
              <p:cNvSpPr>
                <a:spLocks/>
              </p:cNvSpPr>
              <p:nvPr/>
            </p:nvSpPr>
            <p:spPr bwMode="auto">
              <a:xfrm>
                <a:off x="4375" y="3676"/>
                <a:ext cx="180" cy="120"/>
              </a:xfrm>
              <a:custGeom>
                <a:avLst/>
                <a:gdLst>
                  <a:gd name="T0" fmla="*/ 14 w 180"/>
                  <a:gd name="T1" fmla="*/ 2 h 120"/>
                  <a:gd name="T2" fmla="*/ 25 w 180"/>
                  <a:gd name="T3" fmla="*/ 5 h 120"/>
                  <a:gd name="T4" fmla="*/ 40 w 180"/>
                  <a:gd name="T5" fmla="*/ 12 h 120"/>
                  <a:gd name="T6" fmla="*/ 63 w 180"/>
                  <a:gd name="T7" fmla="*/ 26 h 120"/>
                  <a:gd name="T8" fmla="*/ 96 w 180"/>
                  <a:gd name="T9" fmla="*/ 46 h 120"/>
                  <a:gd name="T10" fmla="*/ 125 w 180"/>
                  <a:gd name="T11" fmla="*/ 67 h 120"/>
                  <a:gd name="T12" fmla="*/ 146 w 180"/>
                  <a:gd name="T13" fmla="*/ 83 h 120"/>
                  <a:gd name="T14" fmla="*/ 168 w 180"/>
                  <a:gd name="T15" fmla="*/ 98 h 120"/>
                  <a:gd name="T16" fmla="*/ 174 w 180"/>
                  <a:gd name="T17" fmla="*/ 105 h 120"/>
                  <a:gd name="T18" fmla="*/ 178 w 180"/>
                  <a:gd name="T19" fmla="*/ 109 h 120"/>
                  <a:gd name="T20" fmla="*/ 180 w 180"/>
                  <a:gd name="T21" fmla="*/ 113 h 120"/>
                  <a:gd name="T22" fmla="*/ 180 w 180"/>
                  <a:gd name="T23" fmla="*/ 117 h 120"/>
                  <a:gd name="T24" fmla="*/ 176 w 180"/>
                  <a:gd name="T25" fmla="*/ 120 h 120"/>
                  <a:gd name="T26" fmla="*/ 170 w 180"/>
                  <a:gd name="T27" fmla="*/ 120 h 120"/>
                  <a:gd name="T28" fmla="*/ 164 w 180"/>
                  <a:gd name="T29" fmla="*/ 119 h 120"/>
                  <a:gd name="T30" fmla="*/ 158 w 180"/>
                  <a:gd name="T31" fmla="*/ 117 h 120"/>
                  <a:gd name="T32" fmla="*/ 152 w 180"/>
                  <a:gd name="T33" fmla="*/ 115 h 120"/>
                  <a:gd name="T34" fmla="*/ 144 w 180"/>
                  <a:gd name="T35" fmla="*/ 111 h 120"/>
                  <a:gd name="T36" fmla="*/ 117 w 180"/>
                  <a:gd name="T37" fmla="*/ 97 h 120"/>
                  <a:gd name="T38" fmla="*/ 93 w 180"/>
                  <a:gd name="T39" fmla="*/ 82 h 120"/>
                  <a:gd name="T40" fmla="*/ 62 w 180"/>
                  <a:gd name="T41" fmla="*/ 61 h 120"/>
                  <a:gd name="T42" fmla="*/ 33 w 180"/>
                  <a:gd name="T43" fmla="*/ 40 h 120"/>
                  <a:gd name="T44" fmla="*/ 12 w 180"/>
                  <a:gd name="T45" fmla="*/ 22 h 120"/>
                  <a:gd name="T46" fmla="*/ 4 w 180"/>
                  <a:gd name="T47" fmla="*/ 13 h 120"/>
                  <a:gd name="T48" fmla="*/ 0 w 180"/>
                  <a:gd name="T49" fmla="*/ 6 h 120"/>
                  <a:gd name="T50" fmla="*/ 1 w 180"/>
                  <a:gd name="T51" fmla="*/ 2 h 120"/>
                  <a:gd name="T52" fmla="*/ 6 w 180"/>
                  <a:gd name="T53" fmla="*/ 0 h 120"/>
                  <a:gd name="T54" fmla="*/ 14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4" y="2"/>
                    </a:moveTo>
                    <a:lnTo>
                      <a:pt x="25" y="5"/>
                    </a:lnTo>
                    <a:lnTo>
                      <a:pt x="40" y="12"/>
                    </a:lnTo>
                    <a:lnTo>
                      <a:pt x="63" y="26"/>
                    </a:lnTo>
                    <a:lnTo>
                      <a:pt x="96" y="46"/>
                    </a:lnTo>
                    <a:lnTo>
                      <a:pt x="125" y="67"/>
                    </a:lnTo>
                    <a:lnTo>
                      <a:pt x="146" y="83"/>
                    </a:lnTo>
                    <a:lnTo>
                      <a:pt x="168" y="98"/>
                    </a:lnTo>
                    <a:lnTo>
                      <a:pt x="174" y="105"/>
                    </a:lnTo>
                    <a:lnTo>
                      <a:pt x="178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6" y="120"/>
                    </a:lnTo>
                    <a:lnTo>
                      <a:pt x="170" y="120"/>
                    </a:lnTo>
                    <a:lnTo>
                      <a:pt x="164" y="119"/>
                    </a:lnTo>
                    <a:lnTo>
                      <a:pt x="158" y="117"/>
                    </a:lnTo>
                    <a:lnTo>
                      <a:pt x="152" y="115"/>
                    </a:lnTo>
                    <a:lnTo>
                      <a:pt x="144" y="111"/>
                    </a:lnTo>
                    <a:lnTo>
                      <a:pt x="117" y="97"/>
                    </a:lnTo>
                    <a:lnTo>
                      <a:pt x="93" y="82"/>
                    </a:lnTo>
                    <a:lnTo>
                      <a:pt x="62" y="61"/>
                    </a:lnTo>
                    <a:lnTo>
                      <a:pt x="33" y="40"/>
                    </a:lnTo>
                    <a:lnTo>
                      <a:pt x="12" y="22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79" name="Freeform 71"/>
              <p:cNvSpPr>
                <a:spLocks/>
              </p:cNvSpPr>
              <p:nvPr/>
            </p:nvSpPr>
            <p:spPr bwMode="auto">
              <a:xfrm>
                <a:off x="4380" y="3671"/>
                <a:ext cx="232" cy="69"/>
              </a:xfrm>
              <a:custGeom>
                <a:avLst/>
                <a:gdLst>
                  <a:gd name="T0" fmla="*/ 2 w 232"/>
                  <a:gd name="T1" fmla="*/ 5 h 69"/>
                  <a:gd name="T2" fmla="*/ 5 w 232"/>
                  <a:gd name="T3" fmla="*/ 3 h 69"/>
                  <a:gd name="T4" fmla="*/ 9 w 232"/>
                  <a:gd name="T5" fmla="*/ 1 h 69"/>
                  <a:gd name="T6" fmla="*/ 14 w 232"/>
                  <a:gd name="T7" fmla="*/ 0 h 69"/>
                  <a:gd name="T8" fmla="*/ 22 w 232"/>
                  <a:gd name="T9" fmla="*/ 1 h 69"/>
                  <a:gd name="T10" fmla="*/ 40 w 232"/>
                  <a:gd name="T11" fmla="*/ 5 h 69"/>
                  <a:gd name="T12" fmla="*/ 72 w 232"/>
                  <a:gd name="T13" fmla="*/ 11 h 69"/>
                  <a:gd name="T14" fmla="*/ 105 w 232"/>
                  <a:gd name="T15" fmla="*/ 19 h 69"/>
                  <a:gd name="T16" fmla="*/ 134 w 232"/>
                  <a:gd name="T17" fmla="*/ 26 h 69"/>
                  <a:gd name="T18" fmla="*/ 165 w 232"/>
                  <a:gd name="T19" fmla="*/ 35 h 69"/>
                  <a:gd name="T20" fmla="*/ 192 w 232"/>
                  <a:gd name="T21" fmla="*/ 44 h 69"/>
                  <a:gd name="T22" fmla="*/ 209 w 232"/>
                  <a:gd name="T23" fmla="*/ 50 h 69"/>
                  <a:gd name="T24" fmla="*/ 218 w 232"/>
                  <a:gd name="T25" fmla="*/ 53 h 69"/>
                  <a:gd name="T26" fmla="*/ 224 w 232"/>
                  <a:gd name="T27" fmla="*/ 56 h 69"/>
                  <a:gd name="T28" fmla="*/ 228 w 232"/>
                  <a:gd name="T29" fmla="*/ 58 h 69"/>
                  <a:gd name="T30" fmla="*/ 230 w 232"/>
                  <a:gd name="T31" fmla="*/ 61 h 69"/>
                  <a:gd name="T32" fmla="*/ 232 w 232"/>
                  <a:gd name="T33" fmla="*/ 64 h 69"/>
                  <a:gd name="T34" fmla="*/ 231 w 232"/>
                  <a:gd name="T35" fmla="*/ 67 h 69"/>
                  <a:gd name="T36" fmla="*/ 228 w 232"/>
                  <a:gd name="T37" fmla="*/ 68 h 69"/>
                  <a:gd name="T38" fmla="*/ 224 w 232"/>
                  <a:gd name="T39" fmla="*/ 68 h 69"/>
                  <a:gd name="T40" fmla="*/ 220 w 232"/>
                  <a:gd name="T41" fmla="*/ 69 h 69"/>
                  <a:gd name="T42" fmla="*/ 215 w 232"/>
                  <a:gd name="T43" fmla="*/ 68 h 69"/>
                  <a:gd name="T44" fmla="*/ 205 w 232"/>
                  <a:gd name="T45" fmla="*/ 67 h 69"/>
                  <a:gd name="T46" fmla="*/ 195 w 232"/>
                  <a:gd name="T47" fmla="*/ 66 h 69"/>
                  <a:gd name="T48" fmla="*/ 178 w 232"/>
                  <a:gd name="T49" fmla="*/ 62 h 69"/>
                  <a:gd name="T50" fmla="*/ 153 w 232"/>
                  <a:gd name="T51" fmla="*/ 57 h 69"/>
                  <a:gd name="T52" fmla="*/ 123 w 232"/>
                  <a:gd name="T53" fmla="*/ 50 h 69"/>
                  <a:gd name="T54" fmla="*/ 91 w 232"/>
                  <a:gd name="T55" fmla="*/ 42 h 69"/>
                  <a:gd name="T56" fmla="*/ 63 w 232"/>
                  <a:gd name="T57" fmla="*/ 34 h 69"/>
                  <a:gd name="T58" fmla="*/ 44 w 232"/>
                  <a:gd name="T59" fmla="*/ 28 h 69"/>
                  <a:gd name="T60" fmla="*/ 29 w 232"/>
                  <a:gd name="T61" fmla="*/ 23 h 69"/>
                  <a:gd name="T62" fmla="*/ 10 w 232"/>
                  <a:gd name="T63" fmla="*/ 15 h 69"/>
                  <a:gd name="T64" fmla="*/ 3 w 232"/>
                  <a:gd name="T65" fmla="*/ 13 h 69"/>
                  <a:gd name="T66" fmla="*/ 1 w 232"/>
                  <a:gd name="T67" fmla="*/ 10 h 69"/>
                  <a:gd name="T68" fmla="*/ 0 w 232"/>
                  <a:gd name="T69" fmla="*/ 8 h 69"/>
                  <a:gd name="T70" fmla="*/ 2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2" y="1"/>
                    </a:lnTo>
                    <a:lnTo>
                      <a:pt x="40" y="5"/>
                    </a:lnTo>
                    <a:lnTo>
                      <a:pt x="72" y="11"/>
                    </a:lnTo>
                    <a:lnTo>
                      <a:pt x="105" y="19"/>
                    </a:lnTo>
                    <a:lnTo>
                      <a:pt x="134" y="26"/>
                    </a:lnTo>
                    <a:lnTo>
                      <a:pt x="165" y="35"/>
                    </a:lnTo>
                    <a:lnTo>
                      <a:pt x="192" y="44"/>
                    </a:lnTo>
                    <a:lnTo>
                      <a:pt x="209" y="50"/>
                    </a:lnTo>
                    <a:lnTo>
                      <a:pt x="218" y="53"/>
                    </a:lnTo>
                    <a:lnTo>
                      <a:pt x="224" y="56"/>
                    </a:lnTo>
                    <a:lnTo>
                      <a:pt x="228" y="58"/>
                    </a:lnTo>
                    <a:lnTo>
                      <a:pt x="230" y="61"/>
                    </a:lnTo>
                    <a:lnTo>
                      <a:pt x="232" y="64"/>
                    </a:lnTo>
                    <a:lnTo>
                      <a:pt x="231" y="67"/>
                    </a:lnTo>
                    <a:lnTo>
                      <a:pt x="228" y="68"/>
                    </a:lnTo>
                    <a:lnTo>
                      <a:pt x="224" y="68"/>
                    </a:lnTo>
                    <a:lnTo>
                      <a:pt x="220" y="69"/>
                    </a:lnTo>
                    <a:lnTo>
                      <a:pt x="215" y="68"/>
                    </a:lnTo>
                    <a:lnTo>
                      <a:pt x="205" y="67"/>
                    </a:lnTo>
                    <a:lnTo>
                      <a:pt x="195" y="66"/>
                    </a:lnTo>
                    <a:lnTo>
                      <a:pt x="178" y="62"/>
                    </a:lnTo>
                    <a:lnTo>
                      <a:pt x="153" y="57"/>
                    </a:lnTo>
                    <a:lnTo>
                      <a:pt x="123" y="50"/>
                    </a:lnTo>
                    <a:lnTo>
                      <a:pt x="91" y="42"/>
                    </a:lnTo>
                    <a:lnTo>
                      <a:pt x="63" y="34"/>
                    </a:lnTo>
                    <a:lnTo>
                      <a:pt x="44" y="28"/>
                    </a:lnTo>
                    <a:lnTo>
                      <a:pt x="29" y="23"/>
                    </a:lnTo>
                    <a:lnTo>
                      <a:pt x="10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80" name="Freeform 72"/>
              <p:cNvSpPr>
                <a:spLocks/>
              </p:cNvSpPr>
              <p:nvPr/>
            </p:nvSpPr>
            <p:spPr bwMode="auto">
              <a:xfrm>
                <a:off x="4380" y="3666"/>
                <a:ext cx="232" cy="69"/>
              </a:xfrm>
              <a:custGeom>
                <a:avLst/>
                <a:gdLst>
                  <a:gd name="T0" fmla="*/ 2 w 232"/>
                  <a:gd name="T1" fmla="*/ 5 h 69"/>
                  <a:gd name="T2" fmla="*/ 5 w 232"/>
                  <a:gd name="T3" fmla="*/ 3 h 69"/>
                  <a:gd name="T4" fmla="*/ 9 w 232"/>
                  <a:gd name="T5" fmla="*/ 1 h 69"/>
                  <a:gd name="T6" fmla="*/ 14 w 232"/>
                  <a:gd name="T7" fmla="*/ 0 h 69"/>
                  <a:gd name="T8" fmla="*/ 22 w 232"/>
                  <a:gd name="T9" fmla="*/ 1 h 69"/>
                  <a:gd name="T10" fmla="*/ 40 w 232"/>
                  <a:gd name="T11" fmla="*/ 5 h 69"/>
                  <a:gd name="T12" fmla="*/ 72 w 232"/>
                  <a:gd name="T13" fmla="*/ 12 h 69"/>
                  <a:gd name="T14" fmla="*/ 105 w 232"/>
                  <a:gd name="T15" fmla="*/ 20 h 69"/>
                  <a:gd name="T16" fmla="*/ 134 w 232"/>
                  <a:gd name="T17" fmla="*/ 27 h 69"/>
                  <a:gd name="T18" fmla="*/ 165 w 232"/>
                  <a:gd name="T19" fmla="*/ 36 h 69"/>
                  <a:gd name="T20" fmla="*/ 192 w 232"/>
                  <a:gd name="T21" fmla="*/ 44 h 69"/>
                  <a:gd name="T22" fmla="*/ 209 w 232"/>
                  <a:gd name="T23" fmla="*/ 50 h 69"/>
                  <a:gd name="T24" fmla="*/ 218 w 232"/>
                  <a:gd name="T25" fmla="*/ 53 h 69"/>
                  <a:gd name="T26" fmla="*/ 224 w 232"/>
                  <a:gd name="T27" fmla="*/ 56 h 69"/>
                  <a:gd name="T28" fmla="*/ 228 w 232"/>
                  <a:gd name="T29" fmla="*/ 58 h 69"/>
                  <a:gd name="T30" fmla="*/ 230 w 232"/>
                  <a:gd name="T31" fmla="*/ 61 h 69"/>
                  <a:gd name="T32" fmla="*/ 232 w 232"/>
                  <a:gd name="T33" fmla="*/ 64 h 69"/>
                  <a:gd name="T34" fmla="*/ 231 w 232"/>
                  <a:gd name="T35" fmla="*/ 67 h 69"/>
                  <a:gd name="T36" fmla="*/ 228 w 232"/>
                  <a:gd name="T37" fmla="*/ 68 h 69"/>
                  <a:gd name="T38" fmla="*/ 224 w 232"/>
                  <a:gd name="T39" fmla="*/ 69 h 69"/>
                  <a:gd name="T40" fmla="*/ 220 w 232"/>
                  <a:gd name="T41" fmla="*/ 69 h 69"/>
                  <a:gd name="T42" fmla="*/ 215 w 232"/>
                  <a:gd name="T43" fmla="*/ 69 h 69"/>
                  <a:gd name="T44" fmla="*/ 205 w 232"/>
                  <a:gd name="T45" fmla="*/ 67 h 69"/>
                  <a:gd name="T46" fmla="*/ 195 w 232"/>
                  <a:gd name="T47" fmla="*/ 65 h 69"/>
                  <a:gd name="T48" fmla="*/ 178 w 232"/>
                  <a:gd name="T49" fmla="*/ 63 h 69"/>
                  <a:gd name="T50" fmla="*/ 153 w 232"/>
                  <a:gd name="T51" fmla="*/ 57 h 69"/>
                  <a:gd name="T52" fmla="*/ 123 w 232"/>
                  <a:gd name="T53" fmla="*/ 50 h 69"/>
                  <a:gd name="T54" fmla="*/ 91 w 232"/>
                  <a:gd name="T55" fmla="*/ 42 h 69"/>
                  <a:gd name="T56" fmla="*/ 63 w 232"/>
                  <a:gd name="T57" fmla="*/ 34 h 69"/>
                  <a:gd name="T58" fmla="*/ 44 w 232"/>
                  <a:gd name="T59" fmla="*/ 28 h 69"/>
                  <a:gd name="T60" fmla="*/ 29 w 232"/>
                  <a:gd name="T61" fmla="*/ 23 h 69"/>
                  <a:gd name="T62" fmla="*/ 10 w 232"/>
                  <a:gd name="T63" fmla="*/ 15 h 69"/>
                  <a:gd name="T64" fmla="*/ 3 w 232"/>
                  <a:gd name="T65" fmla="*/ 13 h 69"/>
                  <a:gd name="T66" fmla="*/ 1 w 232"/>
                  <a:gd name="T67" fmla="*/ 10 h 69"/>
                  <a:gd name="T68" fmla="*/ 0 w 232"/>
                  <a:gd name="T69" fmla="*/ 8 h 69"/>
                  <a:gd name="T70" fmla="*/ 2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2" y="1"/>
                    </a:lnTo>
                    <a:lnTo>
                      <a:pt x="40" y="5"/>
                    </a:lnTo>
                    <a:lnTo>
                      <a:pt x="72" y="12"/>
                    </a:lnTo>
                    <a:lnTo>
                      <a:pt x="105" y="20"/>
                    </a:lnTo>
                    <a:lnTo>
                      <a:pt x="134" y="27"/>
                    </a:lnTo>
                    <a:lnTo>
                      <a:pt x="165" y="36"/>
                    </a:lnTo>
                    <a:lnTo>
                      <a:pt x="192" y="44"/>
                    </a:lnTo>
                    <a:lnTo>
                      <a:pt x="209" y="50"/>
                    </a:lnTo>
                    <a:lnTo>
                      <a:pt x="218" y="53"/>
                    </a:lnTo>
                    <a:lnTo>
                      <a:pt x="224" y="56"/>
                    </a:lnTo>
                    <a:lnTo>
                      <a:pt x="228" y="58"/>
                    </a:lnTo>
                    <a:lnTo>
                      <a:pt x="230" y="61"/>
                    </a:lnTo>
                    <a:lnTo>
                      <a:pt x="232" y="64"/>
                    </a:lnTo>
                    <a:lnTo>
                      <a:pt x="231" y="67"/>
                    </a:lnTo>
                    <a:lnTo>
                      <a:pt x="228" y="68"/>
                    </a:lnTo>
                    <a:lnTo>
                      <a:pt x="224" y="69"/>
                    </a:lnTo>
                    <a:lnTo>
                      <a:pt x="220" y="69"/>
                    </a:lnTo>
                    <a:lnTo>
                      <a:pt x="215" y="69"/>
                    </a:lnTo>
                    <a:lnTo>
                      <a:pt x="205" y="67"/>
                    </a:lnTo>
                    <a:lnTo>
                      <a:pt x="195" y="65"/>
                    </a:lnTo>
                    <a:lnTo>
                      <a:pt x="178" y="63"/>
                    </a:lnTo>
                    <a:lnTo>
                      <a:pt x="153" y="57"/>
                    </a:lnTo>
                    <a:lnTo>
                      <a:pt x="123" y="50"/>
                    </a:lnTo>
                    <a:lnTo>
                      <a:pt x="91" y="42"/>
                    </a:lnTo>
                    <a:lnTo>
                      <a:pt x="63" y="34"/>
                    </a:lnTo>
                    <a:lnTo>
                      <a:pt x="44" y="28"/>
                    </a:lnTo>
                    <a:lnTo>
                      <a:pt x="29" y="23"/>
                    </a:lnTo>
                    <a:lnTo>
                      <a:pt x="10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81" name="Freeform 73"/>
              <p:cNvSpPr>
                <a:spLocks/>
              </p:cNvSpPr>
              <p:nvPr/>
            </p:nvSpPr>
            <p:spPr bwMode="auto">
              <a:xfrm>
                <a:off x="4366" y="3681"/>
                <a:ext cx="102" cy="153"/>
              </a:xfrm>
              <a:custGeom>
                <a:avLst/>
                <a:gdLst>
                  <a:gd name="T0" fmla="*/ 13 w 102"/>
                  <a:gd name="T1" fmla="*/ 0 h 153"/>
                  <a:gd name="T2" fmla="*/ 23 w 102"/>
                  <a:gd name="T3" fmla="*/ 6 h 153"/>
                  <a:gd name="T4" fmla="*/ 36 w 102"/>
                  <a:gd name="T5" fmla="*/ 21 h 153"/>
                  <a:gd name="T6" fmla="*/ 49 w 102"/>
                  <a:gd name="T7" fmla="*/ 40 h 153"/>
                  <a:gd name="T8" fmla="*/ 66 w 102"/>
                  <a:gd name="T9" fmla="*/ 65 h 153"/>
                  <a:gd name="T10" fmla="*/ 81 w 102"/>
                  <a:gd name="T11" fmla="*/ 91 h 153"/>
                  <a:gd name="T12" fmla="*/ 94 w 102"/>
                  <a:gd name="T13" fmla="*/ 117 h 153"/>
                  <a:gd name="T14" fmla="*/ 100 w 102"/>
                  <a:gd name="T15" fmla="*/ 133 h 153"/>
                  <a:gd name="T16" fmla="*/ 102 w 102"/>
                  <a:gd name="T17" fmla="*/ 138 h 153"/>
                  <a:gd name="T18" fmla="*/ 102 w 102"/>
                  <a:gd name="T19" fmla="*/ 143 h 153"/>
                  <a:gd name="T20" fmla="*/ 101 w 102"/>
                  <a:gd name="T21" fmla="*/ 149 h 153"/>
                  <a:gd name="T22" fmla="*/ 97 w 102"/>
                  <a:gd name="T23" fmla="*/ 152 h 153"/>
                  <a:gd name="T24" fmla="*/ 93 w 102"/>
                  <a:gd name="T25" fmla="*/ 153 h 153"/>
                  <a:gd name="T26" fmla="*/ 87 w 102"/>
                  <a:gd name="T27" fmla="*/ 153 h 153"/>
                  <a:gd name="T28" fmla="*/ 83 w 102"/>
                  <a:gd name="T29" fmla="*/ 151 h 153"/>
                  <a:gd name="T30" fmla="*/ 80 w 102"/>
                  <a:gd name="T31" fmla="*/ 149 h 153"/>
                  <a:gd name="T32" fmla="*/ 75 w 102"/>
                  <a:gd name="T33" fmla="*/ 144 h 153"/>
                  <a:gd name="T34" fmla="*/ 65 w 102"/>
                  <a:gd name="T35" fmla="*/ 130 h 153"/>
                  <a:gd name="T36" fmla="*/ 47 w 102"/>
                  <a:gd name="T37" fmla="*/ 103 h 153"/>
                  <a:gd name="T38" fmla="*/ 32 w 102"/>
                  <a:gd name="T39" fmla="*/ 79 h 153"/>
                  <a:gd name="T40" fmla="*/ 18 w 102"/>
                  <a:gd name="T41" fmla="*/ 53 h 153"/>
                  <a:gd name="T42" fmla="*/ 8 w 102"/>
                  <a:gd name="T43" fmla="*/ 32 h 153"/>
                  <a:gd name="T44" fmla="*/ 2 w 102"/>
                  <a:gd name="T45" fmla="*/ 17 h 153"/>
                  <a:gd name="T46" fmla="*/ 0 w 102"/>
                  <a:gd name="T47" fmla="*/ 9 h 153"/>
                  <a:gd name="T48" fmla="*/ 3 w 102"/>
                  <a:gd name="T49" fmla="*/ 3 h 153"/>
                  <a:gd name="T50" fmla="*/ 7 w 102"/>
                  <a:gd name="T51" fmla="*/ 0 h 153"/>
                  <a:gd name="T52" fmla="*/ 13 w 102"/>
                  <a:gd name="T53" fmla="*/ 0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2" h="153">
                    <a:moveTo>
                      <a:pt x="13" y="0"/>
                    </a:moveTo>
                    <a:lnTo>
                      <a:pt x="23" y="6"/>
                    </a:lnTo>
                    <a:lnTo>
                      <a:pt x="36" y="21"/>
                    </a:lnTo>
                    <a:lnTo>
                      <a:pt x="49" y="40"/>
                    </a:lnTo>
                    <a:lnTo>
                      <a:pt x="66" y="65"/>
                    </a:lnTo>
                    <a:lnTo>
                      <a:pt x="81" y="91"/>
                    </a:lnTo>
                    <a:lnTo>
                      <a:pt x="94" y="117"/>
                    </a:lnTo>
                    <a:lnTo>
                      <a:pt x="100" y="133"/>
                    </a:lnTo>
                    <a:lnTo>
                      <a:pt x="102" y="138"/>
                    </a:lnTo>
                    <a:lnTo>
                      <a:pt x="102" y="143"/>
                    </a:lnTo>
                    <a:lnTo>
                      <a:pt x="101" y="149"/>
                    </a:lnTo>
                    <a:lnTo>
                      <a:pt x="97" y="152"/>
                    </a:lnTo>
                    <a:lnTo>
                      <a:pt x="93" y="153"/>
                    </a:lnTo>
                    <a:lnTo>
                      <a:pt x="87" y="153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5" y="144"/>
                    </a:lnTo>
                    <a:lnTo>
                      <a:pt x="65" y="130"/>
                    </a:lnTo>
                    <a:lnTo>
                      <a:pt x="47" y="103"/>
                    </a:lnTo>
                    <a:lnTo>
                      <a:pt x="32" y="79"/>
                    </a:lnTo>
                    <a:lnTo>
                      <a:pt x="18" y="53"/>
                    </a:lnTo>
                    <a:lnTo>
                      <a:pt x="8" y="32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82" name="Freeform 74"/>
              <p:cNvSpPr>
                <a:spLocks/>
              </p:cNvSpPr>
              <p:nvPr/>
            </p:nvSpPr>
            <p:spPr bwMode="auto">
              <a:xfrm>
                <a:off x="4367" y="3676"/>
                <a:ext cx="103" cy="154"/>
              </a:xfrm>
              <a:custGeom>
                <a:avLst/>
                <a:gdLst>
                  <a:gd name="T0" fmla="*/ 14 w 103"/>
                  <a:gd name="T1" fmla="*/ 0 h 154"/>
                  <a:gd name="T2" fmla="*/ 23 w 103"/>
                  <a:gd name="T3" fmla="*/ 6 h 154"/>
                  <a:gd name="T4" fmla="*/ 36 w 103"/>
                  <a:gd name="T5" fmla="*/ 21 h 154"/>
                  <a:gd name="T6" fmla="*/ 50 w 103"/>
                  <a:gd name="T7" fmla="*/ 39 h 154"/>
                  <a:gd name="T8" fmla="*/ 66 w 103"/>
                  <a:gd name="T9" fmla="*/ 65 h 154"/>
                  <a:gd name="T10" fmla="*/ 82 w 103"/>
                  <a:gd name="T11" fmla="*/ 91 h 154"/>
                  <a:gd name="T12" fmla="*/ 95 w 103"/>
                  <a:gd name="T13" fmla="*/ 117 h 154"/>
                  <a:gd name="T14" fmla="*/ 101 w 103"/>
                  <a:gd name="T15" fmla="*/ 133 h 154"/>
                  <a:gd name="T16" fmla="*/ 101 w 103"/>
                  <a:gd name="T17" fmla="*/ 139 h 154"/>
                  <a:gd name="T18" fmla="*/ 103 w 103"/>
                  <a:gd name="T19" fmla="*/ 144 h 154"/>
                  <a:gd name="T20" fmla="*/ 101 w 103"/>
                  <a:gd name="T21" fmla="*/ 149 h 154"/>
                  <a:gd name="T22" fmla="*/ 98 w 103"/>
                  <a:gd name="T23" fmla="*/ 152 h 154"/>
                  <a:gd name="T24" fmla="*/ 94 w 103"/>
                  <a:gd name="T25" fmla="*/ 154 h 154"/>
                  <a:gd name="T26" fmla="*/ 88 w 103"/>
                  <a:gd name="T27" fmla="*/ 153 h 154"/>
                  <a:gd name="T28" fmla="*/ 83 w 103"/>
                  <a:gd name="T29" fmla="*/ 151 h 154"/>
                  <a:gd name="T30" fmla="*/ 80 w 103"/>
                  <a:gd name="T31" fmla="*/ 149 h 154"/>
                  <a:gd name="T32" fmla="*/ 76 w 103"/>
                  <a:gd name="T33" fmla="*/ 145 h 154"/>
                  <a:gd name="T34" fmla="*/ 65 w 103"/>
                  <a:gd name="T35" fmla="*/ 130 h 154"/>
                  <a:gd name="T36" fmla="*/ 48 w 103"/>
                  <a:gd name="T37" fmla="*/ 103 h 154"/>
                  <a:gd name="T38" fmla="*/ 33 w 103"/>
                  <a:gd name="T39" fmla="*/ 80 h 154"/>
                  <a:gd name="T40" fmla="*/ 18 w 103"/>
                  <a:gd name="T41" fmla="*/ 53 h 154"/>
                  <a:gd name="T42" fmla="*/ 8 w 103"/>
                  <a:gd name="T43" fmla="*/ 32 h 154"/>
                  <a:gd name="T44" fmla="*/ 2 w 103"/>
                  <a:gd name="T45" fmla="*/ 17 h 154"/>
                  <a:gd name="T46" fmla="*/ 0 w 103"/>
                  <a:gd name="T47" fmla="*/ 9 h 154"/>
                  <a:gd name="T48" fmla="*/ 3 w 103"/>
                  <a:gd name="T49" fmla="*/ 3 h 154"/>
                  <a:gd name="T50" fmla="*/ 8 w 103"/>
                  <a:gd name="T51" fmla="*/ 0 h 154"/>
                  <a:gd name="T52" fmla="*/ 14 w 103"/>
                  <a:gd name="T53" fmla="*/ 0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" h="154">
                    <a:moveTo>
                      <a:pt x="14" y="0"/>
                    </a:moveTo>
                    <a:lnTo>
                      <a:pt x="23" y="6"/>
                    </a:lnTo>
                    <a:lnTo>
                      <a:pt x="36" y="21"/>
                    </a:lnTo>
                    <a:lnTo>
                      <a:pt x="50" y="39"/>
                    </a:lnTo>
                    <a:lnTo>
                      <a:pt x="66" y="65"/>
                    </a:lnTo>
                    <a:lnTo>
                      <a:pt x="82" y="91"/>
                    </a:lnTo>
                    <a:lnTo>
                      <a:pt x="95" y="117"/>
                    </a:lnTo>
                    <a:lnTo>
                      <a:pt x="101" y="133"/>
                    </a:lnTo>
                    <a:lnTo>
                      <a:pt x="101" y="139"/>
                    </a:lnTo>
                    <a:lnTo>
                      <a:pt x="103" y="144"/>
                    </a:lnTo>
                    <a:lnTo>
                      <a:pt x="101" y="149"/>
                    </a:lnTo>
                    <a:lnTo>
                      <a:pt x="98" y="152"/>
                    </a:lnTo>
                    <a:lnTo>
                      <a:pt x="94" y="154"/>
                    </a:lnTo>
                    <a:lnTo>
                      <a:pt x="88" y="153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6" y="145"/>
                    </a:lnTo>
                    <a:lnTo>
                      <a:pt x="65" y="130"/>
                    </a:lnTo>
                    <a:lnTo>
                      <a:pt x="48" y="103"/>
                    </a:lnTo>
                    <a:lnTo>
                      <a:pt x="33" y="80"/>
                    </a:lnTo>
                    <a:lnTo>
                      <a:pt x="18" y="53"/>
                    </a:lnTo>
                    <a:lnTo>
                      <a:pt x="8" y="32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83" name="Freeform 75"/>
              <p:cNvSpPr>
                <a:spLocks/>
              </p:cNvSpPr>
              <p:nvPr/>
            </p:nvSpPr>
            <p:spPr bwMode="auto">
              <a:xfrm>
                <a:off x="4389" y="3674"/>
                <a:ext cx="85" cy="25"/>
              </a:xfrm>
              <a:custGeom>
                <a:avLst/>
                <a:gdLst>
                  <a:gd name="T0" fmla="*/ 1 w 85"/>
                  <a:gd name="T1" fmla="*/ 1 h 25"/>
                  <a:gd name="T2" fmla="*/ 1 w 85"/>
                  <a:gd name="T3" fmla="*/ 1 h 25"/>
                  <a:gd name="T4" fmla="*/ 4 w 85"/>
                  <a:gd name="T5" fmla="*/ 0 h 25"/>
                  <a:gd name="T6" fmla="*/ 5 w 85"/>
                  <a:gd name="T7" fmla="*/ 0 h 25"/>
                  <a:gd name="T8" fmla="*/ 8 w 85"/>
                  <a:gd name="T9" fmla="*/ 0 h 25"/>
                  <a:gd name="T10" fmla="*/ 14 w 85"/>
                  <a:gd name="T11" fmla="*/ 1 h 25"/>
                  <a:gd name="T12" fmla="*/ 26 w 85"/>
                  <a:gd name="T13" fmla="*/ 4 h 25"/>
                  <a:gd name="T14" fmla="*/ 39 w 85"/>
                  <a:gd name="T15" fmla="*/ 7 h 25"/>
                  <a:gd name="T16" fmla="*/ 49 w 85"/>
                  <a:gd name="T17" fmla="*/ 9 h 25"/>
                  <a:gd name="T18" fmla="*/ 60 w 85"/>
                  <a:gd name="T19" fmla="*/ 13 h 25"/>
                  <a:gd name="T20" fmla="*/ 71 w 85"/>
                  <a:gd name="T21" fmla="*/ 15 h 25"/>
                  <a:gd name="T22" fmla="*/ 77 w 85"/>
                  <a:gd name="T23" fmla="*/ 18 h 25"/>
                  <a:gd name="T24" fmla="*/ 81 w 85"/>
                  <a:gd name="T25" fmla="*/ 19 h 25"/>
                  <a:gd name="T26" fmla="*/ 82 w 85"/>
                  <a:gd name="T27" fmla="*/ 20 h 25"/>
                  <a:gd name="T28" fmla="*/ 84 w 85"/>
                  <a:gd name="T29" fmla="*/ 21 h 25"/>
                  <a:gd name="T30" fmla="*/ 85 w 85"/>
                  <a:gd name="T31" fmla="*/ 22 h 25"/>
                  <a:gd name="T32" fmla="*/ 85 w 85"/>
                  <a:gd name="T33" fmla="*/ 23 h 25"/>
                  <a:gd name="T34" fmla="*/ 85 w 85"/>
                  <a:gd name="T35" fmla="*/ 24 h 25"/>
                  <a:gd name="T36" fmla="*/ 84 w 85"/>
                  <a:gd name="T37" fmla="*/ 24 h 25"/>
                  <a:gd name="T38" fmla="*/ 82 w 85"/>
                  <a:gd name="T39" fmla="*/ 25 h 25"/>
                  <a:gd name="T40" fmla="*/ 81 w 85"/>
                  <a:gd name="T41" fmla="*/ 25 h 25"/>
                  <a:gd name="T42" fmla="*/ 79 w 85"/>
                  <a:gd name="T43" fmla="*/ 24 h 25"/>
                  <a:gd name="T44" fmla="*/ 76 w 85"/>
                  <a:gd name="T45" fmla="*/ 24 h 25"/>
                  <a:gd name="T46" fmla="*/ 72 w 85"/>
                  <a:gd name="T47" fmla="*/ 23 h 25"/>
                  <a:gd name="T48" fmla="*/ 65 w 85"/>
                  <a:gd name="T49" fmla="*/ 22 h 25"/>
                  <a:gd name="T50" fmla="*/ 56 w 85"/>
                  <a:gd name="T51" fmla="*/ 21 h 25"/>
                  <a:gd name="T52" fmla="*/ 45 w 85"/>
                  <a:gd name="T53" fmla="*/ 18 h 25"/>
                  <a:gd name="T54" fmla="*/ 33 w 85"/>
                  <a:gd name="T55" fmla="*/ 15 h 25"/>
                  <a:gd name="T56" fmla="*/ 23 w 85"/>
                  <a:gd name="T57" fmla="*/ 12 h 25"/>
                  <a:gd name="T58" fmla="*/ 17 w 85"/>
                  <a:gd name="T59" fmla="*/ 10 h 25"/>
                  <a:gd name="T60" fmla="*/ 11 w 85"/>
                  <a:gd name="T61" fmla="*/ 8 h 25"/>
                  <a:gd name="T62" fmla="*/ 4 w 85"/>
                  <a:gd name="T63" fmla="*/ 5 h 25"/>
                  <a:gd name="T64" fmla="*/ 1 w 85"/>
                  <a:gd name="T65" fmla="*/ 4 h 25"/>
                  <a:gd name="T66" fmla="*/ 1 w 85"/>
                  <a:gd name="T67" fmla="*/ 3 h 25"/>
                  <a:gd name="T68" fmla="*/ 0 w 85"/>
                  <a:gd name="T69" fmla="*/ 2 h 25"/>
                  <a:gd name="T70" fmla="*/ 1 w 85"/>
                  <a:gd name="T71" fmla="*/ 1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1" y="1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4" y="1"/>
                    </a:lnTo>
                    <a:lnTo>
                      <a:pt x="26" y="4"/>
                    </a:lnTo>
                    <a:lnTo>
                      <a:pt x="39" y="7"/>
                    </a:lnTo>
                    <a:lnTo>
                      <a:pt x="49" y="9"/>
                    </a:lnTo>
                    <a:lnTo>
                      <a:pt x="60" y="13"/>
                    </a:lnTo>
                    <a:lnTo>
                      <a:pt x="71" y="15"/>
                    </a:lnTo>
                    <a:lnTo>
                      <a:pt x="77" y="18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4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79" y="24"/>
                    </a:lnTo>
                    <a:lnTo>
                      <a:pt x="76" y="24"/>
                    </a:lnTo>
                    <a:lnTo>
                      <a:pt x="72" y="23"/>
                    </a:lnTo>
                    <a:lnTo>
                      <a:pt x="65" y="22"/>
                    </a:lnTo>
                    <a:lnTo>
                      <a:pt x="56" y="21"/>
                    </a:lnTo>
                    <a:lnTo>
                      <a:pt x="45" y="18"/>
                    </a:lnTo>
                    <a:lnTo>
                      <a:pt x="33" y="15"/>
                    </a:lnTo>
                    <a:lnTo>
                      <a:pt x="23" y="12"/>
                    </a:lnTo>
                    <a:lnTo>
                      <a:pt x="17" y="10"/>
                    </a:lnTo>
                    <a:lnTo>
                      <a:pt x="11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84" name="Freeform 76"/>
              <p:cNvSpPr>
                <a:spLocks/>
              </p:cNvSpPr>
              <p:nvPr/>
            </p:nvSpPr>
            <p:spPr bwMode="auto">
              <a:xfrm>
                <a:off x="4390" y="3672"/>
                <a:ext cx="85" cy="25"/>
              </a:xfrm>
              <a:custGeom>
                <a:avLst/>
                <a:gdLst>
                  <a:gd name="T0" fmla="*/ 0 w 85"/>
                  <a:gd name="T1" fmla="*/ 1 h 25"/>
                  <a:gd name="T2" fmla="*/ 2 w 85"/>
                  <a:gd name="T3" fmla="*/ 1 h 25"/>
                  <a:gd name="T4" fmla="*/ 4 w 85"/>
                  <a:gd name="T5" fmla="*/ 0 h 25"/>
                  <a:gd name="T6" fmla="*/ 6 w 85"/>
                  <a:gd name="T7" fmla="*/ 0 h 25"/>
                  <a:gd name="T8" fmla="*/ 8 w 85"/>
                  <a:gd name="T9" fmla="*/ 0 h 25"/>
                  <a:gd name="T10" fmla="*/ 15 w 85"/>
                  <a:gd name="T11" fmla="*/ 1 h 25"/>
                  <a:gd name="T12" fmla="*/ 27 w 85"/>
                  <a:gd name="T13" fmla="*/ 4 h 25"/>
                  <a:gd name="T14" fmla="*/ 39 w 85"/>
                  <a:gd name="T15" fmla="*/ 7 h 25"/>
                  <a:gd name="T16" fmla="*/ 50 w 85"/>
                  <a:gd name="T17" fmla="*/ 9 h 25"/>
                  <a:gd name="T18" fmla="*/ 61 w 85"/>
                  <a:gd name="T19" fmla="*/ 13 h 25"/>
                  <a:gd name="T20" fmla="*/ 71 w 85"/>
                  <a:gd name="T21" fmla="*/ 16 h 25"/>
                  <a:gd name="T22" fmla="*/ 78 w 85"/>
                  <a:gd name="T23" fmla="*/ 18 h 25"/>
                  <a:gd name="T24" fmla="*/ 81 w 85"/>
                  <a:gd name="T25" fmla="*/ 19 h 25"/>
                  <a:gd name="T26" fmla="*/ 82 w 85"/>
                  <a:gd name="T27" fmla="*/ 20 h 25"/>
                  <a:gd name="T28" fmla="*/ 84 w 85"/>
                  <a:gd name="T29" fmla="*/ 21 h 25"/>
                  <a:gd name="T30" fmla="*/ 85 w 85"/>
                  <a:gd name="T31" fmla="*/ 22 h 25"/>
                  <a:gd name="T32" fmla="*/ 85 w 85"/>
                  <a:gd name="T33" fmla="*/ 23 h 25"/>
                  <a:gd name="T34" fmla="*/ 85 w 85"/>
                  <a:gd name="T35" fmla="*/ 24 h 25"/>
                  <a:gd name="T36" fmla="*/ 84 w 85"/>
                  <a:gd name="T37" fmla="*/ 25 h 25"/>
                  <a:gd name="T38" fmla="*/ 83 w 85"/>
                  <a:gd name="T39" fmla="*/ 25 h 25"/>
                  <a:gd name="T40" fmla="*/ 81 w 85"/>
                  <a:gd name="T41" fmla="*/ 25 h 25"/>
                  <a:gd name="T42" fmla="*/ 80 w 85"/>
                  <a:gd name="T43" fmla="*/ 25 h 25"/>
                  <a:gd name="T44" fmla="*/ 75 w 85"/>
                  <a:gd name="T45" fmla="*/ 24 h 25"/>
                  <a:gd name="T46" fmla="*/ 72 w 85"/>
                  <a:gd name="T47" fmla="*/ 24 h 25"/>
                  <a:gd name="T48" fmla="*/ 65 w 85"/>
                  <a:gd name="T49" fmla="*/ 23 h 25"/>
                  <a:gd name="T50" fmla="*/ 56 w 85"/>
                  <a:gd name="T51" fmla="*/ 21 h 25"/>
                  <a:gd name="T52" fmla="*/ 46 w 85"/>
                  <a:gd name="T53" fmla="*/ 18 h 25"/>
                  <a:gd name="T54" fmla="*/ 34 w 85"/>
                  <a:gd name="T55" fmla="*/ 15 h 25"/>
                  <a:gd name="T56" fmla="*/ 23 w 85"/>
                  <a:gd name="T57" fmla="*/ 12 h 25"/>
                  <a:gd name="T58" fmla="*/ 16 w 85"/>
                  <a:gd name="T59" fmla="*/ 10 h 25"/>
                  <a:gd name="T60" fmla="*/ 10 w 85"/>
                  <a:gd name="T61" fmla="*/ 8 h 25"/>
                  <a:gd name="T62" fmla="*/ 4 w 85"/>
                  <a:gd name="T63" fmla="*/ 5 h 25"/>
                  <a:gd name="T64" fmla="*/ 1 w 85"/>
                  <a:gd name="T65" fmla="*/ 4 h 25"/>
                  <a:gd name="T66" fmla="*/ 0 w 85"/>
                  <a:gd name="T67" fmla="*/ 3 h 25"/>
                  <a:gd name="T68" fmla="*/ 0 w 85"/>
                  <a:gd name="T69" fmla="*/ 3 h 25"/>
                  <a:gd name="T70" fmla="*/ 0 w 85"/>
                  <a:gd name="T71" fmla="*/ 1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0" y="1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5" y="1"/>
                    </a:lnTo>
                    <a:lnTo>
                      <a:pt x="27" y="4"/>
                    </a:lnTo>
                    <a:lnTo>
                      <a:pt x="39" y="7"/>
                    </a:lnTo>
                    <a:lnTo>
                      <a:pt x="50" y="9"/>
                    </a:lnTo>
                    <a:lnTo>
                      <a:pt x="61" y="13"/>
                    </a:lnTo>
                    <a:lnTo>
                      <a:pt x="71" y="16"/>
                    </a:lnTo>
                    <a:lnTo>
                      <a:pt x="78" y="18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0" y="25"/>
                    </a:lnTo>
                    <a:lnTo>
                      <a:pt x="75" y="24"/>
                    </a:lnTo>
                    <a:lnTo>
                      <a:pt x="72" y="24"/>
                    </a:lnTo>
                    <a:lnTo>
                      <a:pt x="65" y="23"/>
                    </a:lnTo>
                    <a:lnTo>
                      <a:pt x="56" y="21"/>
                    </a:lnTo>
                    <a:lnTo>
                      <a:pt x="46" y="18"/>
                    </a:lnTo>
                    <a:lnTo>
                      <a:pt x="34" y="15"/>
                    </a:lnTo>
                    <a:lnTo>
                      <a:pt x="23" y="12"/>
                    </a:lnTo>
                    <a:lnTo>
                      <a:pt x="16" y="10"/>
                    </a:lnTo>
                    <a:lnTo>
                      <a:pt x="10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85" name="Freeform 77"/>
              <p:cNvSpPr>
                <a:spLocks/>
              </p:cNvSpPr>
              <p:nvPr/>
            </p:nvSpPr>
            <p:spPr bwMode="auto">
              <a:xfrm>
                <a:off x="4379" y="3679"/>
                <a:ext cx="73" cy="48"/>
              </a:xfrm>
              <a:custGeom>
                <a:avLst/>
                <a:gdLst>
                  <a:gd name="T0" fmla="*/ 6 w 73"/>
                  <a:gd name="T1" fmla="*/ 1 h 48"/>
                  <a:gd name="T2" fmla="*/ 10 w 73"/>
                  <a:gd name="T3" fmla="*/ 1 h 48"/>
                  <a:gd name="T4" fmla="*/ 16 w 73"/>
                  <a:gd name="T5" fmla="*/ 4 h 48"/>
                  <a:gd name="T6" fmla="*/ 26 w 73"/>
                  <a:gd name="T7" fmla="*/ 10 h 48"/>
                  <a:gd name="T8" fmla="*/ 39 w 73"/>
                  <a:gd name="T9" fmla="*/ 18 h 48"/>
                  <a:gd name="T10" fmla="*/ 51 w 73"/>
                  <a:gd name="T11" fmla="*/ 26 h 48"/>
                  <a:gd name="T12" fmla="*/ 60 w 73"/>
                  <a:gd name="T13" fmla="*/ 33 h 48"/>
                  <a:gd name="T14" fmla="*/ 69 w 73"/>
                  <a:gd name="T15" fmla="*/ 39 h 48"/>
                  <a:gd name="T16" fmla="*/ 71 w 73"/>
                  <a:gd name="T17" fmla="*/ 42 h 48"/>
                  <a:gd name="T18" fmla="*/ 73 w 73"/>
                  <a:gd name="T19" fmla="*/ 43 h 48"/>
                  <a:gd name="T20" fmla="*/ 73 w 73"/>
                  <a:gd name="T21" fmla="*/ 45 h 48"/>
                  <a:gd name="T22" fmla="*/ 73 w 73"/>
                  <a:gd name="T23" fmla="*/ 46 h 48"/>
                  <a:gd name="T24" fmla="*/ 72 w 73"/>
                  <a:gd name="T25" fmla="*/ 48 h 48"/>
                  <a:gd name="T26" fmla="*/ 70 w 73"/>
                  <a:gd name="T27" fmla="*/ 48 h 48"/>
                  <a:gd name="T28" fmla="*/ 67 w 73"/>
                  <a:gd name="T29" fmla="*/ 48 h 48"/>
                  <a:gd name="T30" fmla="*/ 64 w 73"/>
                  <a:gd name="T31" fmla="*/ 47 h 48"/>
                  <a:gd name="T32" fmla="*/ 62 w 73"/>
                  <a:gd name="T33" fmla="*/ 46 h 48"/>
                  <a:gd name="T34" fmla="*/ 58 w 73"/>
                  <a:gd name="T35" fmla="*/ 44 h 48"/>
                  <a:gd name="T36" fmla="*/ 48 w 73"/>
                  <a:gd name="T37" fmla="*/ 38 h 48"/>
                  <a:gd name="T38" fmla="*/ 38 w 73"/>
                  <a:gd name="T39" fmla="*/ 33 h 48"/>
                  <a:gd name="T40" fmla="*/ 25 w 73"/>
                  <a:gd name="T41" fmla="*/ 24 h 48"/>
                  <a:gd name="T42" fmla="*/ 14 w 73"/>
                  <a:gd name="T43" fmla="*/ 16 h 48"/>
                  <a:gd name="T44" fmla="*/ 5 w 73"/>
                  <a:gd name="T45" fmla="*/ 9 h 48"/>
                  <a:gd name="T46" fmla="*/ 2 w 73"/>
                  <a:gd name="T47" fmla="*/ 5 h 48"/>
                  <a:gd name="T48" fmla="*/ 0 w 73"/>
                  <a:gd name="T49" fmla="*/ 2 h 48"/>
                  <a:gd name="T50" fmla="*/ 1 w 73"/>
                  <a:gd name="T51" fmla="*/ 0 h 48"/>
                  <a:gd name="T52" fmla="*/ 2 w 73"/>
                  <a:gd name="T53" fmla="*/ 0 h 48"/>
                  <a:gd name="T54" fmla="*/ 6 w 73"/>
                  <a:gd name="T55" fmla="*/ 1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3" h="48">
                    <a:moveTo>
                      <a:pt x="6" y="1"/>
                    </a:moveTo>
                    <a:lnTo>
                      <a:pt x="10" y="1"/>
                    </a:lnTo>
                    <a:lnTo>
                      <a:pt x="16" y="4"/>
                    </a:lnTo>
                    <a:lnTo>
                      <a:pt x="26" y="10"/>
                    </a:lnTo>
                    <a:lnTo>
                      <a:pt x="39" y="18"/>
                    </a:lnTo>
                    <a:lnTo>
                      <a:pt x="51" y="26"/>
                    </a:lnTo>
                    <a:lnTo>
                      <a:pt x="60" y="33"/>
                    </a:lnTo>
                    <a:lnTo>
                      <a:pt x="69" y="39"/>
                    </a:lnTo>
                    <a:lnTo>
                      <a:pt x="71" y="42"/>
                    </a:lnTo>
                    <a:lnTo>
                      <a:pt x="73" y="43"/>
                    </a:lnTo>
                    <a:lnTo>
                      <a:pt x="73" y="45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0" y="48"/>
                    </a:lnTo>
                    <a:lnTo>
                      <a:pt x="67" y="48"/>
                    </a:lnTo>
                    <a:lnTo>
                      <a:pt x="64" y="47"/>
                    </a:lnTo>
                    <a:lnTo>
                      <a:pt x="62" y="46"/>
                    </a:lnTo>
                    <a:lnTo>
                      <a:pt x="58" y="44"/>
                    </a:lnTo>
                    <a:lnTo>
                      <a:pt x="48" y="38"/>
                    </a:lnTo>
                    <a:lnTo>
                      <a:pt x="38" y="33"/>
                    </a:lnTo>
                    <a:lnTo>
                      <a:pt x="25" y="24"/>
                    </a:lnTo>
                    <a:lnTo>
                      <a:pt x="14" y="16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86" name="Freeform 78"/>
              <p:cNvSpPr>
                <a:spLocks/>
              </p:cNvSpPr>
              <p:nvPr/>
            </p:nvSpPr>
            <p:spPr bwMode="auto">
              <a:xfrm>
                <a:off x="4381" y="3677"/>
                <a:ext cx="72" cy="48"/>
              </a:xfrm>
              <a:custGeom>
                <a:avLst/>
                <a:gdLst>
                  <a:gd name="T0" fmla="*/ 5 w 72"/>
                  <a:gd name="T1" fmla="*/ 1 h 48"/>
                  <a:gd name="T2" fmla="*/ 9 w 72"/>
                  <a:gd name="T3" fmla="*/ 2 h 48"/>
                  <a:gd name="T4" fmla="*/ 16 w 72"/>
                  <a:gd name="T5" fmla="*/ 4 h 48"/>
                  <a:gd name="T6" fmla="*/ 25 w 72"/>
                  <a:gd name="T7" fmla="*/ 10 h 48"/>
                  <a:gd name="T8" fmla="*/ 38 w 72"/>
                  <a:gd name="T9" fmla="*/ 18 h 48"/>
                  <a:gd name="T10" fmla="*/ 50 w 72"/>
                  <a:gd name="T11" fmla="*/ 27 h 48"/>
                  <a:gd name="T12" fmla="*/ 59 w 72"/>
                  <a:gd name="T13" fmla="*/ 33 h 48"/>
                  <a:gd name="T14" fmla="*/ 68 w 72"/>
                  <a:gd name="T15" fmla="*/ 39 h 48"/>
                  <a:gd name="T16" fmla="*/ 71 w 72"/>
                  <a:gd name="T17" fmla="*/ 42 h 48"/>
                  <a:gd name="T18" fmla="*/ 71 w 72"/>
                  <a:gd name="T19" fmla="*/ 44 h 48"/>
                  <a:gd name="T20" fmla="*/ 72 w 72"/>
                  <a:gd name="T21" fmla="*/ 45 h 48"/>
                  <a:gd name="T22" fmla="*/ 72 w 72"/>
                  <a:gd name="T23" fmla="*/ 46 h 48"/>
                  <a:gd name="T24" fmla="*/ 71 w 72"/>
                  <a:gd name="T25" fmla="*/ 48 h 48"/>
                  <a:gd name="T26" fmla="*/ 69 w 72"/>
                  <a:gd name="T27" fmla="*/ 48 h 48"/>
                  <a:gd name="T28" fmla="*/ 66 w 72"/>
                  <a:gd name="T29" fmla="*/ 47 h 48"/>
                  <a:gd name="T30" fmla="*/ 64 w 72"/>
                  <a:gd name="T31" fmla="*/ 47 h 48"/>
                  <a:gd name="T32" fmla="*/ 61 w 72"/>
                  <a:gd name="T33" fmla="*/ 46 h 48"/>
                  <a:gd name="T34" fmla="*/ 58 w 72"/>
                  <a:gd name="T35" fmla="*/ 44 h 48"/>
                  <a:gd name="T36" fmla="*/ 47 w 72"/>
                  <a:gd name="T37" fmla="*/ 38 h 48"/>
                  <a:gd name="T38" fmla="*/ 37 w 72"/>
                  <a:gd name="T39" fmla="*/ 33 h 48"/>
                  <a:gd name="T40" fmla="*/ 25 w 72"/>
                  <a:gd name="T41" fmla="*/ 24 h 48"/>
                  <a:gd name="T42" fmla="*/ 13 w 72"/>
                  <a:gd name="T43" fmla="*/ 16 h 48"/>
                  <a:gd name="T44" fmla="*/ 4 w 72"/>
                  <a:gd name="T45" fmla="*/ 9 h 48"/>
                  <a:gd name="T46" fmla="*/ 1 w 72"/>
                  <a:gd name="T47" fmla="*/ 5 h 48"/>
                  <a:gd name="T48" fmla="*/ 0 w 72"/>
                  <a:gd name="T49" fmla="*/ 2 h 48"/>
                  <a:gd name="T50" fmla="*/ 0 w 72"/>
                  <a:gd name="T51" fmla="*/ 0 h 48"/>
                  <a:gd name="T52" fmla="*/ 2 w 72"/>
                  <a:gd name="T53" fmla="*/ 0 h 48"/>
                  <a:gd name="T54" fmla="*/ 5 w 72"/>
                  <a:gd name="T55" fmla="*/ 1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2" h="48">
                    <a:moveTo>
                      <a:pt x="5" y="1"/>
                    </a:moveTo>
                    <a:lnTo>
                      <a:pt x="9" y="2"/>
                    </a:lnTo>
                    <a:lnTo>
                      <a:pt x="16" y="4"/>
                    </a:lnTo>
                    <a:lnTo>
                      <a:pt x="25" y="10"/>
                    </a:lnTo>
                    <a:lnTo>
                      <a:pt x="38" y="18"/>
                    </a:lnTo>
                    <a:lnTo>
                      <a:pt x="50" y="27"/>
                    </a:lnTo>
                    <a:lnTo>
                      <a:pt x="59" y="33"/>
                    </a:lnTo>
                    <a:lnTo>
                      <a:pt x="68" y="39"/>
                    </a:lnTo>
                    <a:lnTo>
                      <a:pt x="71" y="42"/>
                    </a:lnTo>
                    <a:lnTo>
                      <a:pt x="71" y="44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1" y="48"/>
                    </a:lnTo>
                    <a:lnTo>
                      <a:pt x="69" y="48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1" y="46"/>
                    </a:lnTo>
                    <a:lnTo>
                      <a:pt x="58" y="44"/>
                    </a:lnTo>
                    <a:lnTo>
                      <a:pt x="47" y="38"/>
                    </a:lnTo>
                    <a:lnTo>
                      <a:pt x="37" y="33"/>
                    </a:lnTo>
                    <a:lnTo>
                      <a:pt x="25" y="24"/>
                    </a:lnTo>
                    <a:lnTo>
                      <a:pt x="13" y="16"/>
                    </a:lnTo>
                    <a:lnTo>
                      <a:pt x="4" y="9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87" name="Freeform 79"/>
              <p:cNvSpPr>
                <a:spLocks/>
              </p:cNvSpPr>
              <p:nvPr/>
            </p:nvSpPr>
            <p:spPr bwMode="auto">
              <a:xfrm>
                <a:off x="4369" y="3686"/>
                <a:ext cx="39" cy="44"/>
              </a:xfrm>
              <a:custGeom>
                <a:avLst/>
                <a:gdLst>
                  <a:gd name="T0" fmla="*/ 5 w 39"/>
                  <a:gd name="T1" fmla="*/ 0 h 44"/>
                  <a:gd name="T2" fmla="*/ 8 w 39"/>
                  <a:gd name="T3" fmla="*/ 2 h 44"/>
                  <a:gd name="T4" fmla="*/ 13 w 39"/>
                  <a:gd name="T5" fmla="*/ 6 h 44"/>
                  <a:gd name="T6" fmla="*/ 18 w 39"/>
                  <a:gd name="T7" fmla="*/ 11 h 44"/>
                  <a:gd name="T8" fmla="*/ 25 w 39"/>
                  <a:gd name="T9" fmla="*/ 19 h 44"/>
                  <a:gd name="T10" fmla="*/ 31 w 39"/>
                  <a:gd name="T11" fmla="*/ 26 h 44"/>
                  <a:gd name="T12" fmla="*/ 36 w 39"/>
                  <a:gd name="T13" fmla="*/ 33 h 44"/>
                  <a:gd name="T14" fmla="*/ 38 w 39"/>
                  <a:gd name="T15" fmla="*/ 38 h 44"/>
                  <a:gd name="T16" fmla="*/ 38 w 39"/>
                  <a:gd name="T17" fmla="*/ 39 h 44"/>
                  <a:gd name="T18" fmla="*/ 39 w 39"/>
                  <a:gd name="T19" fmla="*/ 41 h 44"/>
                  <a:gd name="T20" fmla="*/ 38 w 39"/>
                  <a:gd name="T21" fmla="*/ 43 h 44"/>
                  <a:gd name="T22" fmla="*/ 37 w 39"/>
                  <a:gd name="T23" fmla="*/ 44 h 44"/>
                  <a:gd name="T24" fmla="*/ 36 w 39"/>
                  <a:gd name="T25" fmla="*/ 44 h 44"/>
                  <a:gd name="T26" fmla="*/ 33 w 39"/>
                  <a:gd name="T27" fmla="*/ 44 h 44"/>
                  <a:gd name="T28" fmla="*/ 31 w 39"/>
                  <a:gd name="T29" fmla="*/ 43 h 44"/>
                  <a:gd name="T30" fmla="*/ 31 w 39"/>
                  <a:gd name="T31" fmla="*/ 43 h 44"/>
                  <a:gd name="T32" fmla="*/ 28 w 39"/>
                  <a:gd name="T33" fmla="*/ 41 h 44"/>
                  <a:gd name="T34" fmla="*/ 25 w 39"/>
                  <a:gd name="T35" fmla="*/ 37 h 44"/>
                  <a:gd name="T36" fmla="*/ 18 w 39"/>
                  <a:gd name="T37" fmla="*/ 29 h 44"/>
                  <a:gd name="T38" fmla="*/ 12 w 39"/>
                  <a:gd name="T39" fmla="*/ 22 h 44"/>
                  <a:gd name="T40" fmla="*/ 6 w 39"/>
                  <a:gd name="T41" fmla="*/ 15 h 44"/>
                  <a:gd name="T42" fmla="*/ 3 w 39"/>
                  <a:gd name="T43" fmla="*/ 9 h 44"/>
                  <a:gd name="T44" fmla="*/ 0 w 39"/>
                  <a:gd name="T45" fmla="*/ 5 h 44"/>
                  <a:gd name="T46" fmla="*/ 0 w 39"/>
                  <a:gd name="T47" fmla="*/ 2 h 44"/>
                  <a:gd name="T48" fmla="*/ 0 w 39"/>
                  <a:gd name="T49" fmla="*/ 1 h 44"/>
                  <a:gd name="T50" fmla="*/ 2 w 39"/>
                  <a:gd name="T51" fmla="*/ 0 h 44"/>
                  <a:gd name="T52" fmla="*/ 5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5" y="0"/>
                    </a:moveTo>
                    <a:lnTo>
                      <a:pt x="8" y="2"/>
                    </a:lnTo>
                    <a:lnTo>
                      <a:pt x="13" y="6"/>
                    </a:lnTo>
                    <a:lnTo>
                      <a:pt x="18" y="11"/>
                    </a:lnTo>
                    <a:lnTo>
                      <a:pt x="25" y="19"/>
                    </a:lnTo>
                    <a:lnTo>
                      <a:pt x="31" y="26"/>
                    </a:lnTo>
                    <a:lnTo>
                      <a:pt x="36" y="33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38" y="43"/>
                    </a:lnTo>
                    <a:lnTo>
                      <a:pt x="37" y="44"/>
                    </a:lnTo>
                    <a:lnTo>
                      <a:pt x="36" y="44"/>
                    </a:lnTo>
                    <a:lnTo>
                      <a:pt x="33" y="44"/>
                    </a:lnTo>
                    <a:lnTo>
                      <a:pt x="31" y="43"/>
                    </a:lnTo>
                    <a:lnTo>
                      <a:pt x="28" y="41"/>
                    </a:lnTo>
                    <a:lnTo>
                      <a:pt x="25" y="37"/>
                    </a:lnTo>
                    <a:lnTo>
                      <a:pt x="18" y="29"/>
                    </a:lnTo>
                    <a:lnTo>
                      <a:pt x="12" y="22"/>
                    </a:lnTo>
                    <a:lnTo>
                      <a:pt x="6" y="15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88" name="Freeform 80"/>
              <p:cNvSpPr>
                <a:spLocks/>
              </p:cNvSpPr>
              <p:nvPr/>
            </p:nvSpPr>
            <p:spPr bwMode="auto">
              <a:xfrm>
                <a:off x="4371" y="3685"/>
                <a:ext cx="39" cy="44"/>
              </a:xfrm>
              <a:custGeom>
                <a:avLst/>
                <a:gdLst>
                  <a:gd name="T0" fmla="*/ 5 w 39"/>
                  <a:gd name="T1" fmla="*/ 0 h 44"/>
                  <a:gd name="T2" fmla="*/ 8 w 39"/>
                  <a:gd name="T3" fmla="*/ 1 h 44"/>
                  <a:gd name="T4" fmla="*/ 13 w 39"/>
                  <a:gd name="T5" fmla="*/ 5 h 44"/>
                  <a:gd name="T6" fmla="*/ 19 w 39"/>
                  <a:gd name="T7" fmla="*/ 11 h 44"/>
                  <a:gd name="T8" fmla="*/ 25 w 39"/>
                  <a:gd name="T9" fmla="*/ 18 h 44"/>
                  <a:gd name="T10" fmla="*/ 31 w 39"/>
                  <a:gd name="T11" fmla="*/ 25 h 44"/>
                  <a:gd name="T12" fmla="*/ 36 w 39"/>
                  <a:gd name="T13" fmla="*/ 33 h 44"/>
                  <a:gd name="T14" fmla="*/ 38 w 39"/>
                  <a:gd name="T15" fmla="*/ 37 h 44"/>
                  <a:gd name="T16" fmla="*/ 38 w 39"/>
                  <a:gd name="T17" fmla="*/ 39 h 44"/>
                  <a:gd name="T18" fmla="*/ 39 w 39"/>
                  <a:gd name="T19" fmla="*/ 40 h 44"/>
                  <a:gd name="T20" fmla="*/ 38 w 39"/>
                  <a:gd name="T21" fmla="*/ 42 h 44"/>
                  <a:gd name="T22" fmla="*/ 37 w 39"/>
                  <a:gd name="T23" fmla="*/ 43 h 44"/>
                  <a:gd name="T24" fmla="*/ 35 w 39"/>
                  <a:gd name="T25" fmla="*/ 44 h 44"/>
                  <a:gd name="T26" fmla="*/ 34 w 39"/>
                  <a:gd name="T27" fmla="*/ 43 h 44"/>
                  <a:gd name="T28" fmla="*/ 32 w 39"/>
                  <a:gd name="T29" fmla="*/ 43 h 44"/>
                  <a:gd name="T30" fmla="*/ 31 w 39"/>
                  <a:gd name="T31" fmla="*/ 42 h 44"/>
                  <a:gd name="T32" fmla="*/ 29 w 39"/>
                  <a:gd name="T33" fmla="*/ 41 h 44"/>
                  <a:gd name="T34" fmla="*/ 25 w 39"/>
                  <a:gd name="T35" fmla="*/ 37 h 44"/>
                  <a:gd name="T36" fmla="*/ 18 w 39"/>
                  <a:gd name="T37" fmla="*/ 29 h 44"/>
                  <a:gd name="T38" fmla="*/ 12 w 39"/>
                  <a:gd name="T39" fmla="*/ 22 h 44"/>
                  <a:gd name="T40" fmla="*/ 7 w 39"/>
                  <a:gd name="T41" fmla="*/ 14 h 44"/>
                  <a:gd name="T42" fmla="*/ 3 w 39"/>
                  <a:gd name="T43" fmla="*/ 9 h 44"/>
                  <a:gd name="T44" fmla="*/ 0 w 39"/>
                  <a:gd name="T45" fmla="*/ 4 h 44"/>
                  <a:gd name="T46" fmla="*/ 0 w 39"/>
                  <a:gd name="T47" fmla="*/ 2 h 44"/>
                  <a:gd name="T48" fmla="*/ 1 w 39"/>
                  <a:gd name="T49" fmla="*/ 0 h 44"/>
                  <a:gd name="T50" fmla="*/ 2 w 39"/>
                  <a:gd name="T51" fmla="*/ 0 h 44"/>
                  <a:gd name="T52" fmla="*/ 5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5" y="0"/>
                    </a:moveTo>
                    <a:lnTo>
                      <a:pt x="8" y="1"/>
                    </a:lnTo>
                    <a:lnTo>
                      <a:pt x="13" y="5"/>
                    </a:lnTo>
                    <a:lnTo>
                      <a:pt x="19" y="11"/>
                    </a:lnTo>
                    <a:lnTo>
                      <a:pt x="25" y="18"/>
                    </a:lnTo>
                    <a:lnTo>
                      <a:pt x="31" y="25"/>
                    </a:lnTo>
                    <a:lnTo>
                      <a:pt x="36" y="33"/>
                    </a:lnTo>
                    <a:lnTo>
                      <a:pt x="38" y="37"/>
                    </a:lnTo>
                    <a:lnTo>
                      <a:pt x="38" y="39"/>
                    </a:lnTo>
                    <a:lnTo>
                      <a:pt x="39" y="40"/>
                    </a:lnTo>
                    <a:lnTo>
                      <a:pt x="38" y="42"/>
                    </a:lnTo>
                    <a:lnTo>
                      <a:pt x="37" y="43"/>
                    </a:lnTo>
                    <a:lnTo>
                      <a:pt x="35" y="44"/>
                    </a:lnTo>
                    <a:lnTo>
                      <a:pt x="34" y="43"/>
                    </a:lnTo>
                    <a:lnTo>
                      <a:pt x="32" y="43"/>
                    </a:lnTo>
                    <a:lnTo>
                      <a:pt x="31" y="42"/>
                    </a:lnTo>
                    <a:lnTo>
                      <a:pt x="29" y="41"/>
                    </a:lnTo>
                    <a:lnTo>
                      <a:pt x="25" y="37"/>
                    </a:lnTo>
                    <a:lnTo>
                      <a:pt x="18" y="29"/>
                    </a:lnTo>
                    <a:lnTo>
                      <a:pt x="12" y="22"/>
                    </a:lnTo>
                    <a:lnTo>
                      <a:pt x="7" y="14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89" name="Oval 81"/>
              <p:cNvSpPr>
                <a:spLocks noChangeArrowheads="1"/>
              </p:cNvSpPr>
              <p:nvPr/>
            </p:nvSpPr>
            <p:spPr bwMode="auto">
              <a:xfrm>
                <a:off x="4344" y="3688"/>
                <a:ext cx="15" cy="5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390" name="Oval 82"/>
              <p:cNvSpPr>
                <a:spLocks noChangeArrowheads="1"/>
              </p:cNvSpPr>
              <p:nvPr/>
            </p:nvSpPr>
            <p:spPr bwMode="auto">
              <a:xfrm>
                <a:off x="4348" y="3686"/>
                <a:ext cx="14" cy="5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391" name="Freeform 83"/>
              <p:cNvSpPr>
                <a:spLocks/>
              </p:cNvSpPr>
              <p:nvPr/>
            </p:nvSpPr>
            <p:spPr bwMode="auto">
              <a:xfrm>
                <a:off x="4391" y="3512"/>
                <a:ext cx="132" cy="146"/>
              </a:xfrm>
              <a:custGeom>
                <a:avLst/>
                <a:gdLst>
                  <a:gd name="T0" fmla="*/ 6 w 132"/>
                  <a:gd name="T1" fmla="*/ 144 h 146"/>
                  <a:gd name="T2" fmla="*/ 3 w 132"/>
                  <a:gd name="T3" fmla="*/ 142 h 146"/>
                  <a:gd name="T4" fmla="*/ 1 w 132"/>
                  <a:gd name="T5" fmla="*/ 140 h 146"/>
                  <a:gd name="T6" fmla="*/ 0 w 132"/>
                  <a:gd name="T7" fmla="*/ 137 h 146"/>
                  <a:gd name="T8" fmla="*/ 0 w 132"/>
                  <a:gd name="T9" fmla="*/ 133 h 146"/>
                  <a:gd name="T10" fmla="*/ 6 w 132"/>
                  <a:gd name="T11" fmla="*/ 124 h 146"/>
                  <a:gd name="T12" fmla="*/ 15 w 132"/>
                  <a:gd name="T13" fmla="*/ 110 h 146"/>
                  <a:gd name="T14" fmla="*/ 26 w 132"/>
                  <a:gd name="T15" fmla="*/ 94 h 146"/>
                  <a:gd name="T16" fmla="*/ 46 w 132"/>
                  <a:gd name="T17" fmla="*/ 68 h 146"/>
                  <a:gd name="T18" fmla="*/ 68 w 132"/>
                  <a:gd name="T19" fmla="*/ 43 h 146"/>
                  <a:gd name="T20" fmla="*/ 84 w 132"/>
                  <a:gd name="T21" fmla="*/ 27 h 146"/>
                  <a:gd name="T22" fmla="*/ 93 w 132"/>
                  <a:gd name="T23" fmla="*/ 19 h 146"/>
                  <a:gd name="T24" fmla="*/ 104 w 132"/>
                  <a:gd name="T25" fmla="*/ 11 h 146"/>
                  <a:gd name="T26" fmla="*/ 108 w 132"/>
                  <a:gd name="T27" fmla="*/ 7 h 146"/>
                  <a:gd name="T28" fmla="*/ 113 w 132"/>
                  <a:gd name="T29" fmla="*/ 4 h 146"/>
                  <a:gd name="T30" fmla="*/ 118 w 132"/>
                  <a:gd name="T31" fmla="*/ 2 h 146"/>
                  <a:gd name="T32" fmla="*/ 123 w 132"/>
                  <a:gd name="T33" fmla="*/ 0 h 146"/>
                  <a:gd name="T34" fmla="*/ 126 w 132"/>
                  <a:gd name="T35" fmla="*/ 0 h 146"/>
                  <a:gd name="T36" fmla="*/ 130 w 132"/>
                  <a:gd name="T37" fmla="*/ 1 h 146"/>
                  <a:gd name="T38" fmla="*/ 131 w 132"/>
                  <a:gd name="T39" fmla="*/ 3 h 146"/>
                  <a:gd name="T40" fmla="*/ 132 w 132"/>
                  <a:gd name="T41" fmla="*/ 5 h 146"/>
                  <a:gd name="T42" fmla="*/ 132 w 132"/>
                  <a:gd name="T43" fmla="*/ 9 h 146"/>
                  <a:gd name="T44" fmla="*/ 130 w 132"/>
                  <a:gd name="T45" fmla="*/ 15 h 146"/>
                  <a:gd name="T46" fmla="*/ 125 w 132"/>
                  <a:gd name="T47" fmla="*/ 26 h 146"/>
                  <a:gd name="T48" fmla="*/ 118 w 132"/>
                  <a:gd name="T49" fmla="*/ 37 h 146"/>
                  <a:gd name="T50" fmla="*/ 104 w 132"/>
                  <a:gd name="T51" fmla="*/ 55 h 146"/>
                  <a:gd name="T52" fmla="*/ 83 w 132"/>
                  <a:gd name="T53" fmla="*/ 79 h 146"/>
                  <a:gd name="T54" fmla="*/ 62 w 132"/>
                  <a:gd name="T55" fmla="*/ 103 h 146"/>
                  <a:gd name="T56" fmla="*/ 49 w 132"/>
                  <a:gd name="T57" fmla="*/ 118 h 146"/>
                  <a:gd name="T58" fmla="*/ 37 w 132"/>
                  <a:gd name="T59" fmla="*/ 132 h 146"/>
                  <a:gd name="T60" fmla="*/ 25 w 132"/>
                  <a:gd name="T61" fmla="*/ 141 h 146"/>
                  <a:gd name="T62" fmla="*/ 18 w 132"/>
                  <a:gd name="T63" fmla="*/ 144 h 146"/>
                  <a:gd name="T64" fmla="*/ 15 w 132"/>
                  <a:gd name="T65" fmla="*/ 146 h 146"/>
                  <a:gd name="T66" fmla="*/ 8 w 132"/>
                  <a:gd name="T67" fmla="*/ 144 h 146"/>
                  <a:gd name="T68" fmla="*/ 6 w 132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2" h="146">
                    <a:moveTo>
                      <a:pt x="6" y="144"/>
                    </a:moveTo>
                    <a:lnTo>
                      <a:pt x="3" y="142"/>
                    </a:lnTo>
                    <a:lnTo>
                      <a:pt x="1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6" y="124"/>
                    </a:lnTo>
                    <a:lnTo>
                      <a:pt x="15" y="110"/>
                    </a:lnTo>
                    <a:lnTo>
                      <a:pt x="26" y="94"/>
                    </a:lnTo>
                    <a:lnTo>
                      <a:pt x="46" y="68"/>
                    </a:lnTo>
                    <a:lnTo>
                      <a:pt x="68" y="43"/>
                    </a:lnTo>
                    <a:lnTo>
                      <a:pt x="84" y="27"/>
                    </a:lnTo>
                    <a:lnTo>
                      <a:pt x="93" y="19"/>
                    </a:lnTo>
                    <a:lnTo>
                      <a:pt x="104" y="11"/>
                    </a:lnTo>
                    <a:lnTo>
                      <a:pt x="108" y="7"/>
                    </a:lnTo>
                    <a:lnTo>
                      <a:pt x="113" y="4"/>
                    </a:lnTo>
                    <a:lnTo>
                      <a:pt x="118" y="2"/>
                    </a:lnTo>
                    <a:lnTo>
                      <a:pt x="123" y="0"/>
                    </a:lnTo>
                    <a:lnTo>
                      <a:pt x="126" y="0"/>
                    </a:lnTo>
                    <a:lnTo>
                      <a:pt x="130" y="1"/>
                    </a:lnTo>
                    <a:lnTo>
                      <a:pt x="131" y="3"/>
                    </a:lnTo>
                    <a:lnTo>
                      <a:pt x="132" y="5"/>
                    </a:lnTo>
                    <a:lnTo>
                      <a:pt x="132" y="9"/>
                    </a:lnTo>
                    <a:lnTo>
                      <a:pt x="130" y="15"/>
                    </a:lnTo>
                    <a:lnTo>
                      <a:pt x="125" y="26"/>
                    </a:lnTo>
                    <a:lnTo>
                      <a:pt x="118" y="37"/>
                    </a:lnTo>
                    <a:lnTo>
                      <a:pt x="104" y="55"/>
                    </a:lnTo>
                    <a:lnTo>
                      <a:pt x="83" y="79"/>
                    </a:lnTo>
                    <a:lnTo>
                      <a:pt x="62" y="103"/>
                    </a:lnTo>
                    <a:lnTo>
                      <a:pt x="49" y="118"/>
                    </a:lnTo>
                    <a:lnTo>
                      <a:pt x="37" y="132"/>
                    </a:lnTo>
                    <a:lnTo>
                      <a:pt x="25" y="141"/>
                    </a:lnTo>
                    <a:lnTo>
                      <a:pt x="18" y="144"/>
                    </a:lnTo>
                    <a:lnTo>
                      <a:pt x="15" y="146"/>
                    </a:lnTo>
                    <a:lnTo>
                      <a:pt x="8" y="144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92" name="Freeform 84"/>
              <p:cNvSpPr>
                <a:spLocks/>
              </p:cNvSpPr>
              <p:nvPr/>
            </p:nvSpPr>
            <p:spPr bwMode="auto">
              <a:xfrm>
                <a:off x="4384" y="3512"/>
                <a:ext cx="131" cy="146"/>
              </a:xfrm>
              <a:custGeom>
                <a:avLst/>
                <a:gdLst>
                  <a:gd name="T0" fmla="*/ 6 w 131"/>
                  <a:gd name="T1" fmla="*/ 144 h 146"/>
                  <a:gd name="T2" fmla="*/ 2 w 131"/>
                  <a:gd name="T3" fmla="*/ 142 h 146"/>
                  <a:gd name="T4" fmla="*/ 0 w 131"/>
                  <a:gd name="T5" fmla="*/ 140 h 146"/>
                  <a:gd name="T6" fmla="*/ 0 w 131"/>
                  <a:gd name="T7" fmla="*/ 137 h 146"/>
                  <a:gd name="T8" fmla="*/ 0 w 131"/>
                  <a:gd name="T9" fmla="*/ 133 h 146"/>
                  <a:gd name="T10" fmla="*/ 5 w 131"/>
                  <a:gd name="T11" fmla="*/ 124 h 146"/>
                  <a:gd name="T12" fmla="*/ 13 w 131"/>
                  <a:gd name="T13" fmla="*/ 110 h 146"/>
                  <a:gd name="T14" fmla="*/ 25 w 131"/>
                  <a:gd name="T15" fmla="*/ 94 h 146"/>
                  <a:gd name="T16" fmla="*/ 46 w 131"/>
                  <a:gd name="T17" fmla="*/ 68 h 146"/>
                  <a:gd name="T18" fmla="*/ 68 w 131"/>
                  <a:gd name="T19" fmla="*/ 43 h 146"/>
                  <a:gd name="T20" fmla="*/ 84 w 131"/>
                  <a:gd name="T21" fmla="*/ 27 h 146"/>
                  <a:gd name="T22" fmla="*/ 93 w 131"/>
                  <a:gd name="T23" fmla="*/ 19 h 146"/>
                  <a:gd name="T24" fmla="*/ 103 w 131"/>
                  <a:gd name="T25" fmla="*/ 11 h 146"/>
                  <a:gd name="T26" fmla="*/ 107 w 131"/>
                  <a:gd name="T27" fmla="*/ 7 h 146"/>
                  <a:gd name="T28" fmla="*/ 112 w 131"/>
                  <a:gd name="T29" fmla="*/ 4 h 146"/>
                  <a:gd name="T30" fmla="*/ 118 w 131"/>
                  <a:gd name="T31" fmla="*/ 2 h 146"/>
                  <a:gd name="T32" fmla="*/ 123 w 131"/>
                  <a:gd name="T33" fmla="*/ 0 h 146"/>
                  <a:gd name="T34" fmla="*/ 125 w 131"/>
                  <a:gd name="T35" fmla="*/ 0 h 146"/>
                  <a:gd name="T36" fmla="*/ 129 w 131"/>
                  <a:gd name="T37" fmla="*/ 1 h 146"/>
                  <a:gd name="T38" fmla="*/ 130 w 131"/>
                  <a:gd name="T39" fmla="*/ 3 h 146"/>
                  <a:gd name="T40" fmla="*/ 131 w 131"/>
                  <a:gd name="T41" fmla="*/ 5 h 146"/>
                  <a:gd name="T42" fmla="*/ 131 w 131"/>
                  <a:gd name="T43" fmla="*/ 9 h 146"/>
                  <a:gd name="T44" fmla="*/ 129 w 131"/>
                  <a:gd name="T45" fmla="*/ 15 h 146"/>
                  <a:gd name="T46" fmla="*/ 124 w 131"/>
                  <a:gd name="T47" fmla="*/ 26 h 146"/>
                  <a:gd name="T48" fmla="*/ 117 w 131"/>
                  <a:gd name="T49" fmla="*/ 37 h 146"/>
                  <a:gd name="T50" fmla="*/ 103 w 131"/>
                  <a:gd name="T51" fmla="*/ 55 h 146"/>
                  <a:gd name="T52" fmla="*/ 83 w 131"/>
                  <a:gd name="T53" fmla="*/ 79 h 146"/>
                  <a:gd name="T54" fmla="*/ 62 w 131"/>
                  <a:gd name="T55" fmla="*/ 103 h 146"/>
                  <a:gd name="T56" fmla="*/ 48 w 131"/>
                  <a:gd name="T57" fmla="*/ 118 h 146"/>
                  <a:gd name="T58" fmla="*/ 35 w 131"/>
                  <a:gd name="T59" fmla="*/ 132 h 146"/>
                  <a:gd name="T60" fmla="*/ 25 w 131"/>
                  <a:gd name="T61" fmla="*/ 141 h 146"/>
                  <a:gd name="T62" fmla="*/ 18 w 131"/>
                  <a:gd name="T63" fmla="*/ 144 h 146"/>
                  <a:gd name="T64" fmla="*/ 13 w 131"/>
                  <a:gd name="T65" fmla="*/ 146 h 146"/>
                  <a:gd name="T66" fmla="*/ 7 w 131"/>
                  <a:gd name="T67" fmla="*/ 144 h 146"/>
                  <a:gd name="T68" fmla="*/ 6 w 131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1" h="146">
                    <a:moveTo>
                      <a:pt x="6" y="144"/>
                    </a:moveTo>
                    <a:lnTo>
                      <a:pt x="2" y="142"/>
                    </a:lnTo>
                    <a:lnTo>
                      <a:pt x="0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5" y="124"/>
                    </a:lnTo>
                    <a:lnTo>
                      <a:pt x="13" y="110"/>
                    </a:lnTo>
                    <a:lnTo>
                      <a:pt x="25" y="94"/>
                    </a:lnTo>
                    <a:lnTo>
                      <a:pt x="46" y="68"/>
                    </a:lnTo>
                    <a:lnTo>
                      <a:pt x="68" y="43"/>
                    </a:lnTo>
                    <a:lnTo>
                      <a:pt x="84" y="27"/>
                    </a:lnTo>
                    <a:lnTo>
                      <a:pt x="93" y="19"/>
                    </a:lnTo>
                    <a:lnTo>
                      <a:pt x="103" y="11"/>
                    </a:lnTo>
                    <a:lnTo>
                      <a:pt x="107" y="7"/>
                    </a:lnTo>
                    <a:lnTo>
                      <a:pt x="112" y="4"/>
                    </a:lnTo>
                    <a:lnTo>
                      <a:pt x="118" y="2"/>
                    </a:lnTo>
                    <a:lnTo>
                      <a:pt x="123" y="0"/>
                    </a:lnTo>
                    <a:lnTo>
                      <a:pt x="125" y="0"/>
                    </a:lnTo>
                    <a:lnTo>
                      <a:pt x="129" y="1"/>
                    </a:lnTo>
                    <a:lnTo>
                      <a:pt x="130" y="3"/>
                    </a:lnTo>
                    <a:lnTo>
                      <a:pt x="131" y="5"/>
                    </a:lnTo>
                    <a:lnTo>
                      <a:pt x="131" y="9"/>
                    </a:lnTo>
                    <a:lnTo>
                      <a:pt x="129" y="15"/>
                    </a:lnTo>
                    <a:lnTo>
                      <a:pt x="124" y="26"/>
                    </a:lnTo>
                    <a:lnTo>
                      <a:pt x="117" y="37"/>
                    </a:lnTo>
                    <a:lnTo>
                      <a:pt x="103" y="55"/>
                    </a:lnTo>
                    <a:lnTo>
                      <a:pt x="83" y="79"/>
                    </a:lnTo>
                    <a:lnTo>
                      <a:pt x="62" y="103"/>
                    </a:lnTo>
                    <a:lnTo>
                      <a:pt x="48" y="118"/>
                    </a:lnTo>
                    <a:lnTo>
                      <a:pt x="35" y="132"/>
                    </a:lnTo>
                    <a:lnTo>
                      <a:pt x="25" y="141"/>
                    </a:lnTo>
                    <a:lnTo>
                      <a:pt x="18" y="144"/>
                    </a:lnTo>
                    <a:lnTo>
                      <a:pt x="13" y="146"/>
                    </a:lnTo>
                    <a:lnTo>
                      <a:pt x="7" y="144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93" name="Freeform 85"/>
              <p:cNvSpPr>
                <a:spLocks/>
              </p:cNvSpPr>
              <p:nvPr/>
            </p:nvSpPr>
            <p:spPr bwMode="auto">
              <a:xfrm>
                <a:off x="4370" y="3492"/>
                <a:ext cx="55" cy="148"/>
              </a:xfrm>
              <a:custGeom>
                <a:avLst/>
                <a:gdLst>
                  <a:gd name="T0" fmla="*/ 39 w 55"/>
                  <a:gd name="T1" fmla="*/ 1 h 148"/>
                  <a:gd name="T2" fmla="*/ 35 w 55"/>
                  <a:gd name="T3" fmla="*/ 5 h 148"/>
                  <a:gd name="T4" fmla="*/ 33 w 55"/>
                  <a:gd name="T5" fmla="*/ 8 h 148"/>
                  <a:gd name="T6" fmla="*/ 27 w 55"/>
                  <a:gd name="T7" fmla="*/ 18 h 148"/>
                  <a:gd name="T8" fmla="*/ 22 w 55"/>
                  <a:gd name="T9" fmla="*/ 34 h 148"/>
                  <a:gd name="T10" fmla="*/ 18 w 55"/>
                  <a:gd name="T11" fmla="*/ 47 h 148"/>
                  <a:gd name="T12" fmla="*/ 14 w 55"/>
                  <a:gd name="T13" fmla="*/ 62 h 148"/>
                  <a:gd name="T14" fmla="*/ 9 w 55"/>
                  <a:gd name="T15" fmla="*/ 82 h 148"/>
                  <a:gd name="T16" fmla="*/ 7 w 55"/>
                  <a:gd name="T17" fmla="*/ 96 h 148"/>
                  <a:gd name="T18" fmla="*/ 3 w 55"/>
                  <a:gd name="T19" fmla="*/ 112 h 148"/>
                  <a:gd name="T20" fmla="*/ 2 w 55"/>
                  <a:gd name="T21" fmla="*/ 127 h 148"/>
                  <a:gd name="T22" fmla="*/ 0 w 55"/>
                  <a:gd name="T23" fmla="*/ 136 h 148"/>
                  <a:gd name="T24" fmla="*/ 1 w 55"/>
                  <a:gd name="T25" fmla="*/ 143 h 148"/>
                  <a:gd name="T26" fmla="*/ 6 w 55"/>
                  <a:gd name="T27" fmla="*/ 148 h 148"/>
                  <a:gd name="T28" fmla="*/ 14 w 55"/>
                  <a:gd name="T29" fmla="*/ 148 h 148"/>
                  <a:gd name="T30" fmla="*/ 20 w 55"/>
                  <a:gd name="T31" fmla="*/ 146 h 148"/>
                  <a:gd name="T32" fmla="*/ 26 w 55"/>
                  <a:gd name="T33" fmla="*/ 140 h 148"/>
                  <a:gd name="T34" fmla="*/ 30 w 55"/>
                  <a:gd name="T35" fmla="*/ 131 h 148"/>
                  <a:gd name="T36" fmla="*/ 36 w 55"/>
                  <a:gd name="T37" fmla="*/ 115 h 148"/>
                  <a:gd name="T38" fmla="*/ 39 w 55"/>
                  <a:gd name="T39" fmla="*/ 100 h 148"/>
                  <a:gd name="T40" fmla="*/ 42 w 55"/>
                  <a:gd name="T41" fmla="*/ 84 h 148"/>
                  <a:gd name="T42" fmla="*/ 48 w 55"/>
                  <a:gd name="T43" fmla="*/ 64 h 148"/>
                  <a:gd name="T44" fmla="*/ 51 w 55"/>
                  <a:gd name="T45" fmla="*/ 49 h 148"/>
                  <a:gd name="T46" fmla="*/ 53 w 55"/>
                  <a:gd name="T47" fmla="*/ 35 h 148"/>
                  <a:gd name="T48" fmla="*/ 54 w 55"/>
                  <a:gd name="T49" fmla="*/ 20 h 148"/>
                  <a:gd name="T50" fmla="*/ 55 w 55"/>
                  <a:gd name="T51" fmla="*/ 9 h 148"/>
                  <a:gd name="T52" fmla="*/ 54 w 55"/>
                  <a:gd name="T53" fmla="*/ 7 h 148"/>
                  <a:gd name="T54" fmla="*/ 53 w 55"/>
                  <a:gd name="T55" fmla="*/ 3 h 148"/>
                  <a:gd name="T56" fmla="*/ 50 w 55"/>
                  <a:gd name="T57" fmla="*/ 0 h 148"/>
                  <a:gd name="T58" fmla="*/ 46 w 55"/>
                  <a:gd name="T59" fmla="*/ 0 h 148"/>
                  <a:gd name="T60" fmla="*/ 42 w 55"/>
                  <a:gd name="T61" fmla="*/ 0 h 148"/>
                  <a:gd name="T62" fmla="*/ 39 w 55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8">
                    <a:moveTo>
                      <a:pt x="39" y="1"/>
                    </a:moveTo>
                    <a:lnTo>
                      <a:pt x="35" y="5"/>
                    </a:lnTo>
                    <a:lnTo>
                      <a:pt x="33" y="8"/>
                    </a:lnTo>
                    <a:lnTo>
                      <a:pt x="27" y="18"/>
                    </a:lnTo>
                    <a:lnTo>
                      <a:pt x="22" y="34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9" y="82"/>
                    </a:lnTo>
                    <a:lnTo>
                      <a:pt x="7" y="96"/>
                    </a:lnTo>
                    <a:lnTo>
                      <a:pt x="3" y="112"/>
                    </a:lnTo>
                    <a:lnTo>
                      <a:pt x="2" y="127"/>
                    </a:lnTo>
                    <a:lnTo>
                      <a:pt x="0" y="136"/>
                    </a:lnTo>
                    <a:lnTo>
                      <a:pt x="1" y="143"/>
                    </a:lnTo>
                    <a:lnTo>
                      <a:pt x="6" y="148"/>
                    </a:lnTo>
                    <a:lnTo>
                      <a:pt x="14" y="148"/>
                    </a:lnTo>
                    <a:lnTo>
                      <a:pt x="20" y="146"/>
                    </a:lnTo>
                    <a:lnTo>
                      <a:pt x="26" y="140"/>
                    </a:lnTo>
                    <a:lnTo>
                      <a:pt x="30" y="131"/>
                    </a:lnTo>
                    <a:lnTo>
                      <a:pt x="36" y="115"/>
                    </a:lnTo>
                    <a:lnTo>
                      <a:pt x="39" y="100"/>
                    </a:lnTo>
                    <a:lnTo>
                      <a:pt x="42" y="84"/>
                    </a:lnTo>
                    <a:lnTo>
                      <a:pt x="48" y="64"/>
                    </a:lnTo>
                    <a:lnTo>
                      <a:pt x="51" y="49"/>
                    </a:lnTo>
                    <a:lnTo>
                      <a:pt x="53" y="35"/>
                    </a:lnTo>
                    <a:lnTo>
                      <a:pt x="54" y="20"/>
                    </a:lnTo>
                    <a:lnTo>
                      <a:pt x="55" y="9"/>
                    </a:lnTo>
                    <a:lnTo>
                      <a:pt x="54" y="7"/>
                    </a:lnTo>
                    <a:lnTo>
                      <a:pt x="53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94" name="Freeform 86"/>
              <p:cNvSpPr>
                <a:spLocks/>
              </p:cNvSpPr>
              <p:nvPr/>
            </p:nvSpPr>
            <p:spPr bwMode="auto">
              <a:xfrm>
                <a:off x="4363" y="3492"/>
                <a:ext cx="55" cy="148"/>
              </a:xfrm>
              <a:custGeom>
                <a:avLst/>
                <a:gdLst>
                  <a:gd name="T0" fmla="*/ 38 w 55"/>
                  <a:gd name="T1" fmla="*/ 1 h 148"/>
                  <a:gd name="T2" fmla="*/ 34 w 55"/>
                  <a:gd name="T3" fmla="*/ 5 h 148"/>
                  <a:gd name="T4" fmla="*/ 32 w 55"/>
                  <a:gd name="T5" fmla="*/ 8 h 148"/>
                  <a:gd name="T6" fmla="*/ 27 w 55"/>
                  <a:gd name="T7" fmla="*/ 18 h 148"/>
                  <a:gd name="T8" fmla="*/ 21 w 55"/>
                  <a:gd name="T9" fmla="*/ 34 h 148"/>
                  <a:gd name="T10" fmla="*/ 18 w 55"/>
                  <a:gd name="T11" fmla="*/ 47 h 148"/>
                  <a:gd name="T12" fmla="*/ 14 w 55"/>
                  <a:gd name="T13" fmla="*/ 62 h 148"/>
                  <a:gd name="T14" fmla="*/ 9 w 55"/>
                  <a:gd name="T15" fmla="*/ 82 h 148"/>
                  <a:gd name="T16" fmla="*/ 6 w 55"/>
                  <a:gd name="T17" fmla="*/ 96 h 148"/>
                  <a:gd name="T18" fmla="*/ 2 w 55"/>
                  <a:gd name="T19" fmla="*/ 112 h 148"/>
                  <a:gd name="T20" fmla="*/ 1 w 55"/>
                  <a:gd name="T21" fmla="*/ 127 h 148"/>
                  <a:gd name="T22" fmla="*/ 0 w 55"/>
                  <a:gd name="T23" fmla="*/ 136 h 148"/>
                  <a:gd name="T24" fmla="*/ 0 w 55"/>
                  <a:gd name="T25" fmla="*/ 143 h 148"/>
                  <a:gd name="T26" fmla="*/ 6 w 55"/>
                  <a:gd name="T27" fmla="*/ 148 h 148"/>
                  <a:gd name="T28" fmla="*/ 13 w 55"/>
                  <a:gd name="T29" fmla="*/ 148 h 148"/>
                  <a:gd name="T30" fmla="*/ 20 w 55"/>
                  <a:gd name="T31" fmla="*/ 146 h 148"/>
                  <a:gd name="T32" fmla="*/ 25 w 55"/>
                  <a:gd name="T33" fmla="*/ 140 h 148"/>
                  <a:gd name="T34" fmla="*/ 29 w 55"/>
                  <a:gd name="T35" fmla="*/ 131 h 148"/>
                  <a:gd name="T36" fmla="*/ 34 w 55"/>
                  <a:gd name="T37" fmla="*/ 115 h 148"/>
                  <a:gd name="T38" fmla="*/ 38 w 55"/>
                  <a:gd name="T39" fmla="*/ 100 h 148"/>
                  <a:gd name="T40" fmla="*/ 42 w 55"/>
                  <a:gd name="T41" fmla="*/ 84 h 148"/>
                  <a:gd name="T42" fmla="*/ 47 w 55"/>
                  <a:gd name="T43" fmla="*/ 64 h 148"/>
                  <a:gd name="T44" fmla="*/ 50 w 55"/>
                  <a:gd name="T45" fmla="*/ 49 h 148"/>
                  <a:gd name="T46" fmla="*/ 52 w 55"/>
                  <a:gd name="T47" fmla="*/ 35 h 148"/>
                  <a:gd name="T48" fmla="*/ 54 w 55"/>
                  <a:gd name="T49" fmla="*/ 20 h 148"/>
                  <a:gd name="T50" fmla="*/ 55 w 55"/>
                  <a:gd name="T51" fmla="*/ 9 h 148"/>
                  <a:gd name="T52" fmla="*/ 54 w 55"/>
                  <a:gd name="T53" fmla="*/ 7 h 148"/>
                  <a:gd name="T54" fmla="*/ 52 w 55"/>
                  <a:gd name="T55" fmla="*/ 3 h 148"/>
                  <a:gd name="T56" fmla="*/ 49 w 55"/>
                  <a:gd name="T57" fmla="*/ 0 h 148"/>
                  <a:gd name="T58" fmla="*/ 46 w 55"/>
                  <a:gd name="T59" fmla="*/ 0 h 148"/>
                  <a:gd name="T60" fmla="*/ 42 w 55"/>
                  <a:gd name="T61" fmla="*/ 0 h 148"/>
                  <a:gd name="T62" fmla="*/ 38 w 55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8">
                    <a:moveTo>
                      <a:pt x="38" y="1"/>
                    </a:moveTo>
                    <a:lnTo>
                      <a:pt x="34" y="5"/>
                    </a:lnTo>
                    <a:lnTo>
                      <a:pt x="32" y="8"/>
                    </a:lnTo>
                    <a:lnTo>
                      <a:pt x="27" y="18"/>
                    </a:lnTo>
                    <a:lnTo>
                      <a:pt x="21" y="34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9" y="82"/>
                    </a:lnTo>
                    <a:lnTo>
                      <a:pt x="6" y="96"/>
                    </a:lnTo>
                    <a:lnTo>
                      <a:pt x="2" y="112"/>
                    </a:lnTo>
                    <a:lnTo>
                      <a:pt x="1" y="127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6" y="148"/>
                    </a:lnTo>
                    <a:lnTo>
                      <a:pt x="13" y="148"/>
                    </a:lnTo>
                    <a:lnTo>
                      <a:pt x="20" y="146"/>
                    </a:lnTo>
                    <a:lnTo>
                      <a:pt x="25" y="140"/>
                    </a:lnTo>
                    <a:lnTo>
                      <a:pt x="29" y="131"/>
                    </a:lnTo>
                    <a:lnTo>
                      <a:pt x="34" y="115"/>
                    </a:lnTo>
                    <a:lnTo>
                      <a:pt x="38" y="100"/>
                    </a:lnTo>
                    <a:lnTo>
                      <a:pt x="42" y="84"/>
                    </a:lnTo>
                    <a:lnTo>
                      <a:pt x="47" y="64"/>
                    </a:lnTo>
                    <a:lnTo>
                      <a:pt x="50" y="49"/>
                    </a:lnTo>
                    <a:lnTo>
                      <a:pt x="52" y="35"/>
                    </a:lnTo>
                    <a:lnTo>
                      <a:pt x="54" y="20"/>
                    </a:lnTo>
                    <a:lnTo>
                      <a:pt x="55" y="9"/>
                    </a:lnTo>
                    <a:lnTo>
                      <a:pt x="54" y="7"/>
                    </a:lnTo>
                    <a:lnTo>
                      <a:pt x="52" y="3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95" name="Freeform 87"/>
              <p:cNvSpPr>
                <a:spLocks/>
              </p:cNvSpPr>
              <p:nvPr/>
            </p:nvSpPr>
            <p:spPr bwMode="auto">
              <a:xfrm>
                <a:off x="4394" y="3561"/>
                <a:ext cx="210" cy="87"/>
              </a:xfrm>
              <a:custGeom>
                <a:avLst/>
                <a:gdLst>
                  <a:gd name="T0" fmla="*/ 3 w 210"/>
                  <a:gd name="T1" fmla="*/ 77 h 87"/>
                  <a:gd name="T2" fmla="*/ 12 w 210"/>
                  <a:gd name="T3" fmla="*/ 73 h 87"/>
                  <a:gd name="T4" fmla="*/ 29 w 210"/>
                  <a:gd name="T5" fmla="*/ 64 h 87"/>
                  <a:gd name="T6" fmla="*/ 56 w 210"/>
                  <a:gd name="T7" fmla="*/ 51 h 87"/>
                  <a:gd name="T8" fmla="*/ 91 w 210"/>
                  <a:gd name="T9" fmla="*/ 36 h 87"/>
                  <a:gd name="T10" fmla="*/ 125 w 210"/>
                  <a:gd name="T11" fmla="*/ 23 h 87"/>
                  <a:gd name="T12" fmla="*/ 165 w 210"/>
                  <a:gd name="T13" fmla="*/ 9 h 87"/>
                  <a:gd name="T14" fmla="*/ 182 w 210"/>
                  <a:gd name="T15" fmla="*/ 4 h 87"/>
                  <a:gd name="T16" fmla="*/ 192 w 210"/>
                  <a:gd name="T17" fmla="*/ 2 h 87"/>
                  <a:gd name="T18" fmla="*/ 198 w 210"/>
                  <a:gd name="T19" fmla="*/ 1 h 87"/>
                  <a:gd name="T20" fmla="*/ 205 w 210"/>
                  <a:gd name="T21" fmla="*/ 0 h 87"/>
                  <a:gd name="T22" fmla="*/ 210 w 210"/>
                  <a:gd name="T23" fmla="*/ 2 h 87"/>
                  <a:gd name="T24" fmla="*/ 210 w 210"/>
                  <a:gd name="T25" fmla="*/ 5 h 87"/>
                  <a:gd name="T26" fmla="*/ 210 w 210"/>
                  <a:gd name="T27" fmla="*/ 8 h 87"/>
                  <a:gd name="T28" fmla="*/ 207 w 210"/>
                  <a:gd name="T29" fmla="*/ 11 h 87"/>
                  <a:gd name="T30" fmla="*/ 201 w 210"/>
                  <a:gd name="T31" fmla="*/ 16 h 87"/>
                  <a:gd name="T32" fmla="*/ 198 w 210"/>
                  <a:gd name="T33" fmla="*/ 19 h 87"/>
                  <a:gd name="T34" fmla="*/ 180 w 210"/>
                  <a:gd name="T35" fmla="*/ 28 h 87"/>
                  <a:gd name="T36" fmla="*/ 142 w 210"/>
                  <a:gd name="T37" fmla="*/ 45 h 87"/>
                  <a:gd name="T38" fmla="*/ 104 w 210"/>
                  <a:gd name="T39" fmla="*/ 59 h 87"/>
                  <a:gd name="T40" fmla="*/ 72 w 210"/>
                  <a:gd name="T41" fmla="*/ 71 h 87"/>
                  <a:gd name="T42" fmla="*/ 44 w 210"/>
                  <a:gd name="T43" fmla="*/ 80 h 87"/>
                  <a:gd name="T44" fmla="*/ 22 w 210"/>
                  <a:gd name="T45" fmla="*/ 86 h 87"/>
                  <a:gd name="T46" fmla="*/ 9 w 210"/>
                  <a:gd name="T47" fmla="*/ 87 h 87"/>
                  <a:gd name="T48" fmla="*/ 3 w 210"/>
                  <a:gd name="T49" fmla="*/ 87 h 87"/>
                  <a:gd name="T50" fmla="*/ 0 w 210"/>
                  <a:gd name="T51" fmla="*/ 83 h 87"/>
                  <a:gd name="T52" fmla="*/ 3 w 210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0" h="87">
                    <a:moveTo>
                      <a:pt x="3" y="77"/>
                    </a:moveTo>
                    <a:lnTo>
                      <a:pt x="12" y="73"/>
                    </a:lnTo>
                    <a:lnTo>
                      <a:pt x="29" y="64"/>
                    </a:lnTo>
                    <a:lnTo>
                      <a:pt x="56" y="51"/>
                    </a:lnTo>
                    <a:lnTo>
                      <a:pt x="91" y="36"/>
                    </a:lnTo>
                    <a:lnTo>
                      <a:pt x="125" y="23"/>
                    </a:lnTo>
                    <a:lnTo>
                      <a:pt x="165" y="9"/>
                    </a:lnTo>
                    <a:lnTo>
                      <a:pt x="182" y="4"/>
                    </a:lnTo>
                    <a:lnTo>
                      <a:pt x="192" y="2"/>
                    </a:lnTo>
                    <a:lnTo>
                      <a:pt x="198" y="1"/>
                    </a:lnTo>
                    <a:lnTo>
                      <a:pt x="205" y="0"/>
                    </a:lnTo>
                    <a:lnTo>
                      <a:pt x="210" y="2"/>
                    </a:lnTo>
                    <a:lnTo>
                      <a:pt x="210" y="5"/>
                    </a:lnTo>
                    <a:lnTo>
                      <a:pt x="210" y="8"/>
                    </a:lnTo>
                    <a:lnTo>
                      <a:pt x="207" y="11"/>
                    </a:lnTo>
                    <a:lnTo>
                      <a:pt x="201" y="16"/>
                    </a:lnTo>
                    <a:lnTo>
                      <a:pt x="198" y="19"/>
                    </a:lnTo>
                    <a:lnTo>
                      <a:pt x="180" y="28"/>
                    </a:lnTo>
                    <a:lnTo>
                      <a:pt x="142" y="45"/>
                    </a:lnTo>
                    <a:lnTo>
                      <a:pt x="104" y="59"/>
                    </a:lnTo>
                    <a:lnTo>
                      <a:pt x="72" y="71"/>
                    </a:lnTo>
                    <a:lnTo>
                      <a:pt x="44" y="80"/>
                    </a:lnTo>
                    <a:lnTo>
                      <a:pt x="22" y="86"/>
                    </a:lnTo>
                    <a:lnTo>
                      <a:pt x="9" y="87"/>
                    </a:lnTo>
                    <a:lnTo>
                      <a:pt x="3" y="87"/>
                    </a:lnTo>
                    <a:lnTo>
                      <a:pt x="0" y="83"/>
                    </a:lnTo>
                    <a:lnTo>
                      <a:pt x="3" y="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96" name="Freeform 88"/>
              <p:cNvSpPr>
                <a:spLocks/>
              </p:cNvSpPr>
              <p:nvPr/>
            </p:nvSpPr>
            <p:spPr bwMode="auto">
              <a:xfrm>
                <a:off x="4386" y="3561"/>
                <a:ext cx="211" cy="87"/>
              </a:xfrm>
              <a:custGeom>
                <a:avLst/>
                <a:gdLst>
                  <a:gd name="T0" fmla="*/ 4 w 211"/>
                  <a:gd name="T1" fmla="*/ 77 h 87"/>
                  <a:gd name="T2" fmla="*/ 11 w 211"/>
                  <a:gd name="T3" fmla="*/ 73 h 87"/>
                  <a:gd name="T4" fmla="*/ 29 w 211"/>
                  <a:gd name="T5" fmla="*/ 64 h 87"/>
                  <a:gd name="T6" fmla="*/ 56 w 211"/>
                  <a:gd name="T7" fmla="*/ 51 h 87"/>
                  <a:gd name="T8" fmla="*/ 91 w 211"/>
                  <a:gd name="T9" fmla="*/ 36 h 87"/>
                  <a:gd name="T10" fmla="*/ 125 w 211"/>
                  <a:gd name="T11" fmla="*/ 23 h 87"/>
                  <a:gd name="T12" fmla="*/ 165 w 211"/>
                  <a:gd name="T13" fmla="*/ 9 h 87"/>
                  <a:gd name="T14" fmla="*/ 183 w 211"/>
                  <a:gd name="T15" fmla="*/ 4 h 87"/>
                  <a:gd name="T16" fmla="*/ 193 w 211"/>
                  <a:gd name="T17" fmla="*/ 2 h 87"/>
                  <a:gd name="T18" fmla="*/ 199 w 211"/>
                  <a:gd name="T19" fmla="*/ 1 h 87"/>
                  <a:gd name="T20" fmla="*/ 206 w 211"/>
                  <a:gd name="T21" fmla="*/ 0 h 87"/>
                  <a:gd name="T22" fmla="*/ 209 w 211"/>
                  <a:gd name="T23" fmla="*/ 2 h 87"/>
                  <a:gd name="T24" fmla="*/ 211 w 211"/>
                  <a:gd name="T25" fmla="*/ 5 h 87"/>
                  <a:gd name="T26" fmla="*/ 209 w 211"/>
                  <a:gd name="T27" fmla="*/ 8 h 87"/>
                  <a:gd name="T28" fmla="*/ 206 w 211"/>
                  <a:gd name="T29" fmla="*/ 11 h 87"/>
                  <a:gd name="T30" fmla="*/ 202 w 211"/>
                  <a:gd name="T31" fmla="*/ 16 h 87"/>
                  <a:gd name="T32" fmla="*/ 198 w 211"/>
                  <a:gd name="T33" fmla="*/ 19 h 87"/>
                  <a:gd name="T34" fmla="*/ 180 w 211"/>
                  <a:gd name="T35" fmla="*/ 28 h 87"/>
                  <a:gd name="T36" fmla="*/ 143 w 211"/>
                  <a:gd name="T37" fmla="*/ 45 h 87"/>
                  <a:gd name="T38" fmla="*/ 104 w 211"/>
                  <a:gd name="T39" fmla="*/ 59 h 87"/>
                  <a:gd name="T40" fmla="*/ 73 w 211"/>
                  <a:gd name="T41" fmla="*/ 71 h 87"/>
                  <a:gd name="T42" fmla="*/ 44 w 211"/>
                  <a:gd name="T43" fmla="*/ 80 h 87"/>
                  <a:gd name="T44" fmla="*/ 23 w 211"/>
                  <a:gd name="T45" fmla="*/ 86 h 87"/>
                  <a:gd name="T46" fmla="*/ 9 w 211"/>
                  <a:gd name="T47" fmla="*/ 87 h 87"/>
                  <a:gd name="T48" fmla="*/ 4 w 211"/>
                  <a:gd name="T49" fmla="*/ 87 h 87"/>
                  <a:gd name="T50" fmla="*/ 0 w 211"/>
                  <a:gd name="T51" fmla="*/ 83 h 87"/>
                  <a:gd name="T52" fmla="*/ 4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4" y="77"/>
                    </a:moveTo>
                    <a:lnTo>
                      <a:pt x="11" y="73"/>
                    </a:lnTo>
                    <a:lnTo>
                      <a:pt x="29" y="64"/>
                    </a:lnTo>
                    <a:lnTo>
                      <a:pt x="56" y="51"/>
                    </a:lnTo>
                    <a:lnTo>
                      <a:pt x="91" y="36"/>
                    </a:lnTo>
                    <a:lnTo>
                      <a:pt x="125" y="23"/>
                    </a:lnTo>
                    <a:lnTo>
                      <a:pt x="165" y="9"/>
                    </a:lnTo>
                    <a:lnTo>
                      <a:pt x="183" y="4"/>
                    </a:lnTo>
                    <a:lnTo>
                      <a:pt x="193" y="2"/>
                    </a:lnTo>
                    <a:lnTo>
                      <a:pt x="199" y="1"/>
                    </a:lnTo>
                    <a:lnTo>
                      <a:pt x="206" y="0"/>
                    </a:lnTo>
                    <a:lnTo>
                      <a:pt x="209" y="2"/>
                    </a:lnTo>
                    <a:lnTo>
                      <a:pt x="211" y="5"/>
                    </a:lnTo>
                    <a:lnTo>
                      <a:pt x="209" y="8"/>
                    </a:lnTo>
                    <a:lnTo>
                      <a:pt x="206" y="11"/>
                    </a:lnTo>
                    <a:lnTo>
                      <a:pt x="202" y="16"/>
                    </a:lnTo>
                    <a:lnTo>
                      <a:pt x="198" y="19"/>
                    </a:lnTo>
                    <a:lnTo>
                      <a:pt x="180" y="28"/>
                    </a:lnTo>
                    <a:lnTo>
                      <a:pt x="143" y="45"/>
                    </a:lnTo>
                    <a:lnTo>
                      <a:pt x="104" y="59"/>
                    </a:lnTo>
                    <a:lnTo>
                      <a:pt x="73" y="71"/>
                    </a:lnTo>
                    <a:lnTo>
                      <a:pt x="44" y="80"/>
                    </a:lnTo>
                    <a:lnTo>
                      <a:pt x="23" y="86"/>
                    </a:lnTo>
                    <a:lnTo>
                      <a:pt x="9" y="87"/>
                    </a:lnTo>
                    <a:lnTo>
                      <a:pt x="4" y="87"/>
                    </a:lnTo>
                    <a:lnTo>
                      <a:pt x="0" y="83"/>
                    </a:lnTo>
                    <a:lnTo>
                      <a:pt x="4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97" name="Freeform 89"/>
              <p:cNvSpPr>
                <a:spLocks/>
              </p:cNvSpPr>
              <p:nvPr/>
            </p:nvSpPr>
            <p:spPr bwMode="auto">
              <a:xfrm>
                <a:off x="4393" y="3618"/>
                <a:ext cx="247" cy="43"/>
              </a:xfrm>
              <a:custGeom>
                <a:avLst/>
                <a:gdLst>
                  <a:gd name="T0" fmla="*/ 0 w 247"/>
                  <a:gd name="T1" fmla="*/ 37 h 43"/>
                  <a:gd name="T2" fmla="*/ 9 w 247"/>
                  <a:gd name="T3" fmla="*/ 33 h 43"/>
                  <a:gd name="T4" fmla="*/ 32 w 247"/>
                  <a:gd name="T5" fmla="*/ 27 h 43"/>
                  <a:gd name="T6" fmla="*/ 72 w 247"/>
                  <a:gd name="T7" fmla="*/ 19 h 43"/>
                  <a:gd name="T8" fmla="*/ 104 w 247"/>
                  <a:gd name="T9" fmla="*/ 13 h 43"/>
                  <a:gd name="T10" fmla="*/ 146 w 247"/>
                  <a:gd name="T11" fmla="*/ 7 h 43"/>
                  <a:gd name="T12" fmla="*/ 188 w 247"/>
                  <a:gd name="T13" fmla="*/ 2 h 43"/>
                  <a:gd name="T14" fmla="*/ 214 w 247"/>
                  <a:gd name="T15" fmla="*/ 0 h 43"/>
                  <a:gd name="T16" fmla="*/ 221 w 247"/>
                  <a:gd name="T17" fmla="*/ 0 h 43"/>
                  <a:gd name="T18" fmla="*/ 230 w 247"/>
                  <a:gd name="T19" fmla="*/ 0 h 43"/>
                  <a:gd name="T20" fmla="*/ 238 w 247"/>
                  <a:gd name="T21" fmla="*/ 1 h 43"/>
                  <a:gd name="T22" fmla="*/ 245 w 247"/>
                  <a:gd name="T23" fmla="*/ 2 h 43"/>
                  <a:gd name="T24" fmla="*/ 247 w 247"/>
                  <a:gd name="T25" fmla="*/ 4 h 43"/>
                  <a:gd name="T26" fmla="*/ 246 w 247"/>
                  <a:gd name="T27" fmla="*/ 7 h 43"/>
                  <a:gd name="T28" fmla="*/ 243 w 247"/>
                  <a:gd name="T29" fmla="*/ 10 h 43"/>
                  <a:gd name="T30" fmla="*/ 239 w 247"/>
                  <a:gd name="T31" fmla="*/ 12 h 43"/>
                  <a:gd name="T32" fmla="*/ 230 w 247"/>
                  <a:gd name="T33" fmla="*/ 16 h 43"/>
                  <a:gd name="T34" fmla="*/ 218 w 247"/>
                  <a:gd name="T35" fmla="*/ 19 h 43"/>
                  <a:gd name="T36" fmla="*/ 202 w 247"/>
                  <a:gd name="T37" fmla="*/ 23 h 43"/>
                  <a:gd name="T38" fmla="*/ 159 w 247"/>
                  <a:gd name="T39" fmla="*/ 30 h 43"/>
                  <a:gd name="T40" fmla="*/ 116 w 247"/>
                  <a:gd name="T41" fmla="*/ 35 h 43"/>
                  <a:gd name="T42" fmla="*/ 82 w 247"/>
                  <a:gd name="T43" fmla="*/ 39 h 43"/>
                  <a:gd name="T44" fmla="*/ 44 w 247"/>
                  <a:gd name="T45" fmla="*/ 42 h 43"/>
                  <a:gd name="T46" fmla="*/ 26 w 247"/>
                  <a:gd name="T47" fmla="*/ 42 h 43"/>
                  <a:gd name="T48" fmla="*/ 13 w 247"/>
                  <a:gd name="T49" fmla="*/ 43 h 43"/>
                  <a:gd name="T50" fmla="*/ 4 w 247"/>
                  <a:gd name="T51" fmla="*/ 42 h 43"/>
                  <a:gd name="T52" fmla="*/ 0 w 247"/>
                  <a:gd name="T53" fmla="*/ 40 h 43"/>
                  <a:gd name="T54" fmla="*/ 0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0" y="37"/>
                    </a:moveTo>
                    <a:lnTo>
                      <a:pt x="9" y="33"/>
                    </a:lnTo>
                    <a:lnTo>
                      <a:pt x="32" y="27"/>
                    </a:lnTo>
                    <a:lnTo>
                      <a:pt x="72" y="19"/>
                    </a:lnTo>
                    <a:lnTo>
                      <a:pt x="104" y="13"/>
                    </a:lnTo>
                    <a:lnTo>
                      <a:pt x="146" y="7"/>
                    </a:lnTo>
                    <a:lnTo>
                      <a:pt x="188" y="2"/>
                    </a:lnTo>
                    <a:lnTo>
                      <a:pt x="214" y="0"/>
                    </a:lnTo>
                    <a:lnTo>
                      <a:pt x="221" y="0"/>
                    </a:lnTo>
                    <a:lnTo>
                      <a:pt x="230" y="0"/>
                    </a:lnTo>
                    <a:lnTo>
                      <a:pt x="238" y="1"/>
                    </a:lnTo>
                    <a:lnTo>
                      <a:pt x="245" y="2"/>
                    </a:lnTo>
                    <a:lnTo>
                      <a:pt x="247" y="4"/>
                    </a:lnTo>
                    <a:lnTo>
                      <a:pt x="246" y="7"/>
                    </a:lnTo>
                    <a:lnTo>
                      <a:pt x="243" y="10"/>
                    </a:lnTo>
                    <a:lnTo>
                      <a:pt x="239" y="12"/>
                    </a:lnTo>
                    <a:lnTo>
                      <a:pt x="230" y="16"/>
                    </a:lnTo>
                    <a:lnTo>
                      <a:pt x="218" y="19"/>
                    </a:lnTo>
                    <a:lnTo>
                      <a:pt x="202" y="23"/>
                    </a:lnTo>
                    <a:lnTo>
                      <a:pt x="159" y="30"/>
                    </a:lnTo>
                    <a:lnTo>
                      <a:pt x="116" y="35"/>
                    </a:lnTo>
                    <a:lnTo>
                      <a:pt x="82" y="39"/>
                    </a:lnTo>
                    <a:lnTo>
                      <a:pt x="44" y="42"/>
                    </a:lnTo>
                    <a:lnTo>
                      <a:pt x="26" y="42"/>
                    </a:lnTo>
                    <a:lnTo>
                      <a:pt x="13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98" name="Freeform 90"/>
              <p:cNvSpPr>
                <a:spLocks/>
              </p:cNvSpPr>
              <p:nvPr/>
            </p:nvSpPr>
            <p:spPr bwMode="auto">
              <a:xfrm>
                <a:off x="4385" y="3617"/>
                <a:ext cx="247" cy="43"/>
              </a:xfrm>
              <a:custGeom>
                <a:avLst/>
                <a:gdLst>
                  <a:gd name="T0" fmla="*/ 0 w 247"/>
                  <a:gd name="T1" fmla="*/ 37 h 43"/>
                  <a:gd name="T2" fmla="*/ 9 w 247"/>
                  <a:gd name="T3" fmla="*/ 33 h 43"/>
                  <a:gd name="T4" fmla="*/ 33 w 247"/>
                  <a:gd name="T5" fmla="*/ 27 h 43"/>
                  <a:gd name="T6" fmla="*/ 72 w 247"/>
                  <a:gd name="T7" fmla="*/ 19 h 43"/>
                  <a:gd name="T8" fmla="*/ 105 w 247"/>
                  <a:gd name="T9" fmla="*/ 13 h 43"/>
                  <a:gd name="T10" fmla="*/ 145 w 247"/>
                  <a:gd name="T11" fmla="*/ 7 h 43"/>
                  <a:gd name="T12" fmla="*/ 188 w 247"/>
                  <a:gd name="T13" fmla="*/ 2 h 43"/>
                  <a:gd name="T14" fmla="*/ 213 w 247"/>
                  <a:gd name="T15" fmla="*/ 1 h 43"/>
                  <a:gd name="T16" fmla="*/ 222 w 247"/>
                  <a:gd name="T17" fmla="*/ 0 h 43"/>
                  <a:gd name="T18" fmla="*/ 230 w 247"/>
                  <a:gd name="T19" fmla="*/ 1 h 43"/>
                  <a:gd name="T20" fmla="*/ 238 w 247"/>
                  <a:gd name="T21" fmla="*/ 1 h 43"/>
                  <a:gd name="T22" fmla="*/ 245 w 247"/>
                  <a:gd name="T23" fmla="*/ 3 h 43"/>
                  <a:gd name="T24" fmla="*/ 247 w 247"/>
                  <a:gd name="T25" fmla="*/ 4 h 43"/>
                  <a:gd name="T26" fmla="*/ 247 w 247"/>
                  <a:gd name="T27" fmla="*/ 7 h 43"/>
                  <a:gd name="T28" fmla="*/ 244 w 247"/>
                  <a:gd name="T29" fmla="*/ 11 h 43"/>
                  <a:gd name="T30" fmla="*/ 240 w 247"/>
                  <a:gd name="T31" fmla="*/ 13 h 43"/>
                  <a:gd name="T32" fmla="*/ 229 w 247"/>
                  <a:gd name="T33" fmla="*/ 17 h 43"/>
                  <a:gd name="T34" fmla="*/ 219 w 247"/>
                  <a:gd name="T35" fmla="*/ 19 h 43"/>
                  <a:gd name="T36" fmla="*/ 202 w 247"/>
                  <a:gd name="T37" fmla="*/ 23 h 43"/>
                  <a:gd name="T38" fmla="*/ 160 w 247"/>
                  <a:gd name="T39" fmla="*/ 30 h 43"/>
                  <a:gd name="T40" fmla="*/ 116 w 247"/>
                  <a:gd name="T41" fmla="*/ 35 h 43"/>
                  <a:gd name="T42" fmla="*/ 83 w 247"/>
                  <a:gd name="T43" fmla="*/ 39 h 43"/>
                  <a:gd name="T44" fmla="*/ 44 w 247"/>
                  <a:gd name="T45" fmla="*/ 42 h 43"/>
                  <a:gd name="T46" fmla="*/ 27 w 247"/>
                  <a:gd name="T47" fmla="*/ 42 h 43"/>
                  <a:gd name="T48" fmla="*/ 14 w 247"/>
                  <a:gd name="T49" fmla="*/ 43 h 43"/>
                  <a:gd name="T50" fmla="*/ 4 w 247"/>
                  <a:gd name="T51" fmla="*/ 42 h 43"/>
                  <a:gd name="T52" fmla="*/ 0 w 247"/>
                  <a:gd name="T53" fmla="*/ 40 h 43"/>
                  <a:gd name="T54" fmla="*/ 0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0" y="37"/>
                    </a:moveTo>
                    <a:lnTo>
                      <a:pt x="9" y="33"/>
                    </a:lnTo>
                    <a:lnTo>
                      <a:pt x="33" y="27"/>
                    </a:lnTo>
                    <a:lnTo>
                      <a:pt x="72" y="19"/>
                    </a:lnTo>
                    <a:lnTo>
                      <a:pt x="105" y="13"/>
                    </a:lnTo>
                    <a:lnTo>
                      <a:pt x="145" y="7"/>
                    </a:lnTo>
                    <a:lnTo>
                      <a:pt x="188" y="2"/>
                    </a:lnTo>
                    <a:lnTo>
                      <a:pt x="213" y="1"/>
                    </a:lnTo>
                    <a:lnTo>
                      <a:pt x="222" y="0"/>
                    </a:lnTo>
                    <a:lnTo>
                      <a:pt x="230" y="1"/>
                    </a:lnTo>
                    <a:lnTo>
                      <a:pt x="238" y="1"/>
                    </a:lnTo>
                    <a:lnTo>
                      <a:pt x="245" y="3"/>
                    </a:lnTo>
                    <a:lnTo>
                      <a:pt x="247" y="4"/>
                    </a:lnTo>
                    <a:lnTo>
                      <a:pt x="247" y="7"/>
                    </a:lnTo>
                    <a:lnTo>
                      <a:pt x="244" y="11"/>
                    </a:lnTo>
                    <a:lnTo>
                      <a:pt x="240" y="13"/>
                    </a:lnTo>
                    <a:lnTo>
                      <a:pt x="229" y="17"/>
                    </a:lnTo>
                    <a:lnTo>
                      <a:pt x="219" y="19"/>
                    </a:lnTo>
                    <a:lnTo>
                      <a:pt x="202" y="23"/>
                    </a:lnTo>
                    <a:lnTo>
                      <a:pt x="160" y="30"/>
                    </a:lnTo>
                    <a:lnTo>
                      <a:pt x="116" y="35"/>
                    </a:lnTo>
                    <a:lnTo>
                      <a:pt x="83" y="39"/>
                    </a:lnTo>
                    <a:lnTo>
                      <a:pt x="44" y="42"/>
                    </a:lnTo>
                    <a:lnTo>
                      <a:pt x="27" y="42"/>
                    </a:lnTo>
                    <a:lnTo>
                      <a:pt x="14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99" name="Oval 91"/>
              <p:cNvSpPr>
                <a:spLocks noChangeArrowheads="1"/>
              </p:cNvSpPr>
              <p:nvPr/>
            </p:nvSpPr>
            <p:spPr bwMode="auto">
              <a:xfrm>
                <a:off x="4341" y="3491"/>
                <a:ext cx="40" cy="14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00" name="Oval 92"/>
              <p:cNvSpPr>
                <a:spLocks noChangeArrowheads="1"/>
              </p:cNvSpPr>
              <p:nvPr/>
            </p:nvSpPr>
            <p:spPr bwMode="auto">
              <a:xfrm>
                <a:off x="4332" y="3491"/>
                <a:ext cx="41" cy="14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01" name="Oval 93"/>
              <p:cNvSpPr>
                <a:spLocks noChangeArrowheads="1"/>
              </p:cNvSpPr>
              <p:nvPr/>
            </p:nvSpPr>
            <p:spPr bwMode="auto">
              <a:xfrm>
                <a:off x="4394" y="3647"/>
                <a:ext cx="235" cy="2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02" name="Oval 94"/>
              <p:cNvSpPr>
                <a:spLocks noChangeArrowheads="1"/>
              </p:cNvSpPr>
              <p:nvPr/>
            </p:nvSpPr>
            <p:spPr bwMode="auto">
              <a:xfrm>
                <a:off x="4386" y="3647"/>
                <a:ext cx="236" cy="2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03" name="Freeform 95"/>
              <p:cNvSpPr>
                <a:spLocks/>
              </p:cNvSpPr>
              <p:nvPr/>
            </p:nvSpPr>
            <p:spPr bwMode="auto">
              <a:xfrm>
                <a:off x="4384" y="3536"/>
                <a:ext cx="192" cy="113"/>
              </a:xfrm>
              <a:custGeom>
                <a:avLst/>
                <a:gdLst>
                  <a:gd name="T0" fmla="*/ 4 w 192"/>
                  <a:gd name="T1" fmla="*/ 104 h 113"/>
                  <a:gd name="T2" fmla="*/ 8 w 192"/>
                  <a:gd name="T3" fmla="*/ 98 h 113"/>
                  <a:gd name="T4" fmla="*/ 19 w 192"/>
                  <a:gd name="T5" fmla="*/ 88 h 113"/>
                  <a:gd name="T6" fmla="*/ 41 w 192"/>
                  <a:gd name="T7" fmla="*/ 74 h 113"/>
                  <a:gd name="T8" fmla="*/ 74 w 192"/>
                  <a:gd name="T9" fmla="*/ 52 h 113"/>
                  <a:gd name="T10" fmla="*/ 107 w 192"/>
                  <a:gd name="T11" fmla="*/ 34 h 113"/>
                  <a:gd name="T12" fmla="*/ 133 w 192"/>
                  <a:gd name="T13" fmla="*/ 21 h 113"/>
                  <a:gd name="T14" fmla="*/ 158 w 192"/>
                  <a:gd name="T15" fmla="*/ 7 h 113"/>
                  <a:gd name="T16" fmla="*/ 167 w 192"/>
                  <a:gd name="T17" fmla="*/ 3 h 113"/>
                  <a:gd name="T18" fmla="*/ 175 w 192"/>
                  <a:gd name="T19" fmla="*/ 1 h 113"/>
                  <a:gd name="T20" fmla="*/ 181 w 192"/>
                  <a:gd name="T21" fmla="*/ 0 h 113"/>
                  <a:gd name="T22" fmla="*/ 187 w 192"/>
                  <a:gd name="T23" fmla="*/ 0 h 113"/>
                  <a:gd name="T24" fmla="*/ 192 w 192"/>
                  <a:gd name="T25" fmla="*/ 2 h 113"/>
                  <a:gd name="T26" fmla="*/ 192 w 192"/>
                  <a:gd name="T27" fmla="*/ 6 h 113"/>
                  <a:gd name="T28" fmla="*/ 191 w 192"/>
                  <a:gd name="T29" fmla="*/ 10 h 113"/>
                  <a:gd name="T30" fmla="*/ 188 w 192"/>
                  <a:gd name="T31" fmla="*/ 14 h 113"/>
                  <a:gd name="T32" fmla="*/ 184 w 192"/>
                  <a:gd name="T33" fmla="*/ 17 h 113"/>
                  <a:gd name="T34" fmla="*/ 177 w 192"/>
                  <a:gd name="T35" fmla="*/ 23 h 113"/>
                  <a:gd name="T36" fmla="*/ 155 w 192"/>
                  <a:gd name="T37" fmla="*/ 40 h 113"/>
                  <a:gd name="T38" fmla="*/ 132 w 192"/>
                  <a:gd name="T39" fmla="*/ 55 h 113"/>
                  <a:gd name="T40" fmla="*/ 98 w 192"/>
                  <a:gd name="T41" fmla="*/ 74 h 113"/>
                  <a:gd name="T42" fmla="*/ 65 w 192"/>
                  <a:gd name="T43" fmla="*/ 92 h 113"/>
                  <a:gd name="T44" fmla="*/ 36 w 192"/>
                  <a:gd name="T45" fmla="*/ 106 h 113"/>
                  <a:gd name="T46" fmla="*/ 21 w 192"/>
                  <a:gd name="T47" fmla="*/ 110 h 113"/>
                  <a:gd name="T48" fmla="*/ 10 w 192"/>
                  <a:gd name="T49" fmla="*/ 113 h 113"/>
                  <a:gd name="T50" fmla="*/ 3 w 192"/>
                  <a:gd name="T51" fmla="*/ 112 h 113"/>
                  <a:gd name="T52" fmla="*/ 0 w 192"/>
                  <a:gd name="T53" fmla="*/ 109 h 113"/>
                  <a:gd name="T54" fmla="*/ 4 w 192"/>
                  <a:gd name="T55" fmla="*/ 104 h 1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3">
                    <a:moveTo>
                      <a:pt x="4" y="104"/>
                    </a:moveTo>
                    <a:lnTo>
                      <a:pt x="8" y="98"/>
                    </a:lnTo>
                    <a:lnTo>
                      <a:pt x="19" y="88"/>
                    </a:lnTo>
                    <a:lnTo>
                      <a:pt x="41" y="74"/>
                    </a:lnTo>
                    <a:lnTo>
                      <a:pt x="74" y="52"/>
                    </a:lnTo>
                    <a:lnTo>
                      <a:pt x="107" y="34"/>
                    </a:lnTo>
                    <a:lnTo>
                      <a:pt x="133" y="21"/>
                    </a:lnTo>
                    <a:lnTo>
                      <a:pt x="158" y="7"/>
                    </a:lnTo>
                    <a:lnTo>
                      <a:pt x="167" y="3"/>
                    </a:lnTo>
                    <a:lnTo>
                      <a:pt x="175" y="1"/>
                    </a:lnTo>
                    <a:lnTo>
                      <a:pt x="181" y="0"/>
                    </a:lnTo>
                    <a:lnTo>
                      <a:pt x="187" y="0"/>
                    </a:lnTo>
                    <a:lnTo>
                      <a:pt x="192" y="2"/>
                    </a:lnTo>
                    <a:lnTo>
                      <a:pt x="192" y="6"/>
                    </a:lnTo>
                    <a:lnTo>
                      <a:pt x="191" y="10"/>
                    </a:lnTo>
                    <a:lnTo>
                      <a:pt x="188" y="14"/>
                    </a:lnTo>
                    <a:lnTo>
                      <a:pt x="184" y="17"/>
                    </a:lnTo>
                    <a:lnTo>
                      <a:pt x="177" y="23"/>
                    </a:lnTo>
                    <a:lnTo>
                      <a:pt x="155" y="40"/>
                    </a:lnTo>
                    <a:lnTo>
                      <a:pt x="132" y="55"/>
                    </a:lnTo>
                    <a:lnTo>
                      <a:pt x="98" y="74"/>
                    </a:lnTo>
                    <a:lnTo>
                      <a:pt x="65" y="92"/>
                    </a:lnTo>
                    <a:lnTo>
                      <a:pt x="36" y="106"/>
                    </a:lnTo>
                    <a:lnTo>
                      <a:pt x="21" y="110"/>
                    </a:lnTo>
                    <a:lnTo>
                      <a:pt x="10" y="113"/>
                    </a:lnTo>
                    <a:lnTo>
                      <a:pt x="3" y="112"/>
                    </a:lnTo>
                    <a:lnTo>
                      <a:pt x="0" y="109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04" name="Freeform 96"/>
              <p:cNvSpPr>
                <a:spLocks/>
              </p:cNvSpPr>
              <p:nvPr/>
            </p:nvSpPr>
            <p:spPr bwMode="auto">
              <a:xfrm>
                <a:off x="4377" y="3536"/>
                <a:ext cx="192" cy="113"/>
              </a:xfrm>
              <a:custGeom>
                <a:avLst/>
                <a:gdLst>
                  <a:gd name="T0" fmla="*/ 4 w 192"/>
                  <a:gd name="T1" fmla="*/ 104 h 113"/>
                  <a:gd name="T2" fmla="*/ 7 w 192"/>
                  <a:gd name="T3" fmla="*/ 98 h 113"/>
                  <a:gd name="T4" fmla="*/ 19 w 192"/>
                  <a:gd name="T5" fmla="*/ 88 h 113"/>
                  <a:gd name="T6" fmla="*/ 41 w 192"/>
                  <a:gd name="T7" fmla="*/ 74 h 113"/>
                  <a:gd name="T8" fmla="*/ 73 w 192"/>
                  <a:gd name="T9" fmla="*/ 52 h 113"/>
                  <a:gd name="T10" fmla="*/ 106 w 192"/>
                  <a:gd name="T11" fmla="*/ 34 h 113"/>
                  <a:gd name="T12" fmla="*/ 132 w 192"/>
                  <a:gd name="T13" fmla="*/ 21 h 113"/>
                  <a:gd name="T14" fmla="*/ 157 w 192"/>
                  <a:gd name="T15" fmla="*/ 7 h 113"/>
                  <a:gd name="T16" fmla="*/ 167 w 192"/>
                  <a:gd name="T17" fmla="*/ 3 h 113"/>
                  <a:gd name="T18" fmla="*/ 174 w 192"/>
                  <a:gd name="T19" fmla="*/ 1 h 113"/>
                  <a:gd name="T20" fmla="*/ 181 w 192"/>
                  <a:gd name="T21" fmla="*/ 0 h 113"/>
                  <a:gd name="T22" fmla="*/ 186 w 192"/>
                  <a:gd name="T23" fmla="*/ 0 h 113"/>
                  <a:gd name="T24" fmla="*/ 191 w 192"/>
                  <a:gd name="T25" fmla="*/ 2 h 113"/>
                  <a:gd name="T26" fmla="*/ 192 w 192"/>
                  <a:gd name="T27" fmla="*/ 6 h 113"/>
                  <a:gd name="T28" fmla="*/ 190 w 192"/>
                  <a:gd name="T29" fmla="*/ 10 h 113"/>
                  <a:gd name="T30" fmla="*/ 187 w 192"/>
                  <a:gd name="T31" fmla="*/ 14 h 113"/>
                  <a:gd name="T32" fmla="*/ 184 w 192"/>
                  <a:gd name="T33" fmla="*/ 17 h 113"/>
                  <a:gd name="T34" fmla="*/ 177 w 192"/>
                  <a:gd name="T35" fmla="*/ 23 h 113"/>
                  <a:gd name="T36" fmla="*/ 153 w 192"/>
                  <a:gd name="T37" fmla="*/ 40 h 113"/>
                  <a:gd name="T38" fmla="*/ 131 w 192"/>
                  <a:gd name="T39" fmla="*/ 55 h 113"/>
                  <a:gd name="T40" fmla="*/ 97 w 192"/>
                  <a:gd name="T41" fmla="*/ 74 h 113"/>
                  <a:gd name="T42" fmla="*/ 64 w 192"/>
                  <a:gd name="T43" fmla="*/ 92 h 113"/>
                  <a:gd name="T44" fmla="*/ 35 w 192"/>
                  <a:gd name="T45" fmla="*/ 106 h 113"/>
                  <a:gd name="T46" fmla="*/ 20 w 192"/>
                  <a:gd name="T47" fmla="*/ 110 h 113"/>
                  <a:gd name="T48" fmla="*/ 10 w 192"/>
                  <a:gd name="T49" fmla="*/ 113 h 113"/>
                  <a:gd name="T50" fmla="*/ 2 w 192"/>
                  <a:gd name="T51" fmla="*/ 112 h 113"/>
                  <a:gd name="T52" fmla="*/ 0 w 192"/>
                  <a:gd name="T53" fmla="*/ 109 h 113"/>
                  <a:gd name="T54" fmla="*/ 4 w 192"/>
                  <a:gd name="T55" fmla="*/ 104 h 1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3">
                    <a:moveTo>
                      <a:pt x="4" y="104"/>
                    </a:moveTo>
                    <a:lnTo>
                      <a:pt x="7" y="98"/>
                    </a:lnTo>
                    <a:lnTo>
                      <a:pt x="19" y="88"/>
                    </a:lnTo>
                    <a:lnTo>
                      <a:pt x="41" y="74"/>
                    </a:lnTo>
                    <a:lnTo>
                      <a:pt x="73" y="52"/>
                    </a:lnTo>
                    <a:lnTo>
                      <a:pt x="106" y="34"/>
                    </a:lnTo>
                    <a:lnTo>
                      <a:pt x="132" y="21"/>
                    </a:lnTo>
                    <a:lnTo>
                      <a:pt x="157" y="7"/>
                    </a:lnTo>
                    <a:lnTo>
                      <a:pt x="167" y="3"/>
                    </a:lnTo>
                    <a:lnTo>
                      <a:pt x="174" y="1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6"/>
                    </a:lnTo>
                    <a:lnTo>
                      <a:pt x="190" y="10"/>
                    </a:lnTo>
                    <a:lnTo>
                      <a:pt x="187" y="14"/>
                    </a:lnTo>
                    <a:lnTo>
                      <a:pt x="184" y="17"/>
                    </a:lnTo>
                    <a:lnTo>
                      <a:pt x="177" y="23"/>
                    </a:lnTo>
                    <a:lnTo>
                      <a:pt x="153" y="40"/>
                    </a:lnTo>
                    <a:lnTo>
                      <a:pt x="131" y="55"/>
                    </a:lnTo>
                    <a:lnTo>
                      <a:pt x="97" y="74"/>
                    </a:lnTo>
                    <a:lnTo>
                      <a:pt x="64" y="92"/>
                    </a:lnTo>
                    <a:lnTo>
                      <a:pt x="35" y="106"/>
                    </a:lnTo>
                    <a:lnTo>
                      <a:pt x="20" y="110"/>
                    </a:lnTo>
                    <a:lnTo>
                      <a:pt x="10" y="113"/>
                    </a:lnTo>
                    <a:lnTo>
                      <a:pt x="2" y="112"/>
                    </a:lnTo>
                    <a:lnTo>
                      <a:pt x="0" y="109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05" name="Freeform 97"/>
              <p:cNvSpPr>
                <a:spLocks/>
              </p:cNvSpPr>
              <p:nvPr/>
            </p:nvSpPr>
            <p:spPr bwMode="auto">
              <a:xfrm>
                <a:off x="4369" y="3501"/>
                <a:ext cx="110" cy="144"/>
              </a:xfrm>
              <a:custGeom>
                <a:avLst/>
                <a:gdLst>
                  <a:gd name="T0" fmla="*/ 8 w 110"/>
                  <a:gd name="T1" fmla="*/ 144 h 144"/>
                  <a:gd name="T2" fmla="*/ 4 w 110"/>
                  <a:gd name="T3" fmla="*/ 141 h 144"/>
                  <a:gd name="T4" fmla="*/ 1 w 110"/>
                  <a:gd name="T5" fmla="*/ 139 h 144"/>
                  <a:gd name="T6" fmla="*/ 0 w 110"/>
                  <a:gd name="T7" fmla="*/ 136 h 144"/>
                  <a:gd name="T8" fmla="*/ 1 w 110"/>
                  <a:gd name="T9" fmla="*/ 131 h 144"/>
                  <a:gd name="T10" fmla="*/ 7 w 110"/>
                  <a:gd name="T11" fmla="*/ 119 h 144"/>
                  <a:gd name="T12" fmla="*/ 18 w 110"/>
                  <a:gd name="T13" fmla="*/ 100 h 144"/>
                  <a:gd name="T14" fmla="*/ 31 w 110"/>
                  <a:gd name="T15" fmla="*/ 79 h 144"/>
                  <a:gd name="T16" fmla="*/ 43 w 110"/>
                  <a:gd name="T17" fmla="*/ 61 h 144"/>
                  <a:gd name="T18" fmla="*/ 56 w 110"/>
                  <a:gd name="T19" fmla="*/ 42 h 144"/>
                  <a:gd name="T20" fmla="*/ 70 w 110"/>
                  <a:gd name="T21" fmla="*/ 25 h 144"/>
                  <a:gd name="T22" fmla="*/ 80 w 110"/>
                  <a:gd name="T23" fmla="*/ 14 h 144"/>
                  <a:gd name="T24" fmla="*/ 85 w 110"/>
                  <a:gd name="T25" fmla="*/ 8 h 144"/>
                  <a:gd name="T26" fmla="*/ 89 w 110"/>
                  <a:gd name="T27" fmla="*/ 5 h 144"/>
                  <a:gd name="T28" fmla="*/ 93 w 110"/>
                  <a:gd name="T29" fmla="*/ 2 h 144"/>
                  <a:gd name="T30" fmla="*/ 97 w 110"/>
                  <a:gd name="T31" fmla="*/ 0 h 144"/>
                  <a:gd name="T32" fmla="*/ 102 w 110"/>
                  <a:gd name="T33" fmla="*/ 0 h 144"/>
                  <a:gd name="T34" fmla="*/ 106 w 110"/>
                  <a:gd name="T35" fmla="*/ 0 h 144"/>
                  <a:gd name="T36" fmla="*/ 108 w 110"/>
                  <a:gd name="T37" fmla="*/ 2 h 144"/>
                  <a:gd name="T38" fmla="*/ 109 w 110"/>
                  <a:gd name="T39" fmla="*/ 4 h 144"/>
                  <a:gd name="T40" fmla="*/ 110 w 110"/>
                  <a:gd name="T41" fmla="*/ 7 h 144"/>
                  <a:gd name="T42" fmla="*/ 109 w 110"/>
                  <a:gd name="T43" fmla="*/ 10 h 144"/>
                  <a:gd name="T44" fmla="*/ 106 w 110"/>
                  <a:gd name="T45" fmla="*/ 17 h 144"/>
                  <a:gd name="T46" fmla="*/ 105 w 110"/>
                  <a:gd name="T47" fmla="*/ 22 h 144"/>
                  <a:gd name="T48" fmla="*/ 99 w 110"/>
                  <a:gd name="T49" fmla="*/ 34 h 144"/>
                  <a:gd name="T50" fmla="*/ 91 w 110"/>
                  <a:gd name="T51" fmla="*/ 49 h 144"/>
                  <a:gd name="T52" fmla="*/ 80 w 110"/>
                  <a:gd name="T53" fmla="*/ 68 h 144"/>
                  <a:gd name="T54" fmla="*/ 67 w 110"/>
                  <a:gd name="T55" fmla="*/ 87 h 144"/>
                  <a:gd name="T56" fmla="*/ 54 w 110"/>
                  <a:gd name="T57" fmla="*/ 105 h 144"/>
                  <a:gd name="T58" fmla="*/ 44 w 110"/>
                  <a:gd name="T59" fmla="*/ 117 h 144"/>
                  <a:gd name="T60" fmla="*/ 36 w 110"/>
                  <a:gd name="T61" fmla="*/ 127 h 144"/>
                  <a:gd name="T62" fmla="*/ 24 w 110"/>
                  <a:gd name="T63" fmla="*/ 138 h 144"/>
                  <a:gd name="T64" fmla="*/ 20 w 110"/>
                  <a:gd name="T65" fmla="*/ 143 h 144"/>
                  <a:gd name="T66" fmla="*/ 16 w 110"/>
                  <a:gd name="T67" fmla="*/ 144 h 144"/>
                  <a:gd name="T68" fmla="*/ 12 w 110"/>
                  <a:gd name="T69" fmla="*/ 144 h 144"/>
                  <a:gd name="T70" fmla="*/ 8 w 110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0" h="144">
                    <a:moveTo>
                      <a:pt x="8" y="144"/>
                    </a:moveTo>
                    <a:lnTo>
                      <a:pt x="4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1" y="131"/>
                    </a:lnTo>
                    <a:lnTo>
                      <a:pt x="7" y="119"/>
                    </a:lnTo>
                    <a:lnTo>
                      <a:pt x="18" y="100"/>
                    </a:lnTo>
                    <a:lnTo>
                      <a:pt x="31" y="79"/>
                    </a:lnTo>
                    <a:lnTo>
                      <a:pt x="43" y="61"/>
                    </a:lnTo>
                    <a:lnTo>
                      <a:pt x="56" y="42"/>
                    </a:lnTo>
                    <a:lnTo>
                      <a:pt x="70" y="25"/>
                    </a:lnTo>
                    <a:lnTo>
                      <a:pt x="80" y="14"/>
                    </a:lnTo>
                    <a:lnTo>
                      <a:pt x="85" y="8"/>
                    </a:lnTo>
                    <a:lnTo>
                      <a:pt x="89" y="5"/>
                    </a:lnTo>
                    <a:lnTo>
                      <a:pt x="93" y="2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9" y="4"/>
                    </a:lnTo>
                    <a:lnTo>
                      <a:pt x="110" y="7"/>
                    </a:lnTo>
                    <a:lnTo>
                      <a:pt x="109" y="10"/>
                    </a:lnTo>
                    <a:lnTo>
                      <a:pt x="106" y="17"/>
                    </a:lnTo>
                    <a:lnTo>
                      <a:pt x="105" y="22"/>
                    </a:lnTo>
                    <a:lnTo>
                      <a:pt x="99" y="34"/>
                    </a:lnTo>
                    <a:lnTo>
                      <a:pt x="91" y="49"/>
                    </a:lnTo>
                    <a:lnTo>
                      <a:pt x="80" y="68"/>
                    </a:lnTo>
                    <a:lnTo>
                      <a:pt x="67" y="87"/>
                    </a:lnTo>
                    <a:lnTo>
                      <a:pt x="54" y="105"/>
                    </a:lnTo>
                    <a:lnTo>
                      <a:pt x="44" y="117"/>
                    </a:lnTo>
                    <a:lnTo>
                      <a:pt x="36" y="127"/>
                    </a:lnTo>
                    <a:lnTo>
                      <a:pt x="24" y="138"/>
                    </a:lnTo>
                    <a:lnTo>
                      <a:pt x="20" y="143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8" y="14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06" name="Freeform 98"/>
              <p:cNvSpPr>
                <a:spLocks/>
              </p:cNvSpPr>
              <p:nvPr/>
            </p:nvSpPr>
            <p:spPr bwMode="auto">
              <a:xfrm>
                <a:off x="4362" y="3501"/>
                <a:ext cx="109" cy="144"/>
              </a:xfrm>
              <a:custGeom>
                <a:avLst/>
                <a:gdLst>
                  <a:gd name="T0" fmla="*/ 7 w 109"/>
                  <a:gd name="T1" fmla="*/ 144 h 144"/>
                  <a:gd name="T2" fmla="*/ 4 w 109"/>
                  <a:gd name="T3" fmla="*/ 141 h 144"/>
                  <a:gd name="T4" fmla="*/ 1 w 109"/>
                  <a:gd name="T5" fmla="*/ 139 h 144"/>
                  <a:gd name="T6" fmla="*/ 0 w 109"/>
                  <a:gd name="T7" fmla="*/ 136 h 144"/>
                  <a:gd name="T8" fmla="*/ 1 w 109"/>
                  <a:gd name="T9" fmla="*/ 131 h 144"/>
                  <a:gd name="T10" fmla="*/ 7 w 109"/>
                  <a:gd name="T11" fmla="*/ 119 h 144"/>
                  <a:gd name="T12" fmla="*/ 17 w 109"/>
                  <a:gd name="T13" fmla="*/ 100 h 144"/>
                  <a:gd name="T14" fmla="*/ 30 w 109"/>
                  <a:gd name="T15" fmla="*/ 79 h 144"/>
                  <a:gd name="T16" fmla="*/ 41 w 109"/>
                  <a:gd name="T17" fmla="*/ 61 h 144"/>
                  <a:gd name="T18" fmla="*/ 56 w 109"/>
                  <a:gd name="T19" fmla="*/ 42 h 144"/>
                  <a:gd name="T20" fmla="*/ 69 w 109"/>
                  <a:gd name="T21" fmla="*/ 25 h 144"/>
                  <a:gd name="T22" fmla="*/ 79 w 109"/>
                  <a:gd name="T23" fmla="*/ 14 h 144"/>
                  <a:gd name="T24" fmla="*/ 84 w 109"/>
                  <a:gd name="T25" fmla="*/ 8 h 144"/>
                  <a:gd name="T26" fmla="*/ 88 w 109"/>
                  <a:gd name="T27" fmla="*/ 5 h 144"/>
                  <a:gd name="T28" fmla="*/ 92 w 109"/>
                  <a:gd name="T29" fmla="*/ 2 h 144"/>
                  <a:gd name="T30" fmla="*/ 97 w 109"/>
                  <a:gd name="T31" fmla="*/ 0 h 144"/>
                  <a:gd name="T32" fmla="*/ 100 w 109"/>
                  <a:gd name="T33" fmla="*/ 0 h 144"/>
                  <a:gd name="T34" fmla="*/ 106 w 109"/>
                  <a:gd name="T35" fmla="*/ 0 h 144"/>
                  <a:gd name="T36" fmla="*/ 108 w 109"/>
                  <a:gd name="T37" fmla="*/ 2 h 144"/>
                  <a:gd name="T38" fmla="*/ 109 w 109"/>
                  <a:gd name="T39" fmla="*/ 4 h 144"/>
                  <a:gd name="T40" fmla="*/ 109 w 109"/>
                  <a:gd name="T41" fmla="*/ 7 h 144"/>
                  <a:gd name="T42" fmla="*/ 109 w 109"/>
                  <a:gd name="T43" fmla="*/ 10 h 144"/>
                  <a:gd name="T44" fmla="*/ 106 w 109"/>
                  <a:gd name="T45" fmla="*/ 17 h 144"/>
                  <a:gd name="T46" fmla="*/ 103 w 109"/>
                  <a:gd name="T47" fmla="*/ 22 h 144"/>
                  <a:gd name="T48" fmla="*/ 99 w 109"/>
                  <a:gd name="T49" fmla="*/ 34 h 144"/>
                  <a:gd name="T50" fmla="*/ 90 w 109"/>
                  <a:gd name="T51" fmla="*/ 49 h 144"/>
                  <a:gd name="T52" fmla="*/ 79 w 109"/>
                  <a:gd name="T53" fmla="*/ 68 h 144"/>
                  <a:gd name="T54" fmla="*/ 66 w 109"/>
                  <a:gd name="T55" fmla="*/ 87 h 144"/>
                  <a:gd name="T56" fmla="*/ 53 w 109"/>
                  <a:gd name="T57" fmla="*/ 105 h 144"/>
                  <a:gd name="T58" fmla="*/ 44 w 109"/>
                  <a:gd name="T59" fmla="*/ 117 h 144"/>
                  <a:gd name="T60" fmla="*/ 35 w 109"/>
                  <a:gd name="T61" fmla="*/ 127 h 144"/>
                  <a:gd name="T62" fmla="*/ 23 w 109"/>
                  <a:gd name="T63" fmla="*/ 138 h 144"/>
                  <a:gd name="T64" fmla="*/ 19 w 109"/>
                  <a:gd name="T65" fmla="*/ 143 h 144"/>
                  <a:gd name="T66" fmla="*/ 15 w 109"/>
                  <a:gd name="T67" fmla="*/ 144 h 144"/>
                  <a:gd name="T68" fmla="*/ 12 w 109"/>
                  <a:gd name="T69" fmla="*/ 144 h 144"/>
                  <a:gd name="T70" fmla="*/ 7 w 109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9" h="144">
                    <a:moveTo>
                      <a:pt x="7" y="144"/>
                    </a:moveTo>
                    <a:lnTo>
                      <a:pt x="4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1" y="131"/>
                    </a:lnTo>
                    <a:lnTo>
                      <a:pt x="7" y="119"/>
                    </a:lnTo>
                    <a:lnTo>
                      <a:pt x="17" y="100"/>
                    </a:lnTo>
                    <a:lnTo>
                      <a:pt x="30" y="79"/>
                    </a:lnTo>
                    <a:lnTo>
                      <a:pt x="41" y="61"/>
                    </a:lnTo>
                    <a:lnTo>
                      <a:pt x="56" y="42"/>
                    </a:lnTo>
                    <a:lnTo>
                      <a:pt x="69" y="25"/>
                    </a:lnTo>
                    <a:lnTo>
                      <a:pt x="79" y="14"/>
                    </a:lnTo>
                    <a:lnTo>
                      <a:pt x="84" y="8"/>
                    </a:lnTo>
                    <a:lnTo>
                      <a:pt x="88" y="5"/>
                    </a:lnTo>
                    <a:lnTo>
                      <a:pt x="92" y="2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9" y="4"/>
                    </a:lnTo>
                    <a:lnTo>
                      <a:pt x="109" y="7"/>
                    </a:lnTo>
                    <a:lnTo>
                      <a:pt x="109" y="10"/>
                    </a:lnTo>
                    <a:lnTo>
                      <a:pt x="106" y="17"/>
                    </a:lnTo>
                    <a:lnTo>
                      <a:pt x="103" y="22"/>
                    </a:lnTo>
                    <a:lnTo>
                      <a:pt x="99" y="34"/>
                    </a:lnTo>
                    <a:lnTo>
                      <a:pt x="90" y="49"/>
                    </a:lnTo>
                    <a:lnTo>
                      <a:pt x="79" y="68"/>
                    </a:lnTo>
                    <a:lnTo>
                      <a:pt x="66" y="87"/>
                    </a:lnTo>
                    <a:lnTo>
                      <a:pt x="53" y="105"/>
                    </a:lnTo>
                    <a:lnTo>
                      <a:pt x="44" y="117"/>
                    </a:lnTo>
                    <a:lnTo>
                      <a:pt x="35" y="127"/>
                    </a:lnTo>
                    <a:lnTo>
                      <a:pt x="23" y="138"/>
                    </a:lnTo>
                    <a:lnTo>
                      <a:pt x="19" y="143"/>
                    </a:lnTo>
                    <a:lnTo>
                      <a:pt x="15" y="144"/>
                    </a:lnTo>
                    <a:lnTo>
                      <a:pt x="12" y="144"/>
                    </a:lnTo>
                    <a:lnTo>
                      <a:pt x="7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07" name="Freeform 99"/>
              <p:cNvSpPr>
                <a:spLocks/>
              </p:cNvSpPr>
              <p:nvPr/>
            </p:nvSpPr>
            <p:spPr bwMode="auto">
              <a:xfrm>
                <a:off x="4385" y="3590"/>
                <a:ext cx="245" cy="64"/>
              </a:xfrm>
              <a:custGeom>
                <a:avLst/>
                <a:gdLst>
                  <a:gd name="T0" fmla="*/ 0 w 245"/>
                  <a:gd name="T1" fmla="*/ 56 h 64"/>
                  <a:gd name="T2" fmla="*/ 9 w 245"/>
                  <a:gd name="T3" fmla="*/ 50 h 64"/>
                  <a:gd name="T4" fmla="*/ 33 w 245"/>
                  <a:gd name="T5" fmla="*/ 42 h 64"/>
                  <a:gd name="T6" fmla="*/ 63 w 245"/>
                  <a:gd name="T7" fmla="*/ 33 h 64"/>
                  <a:gd name="T8" fmla="*/ 103 w 245"/>
                  <a:gd name="T9" fmla="*/ 23 h 64"/>
                  <a:gd name="T10" fmla="*/ 145 w 245"/>
                  <a:gd name="T11" fmla="*/ 13 h 64"/>
                  <a:gd name="T12" fmla="*/ 187 w 245"/>
                  <a:gd name="T13" fmla="*/ 5 h 64"/>
                  <a:gd name="T14" fmla="*/ 212 w 245"/>
                  <a:gd name="T15" fmla="*/ 2 h 64"/>
                  <a:gd name="T16" fmla="*/ 220 w 245"/>
                  <a:gd name="T17" fmla="*/ 1 h 64"/>
                  <a:gd name="T18" fmla="*/ 228 w 245"/>
                  <a:gd name="T19" fmla="*/ 0 h 64"/>
                  <a:gd name="T20" fmla="*/ 238 w 245"/>
                  <a:gd name="T21" fmla="*/ 2 h 64"/>
                  <a:gd name="T22" fmla="*/ 243 w 245"/>
                  <a:gd name="T23" fmla="*/ 4 h 64"/>
                  <a:gd name="T24" fmla="*/ 245 w 245"/>
                  <a:gd name="T25" fmla="*/ 6 h 64"/>
                  <a:gd name="T26" fmla="*/ 244 w 245"/>
                  <a:gd name="T27" fmla="*/ 10 h 64"/>
                  <a:gd name="T28" fmla="*/ 241 w 245"/>
                  <a:gd name="T29" fmla="*/ 13 h 64"/>
                  <a:gd name="T30" fmla="*/ 238 w 245"/>
                  <a:gd name="T31" fmla="*/ 14 h 64"/>
                  <a:gd name="T32" fmla="*/ 230 w 245"/>
                  <a:gd name="T33" fmla="*/ 17 h 64"/>
                  <a:gd name="T34" fmla="*/ 207 w 245"/>
                  <a:gd name="T35" fmla="*/ 24 h 64"/>
                  <a:gd name="T36" fmla="*/ 164 w 245"/>
                  <a:gd name="T37" fmla="*/ 35 h 64"/>
                  <a:gd name="T38" fmla="*/ 126 w 245"/>
                  <a:gd name="T39" fmla="*/ 44 h 64"/>
                  <a:gd name="T40" fmla="*/ 84 w 245"/>
                  <a:gd name="T41" fmla="*/ 53 h 64"/>
                  <a:gd name="T42" fmla="*/ 51 w 245"/>
                  <a:gd name="T43" fmla="*/ 60 h 64"/>
                  <a:gd name="T44" fmla="*/ 27 w 245"/>
                  <a:gd name="T45" fmla="*/ 64 h 64"/>
                  <a:gd name="T46" fmla="*/ 14 w 245"/>
                  <a:gd name="T47" fmla="*/ 64 h 64"/>
                  <a:gd name="T48" fmla="*/ 5 w 245"/>
                  <a:gd name="T49" fmla="*/ 63 h 64"/>
                  <a:gd name="T50" fmla="*/ 0 w 245"/>
                  <a:gd name="T51" fmla="*/ 60 h 64"/>
                  <a:gd name="T52" fmla="*/ 0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0" y="56"/>
                    </a:moveTo>
                    <a:lnTo>
                      <a:pt x="9" y="50"/>
                    </a:lnTo>
                    <a:lnTo>
                      <a:pt x="33" y="42"/>
                    </a:lnTo>
                    <a:lnTo>
                      <a:pt x="63" y="33"/>
                    </a:lnTo>
                    <a:lnTo>
                      <a:pt x="103" y="23"/>
                    </a:lnTo>
                    <a:lnTo>
                      <a:pt x="145" y="13"/>
                    </a:lnTo>
                    <a:lnTo>
                      <a:pt x="187" y="5"/>
                    </a:lnTo>
                    <a:lnTo>
                      <a:pt x="212" y="2"/>
                    </a:lnTo>
                    <a:lnTo>
                      <a:pt x="220" y="1"/>
                    </a:lnTo>
                    <a:lnTo>
                      <a:pt x="228" y="0"/>
                    </a:lnTo>
                    <a:lnTo>
                      <a:pt x="238" y="2"/>
                    </a:lnTo>
                    <a:lnTo>
                      <a:pt x="243" y="4"/>
                    </a:lnTo>
                    <a:lnTo>
                      <a:pt x="245" y="6"/>
                    </a:lnTo>
                    <a:lnTo>
                      <a:pt x="244" y="10"/>
                    </a:lnTo>
                    <a:lnTo>
                      <a:pt x="241" y="13"/>
                    </a:lnTo>
                    <a:lnTo>
                      <a:pt x="238" y="14"/>
                    </a:lnTo>
                    <a:lnTo>
                      <a:pt x="230" y="17"/>
                    </a:lnTo>
                    <a:lnTo>
                      <a:pt x="207" y="24"/>
                    </a:lnTo>
                    <a:lnTo>
                      <a:pt x="164" y="35"/>
                    </a:lnTo>
                    <a:lnTo>
                      <a:pt x="126" y="44"/>
                    </a:lnTo>
                    <a:lnTo>
                      <a:pt x="84" y="53"/>
                    </a:lnTo>
                    <a:lnTo>
                      <a:pt x="51" y="60"/>
                    </a:lnTo>
                    <a:lnTo>
                      <a:pt x="27" y="64"/>
                    </a:lnTo>
                    <a:lnTo>
                      <a:pt x="14" y="64"/>
                    </a:lnTo>
                    <a:lnTo>
                      <a:pt x="5" y="63"/>
                    </a:lnTo>
                    <a:lnTo>
                      <a:pt x="0" y="6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08" name="Freeform 100"/>
              <p:cNvSpPr>
                <a:spLocks/>
              </p:cNvSpPr>
              <p:nvPr/>
            </p:nvSpPr>
            <p:spPr bwMode="auto">
              <a:xfrm>
                <a:off x="4378" y="3589"/>
                <a:ext cx="245" cy="65"/>
              </a:xfrm>
              <a:custGeom>
                <a:avLst/>
                <a:gdLst>
                  <a:gd name="T0" fmla="*/ 0 w 245"/>
                  <a:gd name="T1" fmla="*/ 56 h 65"/>
                  <a:gd name="T2" fmla="*/ 9 w 245"/>
                  <a:gd name="T3" fmla="*/ 50 h 65"/>
                  <a:gd name="T4" fmla="*/ 32 w 245"/>
                  <a:gd name="T5" fmla="*/ 42 h 65"/>
                  <a:gd name="T6" fmla="*/ 62 w 245"/>
                  <a:gd name="T7" fmla="*/ 33 h 65"/>
                  <a:gd name="T8" fmla="*/ 102 w 245"/>
                  <a:gd name="T9" fmla="*/ 23 h 65"/>
                  <a:gd name="T10" fmla="*/ 144 w 245"/>
                  <a:gd name="T11" fmla="*/ 14 h 65"/>
                  <a:gd name="T12" fmla="*/ 186 w 245"/>
                  <a:gd name="T13" fmla="*/ 5 h 65"/>
                  <a:gd name="T14" fmla="*/ 211 w 245"/>
                  <a:gd name="T15" fmla="*/ 2 h 65"/>
                  <a:gd name="T16" fmla="*/ 220 w 245"/>
                  <a:gd name="T17" fmla="*/ 1 h 65"/>
                  <a:gd name="T18" fmla="*/ 228 w 245"/>
                  <a:gd name="T19" fmla="*/ 0 h 65"/>
                  <a:gd name="T20" fmla="*/ 237 w 245"/>
                  <a:gd name="T21" fmla="*/ 2 h 65"/>
                  <a:gd name="T22" fmla="*/ 242 w 245"/>
                  <a:gd name="T23" fmla="*/ 4 h 65"/>
                  <a:gd name="T24" fmla="*/ 245 w 245"/>
                  <a:gd name="T25" fmla="*/ 6 h 65"/>
                  <a:gd name="T26" fmla="*/ 243 w 245"/>
                  <a:gd name="T27" fmla="*/ 10 h 65"/>
                  <a:gd name="T28" fmla="*/ 240 w 245"/>
                  <a:gd name="T29" fmla="*/ 13 h 65"/>
                  <a:gd name="T30" fmla="*/ 237 w 245"/>
                  <a:gd name="T31" fmla="*/ 14 h 65"/>
                  <a:gd name="T32" fmla="*/ 229 w 245"/>
                  <a:gd name="T33" fmla="*/ 17 h 65"/>
                  <a:gd name="T34" fmla="*/ 206 w 245"/>
                  <a:gd name="T35" fmla="*/ 24 h 65"/>
                  <a:gd name="T36" fmla="*/ 164 w 245"/>
                  <a:gd name="T37" fmla="*/ 35 h 65"/>
                  <a:gd name="T38" fmla="*/ 126 w 245"/>
                  <a:gd name="T39" fmla="*/ 45 h 65"/>
                  <a:gd name="T40" fmla="*/ 84 w 245"/>
                  <a:gd name="T41" fmla="*/ 53 h 65"/>
                  <a:gd name="T42" fmla="*/ 50 w 245"/>
                  <a:gd name="T43" fmla="*/ 60 h 65"/>
                  <a:gd name="T44" fmla="*/ 27 w 245"/>
                  <a:gd name="T45" fmla="*/ 64 h 65"/>
                  <a:gd name="T46" fmla="*/ 13 w 245"/>
                  <a:gd name="T47" fmla="*/ 65 h 65"/>
                  <a:gd name="T48" fmla="*/ 4 w 245"/>
                  <a:gd name="T49" fmla="*/ 63 h 65"/>
                  <a:gd name="T50" fmla="*/ 0 w 245"/>
                  <a:gd name="T51" fmla="*/ 60 h 65"/>
                  <a:gd name="T52" fmla="*/ 0 w 245"/>
                  <a:gd name="T53" fmla="*/ 56 h 6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5">
                    <a:moveTo>
                      <a:pt x="0" y="56"/>
                    </a:moveTo>
                    <a:lnTo>
                      <a:pt x="9" y="50"/>
                    </a:lnTo>
                    <a:lnTo>
                      <a:pt x="32" y="42"/>
                    </a:lnTo>
                    <a:lnTo>
                      <a:pt x="62" y="33"/>
                    </a:lnTo>
                    <a:lnTo>
                      <a:pt x="102" y="23"/>
                    </a:lnTo>
                    <a:lnTo>
                      <a:pt x="144" y="14"/>
                    </a:lnTo>
                    <a:lnTo>
                      <a:pt x="186" y="5"/>
                    </a:lnTo>
                    <a:lnTo>
                      <a:pt x="211" y="2"/>
                    </a:lnTo>
                    <a:lnTo>
                      <a:pt x="220" y="1"/>
                    </a:lnTo>
                    <a:lnTo>
                      <a:pt x="228" y="0"/>
                    </a:lnTo>
                    <a:lnTo>
                      <a:pt x="237" y="2"/>
                    </a:lnTo>
                    <a:lnTo>
                      <a:pt x="242" y="4"/>
                    </a:lnTo>
                    <a:lnTo>
                      <a:pt x="245" y="6"/>
                    </a:lnTo>
                    <a:lnTo>
                      <a:pt x="243" y="10"/>
                    </a:lnTo>
                    <a:lnTo>
                      <a:pt x="240" y="13"/>
                    </a:lnTo>
                    <a:lnTo>
                      <a:pt x="237" y="14"/>
                    </a:lnTo>
                    <a:lnTo>
                      <a:pt x="229" y="17"/>
                    </a:lnTo>
                    <a:lnTo>
                      <a:pt x="206" y="24"/>
                    </a:lnTo>
                    <a:lnTo>
                      <a:pt x="164" y="35"/>
                    </a:lnTo>
                    <a:lnTo>
                      <a:pt x="126" y="45"/>
                    </a:lnTo>
                    <a:lnTo>
                      <a:pt x="84" y="53"/>
                    </a:lnTo>
                    <a:lnTo>
                      <a:pt x="50" y="60"/>
                    </a:lnTo>
                    <a:lnTo>
                      <a:pt x="27" y="64"/>
                    </a:lnTo>
                    <a:lnTo>
                      <a:pt x="13" y="65"/>
                    </a:lnTo>
                    <a:lnTo>
                      <a:pt x="4" y="63"/>
                    </a:lnTo>
                    <a:lnTo>
                      <a:pt x="0" y="6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09" name="Oval 101"/>
              <p:cNvSpPr>
                <a:spLocks noChangeArrowheads="1"/>
              </p:cNvSpPr>
              <p:nvPr/>
            </p:nvSpPr>
            <p:spPr bwMode="auto">
              <a:xfrm>
                <a:off x="4346" y="3565"/>
                <a:ext cx="20" cy="73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10" name="Oval 102"/>
              <p:cNvSpPr>
                <a:spLocks noChangeArrowheads="1"/>
              </p:cNvSpPr>
              <p:nvPr/>
            </p:nvSpPr>
            <p:spPr bwMode="auto">
              <a:xfrm>
                <a:off x="4342" y="3565"/>
                <a:ext cx="20" cy="7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11" name="Freeform 103"/>
              <p:cNvSpPr>
                <a:spLocks/>
              </p:cNvSpPr>
              <p:nvPr/>
            </p:nvSpPr>
            <p:spPr bwMode="auto">
              <a:xfrm>
                <a:off x="4374" y="3586"/>
                <a:ext cx="39" cy="54"/>
              </a:xfrm>
              <a:custGeom>
                <a:avLst/>
                <a:gdLst>
                  <a:gd name="T0" fmla="*/ 2 w 39"/>
                  <a:gd name="T1" fmla="*/ 54 h 54"/>
                  <a:gd name="T2" fmla="*/ 1 w 39"/>
                  <a:gd name="T3" fmla="*/ 53 h 54"/>
                  <a:gd name="T4" fmla="*/ 0 w 39"/>
                  <a:gd name="T5" fmla="*/ 52 h 54"/>
                  <a:gd name="T6" fmla="*/ 0 w 39"/>
                  <a:gd name="T7" fmla="*/ 51 h 54"/>
                  <a:gd name="T8" fmla="*/ 0 w 39"/>
                  <a:gd name="T9" fmla="*/ 49 h 54"/>
                  <a:gd name="T10" fmla="*/ 2 w 39"/>
                  <a:gd name="T11" fmla="*/ 45 h 54"/>
                  <a:gd name="T12" fmla="*/ 6 w 39"/>
                  <a:gd name="T13" fmla="*/ 38 h 54"/>
                  <a:gd name="T14" fmla="*/ 10 w 39"/>
                  <a:gd name="T15" fmla="*/ 30 h 54"/>
                  <a:gd name="T16" fmla="*/ 15 w 39"/>
                  <a:gd name="T17" fmla="*/ 23 h 54"/>
                  <a:gd name="T18" fmla="*/ 20 w 39"/>
                  <a:gd name="T19" fmla="*/ 16 h 54"/>
                  <a:gd name="T20" fmla="*/ 25 w 39"/>
                  <a:gd name="T21" fmla="*/ 10 h 54"/>
                  <a:gd name="T22" fmla="*/ 29 w 39"/>
                  <a:gd name="T23" fmla="*/ 6 h 54"/>
                  <a:gd name="T24" fmla="*/ 30 w 39"/>
                  <a:gd name="T25" fmla="*/ 4 h 54"/>
                  <a:gd name="T26" fmla="*/ 32 w 39"/>
                  <a:gd name="T27" fmla="*/ 2 h 54"/>
                  <a:gd name="T28" fmla="*/ 33 w 39"/>
                  <a:gd name="T29" fmla="*/ 1 h 54"/>
                  <a:gd name="T30" fmla="*/ 35 w 39"/>
                  <a:gd name="T31" fmla="*/ 1 h 54"/>
                  <a:gd name="T32" fmla="*/ 36 w 39"/>
                  <a:gd name="T33" fmla="*/ 0 h 54"/>
                  <a:gd name="T34" fmla="*/ 38 w 39"/>
                  <a:gd name="T35" fmla="*/ 1 h 54"/>
                  <a:gd name="T36" fmla="*/ 39 w 39"/>
                  <a:gd name="T37" fmla="*/ 1 h 54"/>
                  <a:gd name="T38" fmla="*/ 39 w 39"/>
                  <a:gd name="T39" fmla="*/ 2 h 54"/>
                  <a:gd name="T40" fmla="*/ 39 w 39"/>
                  <a:gd name="T41" fmla="*/ 3 h 54"/>
                  <a:gd name="T42" fmla="*/ 39 w 39"/>
                  <a:gd name="T43" fmla="*/ 5 h 54"/>
                  <a:gd name="T44" fmla="*/ 38 w 39"/>
                  <a:gd name="T45" fmla="*/ 7 h 54"/>
                  <a:gd name="T46" fmla="*/ 38 w 39"/>
                  <a:gd name="T47" fmla="*/ 9 h 54"/>
                  <a:gd name="T48" fmla="*/ 35 w 39"/>
                  <a:gd name="T49" fmla="*/ 13 h 54"/>
                  <a:gd name="T50" fmla="*/ 32 w 39"/>
                  <a:gd name="T51" fmla="*/ 19 h 54"/>
                  <a:gd name="T52" fmla="*/ 29 w 39"/>
                  <a:gd name="T53" fmla="*/ 25 h 54"/>
                  <a:gd name="T54" fmla="*/ 23 w 39"/>
                  <a:gd name="T55" fmla="*/ 33 h 54"/>
                  <a:gd name="T56" fmla="*/ 19 w 39"/>
                  <a:gd name="T57" fmla="*/ 40 h 54"/>
                  <a:gd name="T58" fmla="*/ 16 w 39"/>
                  <a:gd name="T59" fmla="*/ 44 h 54"/>
                  <a:gd name="T60" fmla="*/ 13 w 39"/>
                  <a:gd name="T61" fmla="*/ 48 h 54"/>
                  <a:gd name="T62" fmla="*/ 8 w 39"/>
                  <a:gd name="T63" fmla="*/ 52 h 54"/>
                  <a:gd name="T64" fmla="*/ 7 w 39"/>
                  <a:gd name="T65" fmla="*/ 53 h 54"/>
                  <a:gd name="T66" fmla="*/ 5 w 39"/>
                  <a:gd name="T67" fmla="*/ 54 h 54"/>
                  <a:gd name="T68" fmla="*/ 4 w 39"/>
                  <a:gd name="T69" fmla="*/ 54 h 54"/>
                  <a:gd name="T70" fmla="*/ 2 w 39"/>
                  <a:gd name="T71" fmla="*/ 54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9" h="54">
                    <a:moveTo>
                      <a:pt x="2" y="54"/>
                    </a:moveTo>
                    <a:lnTo>
                      <a:pt x="1" y="53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20" y="16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0" y="4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35" y="13"/>
                    </a:lnTo>
                    <a:lnTo>
                      <a:pt x="32" y="19"/>
                    </a:lnTo>
                    <a:lnTo>
                      <a:pt x="29" y="25"/>
                    </a:lnTo>
                    <a:lnTo>
                      <a:pt x="23" y="33"/>
                    </a:lnTo>
                    <a:lnTo>
                      <a:pt x="19" y="40"/>
                    </a:lnTo>
                    <a:lnTo>
                      <a:pt x="16" y="44"/>
                    </a:lnTo>
                    <a:lnTo>
                      <a:pt x="13" y="48"/>
                    </a:lnTo>
                    <a:lnTo>
                      <a:pt x="8" y="52"/>
                    </a:lnTo>
                    <a:lnTo>
                      <a:pt x="7" y="53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2" y="5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2" name="Freeform 104"/>
              <p:cNvSpPr>
                <a:spLocks/>
              </p:cNvSpPr>
              <p:nvPr/>
            </p:nvSpPr>
            <p:spPr bwMode="auto">
              <a:xfrm>
                <a:off x="4370" y="3586"/>
                <a:ext cx="40" cy="53"/>
              </a:xfrm>
              <a:custGeom>
                <a:avLst/>
                <a:gdLst>
                  <a:gd name="T0" fmla="*/ 3 w 40"/>
                  <a:gd name="T1" fmla="*/ 53 h 53"/>
                  <a:gd name="T2" fmla="*/ 2 w 40"/>
                  <a:gd name="T3" fmla="*/ 52 h 53"/>
                  <a:gd name="T4" fmla="*/ 1 w 40"/>
                  <a:gd name="T5" fmla="*/ 51 h 53"/>
                  <a:gd name="T6" fmla="*/ 0 w 40"/>
                  <a:gd name="T7" fmla="*/ 50 h 53"/>
                  <a:gd name="T8" fmla="*/ 1 w 40"/>
                  <a:gd name="T9" fmla="*/ 49 h 53"/>
                  <a:gd name="T10" fmla="*/ 3 w 40"/>
                  <a:gd name="T11" fmla="*/ 44 h 53"/>
                  <a:gd name="T12" fmla="*/ 7 w 40"/>
                  <a:gd name="T13" fmla="*/ 37 h 53"/>
                  <a:gd name="T14" fmla="*/ 11 w 40"/>
                  <a:gd name="T15" fmla="*/ 29 h 53"/>
                  <a:gd name="T16" fmla="*/ 15 w 40"/>
                  <a:gd name="T17" fmla="*/ 23 h 53"/>
                  <a:gd name="T18" fmla="*/ 20 w 40"/>
                  <a:gd name="T19" fmla="*/ 16 h 53"/>
                  <a:gd name="T20" fmla="*/ 26 w 40"/>
                  <a:gd name="T21" fmla="*/ 9 h 53"/>
                  <a:gd name="T22" fmla="*/ 29 w 40"/>
                  <a:gd name="T23" fmla="*/ 5 h 53"/>
                  <a:gd name="T24" fmla="*/ 31 w 40"/>
                  <a:gd name="T25" fmla="*/ 3 h 53"/>
                  <a:gd name="T26" fmla="*/ 33 w 40"/>
                  <a:gd name="T27" fmla="*/ 2 h 53"/>
                  <a:gd name="T28" fmla="*/ 34 w 40"/>
                  <a:gd name="T29" fmla="*/ 0 h 53"/>
                  <a:gd name="T30" fmla="*/ 36 w 40"/>
                  <a:gd name="T31" fmla="*/ 0 h 53"/>
                  <a:gd name="T32" fmla="*/ 37 w 40"/>
                  <a:gd name="T33" fmla="*/ 0 h 53"/>
                  <a:gd name="T34" fmla="*/ 39 w 40"/>
                  <a:gd name="T35" fmla="*/ 0 h 53"/>
                  <a:gd name="T36" fmla="*/ 39 w 40"/>
                  <a:gd name="T37" fmla="*/ 0 h 53"/>
                  <a:gd name="T38" fmla="*/ 40 w 40"/>
                  <a:gd name="T39" fmla="*/ 1 h 53"/>
                  <a:gd name="T40" fmla="*/ 40 w 40"/>
                  <a:gd name="T41" fmla="*/ 3 h 53"/>
                  <a:gd name="T42" fmla="*/ 40 w 40"/>
                  <a:gd name="T43" fmla="*/ 4 h 53"/>
                  <a:gd name="T44" fmla="*/ 39 w 40"/>
                  <a:gd name="T45" fmla="*/ 6 h 53"/>
                  <a:gd name="T46" fmla="*/ 38 w 40"/>
                  <a:gd name="T47" fmla="*/ 8 h 53"/>
                  <a:gd name="T48" fmla="*/ 36 w 40"/>
                  <a:gd name="T49" fmla="*/ 12 h 53"/>
                  <a:gd name="T50" fmla="*/ 33 w 40"/>
                  <a:gd name="T51" fmla="*/ 18 h 53"/>
                  <a:gd name="T52" fmla="*/ 29 w 40"/>
                  <a:gd name="T53" fmla="*/ 25 h 53"/>
                  <a:gd name="T54" fmla="*/ 24 w 40"/>
                  <a:gd name="T55" fmla="*/ 32 h 53"/>
                  <a:gd name="T56" fmla="*/ 20 w 40"/>
                  <a:gd name="T57" fmla="*/ 39 h 53"/>
                  <a:gd name="T58" fmla="*/ 16 w 40"/>
                  <a:gd name="T59" fmla="*/ 43 h 53"/>
                  <a:gd name="T60" fmla="*/ 13 w 40"/>
                  <a:gd name="T61" fmla="*/ 47 h 53"/>
                  <a:gd name="T62" fmla="*/ 9 w 40"/>
                  <a:gd name="T63" fmla="*/ 51 h 53"/>
                  <a:gd name="T64" fmla="*/ 8 w 40"/>
                  <a:gd name="T65" fmla="*/ 53 h 53"/>
                  <a:gd name="T66" fmla="*/ 6 w 40"/>
                  <a:gd name="T67" fmla="*/ 53 h 53"/>
                  <a:gd name="T68" fmla="*/ 5 w 40"/>
                  <a:gd name="T69" fmla="*/ 53 h 53"/>
                  <a:gd name="T70" fmla="*/ 3 w 40"/>
                  <a:gd name="T71" fmla="*/ 53 h 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3">
                    <a:moveTo>
                      <a:pt x="3" y="53"/>
                    </a:moveTo>
                    <a:lnTo>
                      <a:pt x="2" y="52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3" y="44"/>
                    </a:lnTo>
                    <a:lnTo>
                      <a:pt x="7" y="37"/>
                    </a:lnTo>
                    <a:lnTo>
                      <a:pt x="11" y="29"/>
                    </a:lnTo>
                    <a:lnTo>
                      <a:pt x="15" y="23"/>
                    </a:lnTo>
                    <a:lnTo>
                      <a:pt x="20" y="16"/>
                    </a:lnTo>
                    <a:lnTo>
                      <a:pt x="26" y="9"/>
                    </a:lnTo>
                    <a:lnTo>
                      <a:pt x="29" y="5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0" y="4"/>
                    </a:lnTo>
                    <a:lnTo>
                      <a:pt x="39" y="6"/>
                    </a:lnTo>
                    <a:lnTo>
                      <a:pt x="38" y="8"/>
                    </a:lnTo>
                    <a:lnTo>
                      <a:pt x="36" y="12"/>
                    </a:lnTo>
                    <a:lnTo>
                      <a:pt x="33" y="18"/>
                    </a:lnTo>
                    <a:lnTo>
                      <a:pt x="29" y="25"/>
                    </a:lnTo>
                    <a:lnTo>
                      <a:pt x="24" y="32"/>
                    </a:lnTo>
                    <a:lnTo>
                      <a:pt x="20" y="39"/>
                    </a:lnTo>
                    <a:lnTo>
                      <a:pt x="16" y="43"/>
                    </a:lnTo>
                    <a:lnTo>
                      <a:pt x="13" y="47"/>
                    </a:lnTo>
                    <a:lnTo>
                      <a:pt x="9" y="51"/>
                    </a:lnTo>
                    <a:lnTo>
                      <a:pt x="8" y="53"/>
                    </a:lnTo>
                    <a:lnTo>
                      <a:pt x="6" y="53"/>
                    </a:lnTo>
                    <a:lnTo>
                      <a:pt x="5" y="53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3" name="Freeform 105"/>
              <p:cNvSpPr>
                <a:spLocks/>
              </p:cNvSpPr>
              <p:nvPr/>
            </p:nvSpPr>
            <p:spPr bwMode="auto">
              <a:xfrm>
                <a:off x="4381" y="3601"/>
                <a:ext cx="78" cy="45"/>
              </a:xfrm>
              <a:custGeom>
                <a:avLst/>
                <a:gdLst>
                  <a:gd name="T0" fmla="*/ 2 w 78"/>
                  <a:gd name="T1" fmla="*/ 42 h 45"/>
                  <a:gd name="T2" fmla="*/ 3 w 78"/>
                  <a:gd name="T3" fmla="*/ 39 h 45"/>
                  <a:gd name="T4" fmla="*/ 8 w 78"/>
                  <a:gd name="T5" fmla="*/ 35 h 45"/>
                  <a:gd name="T6" fmla="*/ 16 w 78"/>
                  <a:gd name="T7" fmla="*/ 29 h 45"/>
                  <a:gd name="T8" fmla="*/ 29 w 78"/>
                  <a:gd name="T9" fmla="*/ 21 h 45"/>
                  <a:gd name="T10" fmla="*/ 43 w 78"/>
                  <a:gd name="T11" fmla="*/ 13 h 45"/>
                  <a:gd name="T12" fmla="*/ 53 w 78"/>
                  <a:gd name="T13" fmla="*/ 8 h 45"/>
                  <a:gd name="T14" fmla="*/ 63 w 78"/>
                  <a:gd name="T15" fmla="*/ 2 h 45"/>
                  <a:gd name="T16" fmla="*/ 68 w 78"/>
                  <a:gd name="T17" fmla="*/ 1 h 45"/>
                  <a:gd name="T18" fmla="*/ 70 w 78"/>
                  <a:gd name="T19" fmla="*/ 0 h 45"/>
                  <a:gd name="T20" fmla="*/ 73 w 78"/>
                  <a:gd name="T21" fmla="*/ 0 h 45"/>
                  <a:gd name="T22" fmla="*/ 75 w 78"/>
                  <a:gd name="T23" fmla="*/ 0 h 45"/>
                  <a:gd name="T24" fmla="*/ 77 w 78"/>
                  <a:gd name="T25" fmla="*/ 1 h 45"/>
                  <a:gd name="T26" fmla="*/ 78 w 78"/>
                  <a:gd name="T27" fmla="*/ 2 h 45"/>
                  <a:gd name="T28" fmla="*/ 77 w 78"/>
                  <a:gd name="T29" fmla="*/ 3 h 45"/>
                  <a:gd name="T30" fmla="*/ 75 w 78"/>
                  <a:gd name="T31" fmla="*/ 5 h 45"/>
                  <a:gd name="T32" fmla="*/ 74 w 78"/>
                  <a:gd name="T33" fmla="*/ 7 h 45"/>
                  <a:gd name="T34" fmla="*/ 71 w 78"/>
                  <a:gd name="T35" fmla="*/ 9 h 45"/>
                  <a:gd name="T36" fmla="*/ 62 w 78"/>
                  <a:gd name="T37" fmla="*/ 16 h 45"/>
                  <a:gd name="T38" fmla="*/ 53 w 78"/>
                  <a:gd name="T39" fmla="*/ 22 h 45"/>
                  <a:gd name="T40" fmla="*/ 39 w 78"/>
                  <a:gd name="T41" fmla="*/ 30 h 45"/>
                  <a:gd name="T42" fmla="*/ 26 w 78"/>
                  <a:gd name="T43" fmla="*/ 37 h 45"/>
                  <a:gd name="T44" fmla="*/ 15 w 78"/>
                  <a:gd name="T45" fmla="*/ 43 h 45"/>
                  <a:gd name="T46" fmla="*/ 8 w 78"/>
                  <a:gd name="T47" fmla="*/ 44 h 45"/>
                  <a:gd name="T48" fmla="*/ 4 w 78"/>
                  <a:gd name="T49" fmla="*/ 45 h 45"/>
                  <a:gd name="T50" fmla="*/ 1 w 78"/>
                  <a:gd name="T51" fmla="*/ 45 h 45"/>
                  <a:gd name="T52" fmla="*/ 0 w 78"/>
                  <a:gd name="T53" fmla="*/ 44 h 45"/>
                  <a:gd name="T54" fmla="*/ 2 w 78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8" h="45">
                    <a:moveTo>
                      <a:pt x="2" y="42"/>
                    </a:moveTo>
                    <a:lnTo>
                      <a:pt x="3" y="39"/>
                    </a:lnTo>
                    <a:lnTo>
                      <a:pt x="8" y="35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3" y="13"/>
                    </a:lnTo>
                    <a:lnTo>
                      <a:pt x="53" y="8"/>
                    </a:lnTo>
                    <a:lnTo>
                      <a:pt x="63" y="2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7" y="1"/>
                    </a:lnTo>
                    <a:lnTo>
                      <a:pt x="78" y="2"/>
                    </a:lnTo>
                    <a:lnTo>
                      <a:pt x="77" y="3"/>
                    </a:lnTo>
                    <a:lnTo>
                      <a:pt x="75" y="5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2" y="16"/>
                    </a:lnTo>
                    <a:lnTo>
                      <a:pt x="53" y="22"/>
                    </a:lnTo>
                    <a:lnTo>
                      <a:pt x="39" y="30"/>
                    </a:lnTo>
                    <a:lnTo>
                      <a:pt x="26" y="37"/>
                    </a:lnTo>
                    <a:lnTo>
                      <a:pt x="15" y="43"/>
                    </a:lnTo>
                    <a:lnTo>
                      <a:pt x="8" y="44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2" y="4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4" name="Freeform 106"/>
              <p:cNvSpPr>
                <a:spLocks/>
              </p:cNvSpPr>
              <p:nvPr/>
            </p:nvSpPr>
            <p:spPr bwMode="auto">
              <a:xfrm>
                <a:off x="4378" y="3600"/>
                <a:ext cx="77" cy="45"/>
              </a:xfrm>
              <a:custGeom>
                <a:avLst/>
                <a:gdLst>
                  <a:gd name="T0" fmla="*/ 1 w 77"/>
                  <a:gd name="T1" fmla="*/ 42 h 45"/>
                  <a:gd name="T2" fmla="*/ 3 w 77"/>
                  <a:gd name="T3" fmla="*/ 39 h 45"/>
                  <a:gd name="T4" fmla="*/ 8 w 77"/>
                  <a:gd name="T5" fmla="*/ 36 h 45"/>
                  <a:gd name="T6" fmla="*/ 16 w 77"/>
                  <a:gd name="T7" fmla="*/ 29 h 45"/>
                  <a:gd name="T8" fmla="*/ 29 w 77"/>
                  <a:gd name="T9" fmla="*/ 21 h 45"/>
                  <a:gd name="T10" fmla="*/ 43 w 77"/>
                  <a:gd name="T11" fmla="*/ 13 h 45"/>
                  <a:gd name="T12" fmla="*/ 53 w 77"/>
                  <a:gd name="T13" fmla="*/ 8 h 45"/>
                  <a:gd name="T14" fmla="*/ 63 w 77"/>
                  <a:gd name="T15" fmla="*/ 3 h 45"/>
                  <a:gd name="T16" fmla="*/ 67 w 77"/>
                  <a:gd name="T17" fmla="*/ 1 h 45"/>
                  <a:gd name="T18" fmla="*/ 70 w 77"/>
                  <a:gd name="T19" fmla="*/ 0 h 45"/>
                  <a:gd name="T20" fmla="*/ 73 w 77"/>
                  <a:gd name="T21" fmla="*/ 0 h 45"/>
                  <a:gd name="T22" fmla="*/ 74 w 77"/>
                  <a:gd name="T23" fmla="*/ 0 h 45"/>
                  <a:gd name="T24" fmla="*/ 77 w 77"/>
                  <a:gd name="T25" fmla="*/ 1 h 45"/>
                  <a:gd name="T26" fmla="*/ 77 w 77"/>
                  <a:gd name="T27" fmla="*/ 2 h 45"/>
                  <a:gd name="T28" fmla="*/ 76 w 77"/>
                  <a:gd name="T29" fmla="*/ 3 h 45"/>
                  <a:gd name="T30" fmla="*/ 75 w 77"/>
                  <a:gd name="T31" fmla="*/ 5 h 45"/>
                  <a:gd name="T32" fmla="*/ 74 w 77"/>
                  <a:gd name="T33" fmla="*/ 7 h 45"/>
                  <a:gd name="T34" fmla="*/ 71 w 77"/>
                  <a:gd name="T35" fmla="*/ 9 h 45"/>
                  <a:gd name="T36" fmla="*/ 62 w 77"/>
                  <a:gd name="T37" fmla="*/ 16 h 45"/>
                  <a:gd name="T38" fmla="*/ 53 w 77"/>
                  <a:gd name="T39" fmla="*/ 22 h 45"/>
                  <a:gd name="T40" fmla="*/ 39 w 77"/>
                  <a:gd name="T41" fmla="*/ 30 h 45"/>
                  <a:gd name="T42" fmla="*/ 25 w 77"/>
                  <a:gd name="T43" fmla="*/ 37 h 45"/>
                  <a:gd name="T44" fmla="*/ 14 w 77"/>
                  <a:gd name="T45" fmla="*/ 42 h 45"/>
                  <a:gd name="T46" fmla="*/ 8 w 77"/>
                  <a:gd name="T47" fmla="*/ 45 h 45"/>
                  <a:gd name="T48" fmla="*/ 4 w 77"/>
                  <a:gd name="T49" fmla="*/ 45 h 45"/>
                  <a:gd name="T50" fmla="*/ 1 w 77"/>
                  <a:gd name="T51" fmla="*/ 45 h 45"/>
                  <a:gd name="T52" fmla="*/ 0 w 77"/>
                  <a:gd name="T53" fmla="*/ 44 h 45"/>
                  <a:gd name="T54" fmla="*/ 1 w 77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7" h="45">
                    <a:moveTo>
                      <a:pt x="1" y="42"/>
                    </a:moveTo>
                    <a:lnTo>
                      <a:pt x="3" y="39"/>
                    </a:lnTo>
                    <a:lnTo>
                      <a:pt x="8" y="36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3" y="13"/>
                    </a:lnTo>
                    <a:lnTo>
                      <a:pt x="53" y="8"/>
                    </a:lnTo>
                    <a:lnTo>
                      <a:pt x="63" y="3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7" y="1"/>
                    </a:lnTo>
                    <a:lnTo>
                      <a:pt x="77" y="2"/>
                    </a:lnTo>
                    <a:lnTo>
                      <a:pt x="76" y="3"/>
                    </a:lnTo>
                    <a:lnTo>
                      <a:pt x="75" y="5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2" y="16"/>
                    </a:lnTo>
                    <a:lnTo>
                      <a:pt x="53" y="22"/>
                    </a:lnTo>
                    <a:lnTo>
                      <a:pt x="39" y="30"/>
                    </a:lnTo>
                    <a:lnTo>
                      <a:pt x="25" y="37"/>
                    </a:lnTo>
                    <a:lnTo>
                      <a:pt x="14" y="42"/>
                    </a:lnTo>
                    <a:lnTo>
                      <a:pt x="8" y="45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1" y="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5" name="Freeform 107"/>
              <p:cNvSpPr>
                <a:spLocks/>
              </p:cNvSpPr>
              <p:nvPr/>
            </p:nvSpPr>
            <p:spPr bwMode="auto">
              <a:xfrm>
                <a:off x="4393" y="3628"/>
                <a:ext cx="70" cy="25"/>
              </a:xfrm>
              <a:custGeom>
                <a:avLst/>
                <a:gdLst>
                  <a:gd name="T0" fmla="*/ 0 w 70"/>
                  <a:gd name="T1" fmla="*/ 22 h 25"/>
                  <a:gd name="T2" fmla="*/ 2 w 70"/>
                  <a:gd name="T3" fmla="*/ 19 h 25"/>
                  <a:gd name="T4" fmla="*/ 9 w 70"/>
                  <a:gd name="T5" fmla="*/ 17 h 25"/>
                  <a:gd name="T6" fmla="*/ 18 w 70"/>
                  <a:gd name="T7" fmla="*/ 13 h 25"/>
                  <a:gd name="T8" fmla="*/ 29 w 70"/>
                  <a:gd name="T9" fmla="*/ 9 h 25"/>
                  <a:gd name="T10" fmla="*/ 41 w 70"/>
                  <a:gd name="T11" fmla="*/ 5 h 25"/>
                  <a:gd name="T12" fmla="*/ 53 w 70"/>
                  <a:gd name="T13" fmla="*/ 2 h 25"/>
                  <a:gd name="T14" fmla="*/ 60 w 70"/>
                  <a:gd name="T15" fmla="*/ 1 h 25"/>
                  <a:gd name="T16" fmla="*/ 63 w 70"/>
                  <a:gd name="T17" fmla="*/ 0 h 25"/>
                  <a:gd name="T18" fmla="*/ 66 w 70"/>
                  <a:gd name="T19" fmla="*/ 0 h 25"/>
                  <a:gd name="T20" fmla="*/ 68 w 70"/>
                  <a:gd name="T21" fmla="*/ 0 h 25"/>
                  <a:gd name="T22" fmla="*/ 69 w 70"/>
                  <a:gd name="T23" fmla="*/ 1 h 25"/>
                  <a:gd name="T24" fmla="*/ 70 w 70"/>
                  <a:gd name="T25" fmla="*/ 2 h 25"/>
                  <a:gd name="T26" fmla="*/ 69 w 70"/>
                  <a:gd name="T27" fmla="*/ 4 h 25"/>
                  <a:gd name="T28" fmla="*/ 69 w 70"/>
                  <a:gd name="T29" fmla="*/ 5 h 25"/>
                  <a:gd name="T30" fmla="*/ 68 w 70"/>
                  <a:gd name="T31" fmla="*/ 6 h 25"/>
                  <a:gd name="T32" fmla="*/ 66 w 70"/>
                  <a:gd name="T33" fmla="*/ 7 h 25"/>
                  <a:gd name="T34" fmla="*/ 59 w 70"/>
                  <a:gd name="T35" fmla="*/ 9 h 25"/>
                  <a:gd name="T36" fmla="*/ 47 w 70"/>
                  <a:gd name="T37" fmla="*/ 14 h 25"/>
                  <a:gd name="T38" fmla="*/ 36 w 70"/>
                  <a:gd name="T39" fmla="*/ 17 h 25"/>
                  <a:gd name="T40" fmla="*/ 24 w 70"/>
                  <a:gd name="T41" fmla="*/ 21 h 25"/>
                  <a:gd name="T42" fmla="*/ 14 w 70"/>
                  <a:gd name="T43" fmla="*/ 23 h 25"/>
                  <a:gd name="T44" fmla="*/ 7 w 70"/>
                  <a:gd name="T45" fmla="*/ 25 h 25"/>
                  <a:gd name="T46" fmla="*/ 4 w 70"/>
                  <a:gd name="T47" fmla="*/ 25 h 25"/>
                  <a:gd name="T48" fmla="*/ 1 w 70"/>
                  <a:gd name="T49" fmla="*/ 25 h 25"/>
                  <a:gd name="T50" fmla="*/ 0 w 70"/>
                  <a:gd name="T51" fmla="*/ 23 h 25"/>
                  <a:gd name="T52" fmla="*/ 0 w 70"/>
                  <a:gd name="T53" fmla="*/ 22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5">
                    <a:moveTo>
                      <a:pt x="0" y="22"/>
                    </a:moveTo>
                    <a:lnTo>
                      <a:pt x="2" y="19"/>
                    </a:lnTo>
                    <a:lnTo>
                      <a:pt x="9" y="17"/>
                    </a:lnTo>
                    <a:lnTo>
                      <a:pt x="18" y="13"/>
                    </a:lnTo>
                    <a:lnTo>
                      <a:pt x="29" y="9"/>
                    </a:lnTo>
                    <a:lnTo>
                      <a:pt x="41" y="5"/>
                    </a:lnTo>
                    <a:lnTo>
                      <a:pt x="53" y="2"/>
                    </a:lnTo>
                    <a:lnTo>
                      <a:pt x="60" y="1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70" y="2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8" y="6"/>
                    </a:lnTo>
                    <a:lnTo>
                      <a:pt x="66" y="7"/>
                    </a:lnTo>
                    <a:lnTo>
                      <a:pt x="59" y="9"/>
                    </a:lnTo>
                    <a:lnTo>
                      <a:pt x="47" y="14"/>
                    </a:lnTo>
                    <a:lnTo>
                      <a:pt x="36" y="17"/>
                    </a:lnTo>
                    <a:lnTo>
                      <a:pt x="24" y="21"/>
                    </a:lnTo>
                    <a:lnTo>
                      <a:pt x="14" y="23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6" name="Freeform 108"/>
              <p:cNvSpPr>
                <a:spLocks/>
              </p:cNvSpPr>
              <p:nvPr/>
            </p:nvSpPr>
            <p:spPr bwMode="auto">
              <a:xfrm>
                <a:off x="4390" y="3627"/>
                <a:ext cx="71" cy="25"/>
              </a:xfrm>
              <a:custGeom>
                <a:avLst/>
                <a:gdLst>
                  <a:gd name="T0" fmla="*/ 0 w 71"/>
                  <a:gd name="T1" fmla="*/ 21 h 25"/>
                  <a:gd name="T2" fmla="*/ 3 w 71"/>
                  <a:gd name="T3" fmla="*/ 19 h 25"/>
                  <a:gd name="T4" fmla="*/ 10 w 71"/>
                  <a:gd name="T5" fmla="*/ 16 h 25"/>
                  <a:gd name="T6" fmla="*/ 19 w 71"/>
                  <a:gd name="T7" fmla="*/ 13 h 25"/>
                  <a:gd name="T8" fmla="*/ 30 w 71"/>
                  <a:gd name="T9" fmla="*/ 9 h 25"/>
                  <a:gd name="T10" fmla="*/ 42 w 71"/>
                  <a:gd name="T11" fmla="*/ 5 h 25"/>
                  <a:gd name="T12" fmla="*/ 54 w 71"/>
                  <a:gd name="T13" fmla="*/ 2 h 25"/>
                  <a:gd name="T14" fmla="*/ 61 w 71"/>
                  <a:gd name="T15" fmla="*/ 1 h 25"/>
                  <a:gd name="T16" fmla="*/ 64 w 71"/>
                  <a:gd name="T17" fmla="*/ 0 h 25"/>
                  <a:gd name="T18" fmla="*/ 66 w 71"/>
                  <a:gd name="T19" fmla="*/ 0 h 25"/>
                  <a:gd name="T20" fmla="*/ 69 w 71"/>
                  <a:gd name="T21" fmla="*/ 1 h 25"/>
                  <a:gd name="T22" fmla="*/ 70 w 71"/>
                  <a:gd name="T23" fmla="*/ 1 h 25"/>
                  <a:gd name="T24" fmla="*/ 71 w 71"/>
                  <a:gd name="T25" fmla="*/ 2 h 25"/>
                  <a:gd name="T26" fmla="*/ 70 w 71"/>
                  <a:gd name="T27" fmla="*/ 3 h 25"/>
                  <a:gd name="T28" fmla="*/ 69 w 71"/>
                  <a:gd name="T29" fmla="*/ 5 h 25"/>
                  <a:gd name="T30" fmla="*/ 69 w 71"/>
                  <a:gd name="T31" fmla="*/ 5 h 25"/>
                  <a:gd name="T32" fmla="*/ 66 w 71"/>
                  <a:gd name="T33" fmla="*/ 6 h 25"/>
                  <a:gd name="T34" fmla="*/ 59 w 71"/>
                  <a:gd name="T35" fmla="*/ 9 h 25"/>
                  <a:gd name="T36" fmla="*/ 47 w 71"/>
                  <a:gd name="T37" fmla="*/ 13 h 25"/>
                  <a:gd name="T38" fmla="*/ 37 w 71"/>
                  <a:gd name="T39" fmla="*/ 17 h 25"/>
                  <a:gd name="T40" fmla="*/ 25 w 71"/>
                  <a:gd name="T41" fmla="*/ 20 h 25"/>
                  <a:gd name="T42" fmla="*/ 15 w 71"/>
                  <a:gd name="T43" fmla="*/ 23 h 25"/>
                  <a:gd name="T44" fmla="*/ 8 w 71"/>
                  <a:gd name="T45" fmla="*/ 24 h 25"/>
                  <a:gd name="T46" fmla="*/ 4 w 71"/>
                  <a:gd name="T47" fmla="*/ 25 h 25"/>
                  <a:gd name="T48" fmla="*/ 1 w 71"/>
                  <a:gd name="T49" fmla="*/ 24 h 25"/>
                  <a:gd name="T50" fmla="*/ 0 w 71"/>
                  <a:gd name="T51" fmla="*/ 23 h 25"/>
                  <a:gd name="T52" fmla="*/ 0 w 71"/>
                  <a:gd name="T53" fmla="*/ 21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25">
                    <a:moveTo>
                      <a:pt x="0" y="21"/>
                    </a:moveTo>
                    <a:lnTo>
                      <a:pt x="3" y="19"/>
                    </a:lnTo>
                    <a:lnTo>
                      <a:pt x="10" y="16"/>
                    </a:lnTo>
                    <a:lnTo>
                      <a:pt x="19" y="13"/>
                    </a:lnTo>
                    <a:lnTo>
                      <a:pt x="30" y="9"/>
                    </a:lnTo>
                    <a:lnTo>
                      <a:pt x="42" y="5"/>
                    </a:lnTo>
                    <a:lnTo>
                      <a:pt x="54" y="2"/>
                    </a:lnTo>
                    <a:lnTo>
                      <a:pt x="61" y="1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2"/>
                    </a:lnTo>
                    <a:lnTo>
                      <a:pt x="70" y="3"/>
                    </a:lnTo>
                    <a:lnTo>
                      <a:pt x="69" y="5"/>
                    </a:lnTo>
                    <a:lnTo>
                      <a:pt x="66" y="6"/>
                    </a:lnTo>
                    <a:lnTo>
                      <a:pt x="59" y="9"/>
                    </a:lnTo>
                    <a:lnTo>
                      <a:pt x="47" y="13"/>
                    </a:lnTo>
                    <a:lnTo>
                      <a:pt x="37" y="17"/>
                    </a:lnTo>
                    <a:lnTo>
                      <a:pt x="25" y="20"/>
                    </a:lnTo>
                    <a:lnTo>
                      <a:pt x="15" y="23"/>
                    </a:lnTo>
                    <a:lnTo>
                      <a:pt x="8" y="24"/>
                    </a:lnTo>
                    <a:lnTo>
                      <a:pt x="4" y="25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" name="Oval 109"/>
              <p:cNvSpPr>
                <a:spLocks noChangeArrowheads="1"/>
              </p:cNvSpPr>
              <p:nvPr/>
            </p:nvSpPr>
            <p:spPr bwMode="auto">
              <a:xfrm>
                <a:off x="4396" y="3657"/>
                <a:ext cx="93" cy="9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18" name="Oval 110"/>
              <p:cNvSpPr>
                <a:spLocks noChangeArrowheads="1"/>
              </p:cNvSpPr>
              <p:nvPr/>
            </p:nvSpPr>
            <p:spPr bwMode="auto">
              <a:xfrm>
                <a:off x="4394" y="3655"/>
                <a:ext cx="92" cy="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19" name="Oval 111"/>
              <p:cNvSpPr>
                <a:spLocks noChangeArrowheads="1"/>
              </p:cNvSpPr>
              <p:nvPr/>
            </p:nvSpPr>
            <p:spPr bwMode="auto">
              <a:xfrm>
                <a:off x="4298" y="3628"/>
                <a:ext cx="109" cy="65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0" name="Oval 112"/>
              <p:cNvSpPr>
                <a:spLocks noChangeArrowheads="1"/>
              </p:cNvSpPr>
              <p:nvPr/>
            </p:nvSpPr>
            <p:spPr bwMode="auto">
              <a:xfrm>
                <a:off x="4310" y="3634"/>
                <a:ext cx="87" cy="54"/>
              </a:xfrm>
              <a:prstGeom prst="ellipse">
                <a:avLst/>
              </a:prstGeom>
              <a:solidFill>
                <a:srgbClr val="FF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1" name="Oval 113"/>
              <p:cNvSpPr>
                <a:spLocks noChangeArrowheads="1"/>
              </p:cNvSpPr>
              <p:nvPr/>
            </p:nvSpPr>
            <p:spPr bwMode="auto">
              <a:xfrm>
                <a:off x="4344" y="3684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2" name="Oval 114"/>
              <p:cNvSpPr>
                <a:spLocks noChangeArrowheads="1"/>
              </p:cNvSpPr>
              <p:nvPr/>
            </p:nvSpPr>
            <p:spPr bwMode="auto">
              <a:xfrm>
                <a:off x="4350" y="3685"/>
                <a:ext cx="8" cy="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3" name="Oval 115"/>
              <p:cNvSpPr>
                <a:spLocks noChangeArrowheads="1"/>
              </p:cNvSpPr>
              <p:nvPr/>
            </p:nvSpPr>
            <p:spPr bwMode="auto">
              <a:xfrm>
                <a:off x="4353" y="3680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4" name="Oval 116"/>
              <p:cNvSpPr>
                <a:spLocks noChangeArrowheads="1"/>
              </p:cNvSpPr>
              <p:nvPr/>
            </p:nvSpPr>
            <p:spPr bwMode="auto">
              <a:xfrm>
                <a:off x="4361" y="3683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" name="Oval 117"/>
              <p:cNvSpPr>
                <a:spLocks noChangeArrowheads="1"/>
              </p:cNvSpPr>
              <p:nvPr/>
            </p:nvSpPr>
            <p:spPr bwMode="auto">
              <a:xfrm>
                <a:off x="4361" y="3679"/>
                <a:ext cx="5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" name="Oval 118"/>
              <p:cNvSpPr>
                <a:spLocks noChangeArrowheads="1"/>
              </p:cNvSpPr>
              <p:nvPr/>
            </p:nvSpPr>
            <p:spPr bwMode="auto">
              <a:xfrm>
                <a:off x="4369" y="3680"/>
                <a:ext cx="7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" name="Oval 119"/>
              <p:cNvSpPr>
                <a:spLocks noChangeArrowheads="1"/>
              </p:cNvSpPr>
              <p:nvPr/>
            </p:nvSpPr>
            <p:spPr bwMode="auto">
              <a:xfrm>
                <a:off x="4378" y="3676"/>
                <a:ext cx="6" cy="4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" name="Oval 120"/>
              <p:cNvSpPr>
                <a:spLocks noChangeArrowheads="1"/>
              </p:cNvSpPr>
              <p:nvPr/>
            </p:nvSpPr>
            <p:spPr bwMode="auto">
              <a:xfrm>
                <a:off x="4372" y="3676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9" name="Oval 121"/>
              <p:cNvSpPr>
                <a:spLocks noChangeArrowheads="1"/>
              </p:cNvSpPr>
              <p:nvPr/>
            </p:nvSpPr>
            <p:spPr bwMode="auto">
              <a:xfrm>
                <a:off x="4384" y="3672"/>
                <a:ext cx="6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0" name="Oval 122"/>
              <p:cNvSpPr>
                <a:spLocks noChangeArrowheads="1"/>
              </p:cNvSpPr>
              <p:nvPr/>
            </p:nvSpPr>
            <p:spPr bwMode="auto">
              <a:xfrm>
                <a:off x="4376" y="3671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1" name="Oval 123"/>
              <p:cNvSpPr>
                <a:spLocks noChangeArrowheads="1"/>
              </p:cNvSpPr>
              <p:nvPr/>
            </p:nvSpPr>
            <p:spPr bwMode="auto">
              <a:xfrm>
                <a:off x="4390" y="3666"/>
                <a:ext cx="7" cy="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2" name="Oval 124"/>
              <p:cNvSpPr>
                <a:spLocks noChangeArrowheads="1"/>
              </p:cNvSpPr>
              <p:nvPr/>
            </p:nvSpPr>
            <p:spPr bwMode="auto">
              <a:xfrm>
                <a:off x="4381" y="3668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3" name="Oval 125"/>
              <p:cNvSpPr>
                <a:spLocks noChangeArrowheads="1"/>
              </p:cNvSpPr>
              <p:nvPr/>
            </p:nvSpPr>
            <p:spPr bwMode="auto">
              <a:xfrm>
                <a:off x="4366" y="3676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4" name="Oval 126"/>
              <p:cNvSpPr>
                <a:spLocks noChangeArrowheads="1"/>
              </p:cNvSpPr>
              <p:nvPr/>
            </p:nvSpPr>
            <p:spPr bwMode="auto">
              <a:xfrm>
                <a:off x="4389" y="3662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5" name="Oval 127"/>
              <p:cNvSpPr>
                <a:spLocks noChangeArrowheads="1"/>
              </p:cNvSpPr>
              <p:nvPr/>
            </p:nvSpPr>
            <p:spPr bwMode="auto">
              <a:xfrm>
                <a:off x="4390" y="3657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6" name="Oval 128"/>
              <p:cNvSpPr>
                <a:spLocks noChangeArrowheads="1"/>
              </p:cNvSpPr>
              <p:nvPr/>
            </p:nvSpPr>
            <p:spPr bwMode="auto">
              <a:xfrm>
                <a:off x="4384" y="3665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7" name="Oval 129"/>
              <p:cNvSpPr>
                <a:spLocks noChangeArrowheads="1"/>
              </p:cNvSpPr>
              <p:nvPr/>
            </p:nvSpPr>
            <p:spPr bwMode="auto">
              <a:xfrm>
                <a:off x="4386" y="365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8" name="Oval 130"/>
              <p:cNvSpPr>
                <a:spLocks noChangeArrowheads="1"/>
              </p:cNvSpPr>
              <p:nvPr/>
            </p:nvSpPr>
            <p:spPr bwMode="auto">
              <a:xfrm>
                <a:off x="4387" y="3653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9" name="Freeform 131"/>
              <p:cNvSpPr>
                <a:spLocks/>
              </p:cNvSpPr>
              <p:nvPr/>
            </p:nvSpPr>
            <p:spPr bwMode="auto">
              <a:xfrm>
                <a:off x="4304" y="3969"/>
                <a:ext cx="214" cy="101"/>
              </a:xfrm>
              <a:custGeom>
                <a:avLst/>
                <a:gdLst>
                  <a:gd name="T0" fmla="*/ 0 w 214"/>
                  <a:gd name="T1" fmla="*/ 101 h 101"/>
                  <a:gd name="T2" fmla="*/ 46 w 214"/>
                  <a:gd name="T3" fmla="*/ 93 h 101"/>
                  <a:gd name="T4" fmla="*/ 84 w 214"/>
                  <a:gd name="T5" fmla="*/ 79 h 101"/>
                  <a:gd name="T6" fmla="*/ 54 w 214"/>
                  <a:gd name="T7" fmla="*/ 81 h 101"/>
                  <a:gd name="T8" fmla="*/ 90 w 214"/>
                  <a:gd name="T9" fmla="*/ 71 h 101"/>
                  <a:gd name="T10" fmla="*/ 127 w 214"/>
                  <a:gd name="T11" fmla="*/ 62 h 101"/>
                  <a:gd name="T12" fmla="*/ 81 w 214"/>
                  <a:gd name="T13" fmla="*/ 62 h 101"/>
                  <a:gd name="T14" fmla="*/ 168 w 214"/>
                  <a:gd name="T15" fmla="*/ 49 h 101"/>
                  <a:gd name="T16" fmla="*/ 190 w 214"/>
                  <a:gd name="T17" fmla="*/ 38 h 101"/>
                  <a:gd name="T18" fmla="*/ 149 w 214"/>
                  <a:gd name="T19" fmla="*/ 42 h 101"/>
                  <a:gd name="T20" fmla="*/ 195 w 214"/>
                  <a:gd name="T21" fmla="*/ 28 h 101"/>
                  <a:gd name="T22" fmla="*/ 212 w 214"/>
                  <a:gd name="T23" fmla="*/ 15 h 101"/>
                  <a:gd name="T24" fmla="*/ 214 w 214"/>
                  <a:gd name="T25" fmla="*/ 0 h 101"/>
                  <a:gd name="T26" fmla="*/ 185 w 214"/>
                  <a:gd name="T27" fmla="*/ 9 h 101"/>
                  <a:gd name="T28" fmla="*/ 163 w 214"/>
                  <a:gd name="T29" fmla="*/ 16 h 101"/>
                  <a:gd name="T30" fmla="*/ 185 w 214"/>
                  <a:gd name="T31" fmla="*/ 0 h 101"/>
                  <a:gd name="T32" fmla="*/ 136 w 214"/>
                  <a:gd name="T33" fmla="*/ 16 h 101"/>
                  <a:gd name="T34" fmla="*/ 111 w 214"/>
                  <a:gd name="T35" fmla="*/ 30 h 101"/>
                  <a:gd name="T36" fmla="*/ 114 w 214"/>
                  <a:gd name="T37" fmla="*/ 15 h 101"/>
                  <a:gd name="T38" fmla="*/ 87 w 214"/>
                  <a:gd name="T39" fmla="*/ 32 h 101"/>
                  <a:gd name="T40" fmla="*/ 71 w 214"/>
                  <a:gd name="T41" fmla="*/ 45 h 101"/>
                  <a:gd name="T42" fmla="*/ 76 w 214"/>
                  <a:gd name="T43" fmla="*/ 28 h 101"/>
                  <a:gd name="T44" fmla="*/ 46 w 214"/>
                  <a:gd name="T45" fmla="*/ 49 h 101"/>
                  <a:gd name="T46" fmla="*/ 35 w 214"/>
                  <a:gd name="T47" fmla="*/ 60 h 101"/>
                  <a:gd name="T48" fmla="*/ 38 w 214"/>
                  <a:gd name="T49" fmla="*/ 33 h 101"/>
                  <a:gd name="T50" fmla="*/ 3 w 214"/>
                  <a:gd name="T51" fmla="*/ 76 h 101"/>
                  <a:gd name="T52" fmla="*/ 0 w 214"/>
                  <a:gd name="T53" fmla="*/ 101 h 10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4" h="101">
                    <a:moveTo>
                      <a:pt x="0" y="101"/>
                    </a:moveTo>
                    <a:lnTo>
                      <a:pt x="46" y="93"/>
                    </a:lnTo>
                    <a:lnTo>
                      <a:pt x="84" y="79"/>
                    </a:lnTo>
                    <a:lnTo>
                      <a:pt x="54" y="81"/>
                    </a:lnTo>
                    <a:lnTo>
                      <a:pt x="90" y="71"/>
                    </a:lnTo>
                    <a:lnTo>
                      <a:pt x="127" y="62"/>
                    </a:lnTo>
                    <a:lnTo>
                      <a:pt x="81" y="62"/>
                    </a:lnTo>
                    <a:lnTo>
                      <a:pt x="168" y="49"/>
                    </a:lnTo>
                    <a:lnTo>
                      <a:pt x="190" y="38"/>
                    </a:lnTo>
                    <a:lnTo>
                      <a:pt x="149" y="42"/>
                    </a:lnTo>
                    <a:lnTo>
                      <a:pt x="195" y="28"/>
                    </a:lnTo>
                    <a:lnTo>
                      <a:pt x="212" y="15"/>
                    </a:lnTo>
                    <a:lnTo>
                      <a:pt x="214" y="0"/>
                    </a:lnTo>
                    <a:lnTo>
                      <a:pt x="185" y="9"/>
                    </a:lnTo>
                    <a:lnTo>
                      <a:pt x="163" y="16"/>
                    </a:lnTo>
                    <a:lnTo>
                      <a:pt x="185" y="0"/>
                    </a:lnTo>
                    <a:lnTo>
                      <a:pt x="136" y="16"/>
                    </a:lnTo>
                    <a:lnTo>
                      <a:pt x="111" y="30"/>
                    </a:lnTo>
                    <a:lnTo>
                      <a:pt x="114" y="15"/>
                    </a:lnTo>
                    <a:lnTo>
                      <a:pt x="87" y="32"/>
                    </a:lnTo>
                    <a:lnTo>
                      <a:pt x="71" y="45"/>
                    </a:lnTo>
                    <a:lnTo>
                      <a:pt x="76" y="28"/>
                    </a:lnTo>
                    <a:lnTo>
                      <a:pt x="46" y="49"/>
                    </a:lnTo>
                    <a:lnTo>
                      <a:pt x="35" y="60"/>
                    </a:lnTo>
                    <a:lnTo>
                      <a:pt x="38" y="33"/>
                    </a:lnTo>
                    <a:lnTo>
                      <a:pt x="3" y="76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40" name="Freeform 132"/>
              <p:cNvSpPr>
                <a:spLocks/>
              </p:cNvSpPr>
              <p:nvPr/>
            </p:nvSpPr>
            <p:spPr bwMode="auto">
              <a:xfrm>
                <a:off x="4141" y="4065"/>
                <a:ext cx="143" cy="204"/>
              </a:xfrm>
              <a:custGeom>
                <a:avLst/>
                <a:gdLst>
                  <a:gd name="T0" fmla="*/ 143 w 143"/>
                  <a:gd name="T1" fmla="*/ 204 h 204"/>
                  <a:gd name="T2" fmla="*/ 66 w 143"/>
                  <a:gd name="T3" fmla="*/ 156 h 204"/>
                  <a:gd name="T4" fmla="*/ 0 w 143"/>
                  <a:gd name="T5" fmla="*/ 55 h 204"/>
                  <a:gd name="T6" fmla="*/ 14 w 143"/>
                  <a:gd name="T7" fmla="*/ 24 h 204"/>
                  <a:gd name="T8" fmla="*/ 23 w 143"/>
                  <a:gd name="T9" fmla="*/ 34 h 204"/>
                  <a:gd name="T10" fmla="*/ 34 w 143"/>
                  <a:gd name="T11" fmla="*/ 6 h 204"/>
                  <a:gd name="T12" fmla="*/ 39 w 143"/>
                  <a:gd name="T13" fmla="*/ 0 h 204"/>
                  <a:gd name="T14" fmla="*/ 57 w 143"/>
                  <a:gd name="T15" fmla="*/ 34 h 204"/>
                  <a:gd name="T16" fmla="*/ 64 w 143"/>
                  <a:gd name="T17" fmla="*/ 25 h 204"/>
                  <a:gd name="T18" fmla="*/ 70 w 143"/>
                  <a:gd name="T19" fmla="*/ 62 h 204"/>
                  <a:gd name="T20" fmla="*/ 82 w 143"/>
                  <a:gd name="T21" fmla="*/ 42 h 204"/>
                  <a:gd name="T22" fmla="*/ 91 w 143"/>
                  <a:gd name="T23" fmla="*/ 65 h 204"/>
                  <a:gd name="T24" fmla="*/ 91 w 143"/>
                  <a:gd name="T25" fmla="*/ 82 h 204"/>
                  <a:gd name="T26" fmla="*/ 118 w 143"/>
                  <a:gd name="T27" fmla="*/ 69 h 204"/>
                  <a:gd name="T28" fmla="*/ 122 w 143"/>
                  <a:gd name="T29" fmla="*/ 113 h 204"/>
                  <a:gd name="T30" fmla="*/ 143 w 143"/>
                  <a:gd name="T31" fmla="*/ 204 h 2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3" h="204">
                    <a:moveTo>
                      <a:pt x="143" y="204"/>
                    </a:moveTo>
                    <a:lnTo>
                      <a:pt x="66" y="156"/>
                    </a:lnTo>
                    <a:lnTo>
                      <a:pt x="0" y="55"/>
                    </a:lnTo>
                    <a:lnTo>
                      <a:pt x="14" y="24"/>
                    </a:lnTo>
                    <a:lnTo>
                      <a:pt x="23" y="34"/>
                    </a:lnTo>
                    <a:lnTo>
                      <a:pt x="34" y="6"/>
                    </a:lnTo>
                    <a:lnTo>
                      <a:pt x="39" y="0"/>
                    </a:lnTo>
                    <a:lnTo>
                      <a:pt x="57" y="34"/>
                    </a:lnTo>
                    <a:lnTo>
                      <a:pt x="64" y="25"/>
                    </a:lnTo>
                    <a:lnTo>
                      <a:pt x="70" y="62"/>
                    </a:lnTo>
                    <a:lnTo>
                      <a:pt x="82" y="42"/>
                    </a:lnTo>
                    <a:lnTo>
                      <a:pt x="91" y="65"/>
                    </a:lnTo>
                    <a:lnTo>
                      <a:pt x="91" y="82"/>
                    </a:lnTo>
                    <a:lnTo>
                      <a:pt x="118" y="69"/>
                    </a:lnTo>
                    <a:lnTo>
                      <a:pt x="122" y="113"/>
                    </a:lnTo>
                    <a:lnTo>
                      <a:pt x="143" y="204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41" name="Freeform 133"/>
              <p:cNvSpPr>
                <a:spLocks/>
              </p:cNvSpPr>
              <p:nvPr/>
            </p:nvSpPr>
            <p:spPr bwMode="auto">
              <a:xfrm>
                <a:off x="4254" y="4044"/>
                <a:ext cx="177" cy="234"/>
              </a:xfrm>
              <a:custGeom>
                <a:avLst/>
                <a:gdLst>
                  <a:gd name="T0" fmla="*/ 9 w 177"/>
                  <a:gd name="T1" fmla="*/ 234 h 234"/>
                  <a:gd name="T2" fmla="*/ 127 w 177"/>
                  <a:gd name="T3" fmla="*/ 172 h 234"/>
                  <a:gd name="T4" fmla="*/ 177 w 177"/>
                  <a:gd name="T5" fmla="*/ 81 h 234"/>
                  <a:gd name="T6" fmla="*/ 143 w 177"/>
                  <a:gd name="T7" fmla="*/ 96 h 234"/>
                  <a:gd name="T8" fmla="*/ 159 w 177"/>
                  <a:gd name="T9" fmla="*/ 79 h 234"/>
                  <a:gd name="T10" fmla="*/ 168 w 177"/>
                  <a:gd name="T11" fmla="*/ 64 h 234"/>
                  <a:gd name="T12" fmla="*/ 170 w 177"/>
                  <a:gd name="T13" fmla="*/ 37 h 234"/>
                  <a:gd name="T14" fmla="*/ 143 w 177"/>
                  <a:gd name="T15" fmla="*/ 61 h 234"/>
                  <a:gd name="T16" fmla="*/ 152 w 177"/>
                  <a:gd name="T17" fmla="*/ 33 h 234"/>
                  <a:gd name="T18" fmla="*/ 155 w 177"/>
                  <a:gd name="T19" fmla="*/ 20 h 234"/>
                  <a:gd name="T20" fmla="*/ 152 w 177"/>
                  <a:gd name="T21" fmla="*/ 0 h 234"/>
                  <a:gd name="T22" fmla="*/ 127 w 177"/>
                  <a:gd name="T23" fmla="*/ 20 h 234"/>
                  <a:gd name="T24" fmla="*/ 109 w 177"/>
                  <a:gd name="T25" fmla="*/ 38 h 234"/>
                  <a:gd name="T26" fmla="*/ 105 w 177"/>
                  <a:gd name="T27" fmla="*/ 21 h 234"/>
                  <a:gd name="T28" fmla="*/ 89 w 177"/>
                  <a:gd name="T29" fmla="*/ 38 h 234"/>
                  <a:gd name="T30" fmla="*/ 80 w 177"/>
                  <a:gd name="T31" fmla="*/ 64 h 234"/>
                  <a:gd name="T32" fmla="*/ 68 w 177"/>
                  <a:gd name="T33" fmla="*/ 48 h 234"/>
                  <a:gd name="T34" fmla="*/ 62 w 177"/>
                  <a:gd name="T35" fmla="*/ 71 h 234"/>
                  <a:gd name="T36" fmla="*/ 50 w 177"/>
                  <a:gd name="T37" fmla="*/ 108 h 234"/>
                  <a:gd name="T38" fmla="*/ 46 w 177"/>
                  <a:gd name="T39" fmla="*/ 82 h 234"/>
                  <a:gd name="T40" fmla="*/ 28 w 177"/>
                  <a:gd name="T41" fmla="*/ 122 h 234"/>
                  <a:gd name="T42" fmla="*/ 23 w 177"/>
                  <a:gd name="T43" fmla="*/ 152 h 234"/>
                  <a:gd name="T44" fmla="*/ 14 w 177"/>
                  <a:gd name="T45" fmla="*/ 133 h 234"/>
                  <a:gd name="T46" fmla="*/ 0 w 177"/>
                  <a:gd name="T47" fmla="*/ 181 h 234"/>
                  <a:gd name="T48" fmla="*/ 9 w 177"/>
                  <a:gd name="T49" fmla="*/ 234 h 2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77" h="234">
                    <a:moveTo>
                      <a:pt x="9" y="234"/>
                    </a:moveTo>
                    <a:lnTo>
                      <a:pt x="127" y="172"/>
                    </a:lnTo>
                    <a:lnTo>
                      <a:pt x="177" y="81"/>
                    </a:lnTo>
                    <a:lnTo>
                      <a:pt x="143" y="96"/>
                    </a:lnTo>
                    <a:lnTo>
                      <a:pt x="159" y="79"/>
                    </a:lnTo>
                    <a:lnTo>
                      <a:pt x="168" y="64"/>
                    </a:lnTo>
                    <a:lnTo>
                      <a:pt x="170" y="37"/>
                    </a:lnTo>
                    <a:lnTo>
                      <a:pt x="143" y="61"/>
                    </a:lnTo>
                    <a:lnTo>
                      <a:pt x="152" y="33"/>
                    </a:lnTo>
                    <a:lnTo>
                      <a:pt x="155" y="20"/>
                    </a:lnTo>
                    <a:lnTo>
                      <a:pt x="152" y="0"/>
                    </a:lnTo>
                    <a:lnTo>
                      <a:pt x="127" y="20"/>
                    </a:lnTo>
                    <a:lnTo>
                      <a:pt x="109" y="38"/>
                    </a:lnTo>
                    <a:lnTo>
                      <a:pt x="105" y="21"/>
                    </a:lnTo>
                    <a:lnTo>
                      <a:pt x="89" y="38"/>
                    </a:lnTo>
                    <a:lnTo>
                      <a:pt x="80" y="64"/>
                    </a:lnTo>
                    <a:lnTo>
                      <a:pt x="68" y="48"/>
                    </a:lnTo>
                    <a:lnTo>
                      <a:pt x="62" y="71"/>
                    </a:lnTo>
                    <a:lnTo>
                      <a:pt x="50" y="108"/>
                    </a:lnTo>
                    <a:lnTo>
                      <a:pt x="46" y="82"/>
                    </a:lnTo>
                    <a:lnTo>
                      <a:pt x="28" y="122"/>
                    </a:lnTo>
                    <a:lnTo>
                      <a:pt x="23" y="152"/>
                    </a:lnTo>
                    <a:lnTo>
                      <a:pt x="14" y="133"/>
                    </a:lnTo>
                    <a:lnTo>
                      <a:pt x="0" y="181"/>
                    </a:lnTo>
                    <a:lnTo>
                      <a:pt x="9" y="234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42" name="Freeform 134"/>
              <p:cNvSpPr>
                <a:spLocks/>
              </p:cNvSpPr>
              <p:nvPr/>
            </p:nvSpPr>
            <p:spPr bwMode="auto">
              <a:xfrm>
                <a:off x="4252" y="4053"/>
                <a:ext cx="390" cy="231"/>
              </a:xfrm>
              <a:custGeom>
                <a:avLst/>
                <a:gdLst>
                  <a:gd name="T0" fmla="*/ 0 w 390"/>
                  <a:gd name="T1" fmla="*/ 231 h 231"/>
                  <a:gd name="T2" fmla="*/ 138 w 390"/>
                  <a:gd name="T3" fmla="*/ 214 h 231"/>
                  <a:gd name="T4" fmla="*/ 172 w 390"/>
                  <a:gd name="T5" fmla="*/ 211 h 231"/>
                  <a:gd name="T6" fmla="*/ 154 w 390"/>
                  <a:gd name="T7" fmla="*/ 205 h 231"/>
                  <a:gd name="T8" fmla="*/ 134 w 390"/>
                  <a:gd name="T9" fmla="*/ 204 h 231"/>
                  <a:gd name="T10" fmla="*/ 175 w 390"/>
                  <a:gd name="T11" fmla="*/ 192 h 231"/>
                  <a:gd name="T12" fmla="*/ 202 w 390"/>
                  <a:gd name="T13" fmla="*/ 189 h 231"/>
                  <a:gd name="T14" fmla="*/ 234 w 390"/>
                  <a:gd name="T15" fmla="*/ 181 h 231"/>
                  <a:gd name="T16" fmla="*/ 202 w 390"/>
                  <a:gd name="T17" fmla="*/ 181 h 231"/>
                  <a:gd name="T18" fmla="*/ 179 w 390"/>
                  <a:gd name="T19" fmla="*/ 181 h 231"/>
                  <a:gd name="T20" fmla="*/ 238 w 390"/>
                  <a:gd name="T21" fmla="*/ 168 h 231"/>
                  <a:gd name="T22" fmla="*/ 252 w 390"/>
                  <a:gd name="T23" fmla="*/ 160 h 231"/>
                  <a:gd name="T24" fmla="*/ 270 w 390"/>
                  <a:gd name="T25" fmla="*/ 148 h 231"/>
                  <a:gd name="T26" fmla="*/ 225 w 390"/>
                  <a:gd name="T27" fmla="*/ 158 h 231"/>
                  <a:gd name="T28" fmla="*/ 268 w 390"/>
                  <a:gd name="T29" fmla="*/ 133 h 231"/>
                  <a:gd name="T30" fmla="*/ 304 w 390"/>
                  <a:gd name="T31" fmla="*/ 110 h 231"/>
                  <a:gd name="T32" fmla="*/ 281 w 390"/>
                  <a:gd name="T33" fmla="*/ 113 h 231"/>
                  <a:gd name="T34" fmla="*/ 268 w 390"/>
                  <a:gd name="T35" fmla="*/ 117 h 231"/>
                  <a:gd name="T36" fmla="*/ 313 w 390"/>
                  <a:gd name="T37" fmla="*/ 86 h 231"/>
                  <a:gd name="T38" fmla="*/ 338 w 390"/>
                  <a:gd name="T39" fmla="*/ 63 h 231"/>
                  <a:gd name="T40" fmla="*/ 313 w 390"/>
                  <a:gd name="T41" fmla="*/ 72 h 231"/>
                  <a:gd name="T42" fmla="*/ 299 w 390"/>
                  <a:gd name="T43" fmla="*/ 76 h 231"/>
                  <a:gd name="T44" fmla="*/ 345 w 390"/>
                  <a:gd name="T45" fmla="*/ 41 h 231"/>
                  <a:gd name="T46" fmla="*/ 377 w 390"/>
                  <a:gd name="T47" fmla="*/ 19 h 231"/>
                  <a:gd name="T48" fmla="*/ 390 w 390"/>
                  <a:gd name="T49" fmla="*/ 0 h 231"/>
                  <a:gd name="T50" fmla="*/ 361 w 390"/>
                  <a:gd name="T51" fmla="*/ 14 h 231"/>
                  <a:gd name="T52" fmla="*/ 320 w 390"/>
                  <a:gd name="T53" fmla="*/ 28 h 231"/>
                  <a:gd name="T54" fmla="*/ 299 w 390"/>
                  <a:gd name="T55" fmla="*/ 38 h 231"/>
                  <a:gd name="T56" fmla="*/ 324 w 390"/>
                  <a:gd name="T57" fmla="*/ 17 h 231"/>
                  <a:gd name="T58" fmla="*/ 290 w 390"/>
                  <a:gd name="T59" fmla="*/ 28 h 231"/>
                  <a:gd name="T60" fmla="*/ 265 w 390"/>
                  <a:gd name="T61" fmla="*/ 51 h 231"/>
                  <a:gd name="T62" fmla="*/ 261 w 390"/>
                  <a:gd name="T63" fmla="*/ 62 h 231"/>
                  <a:gd name="T64" fmla="*/ 261 w 390"/>
                  <a:gd name="T65" fmla="*/ 36 h 231"/>
                  <a:gd name="T66" fmla="*/ 236 w 390"/>
                  <a:gd name="T67" fmla="*/ 61 h 231"/>
                  <a:gd name="T68" fmla="*/ 211 w 390"/>
                  <a:gd name="T69" fmla="*/ 80 h 231"/>
                  <a:gd name="T70" fmla="*/ 211 w 390"/>
                  <a:gd name="T71" fmla="*/ 62 h 231"/>
                  <a:gd name="T72" fmla="*/ 179 w 390"/>
                  <a:gd name="T73" fmla="*/ 87 h 231"/>
                  <a:gd name="T74" fmla="*/ 172 w 390"/>
                  <a:gd name="T75" fmla="*/ 113 h 231"/>
                  <a:gd name="T76" fmla="*/ 163 w 390"/>
                  <a:gd name="T77" fmla="*/ 121 h 231"/>
                  <a:gd name="T78" fmla="*/ 168 w 390"/>
                  <a:gd name="T79" fmla="*/ 92 h 231"/>
                  <a:gd name="T80" fmla="*/ 134 w 390"/>
                  <a:gd name="T81" fmla="*/ 116 h 231"/>
                  <a:gd name="T82" fmla="*/ 120 w 390"/>
                  <a:gd name="T83" fmla="*/ 137 h 231"/>
                  <a:gd name="T84" fmla="*/ 102 w 390"/>
                  <a:gd name="T85" fmla="*/ 161 h 231"/>
                  <a:gd name="T86" fmla="*/ 102 w 390"/>
                  <a:gd name="T87" fmla="*/ 131 h 231"/>
                  <a:gd name="T88" fmla="*/ 82 w 390"/>
                  <a:gd name="T89" fmla="*/ 150 h 231"/>
                  <a:gd name="T90" fmla="*/ 77 w 390"/>
                  <a:gd name="T91" fmla="*/ 165 h 231"/>
                  <a:gd name="T92" fmla="*/ 50 w 390"/>
                  <a:gd name="T93" fmla="*/ 185 h 231"/>
                  <a:gd name="T94" fmla="*/ 50 w 390"/>
                  <a:gd name="T95" fmla="*/ 175 h 231"/>
                  <a:gd name="T96" fmla="*/ 25 w 390"/>
                  <a:gd name="T97" fmla="*/ 195 h 231"/>
                  <a:gd name="T98" fmla="*/ 0 w 390"/>
                  <a:gd name="T99" fmla="*/ 231 h 23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90" h="231">
                    <a:moveTo>
                      <a:pt x="0" y="231"/>
                    </a:moveTo>
                    <a:lnTo>
                      <a:pt x="138" y="214"/>
                    </a:lnTo>
                    <a:lnTo>
                      <a:pt x="172" y="211"/>
                    </a:lnTo>
                    <a:lnTo>
                      <a:pt x="154" y="205"/>
                    </a:lnTo>
                    <a:lnTo>
                      <a:pt x="134" y="204"/>
                    </a:lnTo>
                    <a:lnTo>
                      <a:pt x="175" y="192"/>
                    </a:lnTo>
                    <a:lnTo>
                      <a:pt x="202" y="189"/>
                    </a:lnTo>
                    <a:lnTo>
                      <a:pt x="234" y="181"/>
                    </a:lnTo>
                    <a:lnTo>
                      <a:pt x="202" y="181"/>
                    </a:lnTo>
                    <a:lnTo>
                      <a:pt x="179" y="181"/>
                    </a:lnTo>
                    <a:lnTo>
                      <a:pt x="238" y="168"/>
                    </a:lnTo>
                    <a:lnTo>
                      <a:pt x="252" y="160"/>
                    </a:lnTo>
                    <a:lnTo>
                      <a:pt x="270" y="148"/>
                    </a:lnTo>
                    <a:lnTo>
                      <a:pt x="225" y="158"/>
                    </a:lnTo>
                    <a:lnTo>
                      <a:pt x="268" y="133"/>
                    </a:lnTo>
                    <a:lnTo>
                      <a:pt x="304" y="110"/>
                    </a:lnTo>
                    <a:lnTo>
                      <a:pt x="281" y="113"/>
                    </a:lnTo>
                    <a:lnTo>
                      <a:pt x="268" y="117"/>
                    </a:lnTo>
                    <a:lnTo>
                      <a:pt x="313" y="86"/>
                    </a:lnTo>
                    <a:lnTo>
                      <a:pt x="338" y="63"/>
                    </a:lnTo>
                    <a:lnTo>
                      <a:pt x="313" y="72"/>
                    </a:lnTo>
                    <a:lnTo>
                      <a:pt x="299" y="76"/>
                    </a:lnTo>
                    <a:lnTo>
                      <a:pt x="345" y="41"/>
                    </a:lnTo>
                    <a:lnTo>
                      <a:pt x="377" y="19"/>
                    </a:lnTo>
                    <a:lnTo>
                      <a:pt x="390" y="0"/>
                    </a:lnTo>
                    <a:lnTo>
                      <a:pt x="361" y="14"/>
                    </a:lnTo>
                    <a:lnTo>
                      <a:pt x="320" y="28"/>
                    </a:lnTo>
                    <a:lnTo>
                      <a:pt x="299" y="38"/>
                    </a:lnTo>
                    <a:lnTo>
                      <a:pt x="324" y="17"/>
                    </a:lnTo>
                    <a:lnTo>
                      <a:pt x="290" y="28"/>
                    </a:lnTo>
                    <a:lnTo>
                      <a:pt x="265" y="51"/>
                    </a:lnTo>
                    <a:lnTo>
                      <a:pt x="261" y="62"/>
                    </a:lnTo>
                    <a:lnTo>
                      <a:pt x="261" y="36"/>
                    </a:lnTo>
                    <a:lnTo>
                      <a:pt x="236" y="61"/>
                    </a:lnTo>
                    <a:lnTo>
                      <a:pt x="211" y="80"/>
                    </a:lnTo>
                    <a:lnTo>
                      <a:pt x="211" y="62"/>
                    </a:lnTo>
                    <a:lnTo>
                      <a:pt x="179" y="87"/>
                    </a:lnTo>
                    <a:lnTo>
                      <a:pt x="172" y="113"/>
                    </a:lnTo>
                    <a:lnTo>
                      <a:pt x="163" y="121"/>
                    </a:lnTo>
                    <a:lnTo>
                      <a:pt x="168" y="92"/>
                    </a:lnTo>
                    <a:lnTo>
                      <a:pt x="134" y="116"/>
                    </a:lnTo>
                    <a:lnTo>
                      <a:pt x="120" y="137"/>
                    </a:lnTo>
                    <a:lnTo>
                      <a:pt x="102" y="161"/>
                    </a:lnTo>
                    <a:lnTo>
                      <a:pt x="102" y="131"/>
                    </a:lnTo>
                    <a:lnTo>
                      <a:pt x="82" y="150"/>
                    </a:lnTo>
                    <a:lnTo>
                      <a:pt x="77" y="165"/>
                    </a:lnTo>
                    <a:lnTo>
                      <a:pt x="50" y="185"/>
                    </a:lnTo>
                    <a:lnTo>
                      <a:pt x="50" y="175"/>
                    </a:lnTo>
                    <a:lnTo>
                      <a:pt x="25" y="195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43" name="Freeform 135"/>
              <p:cNvSpPr>
                <a:spLocks/>
              </p:cNvSpPr>
              <p:nvPr/>
            </p:nvSpPr>
            <p:spPr bwMode="auto">
              <a:xfrm>
                <a:off x="4000" y="4063"/>
                <a:ext cx="257" cy="219"/>
              </a:xfrm>
              <a:custGeom>
                <a:avLst/>
                <a:gdLst>
                  <a:gd name="T0" fmla="*/ 257 w 257"/>
                  <a:gd name="T1" fmla="*/ 219 h 219"/>
                  <a:gd name="T2" fmla="*/ 218 w 257"/>
                  <a:gd name="T3" fmla="*/ 212 h 219"/>
                  <a:gd name="T4" fmla="*/ 166 w 257"/>
                  <a:gd name="T5" fmla="*/ 196 h 219"/>
                  <a:gd name="T6" fmla="*/ 130 w 257"/>
                  <a:gd name="T7" fmla="*/ 173 h 219"/>
                  <a:gd name="T8" fmla="*/ 180 w 257"/>
                  <a:gd name="T9" fmla="*/ 182 h 219"/>
                  <a:gd name="T10" fmla="*/ 139 w 257"/>
                  <a:gd name="T11" fmla="*/ 165 h 219"/>
                  <a:gd name="T12" fmla="*/ 105 w 257"/>
                  <a:gd name="T13" fmla="*/ 158 h 219"/>
                  <a:gd name="T14" fmla="*/ 78 w 257"/>
                  <a:gd name="T15" fmla="*/ 142 h 219"/>
                  <a:gd name="T16" fmla="*/ 118 w 257"/>
                  <a:gd name="T17" fmla="*/ 149 h 219"/>
                  <a:gd name="T18" fmla="*/ 66 w 257"/>
                  <a:gd name="T19" fmla="*/ 127 h 219"/>
                  <a:gd name="T20" fmla="*/ 32 w 257"/>
                  <a:gd name="T21" fmla="*/ 98 h 219"/>
                  <a:gd name="T22" fmla="*/ 66 w 257"/>
                  <a:gd name="T23" fmla="*/ 110 h 219"/>
                  <a:gd name="T24" fmla="*/ 19 w 257"/>
                  <a:gd name="T25" fmla="*/ 81 h 219"/>
                  <a:gd name="T26" fmla="*/ 7 w 257"/>
                  <a:gd name="T27" fmla="*/ 56 h 219"/>
                  <a:gd name="T28" fmla="*/ 32 w 257"/>
                  <a:gd name="T29" fmla="*/ 73 h 219"/>
                  <a:gd name="T30" fmla="*/ 0 w 257"/>
                  <a:gd name="T31" fmla="*/ 0 h 219"/>
                  <a:gd name="T32" fmla="*/ 73 w 257"/>
                  <a:gd name="T33" fmla="*/ 27 h 219"/>
                  <a:gd name="T34" fmla="*/ 64 w 257"/>
                  <a:gd name="T35" fmla="*/ 10 h 219"/>
                  <a:gd name="T36" fmla="*/ 116 w 257"/>
                  <a:gd name="T37" fmla="*/ 40 h 219"/>
                  <a:gd name="T38" fmla="*/ 134 w 257"/>
                  <a:gd name="T39" fmla="*/ 60 h 219"/>
                  <a:gd name="T40" fmla="*/ 134 w 257"/>
                  <a:gd name="T41" fmla="*/ 39 h 219"/>
                  <a:gd name="T42" fmla="*/ 161 w 257"/>
                  <a:gd name="T43" fmla="*/ 68 h 219"/>
                  <a:gd name="T44" fmla="*/ 177 w 257"/>
                  <a:gd name="T45" fmla="*/ 102 h 219"/>
                  <a:gd name="T46" fmla="*/ 180 w 257"/>
                  <a:gd name="T47" fmla="*/ 84 h 219"/>
                  <a:gd name="T48" fmla="*/ 200 w 257"/>
                  <a:gd name="T49" fmla="*/ 114 h 219"/>
                  <a:gd name="T50" fmla="*/ 211 w 257"/>
                  <a:gd name="T51" fmla="*/ 152 h 219"/>
                  <a:gd name="T52" fmla="*/ 218 w 257"/>
                  <a:gd name="T53" fmla="*/ 124 h 219"/>
                  <a:gd name="T54" fmla="*/ 241 w 257"/>
                  <a:gd name="T55" fmla="*/ 152 h 219"/>
                  <a:gd name="T56" fmla="*/ 248 w 257"/>
                  <a:gd name="T57" fmla="*/ 173 h 219"/>
                  <a:gd name="T58" fmla="*/ 257 w 257"/>
                  <a:gd name="T59" fmla="*/ 219 h 21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57" h="219">
                    <a:moveTo>
                      <a:pt x="257" y="219"/>
                    </a:moveTo>
                    <a:lnTo>
                      <a:pt x="218" y="212"/>
                    </a:lnTo>
                    <a:lnTo>
                      <a:pt x="166" y="196"/>
                    </a:lnTo>
                    <a:lnTo>
                      <a:pt x="130" y="173"/>
                    </a:lnTo>
                    <a:lnTo>
                      <a:pt x="180" y="182"/>
                    </a:lnTo>
                    <a:lnTo>
                      <a:pt x="139" y="165"/>
                    </a:lnTo>
                    <a:lnTo>
                      <a:pt x="105" y="158"/>
                    </a:lnTo>
                    <a:lnTo>
                      <a:pt x="78" y="142"/>
                    </a:lnTo>
                    <a:lnTo>
                      <a:pt x="118" y="149"/>
                    </a:lnTo>
                    <a:lnTo>
                      <a:pt x="66" y="127"/>
                    </a:lnTo>
                    <a:lnTo>
                      <a:pt x="32" y="98"/>
                    </a:lnTo>
                    <a:lnTo>
                      <a:pt x="66" y="110"/>
                    </a:lnTo>
                    <a:lnTo>
                      <a:pt x="19" y="81"/>
                    </a:lnTo>
                    <a:lnTo>
                      <a:pt x="7" y="56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73" y="27"/>
                    </a:lnTo>
                    <a:lnTo>
                      <a:pt x="64" y="10"/>
                    </a:lnTo>
                    <a:lnTo>
                      <a:pt x="116" y="40"/>
                    </a:lnTo>
                    <a:lnTo>
                      <a:pt x="134" y="60"/>
                    </a:lnTo>
                    <a:lnTo>
                      <a:pt x="134" y="39"/>
                    </a:lnTo>
                    <a:lnTo>
                      <a:pt x="161" y="68"/>
                    </a:lnTo>
                    <a:lnTo>
                      <a:pt x="177" y="102"/>
                    </a:lnTo>
                    <a:lnTo>
                      <a:pt x="180" y="84"/>
                    </a:lnTo>
                    <a:lnTo>
                      <a:pt x="200" y="114"/>
                    </a:lnTo>
                    <a:lnTo>
                      <a:pt x="211" y="152"/>
                    </a:lnTo>
                    <a:lnTo>
                      <a:pt x="218" y="124"/>
                    </a:lnTo>
                    <a:lnTo>
                      <a:pt x="241" y="152"/>
                    </a:lnTo>
                    <a:lnTo>
                      <a:pt x="248" y="173"/>
                    </a:lnTo>
                    <a:lnTo>
                      <a:pt x="257" y="219"/>
                    </a:lnTo>
                    <a:close/>
                  </a:path>
                </a:pathLst>
              </a:custGeom>
              <a:solidFill>
                <a:srgbClr val="004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44" name="Freeform 136"/>
              <p:cNvSpPr>
                <a:spLocks/>
              </p:cNvSpPr>
              <p:nvPr/>
            </p:nvSpPr>
            <p:spPr bwMode="auto">
              <a:xfrm>
                <a:off x="4090" y="3917"/>
                <a:ext cx="226" cy="110"/>
              </a:xfrm>
              <a:custGeom>
                <a:avLst/>
                <a:gdLst>
                  <a:gd name="T0" fmla="*/ 226 w 226"/>
                  <a:gd name="T1" fmla="*/ 110 h 110"/>
                  <a:gd name="T2" fmla="*/ 222 w 226"/>
                  <a:gd name="T3" fmla="*/ 73 h 110"/>
                  <a:gd name="T4" fmla="*/ 206 w 226"/>
                  <a:gd name="T5" fmla="*/ 32 h 110"/>
                  <a:gd name="T6" fmla="*/ 198 w 226"/>
                  <a:gd name="T7" fmla="*/ 63 h 110"/>
                  <a:gd name="T8" fmla="*/ 182 w 226"/>
                  <a:gd name="T9" fmla="*/ 27 h 110"/>
                  <a:gd name="T10" fmla="*/ 162 w 226"/>
                  <a:gd name="T11" fmla="*/ 7 h 110"/>
                  <a:gd name="T12" fmla="*/ 174 w 226"/>
                  <a:gd name="T13" fmla="*/ 41 h 110"/>
                  <a:gd name="T14" fmla="*/ 127 w 226"/>
                  <a:gd name="T15" fmla="*/ 10 h 110"/>
                  <a:gd name="T16" fmla="*/ 75 w 226"/>
                  <a:gd name="T17" fmla="*/ 0 h 110"/>
                  <a:gd name="T18" fmla="*/ 99 w 226"/>
                  <a:gd name="T19" fmla="*/ 14 h 110"/>
                  <a:gd name="T20" fmla="*/ 0 w 226"/>
                  <a:gd name="T21" fmla="*/ 2 h 110"/>
                  <a:gd name="T22" fmla="*/ 67 w 226"/>
                  <a:gd name="T23" fmla="*/ 29 h 110"/>
                  <a:gd name="T24" fmla="*/ 28 w 226"/>
                  <a:gd name="T25" fmla="*/ 32 h 110"/>
                  <a:gd name="T26" fmla="*/ 111 w 226"/>
                  <a:gd name="T27" fmla="*/ 41 h 110"/>
                  <a:gd name="T28" fmla="*/ 52 w 226"/>
                  <a:gd name="T29" fmla="*/ 63 h 110"/>
                  <a:gd name="T30" fmla="*/ 118 w 226"/>
                  <a:gd name="T31" fmla="*/ 56 h 110"/>
                  <a:gd name="T32" fmla="*/ 139 w 226"/>
                  <a:gd name="T33" fmla="*/ 58 h 110"/>
                  <a:gd name="T34" fmla="*/ 103 w 226"/>
                  <a:gd name="T35" fmla="*/ 70 h 110"/>
                  <a:gd name="T36" fmla="*/ 162 w 226"/>
                  <a:gd name="T37" fmla="*/ 68 h 110"/>
                  <a:gd name="T38" fmla="*/ 146 w 226"/>
                  <a:gd name="T39" fmla="*/ 90 h 110"/>
                  <a:gd name="T40" fmla="*/ 182 w 226"/>
                  <a:gd name="T41" fmla="*/ 78 h 110"/>
                  <a:gd name="T42" fmla="*/ 206 w 226"/>
                  <a:gd name="T43" fmla="*/ 78 h 110"/>
                  <a:gd name="T44" fmla="*/ 226 w 226"/>
                  <a:gd name="T45" fmla="*/ 110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6" h="110">
                    <a:moveTo>
                      <a:pt x="226" y="110"/>
                    </a:moveTo>
                    <a:lnTo>
                      <a:pt x="222" y="73"/>
                    </a:lnTo>
                    <a:lnTo>
                      <a:pt x="206" y="32"/>
                    </a:lnTo>
                    <a:lnTo>
                      <a:pt x="198" y="63"/>
                    </a:lnTo>
                    <a:lnTo>
                      <a:pt x="182" y="27"/>
                    </a:lnTo>
                    <a:lnTo>
                      <a:pt x="162" y="7"/>
                    </a:lnTo>
                    <a:lnTo>
                      <a:pt x="174" y="41"/>
                    </a:lnTo>
                    <a:lnTo>
                      <a:pt x="127" y="10"/>
                    </a:lnTo>
                    <a:lnTo>
                      <a:pt x="75" y="0"/>
                    </a:lnTo>
                    <a:lnTo>
                      <a:pt x="99" y="14"/>
                    </a:lnTo>
                    <a:lnTo>
                      <a:pt x="0" y="2"/>
                    </a:lnTo>
                    <a:lnTo>
                      <a:pt x="67" y="29"/>
                    </a:lnTo>
                    <a:lnTo>
                      <a:pt x="28" y="32"/>
                    </a:lnTo>
                    <a:lnTo>
                      <a:pt x="111" y="41"/>
                    </a:lnTo>
                    <a:lnTo>
                      <a:pt x="52" y="63"/>
                    </a:lnTo>
                    <a:lnTo>
                      <a:pt x="118" y="56"/>
                    </a:lnTo>
                    <a:lnTo>
                      <a:pt x="139" y="58"/>
                    </a:lnTo>
                    <a:lnTo>
                      <a:pt x="103" y="70"/>
                    </a:lnTo>
                    <a:lnTo>
                      <a:pt x="162" y="68"/>
                    </a:lnTo>
                    <a:lnTo>
                      <a:pt x="146" y="90"/>
                    </a:lnTo>
                    <a:lnTo>
                      <a:pt x="182" y="78"/>
                    </a:lnTo>
                    <a:lnTo>
                      <a:pt x="206" y="78"/>
                    </a:lnTo>
                    <a:lnTo>
                      <a:pt x="226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45" name="Freeform 137"/>
              <p:cNvSpPr>
                <a:spLocks/>
              </p:cNvSpPr>
              <p:nvPr/>
            </p:nvSpPr>
            <p:spPr bwMode="auto">
              <a:xfrm>
                <a:off x="4328" y="3891"/>
                <a:ext cx="183" cy="80"/>
              </a:xfrm>
              <a:custGeom>
                <a:avLst/>
                <a:gdLst>
                  <a:gd name="T0" fmla="*/ 0 w 183"/>
                  <a:gd name="T1" fmla="*/ 80 h 80"/>
                  <a:gd name="T2" fmla="*/ 4 w 183"/>
                  <a:gd name="T3" fmla="*/ 53 h 80"/>
                  <a:gd name="T4" fmla="*/ 16 w 183"/>
                  <a:gd name="T5" fmla="*/ 23 h 80"/>
                  <a:gd name="T6" fmla="*/ 22 w 183"/>
                  <a:gd name="T7" fmla="*/ 46 h 80"/>
                  <a:gd name="T8" fmla="*/ 35 w 183"/>
                  <a:gd name="T9" fmla="*/ 19 h 80"/>
                  <a:gd name="T10" fmla="*/ 52 w 183"/>
                  <a:gd name="T11" fmla="*/ 5 h 80"/>
                  <a:gd name="T12" fmla="*/ 42 w 183"/>
                  <a:gd name="T13" fmla="*/ 30 h 80"/>
                  <a:gd name="T14" fmla="*/ 81 w 183"/>
                  <a:gd name="T15" fmla="*/ 7 h 80"/>
                  <a:gd name="T16" fmla="*/ 122 w 183"/>
                  <a:gd name="T17" fmla="*/ 0 h 80"/>
                  <a:gd name="T18" fmla="*/ 103 w 183"/>
                  <a:gd name="T19" fmla="*/ 10 h 80"/>
                  <a:gd name="T20" fmla="*/ 183 w 183"/>
                  <a:gd name="T21" fmla="*/ 1 h 80"/>
                  <a:gd name="T22" fmla="*/ 129 w 183"/>
                  <a:gd name="T23" fmla="*/ 21 h 80"/>
                  <a:gd name="T24" fmla="*/ 161 w 183"/>
                  <a:gd name="T25" fmla="*/ 23 h 80"/>
                  <a:gd name="T26" fmla="*/ 93 w 183"/>
                  <a:gd name="T27" fmla="*/ 30 h 80"/>
                  <a:gd name="T28" fmla="*/ 142 w 183"/>
                  <a:gd name="T29" fmla="*/ 46 h 80"/>
                  <a:gd name="T30" fmla="*/ 87 w 183"/>
                  <a:gd name="T31" fmla="*/ 41 h 80"/>
                  <a:gd name="T32" fmla="*/ 71 w 183"/>
                  <a:gd name="T33" fmla="*/ 43 h 80"/>
                  <a:gd name="T34" fmla="*/ 100 w 183"/>
                  <a:gd name="T35" fmla="*/ 52 h 80"/>
                  <a:gd name="T36" fmla="*/ 52 w 183"/>
                  <a:gd name="T37" fmla="*/ 50 h 80"/>
                  <a:gd name="T38" fmla="*/ 65 w 183"/>
                  <a:gd name="T39" fmla="*/ 66 h 80"/>
                  <a:gd name="T40" fmla="*/ 35 w 183"/>
                  <a:gd name="T41" fmla="*/ 57 h 80"/>
                  <a:gd name="T42" fmla="*/ 16 w 183"/>
                  <a:gd name="T43" fmla="*/ 57 h 80"/>
                  <a:gd name="T44" fmla="*/ 0 w 183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3" h="80">
                    <a:moveTo>
                      <a:pt x="0" y="80"/>
                    </a:moveTo>
                    <a:lnTo>
                      <a:pt x="4" y="53"/>
                    </a:lnTo>
                    <a:lnTo>
                      <a:pt x="16" y="23"/>
                    </a:lnTo>
                    <a:lnTo>
                      <a:pt x="22" y="46"/>
                    </a:lnTo>
                    <a:lnTo>
                      <a:pt x="35" y="19"/>
                    </a:lnTo>
                    <a:lnTo>
                      <a:pt x="52" y="5"/>
                    </a:lnTo>
                    <a:lnTo>
                      <a:pt x="42" y="30"/>
                    </a:lnTo>
                    <a:lnTo>
                      <a:pt x="81" y="7"/>
                    </a:lnTo>
                    <a:lnTo>
                      <a:pt x="122" y="0"/>
                    </a:lnTo>
                    <a:lnTo>
                      <a:pt x="103" y="10"/>
                    </a:lnTo>
                    <a:lnTo>
                      <a:pt x="183" y="1"/>
                    </a:lnTo>
                    <a:lnTo>
                      <a:pt x="129" y="21"/>
                    </a:lnTo>
                    <a:lnTo>
                      <a:pt x="161" y="23"/>
                    </a:lnTo>
                    <a:lnTo>
                      <a:pt x="93" y="30"/>
                    </a:lnTo>
                    <a:lnTo>
                      <a:pt x="142" y="46"/>
                    </a:lnTo>
                    <a:lnTo>
                      <a:pt x="87" y="41"/>
                    </a:lnTo>
                    <a:lnTo>
                      <a:pt x="71" y="43"/>
                    </a:lnTo>
                    <a:lnTo>
                      <a:pt x="100" y="52"/>
                    </a:lnTo>
                    <a:lnTo>
                      <a:pt x="52" y="50"/>
                    </a:lnTo>
                    <a:lnTo>
                      <a:pt x="65" y="66"/>
                    </a:lnTo>
                    <a:lnTo>
                      <a:pt x="35" y="57"/>
                    </a:lnTo>
                    <a:lnTo>
                      <a:pt x="16" y="57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46" name="Freeform 138"/>
              <p:cNvSpPr>
                <a:spLocks/>
              </p:cNvSpPr>
              <p:nvPr/>
            </p:nvSpPr>
            <p:spPr bwMode="auto">
              <a:xfrm>
                <a:off x="4182" y="3861"/>
                <a:ext cx="147" cy="68"/>
              </a:xfrm>
              <a:custGeom>
                <a:avLst/>
                <a:gdLst>
                  <a:gd name="T0" fmla="*/ 147 w 147"/>
                  <a:gd name="T1" fmla="*/ 68 h 68"/>
                  <a:gd name="T2" fmla="*/ 144 w 147"/>
                  <a:gd name="T3" fmla="*/ 45 h 68"/>
                  <a:gd name="T4" fmla="*/ 134 w 147"/>
                  <a:gd name="T5" fmla="*/ 20 h 68"/>
                  <a:gd name="T6" fmla="*/ 129 w 147"/>
                  <a:gd name="T7" fmla="*/ 39 h 68"/>
                  <a:gd name="T8" fmla="*/ 119 w 147"/>
                  <a:gd name="T9" fmla="*/ 16 h 68"/>
                  <a:gd name="T10" fmla="*/ 106 w 147"/>
                  <a:gd name="T11" fmla="*/ 5 h 68"/>
                  <a:gd name="T12" fmla="*/ 113 w 147"/>
                  <a:gd name="T13" fmla="*/ 26 h 68"/>
                  <a:gd name="T14" fmla="*/ 82 w 147"/>
                  <a:gd name="T15" fmla="*/ 6 h 68"/>
                  <a:gd name="T16" fmla="*/ 49 w 147"/>
                  <a:gd name="T17" fmla="*/ 0 h 68"/>
                  <a:gd name="T18" fmla="*/ 64 w 147"/>
                  <a:gd name="T19" fmla="*/ 9 h 68"/>
                  <a:gd name="T20" fmla="*/ 0 w 147"/>
                  <a:gd name="T21" fmla="*/ 2 h 68"/>
                  <a:gd name="T22" fmla="*/ 44 w 147"/>
                  <a:gd name="T23" fmla="*/ 18 h 68"/>
                  <a:gd name="T24" fmla="*/ 17 w 147"/>
                  <a:gd name="T25" fmla="*/ 20 h 68"/>
                  <a:gd name="T26" fmla="*/ 72 w 147"/>
                  <a:gd name="T27" fmla="*/ 26 h 68"/>
                  <a:gd name="T28" fmla="*/ 33 w 147"/>
                  <a:gd name="T29" fmla="*/ 39 h 68"/>
                  <a:gd name="T30" fmla="*/ 77 w 147"/>
                  <a:gd name="T31" fmla="*/ 35 h 68"/>
                  <a:gd name="T32" fmla="*/ 90 w 147"/>
                  <a:gd name="T33" fmla="*/ 36 h 68"/>
                  <a:gd name="T34" fmla="*/ 67 w 147"/>
                  <a:gd name="T35" fmla="*/ 44 h 68"/>
                  <a:gd name="T36" fmla="*/ 106 w 147"/>
                  <a:gd name="T37" fmla="*/ 42 h 68"/>
                  <a:gd name="T38" fmla="*/ 95 w 147"/>
                  <a:gd name="T39" fmla="*/ 56 h 68"/>
                  <a:gd name="T40" fmla="*/ 119 w 147"/>
                  <a:gd name="T41" fmla="*/ 48 h 68"/>
                  <a:gd name="T42" fmla="*/ 134 w 147"/>
                  <a:gd name="T43" fmla="*/ 48 h 68"/>
                  <a:gd name="T44" fmla="*/ 147 w 147"/>
                  <a:gd name="T45" fmla="*/ 68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7" h="68">
                    <a:moveTo>
                      <a:pt x="147" y="68"/>
                    </a:moveTo>
                    <a:lnTo>
                      <a:pt x="144" y="45"/>
                    </a:lnTo>
                    <a:lnTo>
                      <a:pt x="134" y="20"/>
                    </a:lnTo>
                    <a:lnTo>
                      <a:pt x="129" y="39"/>
                    </a:lnTo>
                    <a:lnTo>
                      <a:pt x="119" y="16"/>
                    </a:lnTo>
                    <a:lnTo>
                      <a:pt x="106" y="5"/>
                    </a:lnTo>
                    <a:lnTo>
                      <a:pt x="113" y="26"/>
                    </a:lnTo>
                    <a:lnTo>
                      <a:pt x="82" y="6"/>
                    </a:lnTo>
                    <a:lnTo>
                      <a:pt x="49" y="0"/>
                    </a:lnTo>
                    <a:lnTo>
                      <a:pt x="64" y="9"/>
                    </a:lnTo>
                    <a:lnTo>
                      <a:pt x="0" y="2"/>
                    </a:lnTo>
                    <a:lnTo>
                      <a:pt x="44" y="18"/>
                    </a:lnTo>
                    <a:lnTo>
                      <a:pt x="17" y="20"/>
                    </a:lnTo>
                    <a:lnTo>
                      <a:pt x="72" y="26"/>
                    </a:lnTo>
                    <a:lnTo>
                      <a:pt x="33" y="39"/>
                    </a:lnTo>
                    <a:lnTo>
                      <a:pt x="77" y="35"/>
                    </a:lnTo>
                    <a:lnTo>
                      <a:pt x="90" y="36"/>
                    </a:lnTo>
                    <a:lnTo>
                      <a:pt x="67" y="44"/>
                    </a:lnTo>
                    <a:lnTo>
                      <a:pt x="106" y="42"/>
                    </a:lnTo>
                    <a:lnTo>
                      <a:pt x="95" y="56"/>
                    </a:lnTo>
                    <a:lnTo>
                      <a:pt x="119" y="48"/>
                    </a:lnTo>
                    <a:lnTo>
                      <a:pt x="134" y="48"/>
                    </a:lnTo>
                    <a:lnTo>
                      <a:pt x="147" y="68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47" name="Freeform 139"/>
              <p:cNvSpPr>
                <a:spLocks/>
              </p:cNvSpPr>
              <p:nvPr/>
            </p:nvSpPr>
            <p:spPr bwMode="auto">
              <a:xfrm>
                <a:off x="4050" y="3991"/>
                <a:ext cx="233" cy="113"/>
              </a:xfrm>
              <a:custGeom>
                <a:avLst/>
                <a:gdLst>
                  <a:gd name="T0" fmla="*/ 233 w 233"/>
                  <a:gd name="T1" fmla="*/ 113 h 113"/>
                  <a:gd name="T2" fmla="*/ 229 w 233"/>
                  <a:gd name="T3" fmla="*/ 75 h 113"/>
                  <a:gd name="T4" fmla="*/ 213 w 233"/>
                  <a:gd name="T5" fmla="*/ 33 h 113"/>
                  <a:gd name="T6" fmla="*/ 205 w 233"/>
                  <a:gd name="T7" fmla="*/ 65 h 113"/>
                  <a:gd name="T8" fmla="*/ 188 w 233"/>
                  <a:gd name="T9" fmla="*/ 27 h 113"/>
                  <a:gd name="T10" fmla="*/ 167 w 233"/>
                  <a:gd name="T11" fmla="*/ 7 h 113"/>
                  <a:gd name="T12" fmla="*/ 180 w 233"/>
                  <a:gd name="T13" fmla="*/ 43 h 113"/>
                  <a:gd name="T14" fmla="*/ 131 w 233"/>
                  <a:gd name="T15" fmla="*/ 10 h 113"/>
                  <a:gd name="T16" fmla="*/ 77 w 233"/>
                  <a:gd name="T17" fmla="*/ 0 h 113"/>
                  <a:gd name="T18" fmla="*/ 102 w 233"/>
                  <a:gd name="T19" fmla="*/ 15 h 113"/>
                  <a:gd name="T20" fmla="*/ 0 w 233"/>
                  <a:gd name="T21" fmla="*/ 2 h 113"/>
                  <a:gd name="T22" fmla="*/ 69 w 233"/>
                  <a:gd name="T23" fmla="*/ 30 h 113"/>
                  <a:gd name="T24" fmla="*/ 28 w 233"/>
                  <a:gd name="T25" fmla="*/ 33 h 113"/>
                  <a:gd name="T26" fmla="*/ 114 w 233"/>
                  <a:gd name="T27" fmla="*/ 43 h 113"/>
                  <a:gd name="T28" fmla="*/ 52 w 233"/>
                  <a:gd name="T29" fmla="*/ 65 h 113"/>
                  <a:gd name="T30" fmla="*/ 123 w 233"/>
                  <a:gd name="T31" fmla="*/ 58 h 113"/>
                  <a:gd name="T32" fmla="*/ 143 w 233"/>
                  <a:gd name="T33" fmla="*/ 60 h 113"/>
                  <a:gd name="T34" fmla="*/ 106 w 233"/>
                  <a:gd name="T35" fmla="*/ 73 h 113"/>
                  <a:gd name="T36" fmla="*/ 167 w 233"/>
                  <a:gd name="T37" fmla="*/ 71 h 113"/>
                  <a:gd name="T38" fmla="*/ 151 w 233"/>
                  <a:gd name="T39" fmla="*/ 93 h 113"/>
                  <a:gd name="T40" fmla="*/ 188 w 233"/>
                  <a:gd name="T41" fmla="*/ 80 h 113"/>
                  <a:gd name="T42" fmla="*/ 213 w 233"/>
                  <a:gd name="T43" fmla="*/ 80 h 113"/>
                  <a:gd name="T44" fmla="*/ 233 w 233"/>
                  <a:gd name="T45" fmla="*/ 113 h 1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33" h="113">
                    <a:moveTo>
                      <a:pt x="233" y="113"/>
                    </a:moveTo>
                    <a:lnTo>
                      <a:pt x="229" y="75"/>
                    </a:lnTo>
                    <a:lnTo>
                      <a:pt x="213" y="33"/>
                    </a:lnTo>
                    <a:lnTo>
                      <a:pt x="205" y="65"/>
                    </a:lnTo>
                    <a:lnTo>
                      <a:pt x="188" y="27"/>
                    </a:lnTo>
                    <a:lnTo>
                      <a:pt x="167" y="7"/>
                    </a:lnTo>
                    <a:lnTo>
                      <a:pt x="180" y="43"/>
                    </a:lnTo>
                    <a:lnTo>
                      <a:pt x="131" y="10"/>
                    </a:lnTo>
                    <a:lnTo>
                      <a:pt x="77" y="0"/>
                    </a:lnTo>
                    <a:lnTo>
                      <a:pt x="102" y="15"/>
                    </a:lnTo>
                    <a:lnTo>
                      <a:pt x="0" y="2"/>
                    </a:lnTo>
                    <a:lnTo>
                      <a:pt x="69" y="30"/>
                    </a:lnTo>
                    <a:lnTo>
                      <a:pt x="28" y="33"/>
                    </a:lnTo>
                    <a:lnTo>
                      <a:pt x="114" y="43"/>
                    </a:lnTo>
                    <a:lnTo>
                      <a:pt x="52" y="65"/>
                    </a:lnTo>
                    <a:lnTo>
                      <a:pt x="123" y="58"/>
                    </a:lnTo>
                    <a:lnTo>
                      <a:pt x="143" y="60"/>
                    </a:lnTo>
                    <a:lnTo>
                      <a:pt x="106" y="73"/>
                    </a:lnTo>
                    <a:lnTo>
                      <a:pt x="167" y="71"/>
                    </a:lnTo>
                    <a:lnTo>
                      <a:pt x="151" y="93"/>
                    </a:lnTo>
                    <a:lnTo>
                      <a:pt x="188" y="80"/>
                    </a:lnTo>
                    <a:lnTo>
                      <a:pt x="213" y="80"/>
                    </a:lnTo>
                    <a:lnTo>
                      <a:pt x="233" y="113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48" name="Freeform 140"/>
              <p:cNvSpPr>
                <a:spLocks/>
              </p:cNvSpPr>
              <p:nvPr/>
            </p:nvSpPr>
            <p:spPr bwMode="auto">
              <a:xfrm>
                <a:off x="4032" y="4165"/>
                <a:ext cx="151" cy="102"/>
              </a:xfrm>
              <a:custGeom>
                <a:avLst/>
                <a:gdLst>
                  <a:gd name="T0" fmla="*/ 0 w 151"/>
                  <a:gd name="T1" fmla="*/ 102 h 102"/>
                  <a:gd name="T2" fmla="*/ 22 w 151"/>
                  <a:gd name="T3" fmla="*/ 98 h 102"/>
                  <a:gd name="T4" fmla="*/ 54 w 151"/>
                  <a:gd name="T5" fmla="*/ 91 h 102"/>
                  <a:gd name="T6" fmla="*/ 75 w 151"/>
                  <a:gd name="T7" fmla="*/ 80 h 102"/>
                  <a:gd name="T8" fmla="*/ 46 w 151"/>
                  <a:gd name="T9" fmla="*/ 84 h 102"/>
                  <a:gd name="T10" fmla="*/ 70 w 151"/>
                  <a:gd name="T11" fmla="*/ 77 h 102"/>
                  <a:gd name="T12" fmla="*/ 89 w 151"/>
                  <a:gd name="T13" fmla="*/ 73 h 102"/>
                  <a:gd name="T14" fmla="*/ 105 w 151"/>
                  <a:gd name="T15" fmla="*/ 66 h 102"/>
                  <a:gd name="T16" fmla="*/ 82 w 151"/>
                  <a:gd name="T17" fmla="*/ 69 h 102"/>
                  <a:gd name="T18" fmla="*/ 113 w 151"/>
                  <a:gd name="T19" fmla="*/ 59 h 102"/>
                  <a:gd name="T20" fmla="*/ 132 w 151"/>
                  <a:gd name="T21" fmla="*/ 45 h 102"/>
                  <a:gd name="T22" fmla="*/ 113 w 151"/>
                  <a:gd name="T23" fmla="*/ 51 h 102"/>
                  <a:gd name="T24" fmla="*/ 141 w 151"/>
                  <a:gd name="T25" fmla="*/ 37 h 102"/>
                  <a:gd name="T26" fmla="*/ 148 w 151"/>
                  <a:gd name="T27" fmla="*/ 26 h 102"/>
                  <a:gd name="T28" fmla="*/ 132 w 151"/>
                  <a:gd name="T29" fmla="*/ 34 h 102"/>
                  <a:gd name="T30" fmla="*/ 151 w 151"/>
                  <a:gd name="T31" fmla="*/ 0 h 102"/>
                  <a:gd name="T32" fmla="*/ 109 w 151"/>
                  <a:gd name="T33" fmla="*/ 12 h 102"/>
                  <a:gd name="T34" fmla="*/ 114 w 151"/>
                  <a:gd name="T35" fmla="*/ 5 h 102"/>
                  <a:gd name="T36" fmla="*/ 83 w 151"/>
                  <a:gd name="T37" fmla="*/ 18 h 102"/>
                  <a:gd name="T38" fmla="*/ 72 w 151"/>
                  <a:gd name="T39" fmla="*/ 27 h 102"/>
                  <a:gd name="T40" fmla="*/ 72 w 151"/>
                  <a:gd name="T41" fmla="*/ 17 h 102"/>
                  <a:gd name="T42" fmla="*/ 56 w 151"/>
                  <a:gd name="T43" fmla="*/ 32 h 102"/>
                  <a:gd name="T44" fmla="*/ 46 w 151"/>
                  <a:gd name="T45" fmla="*/ 47 h 102"/>
                  <a:gd name="T46" fmla="*/ 46 w 151"/>
                  <a:gd name="T47" fmla="*/ 39 h 102"/>
                  <a:gd name="T48" fmla="*/ 33 w 151"/>
                  <a:gd name="T49" fmla="*/ 52 h 102"/>
                  <a:gd name="T50" fmla="*/ 27 w 151"/>
                  <a:gd name="T51" fmla="*/ 70 h 102"/>
                  <a:gd name="T52" fmla="*/ 22 w 151"/>
                  <a:gd name="T53" fmla="*/ 57 h 102"/>
                  <a:gd name="T54" fmla="*/ 8 w 151"/>
                  <a:gd name="T55" fmla="*/ 70 h 102"/>
                  <a:gd name="T56" fmla="*/ 5 w 151"/>
                  <a:gd name="T57" fmla="*/ 80 h 102"/>
                  <a:gd name="T58" fmla="*/ 0 w 151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51" h="102">
                    <a:moveTo>
                      <a:pt x="0" y="102"/>
                    </a:moveTo>
                    <a:lnTo>
                      <a:pt x="22" y="98"/>
                    </a:lnTo>
                    <a:lnTo>
                      <a:pt x="54" y="91"/>
                    </a:lnTo>
                    <a:lnTo>
                      <a:pt x="75" y="80"/>
                    </a:lnTo>
                    <a:lnTo>
                      <a:pt x="46" y="84"/>
                    </a:lnTo>
                    <a:lnTo>
                      <a:pt x="70" y="77"/>
                    </a:lnTo>
                    <a:lnTo>
                      <a:pt x="89" y="73"/>
                    </a:lnTo>
                    <a:lnTo>
                      <a:pt x="105" y="66"/>
                    </a:lnTo>
                    <a:lnTo>
                      <a:pt x="82" y="69"/>
                    </a:lnTo>
                    <a:lnTo>
                      <a:pt x="113" y="59"/>
                    </a:lnTo>
                    <a:lnTo>
                      <a:pt x="132" y="45"/>
                    </a:lnTo>
                    <a:lnTo>
                      <a:pt x="113" y="51"/>
                    </a:lnTo>
                    <a:lnTo>
                      <a:pt x="141" y="37"/>
                    </a:lnTo>
                    <a:lnTo>
                      <a:pt x="148" y="26"/>
                    </a:lnTo>
                    <a:lnTo>
                      <a:pt x="132" y="34"/>
                    </a:lnTo>
                    <a:lnTo>
                      <a:pt x="151" y="0"/>
                    </a:lnTo>
                    <a:lnTo>
                      <a:pt x="109" y="12"/>
                    </a:lnTo>
                    <a:lnTo>
                      <a:pt x="114" y="5"/>
                    </a:lnTo>
                    <a:lnTo>
                      <a:pt x="83" y="18"/>
                    </a:lnTo>
                    <a:lnTo>
                      <a:pt x="72" y="27"/>
                    </a:lnTo>
                    <a:lnTo>
                      <a:pt x="72" y="17"/>
                    </a:lnTo>
                    <a:lnTo>
                      <a:pt x="56" y="32"/>
                    </a:lnTo>
                    <a:lnTo>
                      <a:pt x="46" y="47"/>
                    </a:lnTo>
                    <a:lnTo>
                      <a:pt x="46" y="39"/>
                    </a:lnTo>
                    <a:lnTo>
                      <a:pt x="33" y="52"/>
                    </a:lnTo>
                    <a:lnTo>
                      <a:pt x="27" y="70"/>
                    </a:lnTo>
                    <a:lnTo>
                      <a:pt x="22" y="57"/>
                    </a:lnTo>
                    <a:lnTo>
                      <a:pt x="8" y="70"/>
                    </a:lnTo>
                    <a:lnTo>
                      <a:pt x="5" y="8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49" name="Freeform 141"/>
              <p:cNvSpPr>
                <a:spLocks/>
              </p:cNvSpPr>
              <p:nvPr/>
            </p:nvSpPr>
            <p:spPr bwMode="auto">
              <a:xfrm>
                <a:off x="3886" y="4172"/>
                <a:ext cx="179" cy="102"/>
              </a:xfrm>
              <a:custGeom>
                <a:avLst/>
                <a:gdLst>
                  <a:gd name="T0" fmla="*/ 179 w 179"/>
                  <a:gd name="T1" fmla="*/ 102 h 102"/>
                  <a:gd name="T2" fmla="*/ 153 w 179"/>
                  <a:gd name="T3" fmla="*/ 98 h 102"/>
                  <a:gd name="T4" fmla="*/ 116 w 179"/>
                  <a:gd name="T5" fmla="*/ 91 h 102"/>
                  <a:gd name="T6" fmla="*/ 91 w 179"/>
                  <a:gd name="T7" fmla="*/ 80 h 102"/>
                  <a:gd name="T8" fmla="*/ 126 w 179"/>
                  <a:gd name="T9" fmla="*/ 84 h 102"/>
                  <a:gd name="T10" fmla="*/ 97 w 179"/>
                  <a:gd name="T11" fmla="*/ 77 h 102"/>
                  <a:gd name="T12" fmla="*/ 74 w 179"/>
                  <a:gd name="T13" fmla="*/ 73 h 102"/>
                  <a:gd name="T14" fmla="*/ 55 w 179"/>
                  <a:gd name="T15" fmla="*/ 66 h 102"/>
                  <a:gd name="T16" fmla="*/ 83 w 179"/>
                  <a:gd name="T17" fmla="*/ 69 h 102"/>
                  <a:gd name="T18" fmla="*/ 46 w 179"/>
                  <a:gd name="T19" fmla="*/ 59 h 102"/>
                  <a:gd name="T20" fmla="*/ 23 w 179"/>
                  <a:gd name="T21" fmla="*/ 45 h 102"/>
                  <a:gd name="T22" fmla="*/ 46 w 179"/>
                  <a:gd name="T23" fmla="*/ 51 h 102"/>
                  <a:gd name="T24" fmla="*/ 13 w 179"/>
                  <a:gd name="T25" fmla="*/ 37 h 102"/>
                  <a:gd name="T26" fmla="*/ 6 w 179"/>
                  <a:gd name="T27" fmla="*/ 26 h 102"/>
                  <a:gd name="T28" fmla="*/ 23 w 179"/>
                  <a:gd name="T29" fmla="*/ 34 h 102"/>
                  <a:gd name="T30" fmla="*/ 0 w 179"/>
                  <a:gd name="T31" fmla="*/ 0 h 102"/>
                  <a:gd name="T32" fmla="*/ 51 w 179"/>
                  <a:gd name="T33" fmla="*/ 12 h 102"/>
                  <a:gd name="T34" fmla="*/ 45 w 179"/>
                  <a:gd name="T35" fmla="*/ 5 h 102"/>
                  <a:gd name="T36" fmla="*/ 81 w 179"/>
                  <a:gd name="T37" fmla="*/ 19 h 102"/>
                  <a:gd name="T38" fmla="*/ 94 w 179"/>
                  <a:gd name="T39" fmla="*/ 27 h 102"/>
                  <a:gd name="T40" fmla="*/ 94 w 179"/>
                  <a:gd name="T41" fmla="*/ 18 h 102"/>
                  <a:gd name="T42" fmla="*/ 113 w 179"/>
                  <a:gd name="T43" fmla="*/ 32 h 102"/>
                  <a:gd name="T44" fmla="*/ 124 w 179"/>
                  <a:gd name="T45" fmla="*/ 47 h 102"/>
                  <a:gd name="T46" fmla="*/ 126 w 179"/>
                  <a:gd name="T47" fmla="*/ 39 h 102"/>
                  <a:gd name="T48" fmla="*/ 140 w 179"/>
                  <a:gd name="T49" fmla="*/ 53 h 102"/>
                  <a:gd name="T50" fmla="*/ 148 w 179"/>
                  <a:gd name="T51" fmla="*/ 70 h 102"/>
                  <a:gd name="T52" fmla="*/ 153 w 179"/>
                  <a:gd name="T53" fmla="*/ 57 h 102"/>
                  <a:gd name="T54" fmla="*/ 169 w 179"/>
                  <a:gd name="T55" fmla="*/ 70 h 102"/>
                  <a:gd name="T56" fmla="*/ 173 w 179"/>
                  <a:gd name="T57" fmla="*/ 80 h 102"/>
                  <a:gd name="T58" fmla="*/ 179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79" h="102">
                    <a:moveTo>
                      <a:pt x="179" y="102"/>
                    </a:moveTo>
                    <a:lnTo>
                      <a:pt x="153" y="98"/>
                    </a:lnTo>
                    <a:lnTo>
                      <a:pt x="116" y="91"/>
                    </a:lnTo>
                    <a:lnTo>
                      <a:pt x="91" y="80"/>
                    </a:lnTo>
                    <a:lnTo>
                      <a:pt x="126" y="84"/>
                    </a:lnTo>
                    <a:lnTo>
                      <a:pt x="97" y="77"/>
                    </a:lnTo>
                    <a:lnTo>
                      <a:pt x="74" y="73"/>
                    </a:lnTo>
                    <a:lnTo>
                      <a:pt x="55" y="66"/>
                    </a:lnTo>
                    <a:lnTo>
                      <a:pt x="83" y="69"/>
                    </a:lnTo>
                    <a:lnTo>
                      <a:pt x="46" y="59"/>
                    </a:lnTo>
                    <a:lnTo>
                      <a:pt x="23" y="45"/>
                    </a:lnTo>
                    <a:lnTo>
                      <a:pt x="46" y="51"/>
                    </a:lnTo>
                    <a:lnTo>
                      <a:pt x="13" y="37"/>
                    </a:lnTo>
                    <a:lnTo>
                      <a:pt x="6" y="26"/>
                    </a:lnTo>
                    <a:lnTo>
                      <a:pt x="23" y="34"/>
                    </a:lnTo>
                    <a:lnTo>
                      <a:pt x="0" y="0"/>
                    </a:lnTo>
                    <a:lnTo>
                      <a:pt x="51" y="12"/>
                    </a:lnTo>
                    <a:lnTo>
                      <a:pt x="45" y="5"/>
                    </a:lnTo>
                    <a:lnTo>
                      <a:pt x="81" y="19"/>
                    </a:lnTo>
                    <a:lnTo>
                      <a:pt x="94" y="27"/>
                    </a:lnTo>
                    <a:lnTo>
                      <a:pt x="94" y="18"/>
                    </a:lnTo>
                    <a:lnTo>
                      <a:pt x="113" y="32"/>
                    </a:lnTo>
                    <a:lnTo>
                      <a:pt x="124" y="47"/>
                    </a:lnTo>
                    <a:lnTo>
                      <a:pt x="126" y="39"/>
                    </a:lnTo>
                    <a:lnTo>
                      <a:pt x="140" y="53"/>
                    </a:lnTo>
                    <a:lnTo>
                      <a:pt x="148" y="70"/>
                    </a:lnTo>
                    <a:lnTo>
                      <a:pt x="153" y="57"/>
                    </a:lnTo>
                    <a:lnTo>
                      <a:pt x="169" y="70"/>
                    </a:lnTo>
                    <a:lnTo>
                      <a:pt x="173" y="80"/>
                    </a:lnTo>
                    <a:lnTo>
                      <a:pt x="179" y="102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50" name="Freeform 142"/>
              <p:cNvSpPr>
                <a:spLocks/>
              </p:cNvSpPr>
              <p:nvPr/>
            </p:nvSpPr>
            <p:spPr bwMode="auto">
              <a:xfrm>
                <a:off x="3875" y="4086"/>
                <a:ext cx="161" cy="79"/>
              </a:xfrm>
              <a:custGeom>
                <a:avLst/>
                <a:gdLst>
                  <a:gd name="T0" fmla="*/ 161 w 161"/>
                  <a:gd name="T1" fmla="*/ 79 h 79"/>
                  <a:gd name="T2" fmla="*/ 159 w 161"/>
                  <a:gd name="T3" fmla="*/ 52 h 79"/>
                  <a:gd name="T4" fmla="*/ 147 w 161"/>
                  <a:gd name="T5" fmla="*/ 23 h 79"/>
                  <a:gd name="T6" fmla="*/ 142 w 161"/>
                  <a:gd name="T7" fmla="*/ 45 h 79"/>
                  <a:gd name="T8" fmla="*/ 130 w 161"/>
                  <a:gd name="T9" fmla="*/ 19 h 79"/>
                  <a:gd name="T10" fmla="*/ 116 w 161"/>
                  <a:gd name="T11" fmla="*/ 5 h 79"/>
                  <a:gd name="T12" fmla="*/ 125 w 161"/>
                  <a:gd name="T13" fmla="*/ 29 h 79"/>
                  <a:gd name="T14" fmla="*/ 91 w 161"/>
                  <a:gd name="T15" fmla="*/ 7 h 79"/>
                  <a:gd name="T16" fmla="*/ 54 w 161"/>
                  <a:gd name="T17" fmla="*/ 0 h 79"/>
                  <a:gd name="T18" fmla="*/ 71 w 161"/>
                  <a:gd name="T19" fmla="*/ 10 h 79"/>
                  <a:gd name="T20" fmla="*/ 0 w 161"/>
                  <a:gd name="T21" fmla="*/ 2 h 79"/>
                  <a:gd name="T22" fmla="*/ 48 w 161"/>
                  <a:gd name="T23" fmla="*/ 21 h 79"/>
                  <a:gd name="T24" fmla="*/ 20 w 161"/>
                  <a:gd name="T25" fmla="*/ 23 h 79"/>
                  <a:gd name="T26" fmla="*/ 79 w 161"/>
                  <a:gd name="T27" fmla="*/ 29 h 79"/>
                  <a:gd name="T28" fmla="*/ 36 w 161"/>
                  <a:gd name="T29" fmla="*/ 45 h 79"/>
                  <a:gd name="T30" fmla="*/ 85 w 161"/>
                  <a:gd name="T31" fmla="*/ 40 h 79"/>
                  <a:gd name="T32" fmla="*/ 99 w 161"/>
                  <a:gd name="T33" fmla="*/ 42 h 79"/>
                  <a:gd name="T34" fmla="*/ 73 w 161"/>
                  <a:gd name="T35" fmla="*/ 51 h 79"/>
                  <a:gd name="T36" fmla="*/ 116 w 161"/>
                  <a:gd name="T37" fmla="*/ 49 h 79"/>
                  <a:gd name="T38" fmla="*/ 105 w 161"/>
                  <a:gd name="T39" fmla="*/ 64 h 79"/>
                  <a:gd name="T40" fmla="*/ 130 w 161"/>
                  <a:gd name="T41" fmla="*/ 56 h 79"/>
                  <a:gd name="T42" fmla="*/ 147 w 161"/>
                  <a:gd name="T43" fmla="*/ 56 h 79"/>
                  <a:gd name="T44" fmla="*/ 161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1" h="79">
                    <a:moveTo>
                      <a:pt x="161" y="79"/>
                    </a:moveTo>
                    <a:lnTo>
                      <a:pt x="159" y="52"/>
                    </a:lnTo>
                    <a:lnTo>
                      <a:pt x="147" y="23"/>
                    </a:lnTo>
                    <a:lnTo>
                      <a:pt x="142" y="45"/>
                    </a:lnTo>
                    <a:lnTo>
                      <a:pt x="130" y="19"/>
                    </a:lnTo>
                    <a:lnTo>
                      <a:pt x="116" y="5"/>
                    </a:lnTo>
                    <a:lnTo>
                      <a:pt x="125" y="29"/>
                    </a:lnTo>
                    <a:lnTo>
                      <a:pt x="91" y="7"/>
                    </a:lnTo>
                    <a:lnTo>
                      <a:pt x="54" y="0"/>
                    </a:lnTo>
                    <a:lnTo>
                      <a:pt x="71" y="10"/>
                    </a:lnTo>
                    <a:lnTo>
                      <a:pt x="0" y="2"/>
                    </a:lnTo>
                    <a:lnTo>
                      <a:pt x="48" y="21"/>
                    </a:lnTo>
                    <a:lnTo>
                      <a:pt x="20" y="23"/>
                    </a:lnTo>
                    <a:lnTo>
                      <a:pt x="79" y="29"/>
                    </a:lnTo>
                    <a:lnTo>
                      <a:pt x="36" y="45"/>
                    </a:lnTo>
                    <a:lnTo>
                      <a:pt x="85" y="40"/>
                    </a:lnTo>
                    <a:lnTo>
                      <a:pt x="99" y="42"/>
                    </a:lnTo>
                    <a:lnTo>
                      <a:pt x="73" y="51"/>
                    </a:lnTo>
                    <a:lnTo>
                      <a:pt x="116" y="49"/>
                    </a:lnTo>
                    <a:lnTo>
                      <a:pt x="105" y="64"/>
                    </a:lnTo>
                    <a:lnTo>
                      <a:pt x="130" y="56"/>
                    </a:lnTo>
                    <a:lnTo>
                      <a:pt x="147" y="56"/>
                    </a:lnTo>
                    <a:lnTo>
                      <a:pt x="161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51" name="Freeform 143"/>
              <p:cNvSpPr>
                <a:spLocks/>
              </p:cNvSpPr>
              <p:nvPr/>
            </p:nvSpPr>
            <p:spPr bwMode="auto">
              <a:xfrm>
                <a:off x="4030" y="4025"/>
                <a:ext cx="135" cy="66"/>
              </a:xfrm>
              <a:custGeom>
                <a:avLst/>
                <a:gdLst>
                  <a:gd name="T0" fmla="*/ 0 w 135"/>
                  <a:gd name="T1" fmla="*/ 66 h 66"/>
                  <a:gd name="T2" fmla="*/ 2 w 135"/>
                  <a:gd name="T3" fmla="*/ 44 h 66"/>
                  <a:gd name="T4" fmla="*/ 11 w 135"/>
                  <a:gd name="T5" fmla="*/ 19 h 66"/>
                  <a:gd name="T6" fmla="*/ 17 w 135"/>
                  <a:gd name="T7" fmla="*/ 38 h 66"/>
                  <a:gd name="T8" fmla="*/ 26 w 135"/>
                  <a:gd name="T9" fmla="*/ 16 h 66"/>
                  <a:gd name="T10" fmla="*/ 38 w 135"/>
                  <a:gd name="T11" fmla="*/ 4 h 66"/>
                  <a:gd name="T12" fmla="*/ 31 w 135"/>
                  <a:gd name="T13" fmla="*/ 24 h 66"/>
                  <a:gd name="T14" fmla="*/ 60 w 135"/>
                  <a:gd name="T15" fmla="*/ 5 h 66"/>
                  <a:gd name="T16" fmla="*/ 90 w 135"/>
                  <a:gd name="T17" fmla="*/ 0 h 66"/>
                  <a:gd name="T18" fmla="*/ 76 w 135"/>
                  <a:gd name="T19" fmla="*/ 8 h 66"/>
                  <a:gd name="T20" fmla="*/ 135 w 135"/>
                  <a:gd name="T21" fmla="*/ 1 h 66"/>
                  <a:gd name="T22" fmla="*/ 95 w 135"/>
                  <a:gd name="T23" fmla="*/ 17 h 66"/>
                  <a:gd name="T24" fmla="*/ 119 w 135"/>
                  <a:gd name="T25" fmla="*/ 19 h 66"/>
                  <a:gd name="T26" fmla="*/ 69 w 135"/>
                  <a:gd name="T27" fmla="*/ 24 h 66"/>
                  <a:gd name="T28" fmla="*/ 104 w 135"/>
                  <a:gd name="T29" fmla="*/ 38 h 66"/>
                  <a:gd name="T30" fmla="*/ 64 w 135"/>
                  <a:gd name="T31" fmla="*/ 33 h 66"/>
                  <a:gd name="T32" fmla="*/ 52 w 135"/>
                  <a:gd name="T33" fmla="*/ 35 h 66"/>
                  <a:gd name="T34" fmla="*/ 73 w 135"/>
                  <a:gd name="T35" fmla="*/ 42 h 66"/>
                  <a:gd name="T36" fmla="*/ 38 w 135"/>
                  <a:gd name="T37" fmla="*/ 41 h 66"/>
                  <a:gd name="T38" fmla="*/ 48 w 135"/>
                  <a:gd name="T39" fmla="*/ 54 h 66"/>
                  <a:gd name="T40" fmla="*/ 26 w 135"/>
                  <a:gd name="T41" fmla="*/ 46 h 66"/>
                  <a:gd name="T42" fmla="*/ 11 w 135"/>
                  <a:gd name="T43" fmla="*/ 46 h 66"/>
                  <a:gd name="T44" fmla="*/ 0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35" h="66">
                    <a:moveTo>
                      <a:pt x="0" y="66"/>
                    </a:moveTo>
                    <a:lnTo>
                      <a:pt x="2" y="44"/>
                    </a:lnTo>
                    <a:lnTo>
                      <a:pt x="11" y="19"/>
                    </a:lnTo>
                    <a:lnTo>
                      <a:pt x="17" y="38"/>
                    </a:lnTo>
                    <a:lnTo>
                      <a:pt x="26" y="16"/>
                    </a:lnTo>
                    <a:lnTo>
                      <a:pt x="38" y="4"/>
                    </a:lnTo>
                    <a:lnTo>
                      <a:pt x="31" y="24"/>
                    </a:lnTo>
                    <a:lnTo>
                      <a:pt x="60" y="5"/>
                    </a:lnTo>
                    <a:lnTo>
                      <a:pt x="90" y="0"/>
                    </a:lnTo>
                    <a:lnTo>
                      <a:pt x="76" y="8"/>
                    </a:lnTo>
                    <a:lnTo>
                      <a:pt x="135" y="1"/>
                    </a:lnTo>
                    <a:lnTo>
                      <a:pt x="95" y="17"/>
                    </a:lnTo>
                    <a:lnTo>
                      <a:pt x="119" y="19"/>
                    </a:lnTo>
                    <a:lnTo>
                      <a:pt x="69" y="24"/>
                    </a:lnTo>
                    <a:lnTo>
                      <a:pt x="104" y="38"/>
                    </a:lnTo>
                    <a:lnTo>
                      <a:pt x="64" y="33"/>
                    </a:lnTo>
                    <a:lnTo>
                      <a:pt x="52" y="35"/>
                    </a:lnTo>
                    <a:lnTo>
                      <a:pt x="73" y="42"/>
                    </a:lnTo>
                    <a:lnTo>
                      <a:pt x="38" y="41"/>
                    </a:lnTo>
                    <a:lnTo>
                      <a:pt x="48" y="54"/>
                    </a:lnTo>
                    <a:lnTo>
                      <a:pt x="26" y="46"/>
                    </a:lnTo>
                    <a:lnTo>
                      <a:pt x="11" y="4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52" name="Freeform 144"/>
              <p:cNvSpPr>
                <a:spLocks/>
              </p:cNvSpPr>
              <p:nvPr/>
            </p:nvSpPr>
            <p:spPr bwMode="auto">
              <a:xfrm>
                <a:off x="4022" y="3980"/>
                <a:ext cx="102" cy="47"/>
              </a:xfrm>
              <a:custGeom>
                <a:avLst/>
                <a:gdLst>
                  <a:gd name="T0" fmla="*/ 0 w 102"/>
                  <a:gd name="T1" fmla="*/ 47 h 47"/>
                  <a:gd name="T2" fmla="*/ 3 w 102"/>
                  <a:gd name="T3" fmla="*/ 32 h 47"/>
                  <a:gd name="T4" fmla="*/ 9 w 102"/>
                  <a:gd name="T5" fmla="*/ 14 h 47"/>
                  <a:gd name="T6" fmla="*/ 13 w 102"/>
                  <a:gd name="T7" fmla="*/ 27 h 47"/>
                  <a:gd name="T8" fmla="*/ 21 w 102"/>
                  <a:gd name="T9" fmla="*/ 12 h 47"/>
                  <a:gd name="T10" fmla="*/ 29 w 102"/>
                  <a:gd name="T11" fmla="*/ 3 h 47"/>
                  <a:gd name="T12" fmla="*/ 24 w 102"/>
                  <a:gd name="T13" fmla="*/ 18 h 47"/>
                  <a:gd name="T14" fmla="*/ 46 w 102"/>
                  <a:gd name="T15" fmla="*/ 4 h 47"/>
                  <a:gd name="T16" fmla="*/ 68 w 102"/>
                  <a:gd name="T17" fmla="*/ 0 h 47"/>
                  <a:gd name="T18" fmla="*/ 58 w 102"/>
                  <a:gd name="T19" fmla="*/ 6 h 47"/>
                  <a:gd name="T20" fmla="*/ 102 w 102"/>
                  <a:gd name="T21" fmla="*/ 1 h 47"/>
                  <a:gd name="T22" fmla="*/ 72 w 102"/>
                  <a:gd name="T23" fmla="*/ 13 h 47"/>
                  <a:gd name="T24" fmla="*/ 90 w 102"/>
                  <a:gd name="T25" fmla="*/ 14 h 47"/>
                  <a:gd name="T26" fmla="*/ 53 w 102"/>
                  <a:gd name="T27" fmla="*/ 18 h 47"/>
                  <a:gd name="T28" fmla="*/ 80 w 102"/>
                  <a:gd name="T29" fmla="*/ 27 h 47"/>
                  <a:gd name="T30" fmla="*/ 49 w 102"/>
                  <a:gd name="T31" fmla="*/ 24 h 47"/>
                  <a:gd name="T32" fmla="*/ 40 w 102"/>
                  <a:gd name="T33" fmla="*/ 25 h 47"/>
                  <a:gd name="T34" fmla="*/ 56 w 102"/>
                  <a:gd name="T35" fmla="*/ 31 h 47"/>
                  <a:gd name="T36" fmla="*/ 29 w 102"/>
                  <a:gd name="T37" fmla="*/ 30 h 47"/>
                  <a:gd name="T38" fmla="*/ 37 w 102"/>
                  <a:gd name="T39" fmla="*/ 39 h 47"/>
                  <a:gd name="T40" fmla="*/ 21 w 102"/>
                  <a:gd name="T41" fmla="*/ 33 h 47"/>
                  <a:gd name="T42" fmla="*/ 9 w 102"/>
                  <a:gd name="T43" fmla="*/ 33 h 47"/>
                  <a:gd name="T44" fmla="*/ 0 w 102"/>
                  <a:gd name="T45" fmla="*/ 47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2" h="47">
                    <a:moveTo>
                      <a:pt x="0" y="47"/>
                    </a:moveTo>
                    <a:lnTo>
                      <a:pt x="3" y="32"/>
                    </a:lnTo>
                    <a:lnTo>
                      <a:pt x="9" y="14"/>
                    </a:lnTo>
                    <a:lnTo>
                      <a:pt x="13" y="27"/>
                    </a:lnTo>
                    <a:lnTo>
                      <a:pt x="21" y="12"/>
                    </a:lnTo>
                    <a:lnTo>
                      <a:pt x="29" y="3"/>
                    </a:lnTo>
                    <a:lnTo>
                      <a:pt x="24" y="18"/>
                    </a:lnTo>
                    <a:lnTo>
                      <a:pt x="46" y="4"/>
                    </a:lnTo>
                    <a:lnTo>
                      <a:pt x="68" y="0"/>
                    </a:lnTo>
                    <a:lnTo>
                      <a:pt x="58" y="6"/>
                    </a:lnTo>
                    <a:lnTo>
                      <a:pt x="102" y="1"/>
                    </a:lnTo>
                    <a:lnTo>
                      <a:pt x="72" y="13"/>
                    </a:lnTo>
                    <a:lnTo>
                      <a:pt x="90" y="14"/>
                    </a:lnTo>
                    <a:lnTo>
                      <a:pt x="53" y="18"/>
                    </a:lnTo>
                    <a:lnTo>
                      <a:pt x="80" y="27"/>
                    </a:lnTo>
                    <a:lnTo>
                      <a:pt x="49" y="24"/>
                    </a:lnTo>
                    <a:lnTo>
                      <a:pt x="40" y="25"/>
                    </a:lnTo>
                    <a:lnTo>
                      <a:pt x="56" y="31"/>
                    </a:lnTo>
                    <a:lnTo>
                      <a:pt x="29" y="30"/>
                    </a:lnTo>
                    <a:lnTo>
                      <a:pt x="37" y="39"/>
                    </a:lnTo>
                    <a:lnTo>
                      <a:pt x="21" y="33"/>
                    </a:lnTo>
                    <a:lnTo>
                      <a:pt x="9" y="3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53" name="Freeform 145"/>
              <p:cNvSpPr>
                <a:spLocks/>
              </p:cNvSpPr>
              <p:nvPr/>
            </p:nvSpPr>
            <p:spPr bwMode="auto">
              <a:xfrm>
                <a:off x="3962" y="3872"/>
                <a:ext cx="91" cy="406"/>
              </a:xfrm>
              <a:custGeom>
                <a:avLst/>
                <a:gdLst>
                  <a:gd name="T0" fmla="*/ 0 w 91"/>
                  <a:gd name="T1" fmla="*/ 0 h 406"/>
                  <a:gd name="T2" fmla="*/ 34 w 91"/>
                  <a:gd name="T3" fmla="*/ 82 h 406"/>
                  <a:gd name="T4" fmla="*/ 54 w 91"/>
                  <a:gd name="T5" fmla="*/ 136 h 406"/>
                  <a:gd name="T6" fmla="*/ 63 w 91"/>
                  <a:gd name="T7" fmla="*/ 175 h 406"/>
                  <a:gd name="T8" fmla="*/ 70 w 91"/>
                  <a:gd name="T9" fmla="*/ 226 h 406"/>
                  <a:gd name="T10" fmla="*/ 75 w 91"/>
                  <a:gd name="T11" fmla="*/ 285 h 406"/>
                  <a:gd name="T12" fmla="*/ 79 w 91"/>
                  <a:gd name="T13" fmla="*/ 353 h 406"/>
                  <a:gd name="T14" fmla="*/ 88 w 91"/>
                  <a:gd name="T15" fmla="*/ 405 h 406"/>
                  <a:gd name="T16" fmla="*/ 91 w 91"/>
                  <a:gd name="T17" fmla="*/ 406 h 4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406">
                    <a:moveTo>
                      <a:pt x="0" y="0"/>
                    </a:moveTo>
                    <a:lnTo>
                      <a:pt x="34" y="82"/>
                    </a:lnTo>
                    <a:lnTo>
                      <a:pt x="54" y="136"/>
                    </a:lnTo>
                    <a:lnTo>
                      <a:pt x="63" y="175"/>
                    </a:lnTo>
                    <a:lnTo>
                      <a:pt x="70" y="226"/>
                    </a:lnTo>
                    <a:lnTo>
                      <a:pt x="75" y="285"/>
                    </a:lnTo>
                    <a:lnTo>
                      <a:pt x="79" y="353"/>
                    </a:lnTo>
                    <a:lnTo>
                      <a:pt x="88" y="405"/>
                    </a:lnTo>
                    <a:lnTo>
                      <a:pt x="91" y="406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54" name="Freeform 146"/>
              <p:cNvSpPr>
                <a:spLocks/>
              </p:cNvSpPr>
              <p:nvPr/>
            </p:nvSpPr>
            <p:spPr bwMode="auto">
              <a:xfrm>
                <a:off x="3986" y="3875"/>
                <a:ext cx="161" cy="57"/>
              </a:xfrm>
              <a:custGeom>
                <a:avLst/>
                <a:gdLst>
                  <a:gd name="T0" fmla="*/ 2 w 161"/>
                  <a:gd name="T1" fmla="*/ 3 h 57"/>
                  <a:gd name="T2" fmla="*/ 4 w 161"/>
                  <a:gd name="T3" fmla="*/ 1 h 57"/>
                  <a:gd name="T4" fmla="*/ 7 w 161"/>
                  <a:gd name="T5" fmla="*/ 0 h 57"/>
                  <a:gd name="T6" fmla="*/ 10 w 161"/>
                  <a:gd name="T7" fmla="*/ 0 h 57"/>
                  <a:gd name="T8" fmla="*/ 15 w 161"/>
                  <a:gd name="T9" fmla="*/ 0 h 57"/>
                  <a:gd name="T10" fmla="*/ 24 w 161"/>
                  <a:gd name="T11" fmla="*/ 2 h 57"/>
                  <a:gd name="T12" fmla="*/ 39 w 161"/>
                  <a:gd name="T13" fmla="*/ 6 h 57"/>
                  <a:gd name="T14" fmla="*/ 57 w 161"/>
                  <a:gd name="T15" fmla="*/ 11 h 57"/>
                  <a:gd name="T16" fmla="*/ 86 w 161"/>
                  <a:gd name="T17" fmla="*/ 20 h 57"/>
                  <a:gd name="T18" fmla="*/ 113 w 161"/>
                  <a:gd name="T19" fmla="*/ 29 h 57"/>
                  <a:gd name="T20" fmla="*/ 132 w 161"/>
                  <a:gd name="T21" fmla="*/ 36 h 57"/>
                  <a:gd name="T22" fmla="*/ 141 w 161"/>
                  <a:gd name="T23" fmla="*/ 40 h 57"/>
                  <a:gd name="T24" fmla="*/ 150 w 161"/>
                  <a:gd name="T25" fmla="*/ 45 h 57"/>
                  <a:gd name="T26" fmla="*/ 153 w 161"/>
                  <a:gd name="T27" fmla="*/ 47 h 57"/>
                  <a:gd name="T28" fmla="*/ 157 w 161"/>
                  <a:gd name="T29" fmla="*/ 49 h 57"/>
                  <a:gd name="T30" fmla="*/ 160 w 161"/>
                  <a:gd name="T31" fmla="*/ 51 h 57"/>
                  <a:gd name="T32" fmla="*/ 161 w 161"/>
                  <a:gd name="T33" fmla="*/ 53 h 57"/>
                  <a:gd name="T34" fmla="*/ 161 w 161"/>
                  <a:gd name="T35" fmla="*/ 54 h 57"/>
                  <a:gd name="T36" fmla="*/ 160 w 161"/>
                  <a:gd name="T37" fmla="*/ 56 h 57"/>
                  <a:gd name="T38" fmla="*/ 158 w 161"/>
                  <a:gd name="T39" fmla="*/ 57 h 57"/>
                  <a:gd name="T40" fmla="*/ 156 w 161"/>
                  <a:gd name="T41" fmla="*/ 57 h 57"/>
                  <a:gd name="T42" fmla="*/ 151 w 161"/>
                  <a:gd name="T43" fmla="*/ 57 h 57"/>
                  <a:gd name="T44" fmla="*/ 144 w 161"/>
                  <a:gd name="T45" fmla="*/ 56 h 57"/>
                  <a:gd name="T46" fmla="*/ 132 w 161"/>
                  <a:gd name="T47" fmla="*/ 54 h 57"/>
                  <a:gd name="T48" fmla="*/ 120 w 161"/>
                  <a:gd name="T49" fmla="*/ 51 h 57"/>
                  <a:gd name="T50" fmla="*/ 101 w 161"/>
                  <a:gd name="T51" fmla="*/ 45 h 57"/>
                  <a:gd name="T52" fmla="*/ 74 w 161"/>
                  <a:gd name="T53" fmla="*/ 36 h 57"/>
                  <a:gd name="T54" fmla="*/ 48 w 161"/>
                  <a:gd name="T55" fmla="*/ 26 h 57"/>
                  <a:gd name="T56" fmla="*/ 30 w 161"/>
                  <a:gd name="T57" fmla="*/ 21 h 57"/>
                  <a:gd name="T58" fmla="*/ 16 w 161"/>
                  <a:gd name="T59" fmla="*/ 16 h 57"/>
                  <a:gd name="T60" fmla="*/ 5 w 161"/>
                  <a:gd name="T61" fmla="*/ 10 h 57"/>
                  <a:gd name="T62" fmla="*/ 2 w 161"/>
                  <a:gd name="T63" fmla="*/ 8 h 57"/>
                  <a:gd name="T64" fmla="*/ 0 w 161"/>
                  <a:gd name="T65" fmla="*/ 6 h 57"/>
                  <a:gd name="T66" fmla="*/ 2 w 161"/>
                  <a:gd name="T67" fmla="*/ 3 h 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61" h="57">
                    <a:moveTo>
                      <a:pt x="2" y="3"/>
                    </a:move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7" y="11"/>
                    </a:lnTo>
                    <a:lnTo>
                      <a:pt x="86" y="20"/>
                    </a:lnTo>
                    <a:lnTo>
                      <a:pt x="113" y="29"/>
                    </a:lnTo>
                    <a:lnTo>
                      <a:pt x="132" y="36"/>
                    </a:lnTo>
                    <a:lnTo>
                      <a:pt x="141" y="40"/>
                    </a:lnTo>
                    <a:lnTo>
                      <a:pt x="150" y="45"/>
                    </a:lnTo>
                    <a:lnTo>
                      <a:pt x="153" y="47"/>
                    </a:lnTo>
                    <a:lnTo>
                      <a:pt x="157" y="49"/>
                    </a:lnTo>
                    <a:lnTo>
                      <a:pt x="160" y="51"/>
                    </a:lnTo>
                    <a:lnTo>
                      <a:pt x="161" y="53"/>
                    </a:lnTo>
                    <a:lnTo>
                      <a:pt x="161" y="54"/>
                    </a:lnTo>
                    <a:lnTo>
                      <a:pt x="160" y="56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1" y="57"/>
                    </a:lnTo>
                    <a:lnTo>
                      <a:pt x="144" y="56"/>
                    </a:lnTo>
                    <a:lnTo>
                      <a:pt x="132" y="54"/>
                    </a:lnTo>
                    <a:lnTo>
                      <a:pt x="120" y="51"/>
                    </a:lnTo>
                    <a:lnTo>
                      <a:pt x="101" y="45"/>
                    </a:lnTo>
                    <a:lnTo>
                      <a:pt x="74" y="36"/>
                    </a:lnTo>
                    <a:lnTo>
                      <a:pt x="48" y="26"/>
                    </a:lnTo>
                    <a:lnTo>
                      <a:pt x="30" y="21"/>
                    </a:lnTo>
                    <a:lnTo>
                      <a:pt x="16" y="16"/>
                    </a:lnTo>
                    <a:lnTo>
                      <a:pt x="5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55" name="Freeform 147"/>
              <p:cNvSpPr>
                <a:spLocks/>
              </p:cNvSpPr>
              <p:nvPr/>
            </p:nvSpPr>
            <p:spPr bwMode="auto">
              <a:xfrm>
                <a:off x="3986" y="3871"/>
                <a:ext cx="161" cy="57"/>
              </a:xfrm>
              <a:custGeom>
                <a:avLst/>
                <a:gdLst>
                  <a:gd name="T0" fmla="*/ 2 w 161"/>
                  <a:gd name="T1" fmla="*/ 3 h 57"/>
                  <a:gd name="T2" fmla="*/ 4 w 161"/>
                  <a:gd name="T3" fmla="*/ 2 h 57"/>
                  <a:gd name="T4" fmla="*/ 7 w 161"/>
                  <a:gd name="T5" fmla="*/ 0 h 57"/>
                  <a:gd name="T6" fmla="*/ 10 w 161"/>
                  <a:gd name="T7" fmla="*/ 0 h 57"/>
                  <a:gd name="T8" fmla="*/ 15 w 161"/>
                  <a:gd name="T9" fmla="*/ 0 h 57"/>
                  <a:gd name="T10" fmla="*/ 24 w 161"/>
                  <a:gd name="T11" fmla="*/ 3 h 57"/>
                  <a:gd name="T12" fmla="*/ 39 w 161"/>
                  <a:gd name="T13" fmla="*/ 7 h 57"/>
                  <a:gd name="T14" fmla="*/ 57 w 161"/>
                  <a:gd name="T15" fmla="*/ 12 h 57"/>
                  <a:gd name="T16" fmla="*/ 86 w 161"/>
                  <a:gd name="T17" fmla="*/ 21 h 57"/>
                  <a:gd name="T18" fmla="*/ 113 w 161"/>
                  <a:gd name="T19" fmla="*/ 30 h 57"/>
                  <a:gd name="T20" fmla="*/ 132 w 161"/>
                  <a:gd name="T21" fmla="*/ 37 h 57"/>
                  <a:gd name="T22" fmla="*/ 141 w 161"/>
                  <a:gd name="T23" fmla="*/ 41 h 57"/>
                  <a:gd name="T24" fmla="*/ 150 w 161"/>
                  <a:gd name="T25" fmla="*/ 46 h 57"/>
                  <a:gd name="T26" fmla="*/ 153 w 161"/>
                  <a:gd name="T27" fmla="*/ 47 h 57"/>
                  <a:gd name="T28" fmla="*/ 157 w 161"/>
                  <a:gd name="T29" fmla="*/ 50 h 57"/>
                  <a:gd name="T30" fmla="*/ 160 w 161"/>
                  <a:gd name="T31" fmla="*/ 52 h 57"/>
                  <a:gd name="T32" fmla="*/ 161 w 161"/>
                  <a:gd name="T33" fmla="*/ 54 h 57"/>
                  <a:gd name="T34" fmla="*/ 161 w 161"/>
                  <a:gd name="T35" fmla="*/ 55 h 57"/>
                  <a:gd name="T36" fmla="*/ 160 w 161"/>
                  <a:gd name="T37" fmla="*/ 56 h 57"/>
                  <a:gd name="T38" fmla="*/ 158 w 161"/>
                  <a:gd name="T39" fmla="*/ 57 h 57"/>
                  <a:gd name="T40" fmla="*/ 156 w 161"/>
                  <a:gd name="T41" fmla="*/ 57 h 57"/>
                  <a:gd name="T42" fmla="*/ 151 w 161"/>
                  <a:gd name="T43" fmla="*/ 57 h 57"/>
                  <a:gd name="T44" fmla="*/ 144 w 161"/>
                  <a:gd name="T45" fmla="*/ 57 h 57"/>
                  <a:gd name="T46" fmla="*/ 132 w 161"/>
                  <a:gd name="T47" fmla="*/ 55 h 57"/>
                  <a:gd name="T48" fmla="*/ 120 w 161"/>
                  <a:gd name="T49" fmla="*/ 52 h 57"/>
                  <a:gd name="T50" fmla="*/ 101 w 161"/>
                  <a:gd name="T51" fmla="*/ 46 h 57"/>
                  <a:gd name="T52" fmla="*/ 74 w 161"/>
                  <a:gd name="T53" fmla="*/ 37 h 57"/>
                  <a:gd name="T54" fmla="*/ 48 w 161"/>
                  <a:gd name="T55" fmla="*/ 27 h 57"/>
                  <a:gd name="T56" fmla="*/ 30 w 161"/>
                  <a:gd name="T57" fmla="*/ 22 h 57"/>
                  <a:gd name="T58" fmla="*/ 16 w 161"/>
                  <a:gd name="T59" fmla="*/ 16 h 57"/>
                  <a:gd name="T60" fmla="*/ 5 w 161"/>
                  <a:gd name="T61" fmla="*/ 11 h 57"/>
                  <a:gd name="T62" fmla="*/ 2 w 161"/>
                  <a:gd name="T63" fmla="*/ 8 h 57"/>
                  <a:gd name="T64" fmla="*/ 0 w 161"/>
                  <a:gd name="T65" fmla="*/ 7 h 57"/>
                  <a:gd name="T66" fmla="*/ 2 w 161"/>
                  <a:gd name="T67" fmla="*/ 4 h 57"/>
                  <a:gd name="T68" fmla="*/ 2 w 161"/>
                  <a:gd name="T69" fmla="*/ 3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2" y="3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4" y="3"/>
                    </a:lnTo>
                    <a:lnTo>
                      <a:pt x="39" y="7"/>
                    </a:lnTo>
                    <a:lnTo>
                      <a:pt x="57" y="12"/>
                    </a:lnTo>
                    <a:lnTo>
                      <a:pt x="86" y="21"/>
                    </a:lnTo>
                    <a:lnTo>
                      <a:pt x="113" y="30"/>
                    </a:lnTo>
                    <a:lnTo>
                      <a:pt x="132" y="37"/>
                    </a:lnTo>
                    <a:lnTo>
                      <a:pt x="141" y="41"/>
                    </a:lnTo>
                    <a:lnTo>
                      <a:pt x="150" y="46"/>
                    </a:lnTo>
                    <a:lnTo>
                      <a:pt x="153" y="47"/>
                    </a:lnTo>
                    <a:lnTo>
                      <a:pt x="157" y="50"/>
                    </a:lnTo>
                    <a:lnTo>
                      <a:pt x="160" y="52"/>
                    </a:lnTo>
                    <a:lnTo>
                      <a:pt x="161" y="54"/>
                    </a:lnTo>
                    <a:lnTo>
                      <a:pt x="161" y="55"/>
                    </a:lnTo>
                    <a:lnTo>
                      <a:pt x="160" y="56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1" y="57"/>
                    </a:lnTo>
                    <a:lnTo>
                      <a:pt x="144" y="57"/>
                    </a:lnTo>
                    <a:lnTo>
                      <a:pt x="132" y="55"/>
                    </a:lnTo>
                    <a:lnTo>
                      <a:pt x="120" y="52"/>
                    </a:lnTo>
                    <a:lnTo>
                      <a:pt x="101" y="46"/>
                    </a:lnTo>
                    <a:lnTo>
                      <a:pt x="74" y="37"/>
                    </a:lnTo>
                    <a:lnTo>
                      <a:pt x="48" y="27"/>
                    </a:lnTo>
                    <a:lnTo>
                      <a:pt x="30" y="22"/>
                    </a:lnTo>
                    <a:lnTo>
                      <a:pt x="16" y="16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56" name="Freeform 148"/>
              <p:cNvSpPr>
                <a:spLocks/>
              </p:cNvSpPr>
              <p:nvPr/>
            </p:nvSpPr>
            <p:spPr bwMode="auto">
              <a:xfrm>
                <a:off x="4005" y="3866"/>
                <a:ext cx="165" cy="24"/>
              </a:xfrm>
              <a:custGeom>
                <a:avLst/>
                <a:gdLst>
                  <a:gd name="T0" fmla="*/ 162 w 165"/>
                  <a:gd name="T1" fmla="*/ 16 h 24"/>
                  <a:gd name="T2" fmla="*/ 159 w 165"/>
                  <a:gd name="T3" fmla="*/ 15 h 24"/>
                  <a:gd name="T4" fmla="*/ 156 w 165"/>
                  <a:gd name="T5" fmla="*/ 14 h 24"/>
                  <a:gd name="T6" fmla="*/ 144 w 165"/>
                  <a:gd name="T7" fmla="*/ 11 h 24"/>
                  <a:gd name="T8" fmla="*/ 126 w 165"/>
                  <a:gd name="T9" fmla="*/ 9 h 24"/>
                  <a:gd name="T10" fmla="*/ 113 w 165"/>
                  <a:gd name="T11" fmla="*/ 8 h 24"/>
                  <a:gd name="T12" fmla="*/ 96 w 165"/>
                  <a:gd name="T13" fmla="*/ 6 h 24"/>
                  <a:gd name="T14" fmla="*/ 74 w 165"/>
                  <a:gd name="T15" fmla="*/ 3 h 24"/>
                  <a:gd name="T16" fmla="*/ 58 w 165"/>
                  <a:gd name="T17" fmla="*/ 2 h 24"/>
                  <a:gd name="T18" fmla="*/ 41 w 165"/>
                  <a:gd name="T19" fmla="*/ 1 h 24"/>
                  <a:gd name="T20" fmla="*/ 24 w 165"/>
                  <a:gd name="T21" fmla="*/ 0 h 24"/>
                  <a:gd name="T22" fmla="*/ 14 w 165"/>
                  <a:gd name="T23" fmla="*/ 0 h 24"/>
                  <a:gd name="T24" fmla="*/ 7 w 165"/>
                  <a:gd name="T25" fmla="*/ 0 h 24"/>
                  <a:gd name="T26" fmla="*/ 1 w 165"/>
                  <a:gd name="T27" fmla="*/ 2 h 24"/>
                  <a:gd name="T28" fmla="*/ 0 w 165"/>
                  <a:gd name="T29" fmla="*/ 5 h 24"/>
                  <a:gd name="T30" fmla="*/ 3 w 165"/>
                  <a:gd name="T31" fmla="*/ 9 h 24"/>
                  <a:gd name="T32" fmla="*/ 10 w 165"/>
                  <a:gd name="T33" fmla="*/ 11 h 24"/>
                  <a:gd name="T34" fmla="*/ 20 w 165"/>
                  <a:gd name="T35" fmla="*/ 12 h 24"/>
                  <a:gd name="T36" fmla="*/ 37 w 165"/>
                  <a:gd name="T37" fmla="*/ 15 h 24"/>
                  <a:gd name="T38" fmla="*/ 54 w 165"/>
                  <a:gd name="T39" fmla="*/ 16 h 24"/>
                  <a:gd name="T40" fmla="*/ 72 w 165"/>
                  <a:gd name="T41" fmla="*/ 18 h 24"/>
                  <a:gd name="T42" fmla="*/ 93 w 165"/>
                  <a:gd name="T43" fmla="*/ 20 h 24"/>
                  <a:gd name="T44" fmla="*/ 110 w 165"/>
                  <a:gd name="T45" fmla="*/ 21 h 24"/>
                  <a:gd name="T46" fmla="*/ 125 w 165"/>
                  <a:gd name="T47" fmla="*/ 23 h 24"/>
                  <a:gd name="T48" fmla="*/ 143 w 165"/>
                  <a:gd name="T49" fmla="*/ 23 h 24"/>
                  <a:gd name="T50" fmla="*/ 153 w 165"/>
                  <a:gd name="T51" fmla="*/ 24 h 24"/>
                  <a:gd name="T52" fmla="*/ 157 w 165"/>
                  <a:gd name="T53" fmla="*/ 23 h 24"/>
                  <a:gd name="T54" fmla="*/ 161 w 165"/>
                  <a:gd name="T55" fmla="*/ 23 h 24"/>
                  <a:gd name="T56" fmla="*/ 164 w 165"/>
                  <a:gd name="T57" fmla="*/ 21 h 24"/>
                  <a:gd name="T58" fmla="*/ 165 w 165"/>
                  <a:gd name="T59" fmla="*/ 20 h 24"/>
                  <a:gd name="T60" fmla="*/ 165 w 165"/>
                  <a:gd name="T61" fmla="*/ 18 h 24"/>
                  <a:gd name="T62" fmla="*/ 162 w 165"/>
                  <a:gd name="T63" fmla="*/ 16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162" y="16"/>
                    </a:moveTo>
                    <a:lnTo>
                      <a:pt x="159" y="15"/>
                    </a:lnTo>
                    <a:lnTo>
                      <a:pt x="156" y="14"/>
                    </a:lnTo>
                    <a:lnTo>
                      <a:pt x="144" y="11"/>
                    </a:lnTo>
                    <a:lnTo>
                      <a:pt x="126" y="9"/>
                    </a:lnTo>
                    <a:lnTo>
                      <a:pt x="113" y="8"/>
                    </a:lnTo>
                    <a:lnTo>
                      <a:pt x="96" y="6"/>
                    </a:lnTo>
                    <a:lnTo>
                      <a:pt x="74" y="3"/>
                    </a:lnTo>
                    <a:lnTo>
                      <a:pt x="58" y="2"/>
                    </a:lnTo>
                    <a:lnTo>
                      <a:pt x="41" y="1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10" y="11"/>
                    </a:lnTo>
                    <a:lnTo>
                      <a:pt x="20" y="12"/>
                    </a:lnTo>
                    <a:lnTo>
                      <a:pt x="37" y="15"/>
                    </a:lnTo>
                    <a:lnTo>
                      <a:pt x="54" y="16"/>
                    </a:lnTo>
                    <a:lnTo>
                      <a:pt x="72" y="18"/>
                    </a:lnTo>
                    <a:lnTo>
                      <a:pt x="93" y="20"/>
                    </a:lnTo>
                    <a:lnTo>
                      <a:pt x="110" y="21"/>
                    </a:lnTo>
                    <a:lnTo>
                      <a:pt x="125" y="23"/>
                    </a:lnTo>
                    <a:lnTo>
                      <a:pt x="143" y="23"/>
                    </a:lnTo>
                    <a:lnTo>
                      <a:pt x="153" y="24"/>
                    </a:lnTo>
                    <a:lnTo>
                      <a:pt x="157" y="23"/>
                    </a:lnTo>
                    <a:lnTo>
                      <a:pt x="161" y="23"/>
                    </a:lnTo>
                    <a:lnTo>
                      <a:pt x="164" y="21"/>
                    </a:lnTo>
                    <a:lnTo>
                      <a:pt x="165" y="20"/>
                    </a:lnTo>
                    <a:lnTo>
                      <a:pt x="165" y="18"/>
                    </a:lnTo>
                    <a:lnTo>
                      <a:pt x="162" y="1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57" name="Freeform 149"/>
              <p:cNvSpPr>
                <a:spLocks/>
              </p:cNvSpPr>
              <p:nvPr/>
            </p:nvSpPr>
            <p:spPr bwMode="auto">
              <a:xfrm>
                <a:off x="4005" y="3862"/>
                <a:ext cx="165" cy="24"/>
              </a:xfrm>
              <a:custGeom>
                <a:avLst/>
                <a:gdLst>
                  <a:gd name="T0" fmla="*/ 162 w 165"/>
                  <a:gd name="T1" fmla="*/ 17 h 24"/>
                  <a:gd name="T2" fmla="*/ 159 w 165"/>
                  <a:gd name="T3" fmla="*/ 15 h 24"/>
                  <a:gd name="T4" fmla="*/ 156 w 165"/>
                  <a:gd name="T5" fmla="*/ 14 h 24"/>
                  <a:gd name="T6" fmla="*/ 144 w 165"/>
                  <a:gd name="T7" fmla="*/ 12 h 24"/>
                  <a:gd name="T8" fmla="*/ 126 w 165"/>
                  <a:gd name="T9" fmla="*/ 10 h 24"/>
                  <a:gd name="T10" fmla="*/ 113 w 165"/>
                  <a:gd name="T11" fmla="*/ 8 h 24"/>
                  <a:gd name="T12" fmla="*/ 96 w 165"/>
                  <a:gd name="T13" fmla="*/ 6 h 24"/>
                  <a:gd name="T14" fmla="*/ 74 w 165"/>
                  <a:gd name="T15" fmla="*/ 4 h 24"/>
                  <a:gd name="T16" fmla="*/ 58 w 165"/>
                  <a:gd name="T17" fmla="*/ 3 h 24"/>
                  <a:gd name="T18" fmla="*/ 41 w 165"/>
                  <a:gd name="T19" fmla="*/ 1 h 24"/>
                  <a:gd name="T20" fmla="*/ 24 w 165"/>
                  <a:gd name="T21" fmla="*/ 1 h 24"/>
                  <a:gd name="T22" fmla="*/ 14 w 165"/>
                  <a:gd name="T23" fmla="*/ 0 h 24"/>
                  <a:gd name="T24" fmla="*/ 7 w 165"/>
                  <a:gd name="T25" fmla="*/ 1 h 24"/>
                  <a:gd name="T26" fmla="*/ 1 w 165"/>
                  <a:gd name="T27" fmla="*/ 3 h 24"/>
                  <a:gd name="T28" fmla="*/ 0 w 165"/>
                  <a:gd name="T29" fmla="*/ 6 h 24"/>
                  <a:gd name="T30" fmla="*/ 3 w 165"/>
                  <a:gd name="T31" fmla="*/ 9 h 24"/>
                  <a:gd name="T32" fmla="*/ 10 w 165"/>
                  <a:gd name="T33" fmla="*/ 12 h 24"/>
                  <a:gd name="T34" fmla="*/ 20 w 165"/>
                  <a:gd name="T35" fmla="*/ 13 h 24"/>
                  <a:gd name="T36" fmla="*/ 37 w 165"/>
                  <a:gd name="T37" fmla="*/ 16 h 24"/>
                  <a:gd name="T38" fmla="*/ 54 w 165"/>
                  <a:gd name="T39" fmla="*/ 17 h 24"/>
                  <a:gd name="T40" fmla="*/ 72 w 165"/>
                  <a:gd name="T41" fmla="*/ 19 h 24"/>
                  <a:gd name="T42" fmla="*/ 93 w 165"/>
                  <a:gd name="T43" fmla="*/ 21 h 24"/>
                  <a:gd name="T44" fmla="*/ 110 w 165"/>
                  <a:gd name="T45" fmla="*/ 22 h 24"/>
                  <a:gd name="T46" fmla="*/ 125 w 165"/>
                  <a:gd name="T47" fmla="*/ 23 h 24"/>
                  <a:gd name="T48" fmla="*/ 143 w 165"/>
                  <a:gd name="T49" fmla="*/ 24 h 24"/>
                  <a:gd name="T50" fmla="*/ 153 w 165"/>
                  <a:gd name="T51" fmla="*/ 24 h 24"/>
                  <a:gd name="T52" fmla="*/ 157 w 165"/>
                  <a:gd name="T53" fmla="*/ 24 h 24"/>
                  <a:gd name="T54" fmla="*/ 161 w 165"/>
                  <a:gd name="T55" fmla="*/ 23 h 24"/>
                  <a:gd name="T56" fmla="*/ 164 w 165"/>
                  <a:gd name="T57" fmla="*/ 22 h 24"/>
                  <a:gd name="T58" fmla="*/ 165 w 165"/>
                  <a:gd name="T59" fmla="*/ 20 h 24"/>
                  <a:gd name="T60" fmla="*/ 165 w 165"/>
                  <a:gd name="T61" fmla="*/ 19 h 24"/>
                  <a:gd name="T62" fmla="*/ 162 w 165"/>
                  <a:gd name="T63" fmla="*/ 17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162" y="17"/>
                    </a:moveTo>
                    <a:lnTo>
                      <a:pt x="159" y="15"/>
                    </a:lnTo>
                    <a:lnTo>
                      <a:pt x="156" y="14"/>
                    </a:lnTo>
                    <a:lnTo>
                      <a:pt x="144" y="12"/>
                    </a:lnTo>
                    <a:lnTo>
                      <a:pt x="126" y="10"/>
                    </a:lnTo>
                    <a:lnTo>
                      <a:pt x="113" y="8"/>
                    </a:lnTo>
                    <a:lnTo>
                      <a:pt x="96" y="6"/>
                    </a:lnTo>
                    <a:lnTo>
                      <a:pt x="74" y="4"/>
                    </a:lnTo>
                    <a:lnTo>
                      <a:pt x="58" y="3"/>
                    </a:lnTo>
                    <a:lnTo>
                      <a:pt x="41" y="1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7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10" y="12"/>
                    </a:lnTo>
                    <a:lnTo>
                      <a:pt x="20" y="13"/>
                    </a:lnTo>
                    <a:lnTo>
                      <a:pt x="37" y="16"/>
                    </a:lnTo>
                    <a:lnTo>
                      <a:pt x="54" y="17"/>
                    </a:lnTo>
                    <a:lnTo>
                      <a:pt x="72" y="19"/>
                    </a:lnTo>
                    <a:lnTo>
                      <a:pt x="93" y="21"/>
                    </a:lnTo>
                    <a:lnTo>
                      <a:pt x="110" y="22"/>
                    </a:lnTo>
                    <a:lnTo>
                      <a:pt x="125" y="23"/>
                    </a:lnTo>
                    <a:lnTo>
                      <a:pt x="143" y="24"/>
                    </a:lnTo>
                    <a:lnTo>
                      <a:pt x="153" y="24"/>
                    </a:lnTo>
                    <a:lnTo>
                      <a:pt x="157" y="24"/>
                    </a:lnTo>
                    <a:lnTo>
                      <a:pt x="161" y="23"/>
                    </a:lnTo>
                    <a:lnTo>
                      <a:pt x="164" y="22"/>
                    </a:lnTo>
                    <a:lnTo>
                      <a:pt x="165" y="20"/>
                    </a:lnTo>
                    <a:lnTo>
                      <a:pt x="165" y="19"/>
                    </a:lnTo>
                    <a:lnTo>
                      <a:pt x="16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58" name="Freeform 150"/>
              <p:cNvSpPr>
                <a:spLocks/>
              </p:cNvSpPr>
              <p:nvPr/>
            </p:nvSpPr>
            <p:spPr bwMode="auto">
              <a:xfrm>
                <a:off x="3996" y="3876"/>
                <a:ext cx="97" cy="92"/>
              </a:xfrm>
              <a:custGeom>
                <a:avLst/>
                <a:gdLst>
                  <a:gd name="T0" fmla="*/ 11 w 97"/>
                  <a:gd name="T1" fmla="*/ 1 h 92"/>
                  <a:gd name="T2" fmla="*/ 17 w 97"/>
                  <a:gd name="T3" fmla="*/ 5 h 92"/>
                  <a:gd name="T4" fmla="*/ 26 w 97"/>
                  <a:gd name="T5" fmla="*/ 13 h 92"/>
                  <a:gd name="T6" fmla="*/ 41 w 97"/>
                  <a:gd name="T7" fmla="*/ 25 h 92"/>
                  <a:gd name="T8" fmla="*/ 57 w 97"/>
                  <a:gd name="T9" fmla="*/ 39 h 92"/>
                  <a:gd name="T10" fmla="*/ 72 w 97"/>
                  <a:gd name="T11" fmla="*/ 54 h 92"/>
                  <a:gd name="T12" fmla="*/ 87 w 97"/>
                  <a:gd name="T13" fmla="*/ 72 h 92"/>
                  <a:gd name="T14" fmla="*/ 93 w 97"/>
                  <a:gd name="T15" fmla="*/ 79 h 92"/>
                  <a:gd name="T16" fmla="*/ 95 w 97"/>
                  <a:gd name="T17" fmla="*/ 84 h 92"/>
                  <a:gd name="T18" fmla="*/ 96 w 97"/>
                  <a:gd name="T19" fmla="*/ 86 h 92"/>
                  <a:gd name="T20" fmla="*/ 97 w 97"/>
                  <a:gd name="T21" fmla="*/ 89 h 92"/>
                  <a:gd name="T22" fmla="*/ 94 w 97"/>
                  <a:gd name="T23" fmla="*/ 91 h 92"/>
                  <a:gd name="T24" fmla="*/ 91 w 97"/>
                  <a:gd name="T25" fmla="*/ 92 h 92"/>
                  <a:gd name="T26" fmla="*/ 88 w 97"/>
                  <a:gd name="T27" fmla="*/ 91 h 92"/>
                  <a:gd name="T28" fmla="*/ 85 w 97"/>
                  <a:gd name="T29" fmla="*/ 90 h 92"/>
                  <a:gd name="T30" fmla="*/ 80 w 97"/>
                  <a:gd name="T31" fmla="*/ 87 h 92"/>
                  <a:gd name="T32" fmla="*/ 77 w 97"/>
                  <a:gd name="T33" fmla="*/ 86 h 92"/>
                  <a:gd name="T34" fmla="*/ 66 w 97"/>
                  <a:gd name="T35" fmla="*/ 78 h 92"/>
                  <a:gd name="T36" fmla="*/ 47 w 97"/>
                  <a:gd name="T37" fmla="*/ 62 h 92"/>
                  <a:gd name="T38" fmla="*/ 32 w 97"/>
                  <a:gd name="T39" fmla="*/ 45 h 92"/>
                  <a:gd name="T40" fmla="*/ 19 w 97"/>
                  <a:gd name="T41" fmla="*/ 31 h 92"/>
                  <a:gd name="T42" fmla="*/ 9 w 97"/>
                  <a:gd name="T43" fmla="*/ 19 h 92"/>
                  <a:gd name="T44" fmla="*/ 2 w 97"/>
                  <a:gd name="T45" fmla="*/ 9 h 92"/>
                  <a:gd name="T46" fmla="*/ 0 w 97"/>
                  <a:gd name="T47" fmla="*/ 4 h 92"/>
                  <a:gd name="T48" fmla="*/ 1 w 97"/>
                  <a:gd name="T49" fmla="*/ 1 h 92"/>
                  <a:gd name="T50" fmla="*/ 6 w 97"/>
                  <a:gd name="T51" fmla="*/ 0 h 92"/>
                  <a:gd name="T52" fmla="*/ 11 w 97"/>
                  <a:gd name="T53" fmla="*/ 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7" h="92">
                    <a:moveTo>
                      <a:pt x="11" y="1"/>
                    </a:moveTo>
                    <a:lnTo>
                      <a:pt x="17" y="5"/>
                    </a:lnTo>
                    <a:lnTo>
                      <a:pt x="26" y="13"/>
                    </a:lnTo>
                    <a:lnTo>
                      <a:pt x="41" y="25"/>
                    </a:lnTo>
                    <a:lnTo>
                      <a:pt x="57" y="39"/>
                    </a:lnTo>
                    <a:lnTo>
                      <a:pt x="72" y="54"/>
                    </a:lnTo>
                    <a:lnTo>
                      <a:pt x="87" y="72"/>
                    </a:lnTo>
                    <a:lnTo>
                      <a:pt x="93" y="79"/>
                    </a:lnTo>
                    <a:lnTo>
                      <a:pt x="95" y="84"/>
                    </a:lnTo>
                    <a:lnTo>
                      <a:pt x="96" y="86"/>
                    </a:lnTo>
                    <a:lnTo>
                      <a:pt x="97" y="89"/>
                    </a:lnTo>
                    <a:lnTo>
                      <a:pt x="94" y="91"/>
                    </a:lnTo>
                    <a:lnTo>
                      <a:pt x="91" y="92"/>
                    </a:lnTo>
                    <a:lnTo>
                      <a:pt x="88" y="91"/>
                    </a:lnTo>
                    <a:lnTo>
                      <a:pt x="85" y="90"/>
                    </a:lnTo>
                    <a:lnTo>
                      <a:pt x="80" y="87"/>
                    </a:lnTo>
                    <a:lnTo>
                      <a:pt x="77" y="86"/>
                    </a:lnTo>
                    <a:lnTo>
                      <a:pt x="66" y="78"/>
                    </a:lnTo>
                    <a:lnTo>
                      <a:pt x="47" y="62"/>
                    </a:lnTo>
                    <a:lnTo>
                      <a:pt x="32" y="45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59" name="Freeform 151"/>
              <p:cNvSpPr>
                <a:spLocks/>
              </p:cNvSpPr>
              <p:nvPr/>
            </p:nvSpPr>
            <p:spPr bwMode="auto">
              <a:xfrm>
                <a:off x="3996" y="3873"/>
                <a:ext cx="97" cy="91"/>
              </a:xfrm>
              <a:custGeom>
                <a:avLst/>
                <a:gdLst>
                  <a:gd name="T0" fmla="*/ 11 w 97"/>
                  <a:gd name="T1" fmla="*/ 1 h 91"/>
                  <a:gd name="T2" fmla="*/ 17 w 97"/>
                  <a:gd name="T3" fmla="*/ 5 h 91"/>
                  <a:gd name="T4" fmla="*/ 26 w 97"/>
                  <a:gd name="T5" fmla="*/ 12 h 91"/>
                  <a:gd name="T6" fmla="*/ 41 w 97"/>
                  <a:gd name="T7" fmla="*/ 24 h 91"/>
                  <a:gd name="T8" fmla="*/ 57 w 97"/>
                  <a:gd name="T9" fmla="*/ 39 h 91"/>
                  <a:gd name="T10" fmla="*/ 72 w 97"/>
                  <a:gd name="T11" fmla="*/ 54 h 91"/>
                  <a:gd name="T12" fmla="*/ 87 w 97"/>
                  <a:gd name="T13" fmla="*/ 71 h 91"/>
                  <a:gd name="T14" fmla="*/ 93 w 97"/>
                  <a:gd name="T15" fmla="*/ 79 h 91"/>
                  <a:gd name="T16" fmla="*/ 95 w 97"/>
                  <a:gd name="T17" fmla="*/ 83 h 91"/>
                  <a:gd name="T18" fmla="*/ 96 w 97"/>
                  <a:gd name="T19" fmla="*/ 86 h 91"/>
                  <a:gd name="T20" fmla="*/ 97 w 97"/>
                  <a:gd name="T21" fmla="*/ 89 h 91"/>
                  <a:gd name="T22" fmla="*/ 94 w 97"/>
                  <a:gd name="T23" fmla="*/ 90 h 91"/>
                  <a:gd name="T24" fmla="*/ 91 w 97"/>
                  <a:gd name="T25" fmla="*/ 91 h 91"/>
                  <a:gd name="T26" fmla="*/ 88 w 97"/>
                  <a:gd name="T27" fmla="*/ 90 h 91"/>
                  <a:gd name="T28" fmla="*/ 85 w 97"/>
                  <a:gd name="T29" fmla="*/ 89 h 91"/>
                  <a:gd name="T30" fmla="*/ 80 w 97"/>
                  <a:gd name="T31" fmla="*/ 87 h 91"/>
                  <a:gd name="T32" fmla="*/ 77 w 97"/>
                  <a:gd name="T33" fmla="*/ 86 h 91"/>
                  <a:gd name="T34" fmla="*/ 66 w 97"/>
                  <a:gd name="T35" fmla="*/ 78 h 91"/>
                  <a:gd name="T36" fmla="*/ 47 w 97"/>
                  <a:gd name="T37" fmla="*/ 62 h 91"/>
                  <a:gd name="T38" fmla="*/ 32 w 97"/>
                  <a:gd name="T39" fmla="*/ 45 h 91"/>
                  <a:gd name="T40" fmla="*/ 19 w 97"/>
                  <a:gd name="T41" fmla="*/ 31 h 91"/>
                  <a:gd name="T42" fmla="*/ 9 w 97"/>
                  <a:gd name="T43" fmla="*/ 19 h 91"/>
                  <a:gd name="T44" fmla="*/ 2 w 97"/>
                  <a:gd name="T45" fmla="*/ 9 h 91"/>
                  <a:gd name="T46" fmla="*/ 0 w 97"/>
                  <a:gd name="T47" fmla="*/ 3 h 91"/>
                  <a:gd name="T48" fmla="*/ 1 w 97"/>
                  <a:gd name="T49" fmla="*/ 1 h 91"/>
                  <a:gd name="T50" fmla="*/ 6 w 97"/>
                  <a:gd name="T51" fmla="*/ 0 h 91"/>
                  <a:gd name="T52" fmla="*/ 11 w 97"/>
                  <a:gd name="T53" fmla="*/ 1 h 9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7" h="91">
                    <a:moveTo>
                      <a:pt x="11" y="1"/>
                    </a:moveTo>
                    <a:lnTo>
                      <a:pt x="17" y="5"/>
                    </a:lnTo>
                    <a:lnTo>
                      <a:pt x="26" y="12"/>
                    </a:lnTo>
                    <a:lnTo>
                      <a:pt x="41" y="24"/>
                    </a:lnTo>
                    <a:lnTo>
                      <a:pt x="57" y="39"/>
                    </a:lnTo>
                    <a:lnTo>
                      <a:pt x="72" y="54"/>
                    </a:lnTo>
                    <a:lnTo>
                      <a:pt x="87" y="71"/>
                    </a:lnTo>
                    <a:lnTo>
                      <a:pt x="93" y="79"/>
                    </a:lnTo>
                    <a:lnTo>
                      <a:pt x="95" y="83"/>
                    </a:lnTo>
                    <a:lnTo>
                      <a:pt x="96" y="86"/>
                    </a:lnTo>
                    <a:lnTo>
                      <a:pt x="97" y="89"/>
                    </a:lnTo>
                    <a:lnTo>
                      <a:pt x="94" y="90"/>
                    </a:lnTo>
                    <a:lnTo>
                      <a:pt x="91" y="91"/>
                    </a:lnTo>
                    <a:lnTo>
                      <a:pt x="88" y="90"/>
                    </a:lnTo>
                    <a:lnTo>
                      <a:pt x="85" y="89"/>
                    </a:lnTo>
                    <a:lnTo>
                      <a:pt x="80" y="87"/>
                    </a:lnTo>
                    <a:lnTo>
                      <a:pt x="77" y="86"/>
                    </a:lnTo>
                    <a:lnTo>
                      <a:pt x="66" y="78"/>
                    </a:lnTo>
                    <a:lnTo>
                      <a:pt x="47" y="62"/>
                    </a:lnTo>
                    <a:lnTo>
                      <a:pt x="32" y="45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60" name="Freeform 152"/>
              <p:cNvSpPr>
                <a:spLocks/>
              </p:cNvSpPr>
              <p:nvPr/>
            </p:nvSpPr>
            <p:spPr bwMode="auto">
              <a:xfrm>
                <a:off x="3983" y="3876"/>
                <a:ext cx="47" cy="107"/>
              </a:xfrm>
              <a:custGeom>
                <a:avLst/>
                <a:gdLst>
                  <a:gd name="T0" fmla="*/ 6 w 47"/>
                  <a:gd name="T1" fmla="*/ 0 h 107"/>
                  <a:gd name="T2" fmla="*/ 11 w 47"/>
                  <a:gd name="T3" fmla="*/ 3 h 107"/>
                  <a:gd name="T4" fmla="*/ 17 w 47"/>
                  <a:gd name="T5" fmla="*/ 14 h 107"/>
                  <a:gd name="T6" fmla="*/ 26 w 47"/>
                  <a:gd name="T7" fmla="*/ 31 h 107"/>
                  <a:gd name="T8" fmla="*/ 32 w 47"/>
                  <a:gd name="T9" fmla="*/ 45 h 107"/>
                  <a:gd name="T10" fmla="*/ 40 w 47"/>
                  <a:gd name="T11" fmla="*/ 63 h 107"/>
                  <a:gd name="T12" fmla="*/ 45 w 47"/>
                  <a:gd name="T13" fmla="*/ 81 h 107"/>
                  <a:gd name="T14" fmla="*/ 47 w 47"/>
                  <a:gd name="T15" fmla="*/ 93 h 107"/>
                  <a:gd name="T16" fmla="*/ 47 w 47"/>
                  <a:gd name="T17" fmla="*/ 96 h 107"/>
                  <a:gd name="T18" fmla="*/ 47 w 47"/>
                  <a:gd name="T19" fmla="*/ 99 h 107"/>
                  <a:gd name="T20" fmla="*/ 47 w 47"/>
                  <a:gd name="T21" fmla="*/ 103 h 107"/>
                  <a:gd name="T22" fmla="*/ 45 w 47"/>
                  <a:gd name="T23" fmla="*/ 106 h 107"/>
                  <a:gd name="T24" fmla="*/ 42 w 47"/>
                  <a:gd name="T25" fmla="*/ 107 h 107"/>
                  <a:gd name="T26" fmla="*/ 39 w 47"/>
                  <a:gd name="T27" fmla="*/ 107 h 107"/>
                  <a:gd name="T28" fmla="*/ 36 w 47"/>
                  <a:gd name="T29" fmla="*/ 105 h 107"/>
                  <a:gd name="T30" fmla="*/ 33 w 47"/>
                  <a:gd name="T31" fmla="*/ 103 h 107"/>
                  <a:gd name="T32" fmla="*/ 29 w 47"/>
                  <a:gd name="T33" fmla="*/ 99 h 107"/>
                  <a:gd name="T34" fmla="*/ 26 w 47"/>
                  <a:gd name="T35" fmla="*/ 94 h 107"/>
                  <a:gd name="T36" fmla="*/ 22 w 47"/>
                  <a:gd name="T37" fmla="*/ 87 h 107"/>
                  <a:gd name="T38" fmla="*/ 14 w 47"/>
                  <a:gd name="T39" fmla="*/ 69 h 107"/>
                  <a:gd name="T40" fmla="*/ 8 w 47"/>
                  <a:gd name="T41" fmla="*/ 50 h 107"/>
                  <a:gd name="T42" fmla="*/ 5 w 47"/>
                  <a:gd name="T43" fmla="*/ 35 h 107"/>
                  <a:gd name="T44" fmla="*/ 2 w 47"/>
                  <a:gd name="T45" fmla="*/ 18 h 107"/>
                  <a:gd name="T46" fmla="*/ 1 w 47"/>
                  <a:gd name="T47" fmla="*/ 11 h 107"/>
                  <a:gd name="T48" fmla="*/ 0 w 47"/>
                  <a:gd name="T49" fmla="*/ 5 h 107"/>
                  <a:gd name="T50" fmla="*/ 2 w 47"/>
                  <a:gd name="T51" fmla="*/ 1 h 107"/>
                  <a:gd name="T52" fmla="*/ 3 w 47"/>
                  <a:gd name="T53" fmla="*/ 0 h 107"/>
                  <a:gd name="T54" fmla="*/ 6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6" y="0"/>
                    </a:moveTo>
                    <a:lnTo>
                      <a:pt x="11" y="3"/>
                    </a:lnTo>
                    <a:lnTo>
                      <a:pt x="17" y="14"/>
                    </a:lnTo>
                    <a:lnTo>
                      <a:pt x="26" y="31"/>
                    </a:lnTo>
                    <a:lnTo>
                      <a:pt x="32" y="45"/>
                    </a:lnTo>
                    <a:lnTo>
                      <a:pt x="40" y="63"/>
                    </a:lnTo>
                    <a:lnTo>
                      <a:pt x="45" y="81"/>
                    </a:lnTo>
                    <a:lnTo>
                      <a:pt x="47" y="93"/>
                    </a:lnTo>
                    <a:lnTo>
                      <a:pt x="47" y="96"/>
                    </a:lnTo>
                    <a:lnTo>
                      <a:pt x="47" y="99"/>
                    </a:lnTo>
                    <a:lnTo>
                      <a:pt x="47" y="103"/>
                    </a:lnTo>
                    <a:lnTo>
                      <a:pt x="45" y="106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6" y="105"/>
                    </a:lnTo>
                    <a:lnTo>
                      <a:pt x="33" y="103"/>
                    </a:lnTo>
                    <a:lnTo>
                      <a:pt x="29" y="99"/>
                    </a:lnTo>
                    <a:lnTo>
                      <a:pt x="26" y="94"/>
                    </a:lnTo>
                    <a:lnTo>
                      <a:pt x="22" y="87"/>
                    </a:lnTo>
                    <a:lnTo>
                      <a:pt x="14" y="69"/>
                    </a:lnTo>
                    <a:lnTo>
                      <a:pt x="8" y="50"/>
                    </a:lnTo>
                    <a:lnTo>
                      <a:pt x="5" y="35"/>
                    </a:lnTo>
                    <a:lnTo>
                      <a:pt x="2" y="18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61" name="Freeform 153"/>
              <p:cNvSpPr>
                <a:spLocks/>
              </p:cNvSpPr>
              <p:nvPr/>
            </p:nvSpPr>
            <p:spPr bwMode="auto">
              <a:xfrm>
                <a:off x="3984" y="3872"/>
                <a:ext cx="47" cy="107"/>
              </a:xfrm>
              <a:custGeom>
                <a:avLst/>
                <a:gdLst>
                  <a:gd name="T0" fmla="*/ 6 w 47"/>
                  <a:gd name="T1" fmla="*/ 0 h 107"/>
                  <a:gd name="T2" fmla="*/ 10 w 47"/>
                  <a:gd name="T3" fmla="*/ 4 h 107"/>
                  <a:gd name="T4" fmla="*/ 17 w 47"/>
                  <a:gd name="T5" fmla="*/ 14 h 107"/>
                  <a:gd name="T6" fmla="*/ 25 w 47"/>
                  <a:gd name="T7" fmla="*/ 31 h 107"/>
                  <a:gd name="T8" fmla="*/ 32 w 47"/>
                  <a:gd name="T9" fmla="*/ 46 h 107"/>
                  <a:gd name="T10" fmla="*/ 39 w 47"/>
                  <a:gd name="T11" fmla="*/ 63 h 107"/>
                  <a:gd name="T12" fmla="*/ 45 w 47"/>
                  <a:gd name="T13" fmla="*/ 82 h 107"/>
                  <a:gd name="T14" fmla="*/ 47 w 47"/>
                  <a:gd name="T15" fmla="*/ 93 h 107"/>
                  <a:gd name="T16" fmla="*/ 47 w 47"/>
                  <a:gd name="T17" fmla="*/ 97 h 107"/>
                  <a:gd name="T18" fmla="*/ 47 w 47"/>
                  <a:gd name="T19" fmla="*/ 100 h 107"/>
                  <a:gd name="T20" fmla="*/ 46 w 47"/>
                  <a:gd name="T21" fmla="*/ 104 h 107"/>
                  <a:gd name="T22" fmla="*/ 44 w 47"/>
                  <a:gd name="T23" fmla="*/ 106 h 107"/>
                  <a:gd name="T24" fmla="*/ 42 w 47"/>
                  <a:gd name="T25" fmla="*/ 107 h 107"/>
                  <a:gd name="T26" fmla="*/ 39 w 47"/>
                  <a:gd name="T27" fmla="*/ 107 h 107"/>
                  <a:gd name="T28" fmla="*/ 36 w 47"/>
                  <a:gd name="T29" fmla="*/ 106 h 107"/>
                  <a:gd name="T30" fmla="*/ 33 w 47"/>
                  <a:gd name="T31" fmla="*/ 104 h 107"/>
                  <a:gd name="T32" fmla="*/ 29 w 47"/>
                  <a:gd name="T33" fmla="*/ 100 h 107"/>
                  <a:gd name="T34" fmla="*/ 26 w 47"/>
                  <a:gd name="T35" fmla="*/ 95 h 107"/>
                  <a:gd name="T36" fmla="*/ 22 w 47"/>
                  <a:gd name="T37" fmla="*/ 88 h 107"/>
                  <a:gd name="T38" fmla="*/ 14 w 47"/>
                  <a:gd name="T39" fmla="*/ 70 h 107"/>
                  <a:gd name="T40" fmla="*/ 9 w 47"/>
                  <a:gd name="T41" fmla="*/ 51 h 107"/>
                  <a:gd name="T42" fmla="*/ 4 w 47"/>
                  <a:gd name="T43" fmla="*/ 36 h 107"/>
                  <a:gd name="T44" fmla="*/ 1 w 47"/>
                  <a:gd name="T45" fmla="*/ 19 h 107"/>
                  <a:gd name="T46" fmla="*/ 1 w 47"/>
                  <a:gd name="T47" fmla="*/ 12 h 107"/>
                  <a:gd name="T48" fmla="*/ 0 w 47"/>
                  <a:gd name="T49" fmla="*/ 6 h 107"/>
                  <a:gd name="T50" fmla="*/ 1 w 47"/>
                  <a:gd name="T51" fmla="*/ 2 h 107"/>
                  <a:gd name="T52" fmla="*/ 4 w 47"/>
                  <a:gd name="T53" fmla="*/ 0 h 107"/>
                  <a:gd name="T54" fmla="*/ 6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6" y="0"/>
                    </a:moveTo>
                    <a:lnTo>
                      <a:pt x="10" y="4"/>
                    </a:lnTo>
                    <a:lnTo>
                      <a:pt x="17" y="14"/>
                    </a:lnTo>
                    <a:lnTo>
                      <a:pt x="25" y="31"/>
                    </a:lnTo>
                    <a:lnTo>
                      <a:pt x="32" y="46"/>
                    </a:lnTo>
                    <a:lnTo>
                      <a:pt x="39" y="63"/>
                    </a:lnTo>
                    <a:lnTo>
                      <a:pt x="45" y="82"/>
                    </a:lnTo>
                    <a:lnTo>
                      <a:pt x="47" y="93"/>
                    </a:lnTo>
                    <a:lnTo>
                      <a:pt x="47" y="97"/>
                    </a:lnTo>
                    <a:lnTo>
                      <a:pt x="47" y="100"/>
                    </a:lnTo>
                    <a:lnTo>
                      <a:pt x="46" y="104"/>
                    </a:lnTo>
                    <a:lnTo>
                      <a:pt x="44" y="106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6" y="106"/>
                    </a:lnTo>
                    <a:lnTo>
                      <a:pt x="33" y="104"/>
                    </a:lnTo>
                    <a:lnTo>
                      <a:pt x="29" y="100"/>
                    </a:lnTo>
                    <a:lnTo>
                      <a:pt x="26" y="95"/>
                    </a:lnTo>
                    <a:lnTo>
                      <a:pt x="22" y="88"/>
                    </a:lnTo>
                    <a:lnTo>
                      <a:pt x="14" y="70"/>
                    </a:lnTo>
                    <a:lnTo>
                      <a:pt x="9" y="51"/>
                    </a:lnTo>
                    <a:lnTo>
                      <a:pt x="4" y="36"/>
                    </a:lnTo>
                    <a:lnTo>
                      <a:pt x="1" y="19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62" name="Freeform 154"/>
              <p:cNvSpPr>
                <a:spLocks/>
              </p:cNvSpPr>
              <p:nvPr/>
            </p:nvSpPr>
            <p:spPr bwMode="auto">
              <a:xfrm>
                <a:off x="3996" y="3872"/>
                <a:ext cx="125" cy="83"/>
              </a:xfrm>
              <a:custGeom>
                <a:avLst/>
                <a:gdLst>
                  <a:gd name="T0" fmla="*/ 10 w 125"/>
                  <a:gd name="T1" fmla="*/ 2 h 83"/>
                  <a:gd name="T2" fmla="*/ 17 w 125"/>
                  <a:gd name="T3" fmla="*/ 3 h 83"/>
                  <a:gd name="T4" fmla="*/ 27 w 125"/>
                  <a:gd name="T5" fmla="*/ 8 h 83"/>
                  <a:gd name="T6" fmla="*/ 44 w 125"/>
                  <a:gd name="T7" fmla="*/ 18 h 83"/>
                  <a:gd name="T8" fmla="*/ 66 w 125"/>
                  <a:gd name="T9" fmla="*/ 31 h 83"/>
                  <a:gd name="T10" fmla="*/ 87 w 125"/>
                  <a:gd name="T11" fmla="*/ 46 h 83"/>
                  <a:gd name="T12" fmla="*/ 101 w 125"/>
                  <a:gd name="T13" fmla="*/ 57 h 83"/>
                  <a:gd name="T14" fmla="*/ 117 w 125"/>
                  <a:gd name="T15" fmla="*/ 68 h 83"/>
                  <a:gd name="T16" fmla="*/ 121 w 125"/>
                  <a:gd name="T17" fmla="*/ 72 h 83"/>
                  <a:gd name="T18" fmla="*/ 124 w 125"/>
                  <a:gd name="T19" fmla="*/ 76 h 83"/>
                  <a:gd name="T20" fmla="*/ 125 w 125"/>
                  <a:gd name="T21" fmla="*/ 79 h 83"/>
                  <a:gd name="T22" fmla="*/ 125 w 125"/>
                  <a:gd name="T23" fmla="*/ 81 h 83"/>
                  <a:gd name="T24" fmla="*/ 122 w 125"/>
                  <a:gd name="T25" fmla="*/ 83 h 83"/>
                  <a:gd name="T26" fmla="*/ 118 w 125"/>
                  <a:gd name="T27" fmla="*/ 83 h 83"/>
                  <a:gd name="T28" fmla="*/ 114 w 125"/>
                  <a:gd name="T29" fmla="*/ 83 h 83"/>
                  <a:gd name="T30" fmla="*/ 109 w 125"/>
                  <a:gd name="T31" fmla="*/ 81 h 83"/>
                  <a:gd name="T32" fmla="*/ 106 w 125"/>
                  <a:gd name="T33" fmla="*/ 80 h 83"/>
                  <a:gd name="T34" fmla="*/ 100 w 125"/>
                  <a:gd name="T35" fmla="*/ 77 h 83"/>
                  <a:gd name="T36" fmla="*/ 81 w 125"/>
                  <a:gd name="T37" fmla="*/ 67 h 83"/>
                  <a:gd name="T38" fmla="*/ 64 w 125"/>
                  <a:gd name="T39" fmla="*/ 57 h 83"/>
                  <a:gd name="T40" fmla="*/ 43 w 125"/>
                  <a:gd name="T41" fmla="*/ 42 h 83"/>
                  <a:gd name="T42" fmla="*/ 23 w 125"/>
                  <a:gd name="T43" fmla="*/ 28 h 83"/>
                  <a:gd name="T44" fmla="*/ 8 w 125"/>
                  <a:gd name="T45" fmla="*/ 15 h 83"/>
                  <a:gd name="T46" fmla="*/ 3 w 125"/>
                  <a:gd name="T47" fmla="*/ 9 h 83"/>
                  <a:gd name="T48" fmla="*/ 0 w 125"/>
                  <a:gd name="T49" fmla="*/ 4 h 83"/>
                  <a:gd name="T50" fmla="*/ 1 w 125"/>
                  <a:gd name="T51" fmla="*/ 1 h 83"/>
                  <a:gd name="T52" fmla="*/ 4 w 125"/>
                  <a:gd name="T53" fmla="*/ 0 h 83"/>
                  <a:gd name="T54" fmla="*/ 10 w 125"/>
                  <a:gd name="T55" fmla="*/ 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3">
                    <a:moveTo>
                      <a:pt x="10" y="2"/>
                    </a:moveTo>
                    <a:lnTo>
                      <a:pt x="17" y="3"/>
                    </a:lnTo>
                    <a:lnTo>
                      <a:pt x="27" y="8"/>
                    </a:lnTo>
                    <a:lnTo>
                      <a:pt x="44" y="18"/>
                    </a:lnTo>
                    <a:lnTo>
                      <a:pt x="66" y="31"/>
                    </a:lnTo>
                    <a:lnTo>
                      <a:pt x="87" y="46"/>
                    </a:lnTo>
                    <a:lnTo>
                      <a:pt x="101" y="57"/>
                    </a:lnTo>
                    <a:lnTo>
                      <a:pt x="117" y="68"/>
                    </a:lnTo>
                    <a:lnTo>
                      <a:pt x="121" y="72"/>
                    </a:lnTo>
                    <a:lnTo>
                      <a:pt x="124" y="76"/>
                    </a:lnTo>
                    <a:lnTo>
                      <a:pt x="125" y="79"/>
                    </a:lnTo>
                    <a:lnTo>
                      <a:pt x="125" y="81"/>
                    </a:lnTo>
                    <a:lnTo>
                      <a:pt x="122" y="83"/>
                    </a:lnTo>
                    <a:lnTo>
                      <a:pt x="118" y="83"/>
                    </a:lnTo>
                    <a:lnTo>
                      <a:pt x="114" y="83"/>
                    </a:lnTo>
                    <a:lnTo>
                      <a:pt x="109" y="81"/>
                    </a:lnTo>
                    <a:lnTo>
                      <a:pt x="106" y="80"/>
                    </a:lnTo>
                    <a:lnTo>
                      <a:pt x="100" y="77"/>
                    </a:lnTo>
                    <a:lnTo>
                      <a:pt x="81" y="67"/>
                    </a:lnTo>
                    <a:lnTo>
                      <a:pt x="64" y="57"/>
                    </a:lnTo>
                    <a:lnTo>
                      <a:pt x="43" y="42"/>
                    </a:lnTo>
                    <a:lnTo>
                      <a:pt x="23" y="28"/>
                    </a:lnTo>
                    <a:lnTo>
                      <a:pt x="8" y="15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63" name="Freeform 155"/>
              <p:cNvSpPr>
                <a:spLocks/>
              </p:cNvSpPr>
              <p:nvPr/>
            </p:nvSpPr>
            <p:spPr bwMode="auto">
              <a:xfrm>
                <a:off x="3996" y="3868"/>
                <a:ext cx="125" cy="84"/>
              </a:xfrm>
              <a:custGeom>
                <a:avLst/>
                <a:gdLst>
                  <a:gd name="T0" fmla="*/ 10 w 125"/>
                  <a:gd name="T1" fmla="*/ 2 h 84"/>
                  <a:gd name="T2" fmla="*/ 17 w 125"/>
                  <a:gd name="T3" fmla="*/ 4 h 84"/>
                  <a:gd name="T4" fmla="*/ 27 w 125"/>
                  <a:gd name="T5" fmla="*/ 9 h 84"/>
                  <a:gd name="T6" fmla="*/ 44 w 125"/>
                  <a:gd name="T7" fmla="*/ 18 h 84"/>
                  <a:gd name="T8" fmla="*/ 66 w 125"/>
                  <a:gd name="T9" fmla="*/ 33 h 84"/>
                  <a:gd name="T10" fmla="*/ 87 w 125"/>
                  <a:gd name="T11" fmla="*/ 47 h 84"/>
                  <a:gd name="T12" fmla="*/ 101 w 125"/>
                  <a:gd name="T13" fmla="*/ 58 h 84"/>
                  <a:gd name="T14" fmla="*/ 117 w 125"/>
                  <a:gd name="T15" fmla="*/ 69 h 84"/>
                  <a:gd name="T16" fmla="*/ 121 w 125"/>
                  <a:gd name="T17" fmla="*/ 73 h 84"/>
                  <a:gd name="T18" fmla="*/ 124 w 125"/>
                  <a:gd name="T19" fmla="*/ 76 h 84"/>
                  <a:gd name="T20" fmla="*/ 125 w 125"/>
                  <a:gd name="T21" fmla="*/ 79 h 84"/>
                  <a:gd name="T22" fmla="*/ 125 w 125"/>
                  <a:gd name="T23" fmla="*/ 82 h 84"/>
                  <a:gd name="T24" fmla="*/ 122 w 125"/>
                  <a:gd name="T25" fmla="*/ 84 h 84"/>
                  <a:gd name="T26" fmla="*/ 118 w 125"/>
                  <a:gd name="T27" fmla="*/ 84 h 84"/>
                  <a:gd name="T28" fmla="*/ 114 w 125"/>
                  <a:gd name="T29" fmla="*/ 83 h 84"/>
                  <a:gd name="T30" fmla="*/ 109 w 125"/>
                  <a:gd name="T31" fmla="*/ 82 h 84"/>
                  <a:gd name="T32" fmla="*/ 106 w 125"/>
                  <a:gd name="T33" fmla="*/ 81 h 84"/>
                  <a:gd name="T34" fmla="*/ 100 w 125"/>
                  <a:gd name="T35" fmla="*/ 77 h 84"/>
                  <a:gd name="T36" fmla="*/ 81 w 125"/>
                  <a:gd name="T37" fmla="*/ 67 h 84"/>
                  <a:gd name="T38" fmla="*/ 64 w 125"/>
                  <a:gd name="T39" fmla="*/ 58 h 84"/>
                  <a:gd name="T40" fmla="*/ 43 w 125"/>
                  <a:gd name="T41" fmla="*/ 43 h 84"/>
                  <a:gd name="T42" fmla="*/ 23 w 125"/>
                  <a:gd name="T43" fmla="*/ 28 h 84"/>
                  <a:gd name="T44" fmla="*/ 8 w 125"/>
                  <a:gd name="T45" fmla="*/ 16 h 84"/>
                  <a:gd name="T46" fmla="*/ 3 w 125"/>
                  <a:gd name="T47" fmla="*/ 9 h 84"/>
                  <a:gd name="T48" fmla="*/ 0 w 125"/>
                  <a:gd name="T49" fmla="*/ 5 h 84"/>
                  <a:gd name="T50" fmla="*/ 1 w 125"/>
                  <a:gd name="T51" fmla="*/ 1 h 84"/>
                  <a:gd name="T52" fmla="*/ 4 w 125"/>
                  <a:gd name="T53" fmla="*/ 0 h 84"/>
                  <a:gd name="T54" fmla="*/ 10 w 125"/>
                  <a:gd name="T55" fmla="*/ 2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4">
                    <a:moveTo>
                      <a:pt x="10" y="2"/>
                    </a:moveTo>
                    <a:lnTo>
                      <a:pt x="17" y="4"/>
                    </a:lnTo>
                    <a:lnTo>
                      <a:pt x="27" y="9"/>
                    </a:lnTo>
                    <a:lnTo>
                      <a:pt x="44" y="18"/>
                    </a:lnTo>
                    <a:lnTo>
                      <a:pt x="66" y="33"/>
                    </a:lnTo>
                    <a:lnTo>
                      <a:pt x="87" y="47"/>
                    </a:lnTo>
                    <a:lnTo>
                      <a:pt x="101" y="58"/>
                    </a:lnTo>
                    <a:lnTo>
                      <a:pt x="117" y="69"/>
                    </a:lnTo>
                    <a:lnTo>
                      <a:pt x="121" y="73"/>
                    </a:lnTo>
                    <a:lnTo>
                      <a:pt x="124" y="76"/>
                    </a:lnTo>
                    <a:lnTo>
                      <a:pt x="125" y="79"/>
                    </a:lnTo>
                    <a:lnTo>
                      <a:pt x="125" y="82"/>
                    </a:lnTo>
                    <a:lnTo>
                      <a:pt x="122" y="84"/>
                    </a:lnTo>
                    <a:lnTo>
                      <a:pt x="118" y="84"/>
                    </a:lnTo>
                    <a:lnTo>
                      <a:pt x="114" y="83"/>
                    </a:lnTo>
                    <a:lnTo>
                      <a:pt x="109" y="82"/>
                    </a:lnTo>
                    <a:lnTo>
                      <a:pt x="106" y="81"/>
                    </a:lnTo>
                    <a:lnTo>
                      <a:pt x="100" y="77"/>
                    </a:lnTo>
                    <a:lnTo>
                      <a:pt x="81" y="67"/>
                    </a:lnTo>
                    <a:lnTo>
                      <a:pt x="64" y="58"/>
                    </a:lnTo>
                    <a:lnTo>
                      <a:pt x="43" y="43"/>
                    </a:lnTo>
                    <a:lnTo>
                      <a:pt x="23" y="28"/>
                    </a:lnTo>
                    <a:lnTo>
                      <a:pt x="8" y="16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64" name="Freeform 156"/>
              <p:cNvSpPr>
                <a:spLocks/>
              </p:cNvSpPr>
              <p:nvPr/>
            </p:nvSpPr>
            <p:spPr bwMode="auto">
              <a:xfrm>
                <a:off x="4000" y="3865"/>
                <a:ext cx="160" cy="48"/>
              </a:xfrm>
              <a:custGeom>
                <a:avLst/>
                <a:gdLst>
                  <a:gd name="T0" fmla="*/ 1 w 160"/>
                  <a:gd name="T1" fmla="*/ 3 h 48"/>
                  <a:gd name="T2" fmla="*/ 3 w 160"/>
                  <a:gd name="T3" fmla="*/ 2 h 48"/>
                  <a:gd name="T4" fmla="*/ 6 w 160"/>
                  <a:gd name="T5" fmla="*/ 1 h 48"/>
                  <a:gd name="T6" fmla="*/ 9 w 160"/>
                  <a:gd name="T7" fmla="*/ 0 h 48"/>
                  <a:gd name="T8" fmla="*/ 15 w 160"/>
                  <a:gd name="T9" fmla="*/ 1 h 48"/>
                  <a:gd name="T10" fmla="*/ 28 w 160"/>
                  <a:gd name="T11" fmla="*/ 3 h 48"/>
                  <a:gd name="T12" fmla="*/ 50 w 160"/>
                  <a:gd name="T13" fmla="*/ 8 h 48"/>
                  <a:gd name="T14" fmla="*/ 73 w 160"/>
                  <a:gd name="T15" fmla="*/ 13 h 48"/>
                  <a:gd name="T16" fmla="*/ 92 w 160"/>
                  <a:gd name="T17" fmla="*/ 19 h 48"/>
                  <a:gd name="T18" fmla="*/ 114 w 160"/>
                  <a:gd name="T19" fmla="*/ 25 h 48"/>
                  <a:gd name="T20" fmla="*/ 132 w 160"/>
                  <a:gd name="T21" fmla="*/ 30 h 48"/>
                  <a:gd name="T22" fmla="*/ 144 w 160"/>
                  <a:gd name="T23" fmla="*/ 35 h 48"/>
                  <a:gd name="T24" fmla="*/ 151 w 160"/>
                  <a:gd name="T25" fmla="*/ 37 h 48"/>
                  <a:gd name="T26" fmla="*/ 155 w 160"/>
                  <a:gd name="T27" fmla="*/ 38 h 48"/>
                  <a:gd name="T28" fmla="*/ 158 w 160"/>
                  <a:gd name="T29" fmla="*/ 40 h 48"/>
                  <a:gd name="T30" fmla="*/ 159 w 160"/>
                  <a:gd name="T31" fmla="*/ 42 h 48"/>
                  <a:gd name="T32" fmla="*/ 160 w 160"/>
                  <a:gd name="T33" fmla="*/ 44 h 48"/>
                  <a:gd name="T34" fmla="*/ 159 w 160"/>
                  <a:gd name="T35" fmla="*/ 46 h 48"/>
                  <a:gd name="T36" fmla="*/ 158 w 160"/>
                  <a:gd name="T37" fmla="*/ 47 h 48"/>
                  <a:gd name="T38" fmla="*/ 155 w 160"/>
                  <a:gd name="T39" fmla="*/ 48 h 48"/>
                  <a:gd name="T40" fmla="*/ 152 w 160"/>
                  <a:gd name="T41" fmla="*/ 48 h 48"/>
                  <a:gd name="T42" fmla="*/ 149 w 160"/>
                  <a:gd name="T43" fmla="*/ 47 h 48"/>
                  <a:gd name="T44" fmla="*/ 141 w 160"/>
                  <a:gd name="T45" fmla="*/ 46 h 48"/>
                  <a:gd name="T46" fmla="*/ 134 w 160"/>
                  <a:gd name="T47" fmla="*/ 45 h 48"/>
                  <a:gd name="T48" fmla="*/ 122 w 160"/>
                  <a:gd name="T49" fmla="*/ 43 h 48"/>
                  <a:gd name="T50" fmla="*/ 105 w 160"/>
                  <a:gd name="T51" fmla="*/ 40 h 48"/>
                  <a:gd name="T52" fmla="*/ 84 w 160"/>
                  <a:gd name="T53" fmla="*/ 35 h 48"/>
                  <a:gd name="T54" fmla="*/ 62 w 160"/>
                  <a:gd name="T55" fmla="*/ 29 h 48"/>
                  <a:gd name="T56" fmla="*/ 43 w 160"/>
                  <a:gd name="T57" fmla="*/ 24 h 48"/>
                  <a:gd name="T58" fmla="*/ 30 w 160"/>
                  <a:gd name="T59" fmla="*/ 19 h 48"/>
                  <a:gd name="T60" fmla="*/ 19 w 160"/>
                  <a:gd name="T61" fmla="*/ 16 h 48"/>
                  <a:gd name="T62" fmla="*/ 6 w 160"/>
                  <a:gd name="T63" fmla="*/ 11 h 48"/>
                  <a:gd name="T64" fmla="*/ 1 w 160"/>
                  <a:gd name="T65" fmla="*/ 9 h 48"/>
                  <a:gd name="T66" fmla="*/ 0 w 160"/>
                  <a:gd name="T67" fmla="*/ 7 h 48"/>
                  <a:gd name="T68" fmla="*/ 0 w 160"/>
                  <a:gd name="T69" fmla="*/ 5 h 48"/>
                  <a:gd name="T70" fmla="*/ 1 w 160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0" h="48">
                    <a:moveTo>
                      <a:pt x="1" y="3"/>
                    </a:moveTo>
                    <a:lnTo>
                      <a:pt x="3" y="2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5" y="1"/>
                    </a:lnTo>
                    <a:lnTo>
                      <a:pt x="28" y="3"/>
                    </a:lnTo>
                    <a:lnTo>
                      <a:pt x="50" y="8"/>
                    </a:lnTo>
                    <a:lnTo>
                      <a:pt x="73" y="13"/>
                    </a:lnTo>
                    <a:lnTo>
                      <a:pt x="92" y="19"/>
                    </a:lnTo>
                    <a:lnTo>
                      <a:pt x="114" y="25"/>
                    </a:lnTo>
                    <a:lnTo>
                      <a:pt x="132" y="30"/>
                    </a:lnTo>
                    <a:lnTo>
                      <a:pt x="144" y="35"/>
                    </a:lnTo>
                    <a:lnTo>
                      <a:pt x="151" y="37"/>
                    </a:lnTo>
                    <a:lnTo>
                      <a:pt x="155" y="38"/>
                    </a:lnTo>
                    <a:lnTo>
                      <a:pt x="158" y="40"/>
                    </a:lnTo>
                    <a:lnTo>
                      <a:pt x="159" y="42"/>
                    </a:lnTo>
                    <a:lnTo>
                      <a:pt x="160" y="44"/>
                    </a:lnTo>
                    <a:lnTo>
                      <a:pt x="159" y="46"/>
                    </a:lnTo>
                    <a:lnTo>
                      <a:pt x="158" y="47"/>
                    </a:lnTo>
                    <a:lnTo>
                      <a:pt x="155" y="48"/>
                    </a:lnTo>
                    <a:lnTo>
                      <a:pt x="152" y="48"/>
                    </a:lnTo>
                    <a:lnTo>
                      <a:pt x="149" y="47"/>
                    </a:lnTo>
                    <a:lnTo>
                      <a:pt x="141" y="46"/>
                    </a:lnTo>
                    <a:lnTo>
                      <a:pt x="134" y="45"/>
                    </a:lnTo>
                    <a:lnTo>
                      <a:pt x="122" y="43"/>
                    </a:lnTo>
                    <a:lnTo>
                      <a:pt x="105" y="40"/>
                    </a:lnTo>
                    <a:lnTo>
                      <a:pt x="84" y="35"/>
                    </a:lnTo>
                    <a:lnTo>
                      <a:pt x="62" y="29"/>
                    </a:lnTo>
                    <a:lnTo>
                      <a:pt x="43" y="24"/>
                    </a:lnTo>
                    <a:lnTo>
                      <a:pt x="30" y="19"/>
                    </a:lnTo>
                    <a:lnTo>
                      <a:pt x="19" y="16"/>
                    </a:lnTo>
                    <a:lnTo>
                      <a:pt x="6" y="11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65" name="Freeform 157"/>
              <p:cNvSpPr>
                <a:spLocks/>
              </p:cNvSpPr>
              <p:nvPr/>
            </p:nvSpPr>
            <p:spPr bwMode="auto">
              <a:xfrm>
                <a:off x="4000" y="3862"/>
                <a:ext cx="160" cy="48"/>
              </a:xfrm>
              <a:custGeom>
                <a:avLst/>
                <a:gdLst>
                  <a:gd name="T0" fmla="*/ 1 w 160"/>
                  <a:gd name="T1" fmla="*/ 3 h 48"/>
                  <a:gd name="T2" fmla="*/ 3 w 160"/>
                  <a:gd name="T3" fmla="*/ 2 h 48"/>
                  <a:gd name="T4" fmla="*/ 6 w 160"/>
                  <a:gd name="T5" fmla="*/ 0 h 48"/>
                  <a:gd name="T6" fmla="*/ 9 w 160"/>
                  <a:gd name="T7" fmla="*/ 0 h 48"/>
                  <a:gd name="T8" fmla="*/ 15 w 160"/>
                  <a:gd name="T9" fmla="*/ 0 h 48"/>
                  <a:gd name="T10" fmla="*/ 28 w 160"/>
                  <a:gd name="T11" fmla="*/ 3 h 48"/>
                  <a:gd name="T12" fmla="*/ 50 w 160"/>
                  <a:gd name="T13" fmla="*/ 7 h 48"/>
                  <a:gd name="T14" fmla="*/ 73 w 160"/>
                  <a:gd name="T15" fmla="*/ 13 h 48"/>
                  <a:gd name="T16" fmla="*/ 92 w 160"/>
                  <a:gd name="T17" fmla="*/ 18 h 48"/>
                  <a:gd name="T18" fmla="*/ 114 w 160"/>
                  <a:gd name="T19" fmla="*/ 24 h 48"/>
                  <a:gd name="T20" fmla="*/ 132 w 160"/>
                  <a:gd name="T21" fmla="*/ 30 h 48"/>
                  <a:gd name="T22" fmla="*/ 144 w 160"/>
                  <a:gd name="T23" fmla="*/ 34 h 48"/>
                  <a:gd name="T24" fmla="*/ 151 w 160"/>
                  <a:gd name="T25" fmla="*/ 37 h 48"/>
                  <a:gd name="T26" fmla="*/ 155 w 160"/>
                  <a:gd name="T27" fmla="*/ 39 h 48"/>
                  <a:gd name="T28" fmla="*/ 158 w 160"/>
                  <a:gd name="T29" fmla="*/ 40 h 48"/>
                  <a:gd name="T30" fmla="*/ 159 w 160"/>
                  <a:gd name="T31" fmla="*/ 42 h 48"/>
                  <a:gd name="T32" fmla="*/ 160 w 160"/>
                  <a:gd name="T33" fmla="*/ 44 h 48"/>
                  <a:gd name="T34" fmla="*/ 159 w 160"/>
                  <a:gd name="T35" fmla="*/ 46 h 48"/>
                  <a:gd name="T36" fmla="*/ 158 w 160"/>
                  <a:gd name="T37" fmla="*/ 47 h 48"/>
                  <a:gd name="T38" fmla="*/ 155 w 160"/>
                  <a:gd name="T39" fmla="*/ 48 h 48"/>
                  <a:gd name="T40" fmla="*/ 152 w 160"/>
                  <a:gd name="T41" fmla="*/ 48 h 48"/>
                  <a:gd name="T42" fmla="*/ 149 w 160"/>
                  <a:gd name="T43" fmla="*/ 47 h 48"/>
                  <a:gd name="T44" fmla="*/ 141 w 160"/>
                  <a:gd name="T45" fmla="*/ 46 h 48"/>
                  <a:gd name="T46" fmla="*/ 134 w 160"/>
                  <a:gd name="T47" fmla="*/ 45 h 48"/>
                  <a:gd name="T48" fmla="*/ 122 w 160"/>
                  <a:gd name="T49" fmla="*/ 43 h 48"/>
                  <a:gd name="T50" fmla="*/ 105 w 160"/>
                  <a:gd name="T51" fmla="*/ 39 h 48"/>
                  <a:gd name="T52" fmla="*/ 84 w 160"/>
                  <a:gd name="T53" fmla="*/ 34 h 48"/>
                  <a:gd name="T54" fmla="*/ 62 w 160"/>
                  <a:gd name="T55" fmla="*/ 29 h 48"/>
                  <a:gd name="T56" fmla="*/ 43 w 160"/>
                  <a:gd name="T57" fmla="*/ 23 h 48"/>
                  <a:gd name="T58" fmla="*/ 30 w 160"/>
                  <a:gd name="T59" fmla="*/ 19 h 48"/>
                  <a:gd name="T60" fmla="*/ 19 w 160"/>
                  <a:gd name="T61" fmla="*/ 15 h 48"/>
                  <a:gd name="T62" fmla="*/ 6 w 160"/>
                  <a:gd name="T63" fmla="*/ 10 h 48"/>
                  <a:gd name="T64" fmla="*/ 1 w 160"/>
                  <a:gd name="T65" fmla="*/ 8 h 48"/>
                  <a:gd name="T66" fmla="*/ 0 w 160"/>
                  <a:gd name="T67" fmla="*/ 6 h 48"/>
                  <a:gd name="T68" fmla="*/ 0 w 160"/>
                  <a:gd name="T69" fmla="*/ 5 h 48"/>
                  <a:gd name="T70" fmla="*/ 1 w 160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0" h="48">
                    <a:moveTo>
                      <a:pt x="1" y="3"/>
                    </a:move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28" y="3"/>
                    </a:lnTo>
                    <a:lnTo>
                      <a:pt x="50" y="7"/>
                    </a:lnTo>
                    <a:lnTo>
                      <a:pt x="73" y="13"/>
                    </a:lnTo>
                    <a:lnTo>
                      <a:pt x="92" y="18"/>
                    </a:lnTo>
                    <a:lnTo>
                      <a:pt x="114" y="24"/>
                    </a:lnTo>
                    <a:lnTo>
                      <a:pt x="132" y="30"/>
                    </a:lnTo>
                    <a:lnTo>
                      <a:pt x="144" y="34"/>
                    </a:lnTo>
                    <a:lnTo>
                      <a:pt x="151" y="37"/>
                    </a:lnTo>
                    <a:lnTo>
                      <a:pt x="155" y="39"/>
                    </a:lnTo>
                    <a:lnTo>
                      <a:pt x="158" y="40"/>
                    </a:lnTo>
                    <a:lnTo>
                      <a:pt x="159" y="42"/>
                    </a:lnTo>
                    <a:lnTo>
                      <a:pt x="160" y="44"/>
                    </a:lnTo>
                    <a:lnTo>
                      <a:pt x="159" y="46"/>
                    </a:lnTo>
                    <a:lnTo>
                      <a:pt x="158" y="47"/>
                    </a:lnTo>
                    <a:lnTo>
                      <a:pt x="155" y="48"/>
                    </a:lnTo>
                    <a:lnTo>
                      <a:pt x="152" y="48"/>
                    </a:lnTo>
                    <a:lnTo>
                      <a:pt x="149" y="47"/>
                    </a:lnTo>
                    <a:lnTo>
                      <a:pt x="141" y="46"/>
                    </a:lnTo>
                    <a:lnTo>
                      <a:pt x="134" y="45"/>
                    </a:lnTo>
                    <a:lnTo>
                      <a:pt x="122" y="43"/>
                    </a:lnTo>
                    <a:lnTo>
                      <a:pt x="105" y="39"/>
                    </a:lnTo>
                    <a:lnTo>
                      <a:pt x="84" y="34"/>
                    </a:lnTo>
                    <a:lnTo>
                      <a:pt x="62" y="29"/>
                    </a:lnTo>
                    <a:lnTo>
                      <a:pt x="43" y="23"/>
                    </a:lnTo>
                    <a:lnTo>
                      <a:pt x="30" y="19"/>
                    </a:lnTo>
                    <a:lnTo>
                      <a:pt x="19" y="15"/>
                    </a:lnTo>
                    <a:lnTo>
                      <a:pt x="6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66" name="Freeform 158"/>
              <p:cNvSpPr>
                <a:spLocks/>
              </p:cNvSpPr>
              <p:nvPr/>
            </p:nvSpPr>
            <p:spPr bwMode="auto">
              <a:xfrm>
                <a:off x="3990" y="3872"/>
                <a:ext cx="71" cy="106"/>
              </a:xfrm>
              <a:custGeom>
                <a:avLst/>
                <a:gdLst>
                  <a:gd name="T0" fmla="*/ 9 w 71"/>
                  <a:gd name="T1" fmla="*/ 0 h 106"/>
                  <a:gd name="T2" fmla="*/ 16 w 71"/>
                  <a:gd name="T3" fmla="*/ 4 h 106"/>
                  <a:gd name="T4" fmla="*/ 25 w 71"/>
                  <a:gd name="T5" fmla="*/ 14 h 106"/>
                  <a:gd name="T6" fmla="*/ 34 w 71"/>
                  <a:gd name="T7" fmla="*/ 27 h 106"/>
                  <a:gd name="T8" fmla="*/ 45 w 71"/>
                  <a:gd name="T9" fmla="*/ 45 h 106"/>
                  <a:gd name="T10" fmla="*/ 56 w 71"/>
                  <a:gd name="T11" fmla="*/ 63 h 106"/>
                  <a:gd name="T12" fmla="*/ 65 w 71"/>
                  <a:gd name="T13" fmla="*/ 81 h 106"/>
                  <a:gd name="T14" fmla="*/ 69 w 71"/>
                  <a:gd name="T15" fmla="*/ 92 h 106"/>
                  <a:gd name="T16" fmla="*/ 70 w 71"/>
                  <a:gd name="T17" fmla="*/ 96 h 106"/>
                  <a:gd name="T18" fmla="*/ 71 w 71"/>
                  <a:gd name="T19" fmla="*/ 99 h 106"/>
                  <a:gd name="T20" fmla="*/ 69 w 71"/>
                  <a:gd name="T21" fmla="*/ 104 h 106"/>
                  <a:gd name="T22" fmla="*/ 67 w 71"/>
                  <a:gd name="T23" fmla="*/ 106 h 106"/>
                  <a:gd name="T24" fmla="*/ 64 w 71"/>
                  <a:gd name="T25" fmla="*/ 106 h 106"/>
                  <a:gd name="T26" fmla="*/ 60 w 71"/>
                  <a:gd name="T27" fmla="*/ 106 h 106"/>
                  <a:gd name="T28" fmla="*/ 57 w 71"/>
                  <a:gd name="T29" fmla="*/ 105 h 106"/>
                  <a:gd name="T30" fmla="*/ 56 w 71"/>
                  <a:gd name="T31" fmla="*/ 103 h 106"/>
                  <a:gd name="T32" fmla="*/ 52 w 71"/>
                  <a:gd name="T33" fmla="*/ 100 h 106"/>
                  <a:gd name="T34" fmla="*/ 45 w 71"/>
                  <a:gd name="T35" fmla="*/ 90 h 106"/>
                  <a:gd name="T36" fmla="*/ 32 w 71"/>
                  <a:gd name="T37" fmla="*/ 72 h 106"/>
                  <a:gd name="T38" fmla="*/ 22 w 71"/>
                  <a:gd name="T39" fmla="*/ 55 h 106"/>
                  <a:gd name="T40" fmla="*/ 13 w 71"/>
                  <a:gd name="T41" fmla="*/ 37 h 106"/>
                  <a:gd name="T42" fmla="*/ 5 w 71"/>
                  <a:gd name="T43" fmla="*/ 22 h 106"/>
                  <a:gd name="T44" fmla="*/ 1 w 71"/>
                  <a:gd name="T45" fmla="*/ 12 h 106"/>
                  <a:gd name="T46" fmla="*/ 0 w 71"/>
                  <a:gd name="T47" fmla="*/ 6 h 106"/>
                  <a:gd name="T48" fmla="*/ 1 w 71"/>
                  <a:gd name="T49" fmla="*/ 2 h 106"/>
                  <a:gd name="T50" fmla="*/ 4 w 71"/>
                  <a:gd name="T51" fmla="*/ 0 h 106"/>
                  <a:gd name="T52" fmla="*/ 9 w 71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6">
                    <a:moveTo>
                      <a:pt x="9" y="0"/>
                    </a:moveTo>
                    <a:lnTo>
                      <a:pt x="16" y="4"/>
                    </a:lnTo>
                    <a:lnTo>
                      <a:pt x="25" y="14"/>
                    </a:lnTo>
                    <a:lnTo>
                      <a:pt x="34" y="27"/>
                    </a:lnTo>
                    <a:lnTo>
                      <a:pt x="45" y="45"/>
                    </a:lnTo>
                    <a:lnTo>
                      <a:pt x="56" y="63"/>
                    </a:lnTo>
                    <a:lnTo>
                      <a:pt x="65" y="81"/>
                    </a:lnTo>
                    <a:lnTo>
                      <a:pt x="69" y="92"/>
                    </a:lnTo>
                    <a:lnTo>
                      <a:pt x="70" y="96"/>
                    </a:lnTo>
                    <a:lnTo>
                      <a:pt x="71" y="99"/>
                    </a:lnTo>
                    <a:lnTo>
                      <a:pt x="69" y="104"/>
                    </a:lnTo>
                    <a:lnTo>
                      <a:pt x="67" y="106"/>
                    </a:lnTo>
                    <a:lnTo>
                      <a:pt x="64" y="106"/>
                    </a:lnTo>
                    <a:lnTo>
                      <a:pt x="60" y="106"/>
                    </a:lnTo>
                    <a:lnTo>
                      <a:pt x="57" y="105"/>
                    </a:lnTo>
                    <a:lnTo>
                      <a:pt x="56" y="103"/>
                    </a:lnTo>
                    <a:lnTo>
                      <a:pt x="52" y="100"/>
                    </a:lnTo>
                    <a:lnTo>
                      <a:pt x="45" y="90"/>
                    </a:lnTo>
                    <a:lnTo>
                      <a:pt x="32" y="72"/>
                    </a:lnTo>
                    <a:lnTo>
                      <a:pt x="22" y="55"/>
                    </a:lnTo>
                    <a:lnTo>
                      <a:pt x="13" y="37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67" name="Freeform 159"/>
              <p:cNvSpPr>
                <a:spLocks/>
              </p:cNvSpPr>
              <p:nvPr/>
            </p:nvSpPr>
            <p:spPr bwMode="auto">
              <a:xfrm>
                <a:off x="3991" y="3869"/>
                <a:ext cx="71" cy="106"/>
              </a:xfrm>
              <a:custGeom>
                <a:avLst/>
                <a:gdLst>
                  <a:gd name="T0" fmla="*/ 9 w 71"/>
                  <a:gd name="T1" fmla="*/ 0 h 106"/>
                  <a:gd name="T2" fmla="*/ 15 w 71"/>
                  <a:gd name="T3" fmla="*/ 4 h 106"/>
                  <a:gd name="T4" fmla="*/ 24 w 71"/>
                  <a:gd name="T5" fmla="*/ 14 h 106"/>
                  <a:gd name="T6" fmla="*/ 34 w 71"/>
                  <a:gd name="T7" fmla="*/ 27 h 106"/>
                  <a:gd name="T8" fmla="*/ 46 w 71"/>
                  <a:gd name="T9" fmla="*/ 45 h 106"/>
                  <a:gd name="T10" fmla="*/ 56 w 71"/>
                  <a:gd name="T11" fmla="*/ 62 h 106"/>
                  <a:gd name="T12" fmla="*/ 65 w 71"/>
                  <a:gd name="T13" fmla="*/ 81 h 106"/>
                  <a:gd name="T14" fmla="*/ 69 w 71"/>
                  <a:gd name="T15" fmla="*/ 92 h 106"/>
                  <a:gd name="T16" fmla="*/ 70 w 71"/>
                  <a:gd name="T17" fmla="*/ 95 h 106"/>
                  <a:gd name="T18" fmla="*/ 71 w 71"/>
                  <a:gd name="T19" fmla="*/ 99 h 106"/>
                  <a:gd name="T20" fmla="*/ 69 w 71"/>
                  <a:gd name="T21" fmla="*/ 103 h 106"/>
                  <a:gd name="T22" fmla="*/ 67 w 71"/>
                  <a:gd name="T23" fmla="*/ 105 h 106"/>
                  <a:gd name="T24" fmla="*/ 65 w 71"/>
                  <a:gd name="T25" fmla="*/ 106 h 106"/>
                  <a:gd name="T26" fmla="*/ 60 w 71"/>
                  <a:gd name="T27" fmla="*/ 106 h 106"/>
                  <a:gd name="T28" fmla="*/ 57 w 71"/>
                  <a:gd name="T29" fmla="*/ 105 h 106"/>
                  <a:gd name="T30" fmla="*/ 55 w 71"/>
                  <a:gd name="T31" fmla="*/ 103 h 106"/>
                  <a:gd name="T32" fmla="*/ 52 w 71"/>
                  <a:gd name="T33" fmla="*/ 100 h 106"/>
                  <a:gd name="T34" fmla="*/ 45 w 71"/>
                  <a:gd name="T35" fmla="*/ 90 h 106"/>
                  <a:gd name="T36" fmla="*/ 32 w 71"/>
                  <a:gd name="T37" fmla="*/ 71 h 106"/>
                  <a:gd name="T38" fmla="*/ 22 w 71"/>
                  <a:gd name="T39" fmla="*/ 55 h 106"/>
                  <a:gd name="T40" fmla="*/ 12 w 71"/>
                  <a:gd name="T41" fmla="*/ 36 h 106"/>
                  <a:gd name="T42" fmla="*/ 5 w 71"/>
                  <a:gd name="T43" fmla="*/ 22 h 106"/>
                  <a:gd name="T44" fmla="*/ 1 w 71"/>
                  <a:gd name="T45" fmla="*/ 12 h 106"/>
                  <a:gd name="T46" fmla="*/ 0 w 71"/>
                  <a:gd name="T47" fmla="*/ 6 h 106"/>
                  <a:gd name="T48" fmla="*/ 2 w 71"/>
                  <a:gd name="T49" fmla="*/ 2 h 106"/>
                  <a:gd name="T50" fmla="*/ 5 w 71"/>
                  <a:gd name="T51" fmla="*/ 0 h 106"/>
                  <a:gd name="T52" fmla="*/ 9 w 71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6">
                    <a:moveTo>
                      <a:pt x="9" y="0"/>
                    </a:moveTo>
                    <a:lnTo>
                      <a:pt x="15" y="4"/>
                    </a:lnTo>
                    <a:lnTo>
                      <a:pt x="24" y="14"/>
                    </a:lnTo>
                    <a:lnTo>
                      <a:pt x="34" y="27"/>
                    </a:lnTo>
                    <a:lnTo>
                      <a:pt x="46" y="45"/>
                    </a:lnTo>
                    <a:lnTo>
                      <a:pt x="56" y="62"/>
                    </a:lnTo>
                    <a:lnTo>
                      <a:pt x="65" y="81"/>
                    </a:lnTo>
                    <a:lnTo>
                      <a:pt x="69" y="92"/>
                    </a:lnTo>
                    <a:lnTo>
                      <a:pt x="70" y="95"/>
                    </a:lnTo>
                    <a:lnTo>
                      <a:pt x="71" y="99"/>
                    </a:lnTo>
                    <a:lnTo>
                      <a:pt x="69" y="103"/>
                    </a:lnTo>
                    <a:lnTo>
                      <a:pt x="67" y="105"/>
                    </a:lnTo>
                    <a:lnTo>
                      <a:pt x="65" y="106"/>
                    </a:lnTo>
                    <a:lnTo>
                      <a:pt x="60" y="106"/>
                    </a:lnTo>
                    <a:lnTo>
                      <a:pt x="57" y="105"/>
                    </a:lnTo>
                    <a:lnTo>
                      <a:pt x="55" y="103"/>
                    </a:lnTo>
                    <a:lnTo>
                      <a:pt x="52" y="100"/>
                    </a:lnTo>
                    <a:lnTo>
                      <a:pt x="45" y="90"/>
                    </a:lnTo>
                    <a:lnTo>
                      <a:pt x="32" y="71"/>
                    </a:lnTo>
                    <a:lnTo>
                      <a:pt x="22" y="55"/>
                    </a:lnTo>
                    <a:lnTo>
                      <a:pt x="12" y="36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68" name="Freeform 160"/>
              <p:cNvSpPr>
                <a:spLocks/>
              </p:cNvSpPr>
              <p:nvPr/>
            </p:nvSpPr>
            <p:spPr bwMode="auto">
              <a:xfrm>
                <a:off x="4006" y="3867"/>
                <a:ext cx="59" cy="17"/>
              </a:xfrm>
              <a:custGeom>
                <a:avLst/>
                <a:gdLst>
                  <a:gd name="T0" fmla="*/ 0 w 59"/>
                  <a:gd name="T1" fmla="*/ 1 h 17"/>
                  <a:gd name="T2" fmla="*/ 1 w 59"/>
                  <a:gd name="T3" fmla="*/ 0 h 17"/>
                  <a:gd name="T4" fmla="*/ 2 w 59"/>
                  <a:gd name="T5" fmla="*/ 0 h 17"/>
                  <a:gd name="T6" fmla="*/ 3 w 59"/>
                  <a:gd name="T7" fmla="*/ 0 h 17"/>
                  <a:gd name="T8" fmla="*/ 6 w 59"/>
                  <a:gd name="T9" fmla="*/ 0 h 17"/>
                  <a:gd name="T10" fmla="*/ 10 w 59"/>
                  <a:gd name="T11" fmla="*/ 1 h 17"/>
                  <a:gd name="T12" fmla="*/ 18 w 59"/>
                  <a:gd name="T13" fmla="*/ 3 h 17"/>
                  <a:gd name="T14" fmla="*/ 26 w 59"/>
                  <a:gd name="T15" fmla="*/ 5 h 17"/>
                  <a:gd name="T16" fmla="*/ 34 w 59"/>
                  <a:gd name="T17" fmla="*/ 7 h 17"/>
                  <a:gd name="T18" fmla="*/ 41 w 59"/>
                  <a:gd name="T19" fmla="*/ 9 h 17"/>
                  <a:gd name="T20" fmla="*/ 49 w 59"/>
                  <a:gd name="T21" fmla="*/ 11 h 17"/>
                  <a:gd name="T22" fmla="*/ 53 w 59"/>
                  <a:gd name="T23" fmla="*/ 12 h 17"/>
                  <a:gd name="T24" fmla="*/ 56 w 59"/>
                  <a:gd name="T25" fmla="*/ 13 h 17"/>
                  <a:gd name="T26" fmla="*/ 56 w 59"/>
                  <a:gd name="T27" fmla="*/ 14 h 17"/>
                  <a:gd name="T28" fmla="*/ 58 w 59"/>
                  <a:gd name="T29" fmla="*/ 14 h 17"/>
                  <a:gd name="T30" fmla="*/ 58 w 59"/>
                  <a:gd name="T31" fmla="*/ 15 h 17"/>
                  <a:gd name="T32" fmla="*/ 59 w 59"/>
                  <a:gd name="T33" fmla="*/ 16 h 17"/>
                  <a:gd name="T34" fmla="*/ 59 w 59"/>
                  <a:gd name="T35" fmla="*/ 17 h 17"/>
                  <a:gd name="T36" fmla="*/ 58 w 59"/>
                  <a:gd name="T37" fmla="*/ 17 h 17"/>
                  <a:gd name="T38" fmla="*/ 57 w 59"/>
                  <a:gd name="T39" fmla="*/ 17 h 17"/>
                  <a:gd name="T40" fmla="*/ 56 w 59"/>
                  <a:gd name="T41" fmla="*/ 17 h 17"/>
                  <a:gd name="T42" fmla="*/ 55 w 59"/>
                  <a:gd name="T43" fmla="*/ 17 h 17"/>
                  <a:gd name="T44" fmla="*/ 52 w 59"/>
                  <a:gd name="T45" fmla="*/ 17 h 17"/>
                  <a:gd name="T46" fmla="*/ 50 w 59"/>
                  <a:gd name="T47" fmla="*/ 16 h 17"/>
                  <a:gd name="T48" fmla="*/ 44 w 59"/>
                  <a:gd name="T49" fmla="*/ 16 h 17"/>
                  <a:gd name="T50" fmla="*/ 38 w 59"/>
                  <a:gd name="T51" fmla="*/ 14 h 17"/>
                  <a:gd name="T52" fmla="*/ 31 w 59"/>
                  <a:gd name="T53" fmla="*/ 12 h 17"/>
                  <a:gd name="T54" fmla="*/ 23 w 59"/>
                  <a:gd name="T55" fmla="*/ 10 h 17"/>
                  <a:gd name="T56" fmla="*/ 16 w 59"/>
                  <a:gd name="T57" fmla="*/ 9 h 17"/>
                  <a:gd name="T58" fmla="*/ 11 w 59"/>
                  <a:gd name="T59" fmla="*/ 7 h 17"/>
                  <a:gd name="T60" fmla="*/ 7 w 59"/>
                  <a:gd name="T61" fmla="*/ 6 h 17"/>
                  <a:gd name="T62" fmla="*/ 2 w 59"/>
                  <a:gd name="T63" fmla="*/ 4 h 17"/>
                  <a:gd name="T64" fmla="*/ 0 w 59"/>
                  <a:gd name="T65" fmla="*/ 3 h 17"/>
                  <a:gd name="T66" fmla="*/ 0 w 59"/>
                  <a:gd name="T67" fmla="*/ 2 h 17"/>
                  <a:gd name="T68" fmla="*/ 0 w 59"/>
                  <a:gd name="T69" fmla="*/ 2 h 17"/>
                  <a:gd name="T70" fmla="*/ 0 w 59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9" h="17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8" y="3"/>
                    </a:lnTo>
                    <a:lnTo>
                      <a:pt x="26" y="5"/>
                    </a:lnTo>
                    <a:lnTo>
                      <a:pt x="34" y="7"/>
                    </a:lnTo>
                    <a:lnTo>
                      <a:pt x="41" y="9"/>
                    </a:lnTo>
                    <a:lnTo>
                      <a:pt x="49" y="11"/>
                    </a:lnTo>
                    <a:lnTo>
                      <a:pt x="53" y="12"/>
                    </a:lnTo>
                    <a:lnTo>
                      <a:pt x="56" y="13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58" y="15"/>
                    </a:lnTo>
                    <a:lnTo>
                      <a:pt x="59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7" y="17"/>
                    </a:lnTo>
                    <a:lnTo>
                      <a:pt x="56" y="17"/>
                    </a:lnTo>
                    <a:lnTo>
                      <a:pt x="55" y="17"/>
                    </a:lnTo>
                    <a:lnTo>
                      <a:pt x="52" y="17"/>
                    </a:lnTo>
                    <a:lnTo>
                      <a:pt x="50" y="16"/>
                    </a:lnTo>
                    <a:lnTo>
                      <a:pt x="44" y="16"/>
                    </a:lnTo>
                    <a:lnTo>
                      <a:pt x="38" y="14"/>
                    </a:lnTo>
                    <a:lnTo>
                      <a:pt x="31" y="12"/>
                    </a:lnTo>
                    <a:lnTo>
                      <a:pt x="23" y="10"/>
                    </a:lnTo>
                    <a:lnTo>
                      <a:pt x="16" y="9"/>
                    </a:lnTo>
                    <a:lnTo>
                      <a:pt x="11" y="7"/>
                    </a:lnTo>
                    <a:lnTo>
                      <a:pt x="7" y="6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69" name="Freeform 161"/>
              <p:cNvSpPr>
                <a:spLocks/>
              </p:cNvSpPr>
              <p:nvPr/>
            </p:nvSpPr>
            <p:spPr bwMode="auto">
              <a:xfrm>
                <a:off x="4006" y="3866"/>
                <a:ext cx="60" cy="17"/>
              </a:xfrm>
              <a:custGeom>
                <a:avLst/>
                <a:gdLst>
                  <a:gd name="T0" fmla="*/ 1 w 60"/>
                  <a:gd name="T1" fmla="*/ 1 h 17"/>
                  <a:gd name="T2" fmla="*/ 2 w 60"/>
                  <a:gd name="T3" fmla="*/ 0 h 17"/>
                  <a:gd name="T4" fmla="*/ 3 w 60"/>
                  <a:gd name="T5" fmla="*/ 0 h 17"/>
                  <a:gd name="T6" fmla="*/ 4 w 60"/>
                  <a:gd name="T7" fmla="*/ 0 h 17"/>
                  <a:gd name="T8" fmla="*/ 6 w 60"/>
                  <a:gd name="T9" fmla="*/ 0 h 17"/>
                  <a:gd name="T10" fmla="*/ 10 w 60"/>
                  <a:gd name="T11" fmla="*/ 1 h 17"/>
                  <a:gd name="T12" fmla="*/ 19 w 60"/>
                  <a:gd name="T13" fmla="*/ 2 h 17"/>
                  <a:gd name="T14" fmla="*/ 28 w 60"/>
                  <a:gd name="T15" fmla="*/ 4 h 17"/>
                  <a:gd name="T16" fmla="*/ 34 w 60"/>
                  <a:gd name="T17" fmla="*/ 6 h 17"/>
                  <a:gd name="T18" fmla="*/ 43 w 60"/>
                  <a:gd name="T19" fmla="*/ 9 h 17"/>
                  <a:gd name="T20" fmla="*/ 50 w 60"/>
                  <a:gd name="T21" fmla="*/ 10 h 17"/>
                  <a:gd name="T22" fmla="*/ 54 w 60"/>
                  <a:gd name="T23" fmla="*/ 12 h 17"/>
                  <a:gd name="T24" fmla="*/ 56 w 60"/>
                  <a:gd name="T25" fmla="*/ 13 h 17"/>
                  <a:gd name="T26" fmla="*/ 58 w 60"/>
                  <a:gd name="T27" fmla="*/ 13 h 17"/>
                  <a:gd name="T28" fmla="*/ 59 w 60"/>
                  <a:gd name="T29" fmla="*/ 14 h 17"/>
                  <a:gd name="T30" fmla="*/ 59 w 60"/>
                  <a:gd name="T31" fmla="*/ 15 h 17"/>
                  <a:gd name="T32" fmla="*/ 60 w 60"/>
                  <a:gd name="T33" fmla="*/ 15 h 17"/>
                  <a:gd name="T34" fmla="*/ 60 w 60"/>
                  <a:gd name="T35" fmla="*/ 16 h 17"/>
                  <a:gd name="T36" fmla="*/ 59 w 60"/>
                  <a:gd name="T37" fmla="*/ 17 h 17"/>
                  <a:gd name="T38" fmla="*/ 58 w 60"/>
                  <a:gd name="T39" fmla="*/ 17 h 17"/>
                  <a:gd name="T40" fmla="*/ 56 w 60"/>
                  <a:gd name="T41" fmla="*/ 17 h 17"/>
                  <a:gd name="T42" fmla="*/ 56 w 60"/>
                  <a:gd name="T43" fmla="*/ 17 h 17"/>
                  <a:gd name="T44" fmla="*/ 53 w 60"/>
                  <a:gd name="T45" fmla="*/ 16 h 17"/>
                  <a:gd name="T46" fmla="*/ 50 w 60"/>
                  <a:gd name="T47" fmla="*/ 16 h 17"/>
                  <a:gd name="T48" fmla="*/ 46 w 60"/>
                  <a:gd name="T49" fmla="*/ 15 h 17"/>
                  <a:gd name="T50" fmla="*/ 40 w 60"/>
                  <a:gd name="T51" fmla="*/ 14 h 17"/>
                  <a:gd name="T52" fmla="*/ 32 w 60"/>
                  <a:gd name="T53" fmla="*/ 12 h 17"/>
                  <a:gd name="T54" fmla="*/ 24 w 60"/>
                  <a:gd name="T55" fmla="*/ 10 h 17"/>
                  <a:gd name="T56" fmla="*/ 17 w 60"/>
                  <a:gd name="T57" fmla="*/ 8 h 17"/>
                  <a:gd name="T58" fmla="*/ 13 w 60"/>
                  <a:gd name="T59" fmla="*/ 7 h 17"/>
                  <a:gd name="T60" fmla="*/ 8 w 60"/>
                  <a:gd name="T61" fmla="*/ 5 h 17"/>
                  <a:gd name="T62" fmla="*/ 3 w 60"/>
                  <a:gd name="T63" fmla="*/ 3 h 17"/>
                  <a:gd name="T64" fmla="*/ 1 w 60"/>
                  <a:gd name="T65" fmla="*/ 2 h 17"/>
                  <a:gd name="T66" fmla="*/ 0 w 60"/>
                  <a:gd name="T67" fmla="*/ 1 h 17"/>
                  <a:gd name="T68" fmla="*/ 1 w 60"/>
                  <a:gd name="T69" fmla="*/ 1 h 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0" h="17">
                    <a:moveTo>
                      <a:pt x="1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9" y="2"/>
                    </a:lnTo>
                    <a:lnTo>
                      <a:pt x="28" y="4"/>
                    </a:lnTo>
                    <a:lnTo>
                      <a:pt x="34" y="6"/>
                    </a:lnTo>
                    <a:lnTo>
                      <a:pt x="43" y="9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56" y="13"/>
                    </a:lnTo>
                    <a:lnTo>
                      <a:pt x="58" y="13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0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6" y="17"/>
                    </a:lnTo>
                    <a:lnTo>
                      <a:pt x="53" y="16"/>
                    </a:lnTo>
                    <a:lnTo>
                      <a:pt x="50" y="16"/>
                    </a:lnTo>
                    <a:lnTo>
                      <a:pt x="46" y="15"/>
                    </a:lnTo>
                    <a:lnTo>
                      <a:pt x="40" y="14"/>
                    </a:lnTo>
                    <a:lnTo>
                      <a:pt x="32" y="12"/>
                    </a:lnTo>
                    <a:lnTo>
                      <a:pt x="24" y="10"/>
                    </a:lnTo>
                    <a:lnTo>
                      <a:pt x="17" y="8"/>
                    </a:lnTo>
                    <a:lnTo>
                      <a:pt x="13" y="7"/>
                    </a:lnTo>
                    <a:lnTo>
                      <a:pt x="8" y="5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70" name="Freeform 162"/>
              <p:cNvSpPr>
                <a:spLocks/>
              </p:cNvSpPr>
              <p:nvPr/>
            </p:nvSpPr>
            <p:spPr bwMode="auto">
              <a:xfrm>
                <a:off x="3999" y="3870"/>
                <a:ext cx="51" cy="34"/>
              </a:xfrm>
              <a:custGeom>
                <a:avLst/>
                <a:gdLst>
                  <a:gd name="T0" fmla="*/ 4 w 51"/>
                  <a:gd name="T1" fmla="*/ 1 h 34"/>
                  <a:gd name="T2" fmla="*/ 7 w 51"/>
                  <a:gd name="T3" fmla="*/ 1 h 34"/>
                  <a:gd name="T4" fmla="*/ 10 w 51"/>
                  <a:gd name="T5" fmla="*/ 4 h 34"/>
                  <a:gd name="T6" fmla="*/ 17 w 51"/>
                  <a:gd name="T7" fmla="*/ 7 h 34"/>
                  <a:gd name="T8" fmla="*/ 27 w 51"/>
                  <a:gd name="T9" fmla="*/ 13 h 34"/>
                  <a:gd name="T10" fmla="*/ 35 w 51"/>
                  <a:gd name="T11" fmla="*/ 19 h 34"/>
                  <a:gd name="T12" fmla="*/ 41 w 51"/>
                  <a:gd name="T13" fmla="*/ 23 h 34"/>
                  <a:gd name="T14" fmla="*/ 48 w 51"/>
                  <a:gd name="T15" fmla="*/ 28 h 34"/>
                  <a:gd name="T16" fmla="*/ 49 w 51"/>
                  <a:gd name="T17" fmla="*/ 30 h 34"/>
                  <a:gd name="T18" fmla="*/ 50 w 51"/>
                  <a:gd name="T19" fmla="*/ 31 h 34"/>
                  <a:gd name="T20" fmla="*/ 51 w 51"/>
                  <a:gd name="T21" fmla="*/ 32 h 34"/>
                  <a:gd name="T22" fmla="*/ 51 w 51"/>
                  <a:gd name="T23" fmla="*/ 33 h 34"/>
                  <a:gd name="T24" fmla="*/ 50 w 51"/>
                  <a:gd name="T25" fmla="*/ 33 h 34"/>
                  <a:gd name="T26" fmla="*/ 48 w 51"/>
                  <a:gd name="T27" fmla="*/ 34 h 34"/>
                  <a:gd name="T28" fmla="*/ 47 w 51"/>
                  <a:gd name="T29" fmla="*/ 33 h 34"/>
                  <a:gd name="T30" fmla="*/ 44 w 51"/>
                  <a:gd name="T31" fmla="*/ 33 h 34"/>
                  <a:gd name="T32" fmla="*/ 43 w 51"/>
                  <a:gd name="T33" fmla="*/ 32 h 34"/>
                  <a:gd name="T34" fmla="*/ 40 w 51"/>
                  <a:gd name="T35" fmla="*/ 31 h 34"/>
                  <a:gd name="T36" fmla="*/ 33 w 51"/>
                  <a:gd name="T37" fmla="*/ 27 h 34"/>
                  <a:gd name="T38" fmla="*/ 26 w 51"/>
                  <a:gd name="T39" fmla="*/ 23 h 34"/>
                  <a:gd name="T40" fmla="*/ 17 w 51"/>
                  <a:gd name="T41" fmla="*/ 17 h 34"/>
                  <a:gd name="T42" fmla="*/ 9 w 51"/>
                  <a:gd name="T43" fmla="*/ 11 h 34"/>
                  <a:gd name="T44" fmla="*/ 4 w 51"/>
                  <a:gd name="T45" fmla="*/ 7 h 34"/>
                  <a:gd name="T46" fmla="*/ 1 w 51"/>
                  <a:gd name="T47" fmla="*/ 4 h 34"/>
                  <a:gd name="T48" fmla="*/ 0 w 51"/>
                  <a:gd name="T49" fmla="*/ 2 h 34"/>
                  <a:gd name="T50" fmla="*/ 1 w 51"/>
                  <a:gd name="T51" fmla="*/ 1 h 34"/>
                  <a:gd name="T52" fmla="*/ 1 w 51"/>
                  <a:gd name="T53" fmla="*/ 0 h 34"/>
                  <a:gd name="T54" fmla="*/ 4 w 51"/>
                  <a:gd name="T55" fmla="*/ 1 h 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1" h="34">
                    <a:moveTo>
                      <a:pt x="4" y="1"/>
                    </a:moveTo>
                    <a:lnTo>
                      <a:pt x="7" y="1"/>
                    </a:lnTo>
                    <a:lnTo>
                      <a:pt x="10" y="4"/>
                    </a:lnTo>
                    <a:lnTo>
                      <a:pt x="17" y="7"/>
                    </a:lnTo>
                    <a:lnTo>
                      <a:pt x="27" y="13"/>
                    </a:lnTo>
                    <a:lnTo>
                      <a:pt x="35" y="19"/>
                    </a:lnTo>
                    <a:lnTo>
                      <a:pt x="41" y="23"/>
                    </a:lnTo>
                    <a:lnTo>
                      <a:pt x="48" y="28"/>
                    </a:lnTo>
                    <a:lnTo>
                      <a:pt x="49" y="30"/>
                    </a:lnTo>
                    <a:lnTo>
                      <a:pt x="50" y="31"/>
                    </a:lnTo>
                    <a:lnTo>
                      <a:pt x="51" y="32"/>
                    </a:lnTo>
                    <a:lnTo>
                      <a:pt x="51" y="33"/>
                    </a:lnTo>
                    <a:lnTo>
                      <a:pt x="50" y="33"/>
                    </a:lnTo>
                    <a:lnTo>
                      <a:pt x="48" y="34"/>
                    </a:lnTo>
                    <a:lnTo>
                      <a:pt x="47" y="33"/>
                    </a:lnTo>
                    <a:lnTo>
                      <a:pt x="44" y="33"/>
                    </a:lnTo>
                    <a:lnTo>
                      <a:pt x="43" y="32"/>
                    </a:lnTo>
                    <a:lnTo>
                      <a:pt x="40" y="31"/>
                    </a:lnTo>
                    <a:lnTo>
                      <a:pt x="33" y="27"/>
                    </a:lnTo>
                    <a:lnTo>
                      <a:pt x="26" y="23"/>
                    </a:lnTo>
                    <a:lnTo>
                      <a:pt x="17" y="17"/>
                    </a:lnTo>
                    <a:lnTo>
                      <a:pt x="9" y="11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71" name="Freeform 163"/>
              <p:cNvSpPr>
                <a:spLocks/>
              </p:cNvSpPr>
              <p:nvPr/>
            </p:nvSpPr>
            <p:spPr bwMode="auto">
              <a:xfrm>
                <a:off x="4000" y="3869"/>
                <a:ext cx="50" cy="33"/>
              </a:xfrm>
              <a:custGeom>
                <a:avLst/>
                <a:gdLst>
                  <a:gd name="T0" fmla="*/ 3 w 50"/>
                  <a:gd name="T1" fmla="*/ 0 h 33"/>
                  <a:gd name="T2" fmla="*/ 6 w 50"/>
                  <a:gd name="T3" fmla="*/ 1 h 33"/>
                  <a:gd name="T4" fmla="*/ 11 w 50"/>
                  <a:gd name="T5" fmla="*/ 4 h 33"/>
                  <a:gd name="T6" fmla="*/ 17 w 50"/>
                  <a:gd name="T7" fmla="*/ 7 h 33"/>
                  <a:gd name="T8" fmla="*/ 27 w 50"/>
                  <a:gd name="T9" fmla="*/ 13 h 33"/>
                  <a:gd name="T10" fmla="*/ 35 w 50"/>
                  <a:gd name="T11" fmla="*/ 18 h 33"/>
                  <a:gd name="T12" fmla="*/ 41 w 50"/>
                  <a:gd name="T13" fmla="*/ 23 h 33"/>
                  <a:gd name="T14" fmla="*/ 47 w 50"/>
                  <a:gd name="T15" fmla="*/ 27 h 33"/>
                  <a:gd name="T16" fmla="*/ 49 w 50"/>
                  <a:gd name="T17" fmla="*/ 29 h 33"/>
                  <a:gd name="T18" fmla="*/ 50 w 50"/>
                  <a:gd name="T19" fmla="*/ 31 h 33"/>
                  <a:gd name="T20" fmla="*/ 50 w 50"/>
                  <a:gd name="T21" fmla="*/ 32 h 33"/>
                  <a:gd name="T22" fmla="*/ 50 w 50"/>
                  <a:gd name="T23" fmla="*/ 32 h 33"/>
                  <a:gd name="T24" fmla="*/ 50 w 50"/>
                  <a:gd name="T25" fmla="*/ 33 h 33"/>
                  <a:gd name="T26" fmla="*/ 48 w 50"/>
                  <a:gd name="T27" fmla="*/ 33 h 33"/>
                  <a:gd name="T28" fmla="*/ 46 w 50"/>
                  <a:gd name="T29" fmla="*/ 33 h 33"/>
                  <a:gd name="T30" fmla="*/ 44 w 50"/>
                  <a:gd name="T31" fmla="*/ 32 h 33"/>
                  <a:gd name="T32" fmla="*/ 43 w 50"/>
                  <a:gd name="T33" fmla="*/ 32 h 33"/>
                  <a:gd name="T34" fmla="*/ 40 w 50"/>
                  <a:gd name="T35" fmla="*/ 31 h 33"/>
                  <a:gd name="T36" fmla="*/ 33 w 50"/>
                  <a:gd name="T37" fmla="*/ 27 h 33"/>
                  <a:gd name="T38" fmla="*/ 26 w 50"/>
                  <a:gd name="T39" fmla="*/ 23 h 33"/>
                  <a:gd name="T40" fmla="*/ 17 w 50"/>
                  <a:gd name="T41" fmla="*/ 17 h 33"/>
                  <a:gd name="T42" fmla="*/ 9 w 50"/>
                  <a:gd name="T43" fmla="*/ 11 h 33"/>
                  <a:gd name="T44" fmla="*/ 3 w 50"/>
                  <a:gd name="T45" fmla="*/ 6 h 33"/>
                  <a:gd name="T46" fmla="*/ 1 w 50"/>
                  <a:gd name="T47" fmla="*/ 4 h 33"/>
                  <a:gd name="T48" fmla="*/ 0 w 50"/>
                  <a:gd name="T49" fmla="*/ 2 h 33"/>
                  <a:gd name="T50" fmla="*/ 0 w 50"/>
                  <a:gd name="T51" fmla="*/ 0 h 33"/>
                  <a:gd name="T52" fmla="*/ 1 w 50"/>
                  <a:gd name="T53" fmla="*/ 0 h 33"/>
                  <a:gd name="T54" fmla="*/ 3 w 50"/>
                  <a:gd name="T55" fmla="*/ 0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" h="33">
                    <a:moveTo>
                      <a:pt x="3" y="0"/>
                    </a:moveTo>
                    <a:lnTo>
                      <a:pt x="6" y="1"/>
                    </a:lnTo>
                    <a:lnTo>
                      <a:pt x="11" y="4"/>
                    </a:lnTo>
                    <a:lnTo>
                      <a:pt x="17" y="7"/>
                    </a:lnTo>
                    <a:lnTo>
                      <a:pt x="27" y="13"/>
                    </a:lnTo>
                    <a:lnTo>
                      <a:pt x="35" y="18"/>
                    </a:lnTo>
                    <a:lnTo>
                      <a:pt x="41" y="23"/>
                    </a:lnTo>
                    <a:lnTo>
                      <a:pt x="47" y="27"/>
                    </a:lnTo>
                    <a:lnTo>
                      <a:pt x="49" y="29"/>
                    </a:lnTo>
                    <a:lnTo>
                      <a:pt x="50" y="31"/>
                    </a:lnTo>
                    <a:lnTo>
                      <a:pt x="50" y="32"/>
                    </a:lnTo>
                    <a:lnTo>
                      <a:pt x="50" y="33"/>
                    </a:lnTo>
                    <a:lnTo>
                      <a:pt x="48" y="33"/>
                    </a:lnTo>
                    <a:lnTo>
                      <a:pt x="46" y="33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0" y="31"/>
                    </a:lnTo>
                    <a:lnTo>
                      <a:pt x="33" y="27"/>
                    </a:lnTo>
                    <a:lnTo>
                      <a:pt x="26" y="23"/>
                    </a:lnTo>
                    <a:lnTo>
                      <a:pt x="17" y="17"/>
                    </a:lnTo>
                    <a:lnTo>
                      <a:pt x="9" y="11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72" name="Freeform 164"/>
              <p:cNvSpPr>
                <a:spLocks/>
              </p:cNvSpPr>
              <p:nvPr/>
            </p:nvSpPr>
            <p:spPr bwMode="auto">
              <a:xfrm>
                <a:off x="3991" y="3876"/>
                <a:ext cx="28" cy="30"/>
              </a:xfrm>
              <a:custGeom>
                <a:avLst/>
                <a:gdLst>
                  <a:gd name="T0" fmla="*/ 4 w 28"/>
                  <a:gd name="T1" fmla="*/ 0 h 30"/>
                  <a:gd name="T2" fmla="*/ 7 w 28"/>
                  <a:gd name="T3" fmla="*/ 0 h 30"/>
                  <a:gd name="T4" fmla="*/ 10 w 28"/>
                  <a:gd name="T5" fmla="*/ 3 h 30"/>
                  <a:gd name="T6" fmla="*/ 14 w 28"/>
                  <a:gd name="T7" fmla="*/ 7 h 30"/>
                  <a:gd name="T8" fmla="*/ 18 w 28"/>
                  <a:gd name="T9" fmla="*/ 12 h 30"/>
                  <a:gd name="T10" fmla="*/ 22 w 28"/>
                  <a:gd name="T11" fmla="*/ 17 h 30"/>
                  <a:gd name="T12" fmla="*/ 25 w 28"/>
                  <a:gd name="T13" fmla="*/ 23 h 30"/>
                  <a:gd name="T14" fmla="*/ 28 w 28"/>
                  <a:gd name="T15" fmla="*/ 25 h 30"/>
                  <a:gd name="T16" fmla="*/ 28 w 28"/>
                  <a:gd name="T17" fmla="*/ 27 h 30"/>
                  <a:gd name="T18" fmla="*/ 28 w 28"/>
                  <a:gd name="T19" fmla="*/ 28 h 30"/>
                  <a:gd name="T20" fmla="*/ 28 w 28"/>
                  <a:gd name="T21" fmla="*/ 29 h 30"/>
                  <a:gd name="T22" fmla="*/ 26 w 28"/>
                  <a:gd name="T23" fmla="*/ 30 h 30"/>
                  <a:gd name="T24" fmla="*/ 25 w 28"/>
                  <a:gd name="T25" fmla="*/ 30 h 30"/>
                  <a:gd name="T26" fmla="*/ 24 w 28"/>
                  <a:gd name="T27" fmla="*/ 30 h 30"/>
                  <a:gd name="T28" fmla="*/ 23 w 28"/>
                  <a:gd name="T29" fmla="*/ 29 h 30"/>
                  <a:gd name="T30" fmla="*/ 22 w 28"/>
                  <a:gd name="T31" fmla="*/ 29 h 30"/>
                  <a:gd name="T32" fmla="*/ 21 w 28"/>
                  <a:gd name="T33" fmla="*/ 28 h 30"/>
                  <a:gd name="T34" fmla="*/ 18 w 28"/>
                  <a:gd name="T35" fmla="*/ 25 h 30"/>
                  <a:gd name="T36" fmla="*/ 13 w 28"/>
                  <a:gd name="T37" fmla="*/ 20 h 30"/>
                  <a:gd name="T38" fmla="*/ 9 w 28"/>
                  <a:gd name="T39" fmla="*/ 15 h 30"/>
                  <a:gd name="T40" fmla="*/ 5 w 28"/>
                  <a:gd name="T41" fmla="*/ 10 h 30"/>
                  <a:gd name="T42" fmla="*/ 3 w 28"/>
                  <a:gd name="T43" fmla="*/ 6 h 30"/>
                  <a:gd name="T44" fmla="*/ 1 w 28"/>
                  <a:gd name="T45" fmla="*/ 3 h 30"/>
                  <a:gd name="T46" fmla="*/ 0 w 28"/>
                  <a:gd name="T47" fmla="*/ 1 h 30"/>
                  <a:gd name="T48" fmla="*/ 1 w 28"/>
                  <a:gd name="T49" fmla="*/ 0 h 30"/>
                  <a:gd name="T50" fmla="*/ 3 w 28"/>
                  <a:gd name="T51" fmla="*/ 0 h 30"/>
                  <a:gd name="T52" fmla="*/ 4 w 28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8" h="30">
                    <a:moveTo>
                      <a:pt x="4" y="0"/>
                    </a:moveTo>
                    <a:lnTo>
                      <a:pt x="7" y="0"/>
                    </a:lnTo>
                    <a:lnTo>
                      <a:pt x="10" y="3"/>
                    </a:lnTo>
                    <a:lnTo>
                      <a:pt x="14" y="7"/>
                    </a:lnTo>
                    <a:lnTo>
                      <a:pt x="18" y="12"/>
                    </a:lnTo>
                    <a:lnTo>
                      <a:pt x="22" y="17"/>
                    </a:lnTo>
                    <a:lnTo>
                      <a:pt x="25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2" y="29"/>
                    </a:lnTo>
                    <a:lnTo>
                      <a:pt x="21" y="28"/>
                    </a:lnTo>
                    <a:lnTo>
                      <a:pt x="18" y="25"/>
                    </a:lnTo>
                    <a:lnTo>
                      <a:pt x="13" y="20"/>
                    </a:lnTo>
                    <a:lnTo>
                      <a:pt x="9" y="15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73" name="Freeform 165"/>
              <p:cNvSpPr>
                <a:spLocks/>
              </p:cNvSpPr>
              <p:nvPr/>
            </p:nvSpPr>
            <p:spPr bwMode="auto">
              <a:xfrm>
                <a:off x="3993" y="3875"/>
                <a:ext cx="27" cy="30"/>
              </a:xfrm>
              <a:custGeom>
                <a:avLst/>
                <a:gdLst>
                  <a:gd name="T0" fmla="*/ 4 w 27"/>
                  <a:gd name="T1" fmla="*/ 0 h 30"/>
                  <a:gd name="T2" fmla="*/ 6 w 27"/>
                  <a:gd name="T3" fmla="*/ 1 h 30"/>
                  <a:gd name="T4" fmla="*/ 10 w 27"/>
                  <a:gd name="T5" fmla="*/ 3 h 30"/>
                  <a:gd name="T6" fmla="*/ 13 w 27"/>
                  <a:gd name="T7" fmla="*/ 7 h 30"/>
                  <a:gd name="T8" fmla="*/ 17 w 27"/>
                  <a:gd name="T9" fmla="*/ 12 h 30"/>
                  <a:gd name="T10" fmla="*/ 22 w 27"/>
                  <a:gd name="T11" fmla="*/ 17 h 30"/>
                  <a:gd name="T12" fmla="*/ 26 w 27"/>
                  <a:gd name="T13" fmla="*/ 23 h 30"/>
                  <a:gd name="T14" fmla="*/ 27 w 27"/>
                  <a:gd name="T15" fmla="*/ 26 h 30"/>
                  <a:gd name="T16" fmla="*/ 27 w 27"/>
                  <a:gd name="T17" fmla="*/ 26 h 30"/>
                  <a:gd name="T18" fmla="*/ 27 w 27"/>
                  <a:gd name="T19" fmla="*/ 28 h 30"/>
                  <a:gd name="T20" fmla="*/ 27 w 27"/>
                  <a:gd name="T21" fmla="*/ 29 h 30"/>
                  <a:gd name="T22" fmla="*/ 26 w 27"/>
                  <a:gd name="T23" fmla="*/ 30 h 30"/>
                  <a:gd name="T24" fmla="*/ 23 w 27"/>
                  <a:gd name="T25" fmla="*/ 30 h 30"/>
                  <a:gd name="T26" fmla="*/ 22 w 27"/>
                  <a:gd name="T27" fmla="*/ 29 h 30"/>
                  <a:gd name="T28" fmla="*/ 22 w 27"/>
                  <a:gd name="T29" fmla="*/ 29 h 30"/>
                  <a:gd name="T30" fmla="*/ 20 w 27"/>
                  <a:gd name="T31" fmla="*/ 28 h 30"/>
                  <a:gd name="T32" fmla="*/ 17 w 27"/>
                  <a:gd name="T33" fmla="*/ 25 h 30"/>
                  <a:gd name="T34" fmla="*/ 13 w 27"/>
                  <a:gd name="T35" fmla="*/ 20 h 30"/>
                  <a:gd name="T36" fmla="*/ 8 w 27"/>
                  <a:gd name="T37" fmla="*/ 15 h 30"/>
                  <a:gd name="T38" fmla="*/ 5 w 27"/>
                  <a:gd name="T39" fmla="*/ 10 h 30"/>
                  <a:gd name="T40" fmla="*/ 2 w 27"/>
                  <a:gd name="T41" fmla="*/ 6 h 30"/>
                  <a:gd name="T42" fmla="*/ 1 w 27"/>
                  <a:gd name="T43" fmla="*/ 3 h 30"/>
                  <a:gd name="T44" fmla="*/ 0 w 27"/>
                  <a:gd name="T45" fmla="*/ 1 h 30"/>
                  <a:gd name="T46" fmla="*/ 1 w 27"/>
                  <a:gd name="T47" fmla="*/ 0 h 30"/>
                  <a:gd name="T48" fmla="*/ 1 w 27"/>
                  <a:gd name="T49" fmla="*/ 0 h 30"/>
                  <a:gd name="T50" fmla="*/ 4 w 27"/>
                  <a:gd name="T51" fmla="*/ 0 h 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7" h="30">
                    <a:moveTo>
                      <a:pt x="4" y="0"/>
                    </a:moveTo>
                    <a:lnTo>
                      <a:pt x="6" y="1"/>
                    </a:lnTo>
                    <a:lnTo>
                      <a:pt x="10" y="3"/>
                    </a:lnTo>
                    <a:lnTo>
                      <a:pt x="13" y="7"/>
                    </a:lnTo>
                    <a:lnTo>
                      <a:pt x="17" y="12"/>
                    </a:lnTo>
                    <a:lnTo>
                      <a:pt x="22" y="17"/>
                    </a:lnTo>
                    <a:lnTo>
                      <a:pt x="26" y="23"/>
                    </a:lnTo>
                    <a:lnTo>
                      <a:pt x="27" y="26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26" y="30"/>
                    </a:lnTo>
                    <a:lnTo>
                      <a:pt x="23" y="30"/>
                    </a:lnTo>
                    <a:lnTo>
                      <a:pt x="22" y="29"/>
                    </a:lnTo>
                    <a:lnTo>
                      <a:pt x="20" y="28"/>
                    </a:lnTo>
                    <a:lnTo>
                      <a:pt x="17" y="25"/>
                    </a:lnTo>
                    <a:lnTo>
                      <a:pt x="13" y="20"/>
                    </a:lnTo>
                    <a:lnTo>
                      <a:pt x="8" y="15"/>
                    </a:lnTo>
                    <a:lnTo>
                      <a:pt x="5" y="10"/>
                    </a:lnTo>
                    <a:lnTo>
                      <a:pt x="2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74" name="Freeform 166"/>
              <p:cNvSpPr>
                <a:spLocks/>
              </p:cNvSpPr>
              <p:nvPr/>
            </p:nvSpPr>
            <p:spPr bwMode="auto">
              <a:xfrm>
                <a:off x="4007" y="3755"/>
                <a:ext cx="91" cy="101"/>
              </a:xfrm>
              <a:custGeom>
                <a:avLst/>
                <a:gdLst>
                  <a:gd name="T0" fmla="*/ 5 w 91"/>
                  <a:gd name="T1" fmla="*/ 100 h 101"/>
                  <a:gd name="T2" fmla="*/ 2 w 91"/>
                  <a:gd name="T3" fmla="*/ 98 h 101"/>
                  <a:gd name="T4" fmla="*/ 1 w 91"/>
                  <a:gd name="T5" fmla="*/ 97 h 101"/>
                  <a:gd name="T6" fmla="*/ 0 w 91"/>
                  <a:gd name="T7" fmla="*/ 95 h 101"/>
                  <a:gd name="T8" fmla="*/ 0 w 91"/>
                  <a:gd name="T9" fmla="*/ 92 h 101"/>
                  <a:gd name="T10" fmla="*/ 4 w 91"/>
                  <a:gd name="T11" fmla="*/ 86 h 101"/>
                  <a:gd name="T12" fmla="*/ 10 w 91"/>
                  <a:gd name="T13" fmla="*/ 76 h 101"/>
                  <a:gd name="T14" fmla="*/ 18 w 91"/>
                  <a:gd name="T15" fmla="*/ 65 h 101"/>
                  <a:gd name="T16" fmla="*/ 32 w 91"/>
                  <a:gd name="T17" fmla="*/ 47 h 101"/>
                  <a:gd name="T18" fmla="*/ 47 w 91"/>
                  <a:gd name="T19" fmla="*/ 30 h 101"/>
                  <a:gd name="T20" fmla="*/ 59 w 91"/>
                  <a:gd name="T21" fmla="*/ 18 h 101"/>
                  <a:gd name="T22" fmla="*/ 65 w 91"/>
                  <a:gd name="T23" fmla="*/ 13 h 101"/>
                  <a:gd name="T24" fmla="*/ 73 w 91"/>
                  <a:gd name="T25" fmla="*/ 7 h 101"/>
                  <a:gd name="T26" fmla="*/ 75 w 91"/>
                  <a:gd name="T27" fmla="*/ 5 h 101"/>
                  <a:gd name="T28" fmla="*/ 79 w 91"/>
                  <a:gd name="T29" fmla="*/ 2 h 101"/>
                  <a:gd name="T30" fmla="*/ 82 w 91"/>
                  <a:gd name="T31" fmla="*/ 1 h 101"/>
                  <a:gd name="T32" fmla="*/ 86 w 91"/>
                  <a:gd name="T33" fmla="*/ 0 h 101"/>
                  <a:gd name="T34" fmla="*/ 88 w 91"/>
                  <a:gd name="T35" fmla="*/ 0 h 101"/>
                  <a:gd name="T36" fmla="*/ 89 w 91"/>
                  <a:gd name="T37" fmla="*/ 1 h 101"/>
                  <a:gd name="T38" fmla="*/ 91 w 91"/>
                  <a:gd name="T39" fmla="*/ 1 h 101"/>
                  <a:gd name="T40" fmla="*/ 91 w 91"/>
                  <a:gd name="T41" fmla="*/ 3 h 101"/>
                  <a:gd name="T42" fmla="*/ 91 w 91"/>
                  <a:gd name="T43" fmla="*/ 6 h 101"/>
                  <a:gd name="T44" fmla="*/ 90 w 91"/>
                  <a:gd name="T45" fmla="*/ 10 h 101"/>
                  <a:gd name="T46" fmla="*/ 86 w 91"/>
                  <a:gd name="T47" fmla="*/ 18 h 101"/>
                  <a:gd name="T48" fmla="*/ 82 w 91"/>
                  <a:gd name="T49" fmla="*/ 26 h 101"/>
                  <a:gd name="T50" fmla="*/ 73 w 91"/>
                  <a:gd name="T51" fmla="*/ 37 h 101"/>
                  <a:gd name="T52" fmla="*/ 58 w 91"/>
                  <a:gd name="T53" fmla="*/ 54 h 101"/>
                  <a:gd name="T54" fmla="*/ 43 w 91"/>
                  <a:gd name="T55" fmla="*/ 71 h 101"/>
                  <a:gd name="T56" fmla="*/ 33 w 91"/>
                  <a:gd name="T57" fmla="*/ 82 h 101"/>
                  <a:gd name="T58" fmla="*/ 25 w 91"/>
                  <a:gd name="T59" fmla="*/ 91 h 101"/>
                  <a:gd name="T60" fmla="*/ 18 w 91"/>
                  <a:gd name="T61" fmla="*/ 98 h 101"/>
                  <a:gd name="T62" fmla="*/ 13 w 91"/>
                  <a:gd name="T63" fmla="*/ 100 h 101"/>
                  <a:gd name="T64" fmla="*/ 10 w 91"/>
                  <a:gd name="T65" fmla="*/ 101 h 101"/>
                  <a:gd name="T66" fmla="*/ 6 w 91"/>
                  <a:gd name="T67" fmla="*/ 100 h 101"/>
                  <a:gd name="T68" fmla="*/ 5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8" y="65"/>
                    </a:lnTo>
                    <a:lnTo>
                      <a:pt x="32" y="47"/>
                    </a:lnTo>
                    <a:lnTo>
                      <a:pt x="47" y="30"/>
                    </a:lnTo>
                    <a:lnTo>
                      <a:pt x="59" y="18"/>
                    </a:lnTo>
                    <a:lnTo>
                      <a:pt x="65" y="13"/>
                    </a:lnTo>
                    <a:lnTo>
                      <a:pt x="73" y="7"/>
                    </a:lnTo>
                    <a:lnTo>
                      <a:pt x="75" y="5"/>
                    </a:lnTo>
                    <a:lnTo>
                      <a:pt x="79" y="2"/>
                    </a:lnTo>
                    <a:lnTo>
                      <a:pt x="82" y="1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90" y="10"/>
                    </a:lnTo>
                    <a:lnTo>
                      <a:pt x="86" y="18"/>
                    </a:lnTo>
                    <a:lnTo>
                      <a:pt x="82" y="26"/>
                    </a:lnTo>
                    <a:lnTo>
                      <a:pt x="73" y="37"/>
                    </a:lnTo>
                    <a:lnTo>
                      <a:pt x="58" y="54"/>
                    </a:lnTo>
                    <a:lnTo>
                      <a:pt x="43" y="71"/>
                    </a:lnTo>
                    <a:lnTo>
                      <a:pt x="33" y="82"/>
                    </a:lnTo>
                    <a:lnTo>
                      <a:pt x="25" y="91"/>
                    </a:lnTo>
                    <a:lnTo>
                      <a:pt x="18" y="98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6" y="100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75" name="Freeform 167"/>
              <p:cNvSpPr>
                <a:spLocks/>
              </p:cNvSpPr>
              <p:nvPr/>
            </p:nvSpPr>
            <p:spPr bwMode="auto">
              <a:xfrm>
                <a:off x="4002" y="3755"/>
                <a:ext cx="91" cy="101"/>
              </a:xfrm>
              <a:custGeom>
                <a:avLst/>
                <a:gdLst>
                  <a:gd name="T0" fmla="*/ 4 w 91"/>
                  <a:gd name="T1" fmla="*/ 100 h 101"/>
                  <a:gd name="T2" fmla="*/ 1 w 91"/>
                  <a:gd name="T3" fmla="*/ 98 h 101"/>
                  <a:gd name="T4" fmla="*/ 1 w 91"/>
                  <a:gd name="T5" fmla="*/ 97 h 101"/>
                  <a:gd name="T6" fmla="*/ 0 w 91"/>
                  <a:gd name="T7" fmla="*/ 95 h 101"/>
                  <a:gd name="T8" fmla="*/ 0 w 91"/>
                  <a:gd name="T9" fmla="*/ 92 h 101"/>
                  <a:gd name="T10" fmla="*/ 4 w 91"/>
                  <a:gd name="T11" fmla="*/ 86 h 101"/>
                  <a:gd name="T12" fmla="*/ 10 w 91"/>
                  <a:gd name="T13" fmla="*/ 76 h 101"/>
                  <a:gd name="T14" fmla="*/ 18 w 91"/>
                  <a:gd name="T15" fmla="*/ 65 h 101"/>
                  <a:gd name="T16" fmla="*/ 32 w 91"/>
                  <a:gd name="T17" fmla="*/ 47 h 101"/>
                  <a:gd name="T18" fmla="*/ 47 w 91"/>
                  <a:gd name="T19" fmla="*/ 30 h 101"/>
                  <a:gd name="T20" fmla="*/ 58 w 91"/>
                  <a:gd name="T21" fmla="*/ 18 h 101"/>
                  <a:gd name="T22" fmla="*/ 64 w 91"/>
                  <a:gd name="T23" fmla="*/ 13 h 101"/>
                  <a:gd name="T24" fmla="*/ 72 w 91"/>
                  <a:gd name="T25" fmla="*/ 7 h 101"/>
                  <a:gd name="T26" fmla="*/ 75 w 91"/>
                  <a:gd name="T27" fmla="*/ 5 h 101"/>
                  <a:gd name="T28" fmla="*/ 78 w 91"/>
                  <a:gd name="T29" fmla="*/ 2 h 101"/>
                  <a:gd name="T30" fmla="*/ 82 w 91"/>
                  <a:gd name="T31" fmla="*/ 1 h 101"/>
                  <a:gd name="T32" fmla="*/ 85 w 91"/>
                  <a:gd name="T33" fmla="*/ 0 h 101"/>
                  <a:gd name="T34" fmla="*/ 87 w 91"/>
                  <a:gd name="T35" fmla="*/ 0 h 101"/>
                  <a:gd name="T36" fmla="*/ 89 w 91"/>
                  <a:gd name="T37" fmla="*/ 1 h 101"/>
                  <a:gd name="T38" fmla="*/ 91 w 91"/>
                  <a:gd name="T39" fmla="*/ 1 h 101"/>
                  <a:gd name="T40" fmla="*/ 91 w 91"/>
                  <a:gd name="T41" fmla="*/ 3 h 101"/>
                  <a:gd name="T42" fmla="*/ 91 w 91"/>
                  <a:gd name="T43" fmla="*/ 6 h 101"/>
                  <a:gd name="T44" fmla="*/ 89 w 91"/>
                  <a:gd name="T45" fmla="*/ 10 h 101"/>
                  <a:gd name="T46" fmla="*/ 86 w 91"/>
                  <a:gd name="T47" fmla="*/ 18 h 101"/>
                  <a:gd name="T48" fmla="*/ 82 w 91"/>
                  <a:gd name="T49" fmla="*/ 26 h 101"/>
                  <a:gd name="T50" fmla="*/ 72 w 91"/>
                  <a:gd name="T51" fmla="*/ 37 h 101"/>
                  <a:gd name="T52" fmla="*/ 57 w 91"/>
                  <a:gd name="T53" fmla="*/ 54 h 101"/>
                  <a:gd name="T54" fmla="*/ 43 w 91"/>
                  <a:gd name="T55" fmla="*/ 71 h 101"/>
                  <a:gd name="T56" fmla="*/ 33 w 91"/>
                  <a:gd name="T57" fmla="*/ 82 h 101"/>
                  <a:gd name="T58" fmla="*/ 25 w 91"/>
                  <a:gd name="T59" fmla="*/ 91 h 101"/>
                  <a:gd name="T60" fmla="*/ 17 w 91"/>
                  <a:gd name="T61" fmla="*/ 98 h 101"/>
                  <a:gd name="T62" fmla="*/ 13 w 91"/>
                  <a:gd name="T63" fmla="*/ 100 h 101"/>
                  <a:gd name="T64" fmla="*/ 10 w 91"/>
                  <a:gd name="T65" fmla="*/ 101 h 101"/>
                  <a:gd name="T66" fmla="*/ 5 w 91"/>
                  <a:gd name="T67" fmla="*/ 100 h 101"/>
                  <a:gd name="T68" fmla="*/ 4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4" y="100"/>
                    </a:moveTo>
                    <a:lnTo>
                      <a:pt x="1" y="98"/>
                    </a:lnTo>
                    <a:lnTo>
                      <a:pt x="1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8" y="65"/>
                    </a:lnTo>
                    <a:lnTo>
                      <a:pt x="32" y="47"/>
                    </a:lnTo>
                    <a:lnTo>
                      <a:pt x="47" y="30"/>
                    </a:lnTo>
                    <a:lnTo>
                      <a:pt x="58" y="18"/>
                    </a:lnTo>
                    <a:lnTo>
                      <a:pt x="64" y="13"/>
                    </a:lnTo>
                    <a:lnTo>
                      <a:pt x="72" y="7"/>
                    </a:lnTo>
                    <a:lnTo>
                      <a:pt x="75" y="5"/>
                    </a:lnTo>
                    <a:lnTo>
                      <a:pt x="78" y="2"/>
                    </a:lnTo>
                    <a:lnTo>
                      <a:pt x="82" y="1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89" y="10"/>
                    </a:lnTo>
                    <a:lnTo>
                      <a:pt x="86" y="18"/>
                    </a:lnTo>
                    <a:lnTo>
                      <a:pt x="82" y="26"/>
                    </a:lnTo>
                    <a:lnTo>
                      <a:pt x="72" y="37"/>
                    </a:lnTo>
                    <a:lnTo>
                      <a:pt x="57" y="54"/>
                    </a:lnTo>
                    <a:lnTo>
                      <a:pt x="43" y="71"/>
                    </a:lnTo>
                    <a:lnTo>
                      <a:pt x="33" y="82"/>
                    </a:lnTo>
                    <a:lnTo>
                      <a:pt x="25" y="91"/>
                    </a:lnTo>
                    <a:lnTo>
                      <a:pt x="17" y="98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5" y="100"/>
                    </a:lnTo>
                    <a:lnTo>
                      <a:pt x="4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76" name="Freeform 168"/>
              <p:cNvSpPr>
                <a:spLocks/>
              </p:cNvSpPr>
              <p:nvPr/>
            </p:nvSpPr>
            <p:spPr bwMode="auto">
              <a:xfrm>
                <a:off x="3993" y="3740"/>
                <a:ext cx="38" cy="104"/>
              </a:xfrm>
              <a:custGeom>
                <a:avLst/>
                <a:gdLst>
                  <a:gd name="T0" fmla="*/ 26 w 38"/>
                  <a:gd name="T1" fmla="*/ 2 h 104"/>
                  <a:gd name="T2" fmla="*/ 23 w 38"/>
                  <a:gd name="T3" fmla="*/ 4 h 104"/>
                  <a:gd name="T4" fmla="*/ 22 w 38"/>
                  <a:gd name="T5" fmla="*/ 6 h 104"/>
                  <a:gd name="T6" fmla="*/ 19 w 38"/>
                  <a:gd name="T7" fmla="*/ 14 h 104"/>
                  <a:gd name="T8" fmla="*/ 15 w 38"/>
                  <a:gd name="T9" fmla="*/ 25 h 104"/>
                  <a:gd name="T10" fmla="*/ 12 w 38"/>
                  <a:gd name="T11" fmla="*/ 33 h 104"/>
                  <a:gd name="T12" fmla="*/ 10 w 38"/>
                  <a:gd name="T13" fmla="*/ 44 h 104"/>
                  <a:gd name="T14" fmla="*/ 6 w 38"/>
                  <a:gd name="T15" fmla="*/ 58 h 104"/>
                  <a:gd name="T16" fmla="*/ 4 w 38"/>
                  <a:gd name="T17" fmla="*/ 67 h 104"/>
                  <a:gd name="T18" fmla="*/ 1 w 38"/>
                  <a:gd name="T19" fmla="*/ 79 h 104"/>
                  <a:gd name="T20" fmla="*/ 1 w 38"/>
                  <a:gd name="T21" fmla="*/ 89 h 104"/>
                  <a:gd name="T22" fmla="*/ 0 w 38"/>
                  <a:gd name="T23" fmla="*/ 95 h 104"/>
                  <a:gd name="T24" fmla="*/ 1 w 38"/>
                  <a:gd name="T25" fmla="*/ 100 h 104"/>
                  <a:gd name="T26" fmla="*/ 4 w 38"/>
                  <a:gd name="T27" fmla="*/ 103 h 104"/>
                  <a:gd name="T28" fmla="*/ 10 w 38"/>
                  <a:gd name="T29" fmla="*/ 104 h 104"/>
                  <a:gd name="T30" fmla="*/ 13 w 38"/>
                  <a:gd name="T31" fmla="*/ 102 h 104"/>
                  <a:gd name="T32" fmla="*/ 17 w 38"/>
                  <a:gd name="T33" fmla="*/ 98 h 104"/>
                  <a:gd name="T34" fmla="*/ 20 w 38"/>
                  <a:gd name="T35" fmla="*/ 92 h 104"/>
                  <a:gd name="T36" fmla="*/ 24 w 38"/>
                  <a:gd name="T37" fmla="*/ 81 h 104"/>
                  <a:gd name="T38" fmla="*/ 26 w 38"/>
                  <a:gd name="T39" fmla="*/ 70 h 104"/>
                  <a:gd name="T40" fmla="*/ 29 w 38"/>
                  <a:gd name="T41" fmla="*/ 59 h 104"/>
                  <a:gd name="T42" fmla="*/ 32 w 38"/>
                  <a:gd name="T43" fmla="*/ 45 h 104"/>
                  <a:gd name="T44" fmla="*/ 35 w 38"/>
                  <a:gd name="T45" fmla="*/ 35 h 104"/>
                  <a:gd name="T46" fmla="*/ 37 w 38"/>
                  <a:gd name="T47" fmla="*/ 25 h 104"/>
                  <a:gd name="T48" fmla="*/ 37 w 38"/>
                  <a:gd name="T49" fmla="*/ 15 h 104"/>
                  <a:gd name="T50" fmla="*/ 38 w 38"/>
                  <a:gd name="T51" fmla="*/ 8 h 104"/>
                  <a:gd name="T52" fmla="*/ 37 w 38"/>
                  <a:gd name="T53" fmla="*/ 5 h 104"/>
                  <a:gd name="T54" fmla="*/ 36 w 38"/>
                  <a:gd name="T55" fmla="*/ 3 h 104"/>
                  <a:gd name="T56" fmla="*/ 34 w 38"/>
                  <a:gd name="T57" fmla="*/ 1 h 104"/>
                  <a:gd name="T58" fmla="*/ 32 w 38"/>
                  <a:gd name="T59" fmla="*/ 0 h 104"/>
                  <a:gd name="T60" fmla="*/ 29 w 38"/>
                  <a:gd name="T61" fmla="*/ 1 h 104"/>
                  <a:gd name="T62" fmla="*/ 26 w 38"/>
                  <a:gd name="T63" fmla="*/ 2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" h="104">
                    <a:moveTo>
                      <a:pt x="26" y="2"/>
                    </a:moveTo>
                    <a:lnTo>
                      <a:pt x="23" y="4"/>
                    </a:lnTo>
                    <a:lnTo>
                      <a:pt x="22" y="6"/>
                    </a:lnTo>
                    <a:lnTo>
                      <a:pt x="19" y="14"/>
                    </a:lnTo>
                    <a:lnTo>
                      <a:pt x="15" y="25"/>
                    </a:lnTo>
                    <a:lnTo>
                      <a:pt x="12" y="33"/>
                    </a:lnTo>
                    <a:lnTo>
                      <a:pt x="10" y="44"/>
                    </a:lnTo>
                    <a:lnTo>
                      <a:pt x="6" y="58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1" y="89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4" y="103"/>
                    </a:lnTo>
                    <a:lnTo>
                      <a:pt x="10" y="104"/>
                    </a:lnTo>
                    <a:lnTo>
                      <a:pt x="13" y="102"/>
                    </a:lnTo>
                    <a:lnTo>
                      <a:pt x="17" y="98"/>
                    </a:lnTo>
                    <a:lnTo>
                      <a:pt x="20" y="92"/>
                    </a:lnTo>
                    <a:lnTo>
                      <a:pt x="24" y="81"/>
                    </a:lnTo>
                    <a:lnTo>
                      <a:pt x="26" y="70"/>
                    </a:lnTo>
                    <a:lnTo>
                      <a:pt x="29" y="59"/>
                    </a:lnTo>
                    <a:lnTo>
                      <a:pt x="32" y="45"/>
                    </a:lnTo>
                    <a:lnTo>
                      <a:pt x="35" y="35"/>
                    </a:lnTo>
                    <a:lnTo>
                      <a:pt x="37" y="25"/>
                    </a:lnTo>
                    <a:lnTo>
                      <a:pt x="37" y="15"/>
                    </a:lnTo>
                    <a:lnTo>
                      <a:pt x="38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77" name="Freeform 169"/>
              <p:cNvSpPr>
                <a:spLocks/>
              </p:cNvSpPr>
              <p:nvPr/>
            </p:nvSpPr>
            <p:spPr bwMode="auto">
              <a:xfrm>
                <a:off x="3988" y="3740"/>
                <a:ext cx="37" cy="104"/>
              </a:xfrm>
              <a:custGeom>
                <a:avLst/>
                <a:gdLst>
                  <a:gd name="T0" fmla="*/ 26 w 37"/>
                  <a:gd name="T1" fmla="*/ 2 h 104"/>
                  <a:gd name="T2" fmla="*/ 24 w 37"/>
                  <a:gd name="T3" fmla="*/ 4 h 104"/>
                  <a:gd name="T4" fmla="*/ 21 w 37"/>
                  <a:gd name="T5" fmla="*/ 6 h 104"/>
                  <a:gd name="T6" fmla="*/ 18 w 37"/>
                  <a:gd name="T7" fmla="*/ 14 h 104"/>
                  <a:gd name="T8" fmla="*/ 15 w 37"/>
                  <a:gd name="T9" fmla="*/ 25 h 104"/>
                  <a:gd name="T10" fmla="*/ 12 w 37"/>
                  <a:gd name="T11" fmla="*/ 33 h 104"/>
                  <a:gd name="T12" fmla="*/ 9 w 37"/>
                  <a:gd name="T13" fmla="*/ 44 h 104"/>
                  <a:gd name="T14" fmla="*/ 6 w 37"/>
                  <a:gd name="T15" fmla="*/ 58 h 104"/>
                  <a:gd name="T16" fmla="*/ 4 w 37"/>
                  <a:gd name="T17" fmla="*/ 67 h 104"/>
                  <a:gd name="T18" fmla="*/ 1 w 37"/>
                  <a:gd name="T19" fmla="*/ 79 h 104"/>
                  <a:gd name="T20" fmla="*/ 0 w 37"/>
                  <a:gd name="T21" fmla="*/ 89 h 104"/>
                  <a:gd name="T22" fmla="*/ 0 w 37"/>
                  <a:gd name="T23" fmla="*/ 95 h 104"/>
                  <a:gd name="T24" fmla="*/ 0 w 37"/>
                  <a:gd name="T25" fmla="*/ 100 h 104"/>
                  <a:gd name="T26" fmla="*/ 3 w 37"/>
                  <a:gd name="T27" fmla="*/ 103 h 104"/>
                  <a:gd name="T28" fmla="*/ 9 w 37"/>
                  <a:gd name="T29" fmla="*/ 104 h 104"/>
                  <a:gd name="T30" fmla="*/ 13 w 37"/>
                  <a:gd name="T31" fmla="*/ 102 h 104"/>
                  <a:gd name="T32" fmla="*/ 17 w 37"/>
                  <a:gd name="T33" fmla="*/ 98 h 104"/>
                  <a:gd name="T34" fmla="*/ 20 w 37"/>
                  <a:gd name="T35" fmla="*/ 92 h 104"/>
                  <a:gd name="T36" fmla="*/ 24 w 37"/>
                  <a:gd name="T37" fmla="*/ 81 h 104"/>
                  <a:gd name="T38" fmla="*/ 26 w 37"/>
                  <a:gd name="T39" fmla="*/ 70 h 104"/>
                  <a:gd name="T40" fmla="*/ 28 w 37"/>
                  <a:gd name="T41" fmla="*/ 59 h 104"/>
                  <a:gd name="T42" fmla="*/ 32 w 37"/>
                  <a:gd name="T43" fmla="*/ 45 h 104"/>
                  <a:gd name="T44" fmla="*/ 34 w 37"/>
                  <a:gd name="T45" fmla="*/ 35 h 104"/>
                  <a:gd name="T46" fmla="*/ 36 w 37"/>
                  <a:gd name="T47" fmla="*/ 25 h 104"/>
                  <a:gd name="T48" fmla="*/ 37 w 37"/>
                  <a:gd name="T49" fmla="*/ 15 h 104"/>
                  <a:gd name="T50" fmla="*/ 37 w 37"/>
                  <a:gd name="T51" fmla="*/ 8 h 104"/>
                  <a:gd name="T52" fmla="*/ 37 w 37"/>
                  <a:gd name="T53" fmla="*/ 5 h 104"/>
                  <a:gd name="T54" fmla="*/ 36 w 37"/>
                  <a:gd name="T55" fmla="*/ 3 h 104"/>
                  <a:gd name="T56" fmla="*/ 34 w 37"/>
                  <a:gd name="T57" fmla="*/ 1 h 104"/>
                  <a:gd name="T58" fmla="*/ 31 w 37"/>
                  <a:gd name="T59" fmla="*/ 0 h 104"/>
                  <a:gd name="T60" fmla="*/ 28 w 37"/>
                  <a:gd name="T61" fmla="*/ 1 h 104"/>
                  <a:gd name="T62" fmla="*/ 26 w 37"/>
                  <a:gd name="T63" fmla="*/ 2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7" h="104">
                    <a:moveTo>
                      <a:pt x="26" y="2"/>
                    </a:moveTo>
                    <a:lnTo>
                      <a:pt x="24" y="4"/>
                    </a:lnTo>
                    <a:lnTo>
                      <a:pt x="21" y="6"/>
                    </a:lnTo>
                    <a:lnTo>
                      <a:pt x="18" y="14"/>
                    </a:lnTo>
                    <a:lnTo>
                      <a:pt x="15" y="25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6" y="58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3" y="103"/>
                    </a:lnTo>
                    <a:lnTo>
                      <a:pt x="9" y="104"/>
                    </a:lnTo>
                    <a:lnTo>
                      <a:pt x="13" y="102"/>
                    </a:lnTo>
                    <a:lnTo>
                      <a:pt x="17" y="98"/>
                    </a:lnTo>
                    <a:lnTo>
                      <a:pt x="20" y="92"/>
                    </a:lnTo>
                    <a:lnTo>
                      <a:pt x="24" y="81"/>
                    </a:lnTo>
                    <a:lnTo>
                      <a:pt x="26" y="70"/>
                    </a:lnTo>
                    <a:lnTo>
                      <a:pt x="28" y="59"/>
                    </a:lnTo>
                    <a:lnTo>
                      <a:pt x="32" y="45"/>
                    </a:lnTo>
                    <a:lnTo>
                      <a:pt x="34" y="35"/>
                    </a:lnTo>
                    <a:lnTo>
                      <a:pt x="36" y="25"/>
                    </a:lnTo>
                    <a:lnTo>
                      <a:pt x="37" y="15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78" name="Freeform 170"/>
              <p:cNvSpPr>
                <a:spLocks/>
              </p:cNvSpPr>
              <p:nvPr/>
            </p:nvSpPr>
            <p:spPr bwMode="auto">
              <a:xfrm>
                <a:off x="4009" y="3789"/>
                <a:ext cx="146" cy="61"/>
              </a:xfrm>
              <a:custGeom>
                <a:avLst/>
                <a:gdLst>
                  <a:gd name="T0" fmla="*/ 3 w 146"/>
                  <a:gd name="T1" fmla="*/ 53 h 61"/>
                  <a:gd name="T2" fmla="*/ 8 w 146"/>
                  <a:gd name="T3" fmla="*/ 50 h 61"/>
                  <a:gd name="T4" fmla="*/ 20 w 146"/>
                  <a:gd name="T5" fmla="*/ 44 h 61"/>
                  <a:gd name="T6" fmla="*/ 39 w 146"/>
                  <a:gd name="T7" fmla="*/ 35 h 61"/>
                  <a:gd name="T8" fmla="*/ 63 w 146"/>
                  <a:gd name="T9" fmla="*/ 25 h 61"/>
                  <a:gd name="T10" fmla="*/ 87 w 146"/>
                  <a:gd name="T11" fmla="*/ 16 h 61"/>
                  <a:gd name="T12" fmla="*/ 115 w 146"/>
                  <a:gd name="T13" fmla="*/ 6 h 61"/>
                  <a:gd name="T14" fmla="*/ 127 w 146"/>
                  <a:gd name="T15" fmla="*/ 2 h 61"/>
                  <a:gd name="T16" fmla="*/ 134 w 146"/>
                  <a:gd name="T17" fmla="*/ 1 h 61"/>
                  <a:gd name="T18" fmla="*/ 138 w 146"/>
                  <a:gd name="T19" fmla="*/ 0 h 61"/>
                  <a:gd name="T20" fmla="*/ 142 w 146"/>
                  <a:gd name="T21" fmla="*/ 0 h 61"/>
                  <a:gd name="T22" fmla="*/ 146 w 146"/>
                  <a:gd name="T23" fmla="*/ 1 h 61"/>
                  <a:gd name="T24" fmla="*/ 146 w 146"/>
                  <a:gd name="T25" fmla="*/ 3 h 61"/>
                  <a:gd name="T26" fmla="*/ 146 w 146"/>
                  <a:gd name="T27" fmla="*/ 5 h 61"/>
                  <a:gd name="T28" fmla="*/ 143 w 146"/>
                  <a:gd name="T29" fmla="*/ 8 h 61"/>
                  <a:gd name="T30" fmla="*/ 140 w 146"/>
                  <a:gd name="T31" fmla="*/ 10 h 61"/>
                  <a:gd name="T32" fmla="*/ 137 w 146"/>
                  <a:gd name="T33" fmla="*/ 13 h 61"/>
                  <a:gd name="T34" fmla="*/ 125 w 146"/>
                  <a:gd name="T35" fmla="*/ 19 h 61"/>
                  <a:gd name="T36" fmla="*/ 99 w 146"/>
                  <a:gd name="T37" fmla="*/ 31 h 61"/>
                  <a:gd name="T38" fmla="*/ 72 w 146"/>
                  <a:gd name="T39" fmla="*/ 41 h 61"/>
                  <a:gd name="T40" fmla="*/ 50 w 146"/>
                  <a:gd name="T41" fmla="*/ 49 h 61"/>
                  <a:gd name="T42" fmla="*/ 31 w 146"/>
                  <a:gd name="T43" fmla="*/ 55 h 61"/>
                  <a:gd name="T44" fmla="*/ 16 w 146"/>
                  <a:gd name="T45" fmla="*/ 60 h 61"/>
                  <a:gd name="T46" fmla="*/ 6 w 146"/>
                  <a:gd name="T47" fmla="*/ 61 h 61"/>
                  <a:gd name="T48" fmla="*/ 3 w 146"/>
                  <a:gd name="T49" fmla="*/ 60 h 61"/>
                  <a:gd name="T50" fmla="*/ 0 w 146"/>
                  <a:gd name="T51" fmla="*/ 57 h 61"/>
                  <a:gd name="T52" fmla="*/ 3 w 146"/>
                  <a:gd name="T53" fmla="*/ 53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1">
                    <a:moveTo>
                      <a:pt x="3" y="53"/>
                    </a:moveTo>
                    <a:lnTo>
                      <a:pt x="8" y="50"/>
                    </a:lnTo>
                    <a:lnTo>
                      <a:pt x="20" y="44"/>
                    </a:lnTo>
                    <a:lnTo>
                      <a:pt x="39" y="35"/>
                    </a:lnTo>
                    <a:lnTo>
                      <a:pt x="63" y="25"/>
                    </a:lnTo>
                    <a:lnTo>
                      <a:pt x="87" y="16"/>
                    </a:lnTo>
                    <a:lnTo>
                      <a:pt x="115" y="6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46" y="1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3" y="8"/>
                    </a:lnTo>
                    <a:lnTo>
                      <a:pt x="140" y="10"/>
                    </a:lnTo>
                    <a:lnTo>
                      <a:pt x="137" y="13"/>
                    </a:lnTo>
                    <a:lnTo>
                      <a:pt x="125" y="19"/>
                    </a:lnTo>
                    <a:lnTo>
                      <a:pt x="99" y="31"/>
                    </a:lnTo>
                    <a:lnTo>
                      <a:pt x="72" y="41"/>
                    </a:lnTo>
                    <a:lnTo>
                      <a:pt x="50" y="49"/>
                    </a:lnTo>
                    <a:lnTo>
                      <a:pt x="31" y="55"/>
                    </a:lnTo>
                    <a:lnTo>
                      <a:pt x="16" y="60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79" name="Freeform 171"/>
              <p:cNvSpPr>
                <a:spLocks/>
              </p:cNvSpPr>
              <p:nvPr/>
            </p:nvSpPr>
            <p:spPr bwMode="auto">
              <a:xfrm>
                <a:off x="4003" y="3789"/>
                <a:ext cx="146" cy="61"/>
              </a:xfrm>
              <a:custGeom>
                <a:avLst/>
                <a:gdLst>
                  <a:gd name="T0" fmla="*/ 3 w 146"/>
                  <a:gd name="T1" fmla="*/ 53 h 61"/>
                  <a:gd name="T2" fmla="*/ 9 w 146"/>
                  <a:gd name="T3" fmla="*/ 50 h 61"/>
                  <a:gd name="T4" fmla="*/ 21 w 146"/>
                  <a:gd name="T5" fmla="*/ 44 h 61"/>
                  <a:gd name="T6" fmla="*/ 40 w 146"/>
                  <a:gd name="T7" fmla="*/ 35 h 61"/>
                  <a:gd name="T8" fmla="*/ 64 w 146"/>
                  <a:gd name="T9" fmla="*/ 25 h 61"/>
                  <a:gd name="T10" fmla="*/ 87 w 146"/>
                  <a:gd name="T11" fmla="*/ 16 h 61"/>
                  <a:gd name="T12" fmla="*/ 115 w 146"/>
                  <a:gd name="T13" fmla="*/ 6 h 61"/>
                  <a:gd name="T14" fmla="*/ 127 w 146"/>
                  <a:gd name="T15" fmla="*/ 2 h 61"/>
                  <a:gd name="T16" fmla="*/ 134 w 146"/>
                  <a:gd name="T17" fmla="*/ 1 h 61"/>
                  <a:gd name="T18" fmla="*/ 139 w 146"/>
                  <a:gd name="T19" fmla="*/ 0 h 61"/>
                  <a:gd name="T20" fmla="*/ 143 w 146"/>
                  <a:gd name="T21" fmla="*/ 0 h 61"/>
                  <a:gd name="T22" fmla="*/ 146 w 146"/>
                  <a:gd name="T23" fmla="*/ 1 h 61"/>
                  <a:gd name="T24" fmla="*/ 146 w 146"/>
                  <a:gd name="T25" fmla="*/ 3 h 61"/>
                  <a:gd name="T26" fmla="*/ 146 w 146"/>
                  <a:gd name="T27" fmla="*/ 5 h 61"/>
                  <a:gd name="T28" fmla="*/ 144 w 146"/>
                  <a:gd name="T29" fmla="*/ 8 h 61"/>
                  <a:gd name="T30" fmla="*/ 140 w 146"/>
                  <a:gd name="T31" fmla="*/ 10 h 61"/>
                  <a:gd name="T32" fmla="*/ 138 w 146"/>
                  <a:gd name="T33" fmla="*/ 13 h 61"/>
                  <a:gd name="T34" fmla="*/ 126 w 146"/>
                  <a:gd name="T35" fmla="*/ 19 h 61"/>
                  <a:gd name="T36" fmla="*/ 99 w 146"/>
                  <a:gd name="T37" fmla="*/ 31 h 61"/>
                  <a:gd name="T38" fmla="*/ 73 w 146"/>
                  <a:gd name="T39" fmla="*/ 41 h 61"/>
                  <a:gd name="T40" fmla="*/ 51 w 146"/>
                  <a:gd name="T41" fmla="*/ 49 h 61"/>
                  <a:gd name="T42" fmla="*/ 31 w 146"/>
                  <a:gd name="T43" fmla="*/ 55 h 61"/>
                  <a:gd name="T44" fmla="*/ 16 w 146"/>
                  <a:gd name="T45" fmla="*/ 60 h 61"/>
                  <a:gd name="T46" fmla="*/ 6 w 146"/>
                  <a:gd name="T47" fmla="*/ 61 h 61"/>
                  <a:gd name="T48" fmla="*/ 3 w 146"/>
                  <a:gd name="T49" fmla="*/ 60 h 61"/>
                  <a:gd name="T50" fmla="*/ 0 w 146"/>
                  <a:gd name="T51" fmla="*/ 57 h 61"/>
                  <a:gd name="T52" fmla="*/ 3 w 146"/>
                  <a:gd name="T53" fmla="*/ 53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1">
                    <a:moveTo>
                      <a:pt x="3" y="53"/>
                    </a:moveTo>
                    <a:lnTo>
                      <a:pt x="9" y="50"/>
                    </a:lnTo>
                    <a:lnTo>
                      <a:pt x="21" y="44"/>
                    </a:lnTo>
                    <a:lnTo>
                      <a:pt x="40" y="35"/>
                    </a:lnTo>
                    <a:lnTo>
                      <a:pt x="64" y="25"/>
                    </a:lnTo>
                    <a:lnTo>
                      <a:pt x="87" y="16"/>
                    </a:lnTo>
                    <a:lnTo>
                      <a:pt x="115" y="6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9" y="0"/>
                    </a:lnTo>
                    <a:lnTo>
                      <a:pt x="143" y="0"/>
                    </a:lnTo>
                    <a:lnTo>
                      <a:pt x="146" y="1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4" y="8"/>
                    </a:lnTo>
                    <a:lnTo>
                      <a:pt x="140" y="10"/>
                    </a:lnTo>
                    <a:lnTo>
                      <a:pt x="138" y="13"/>
                    </a:lnTo>
                    <a:lnTo>
                      <a:pt x="126" y="19"/>
                    </a:lnTo>
                    <a:lnTo>
                      <a:pt x="99" y="31"/>
                    </a:lnTo>
                    <a:lnTo>
                      <a:pt x="73" y="41"/>
                    </a:lnTo>
                    <a:lnTo>
                      <a:pt x="51" y="49"/>
                    </a:lnTo>
                    <a:lnTo>
                      <a:pt x="31" y="55"/>
                    </a:lnTo>
                    <a:lnTo>
                      <a:pt x="16" y="60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80" name="Freeform 172"/>
              <p:cNvSpPr>
                <a:spLocks/>
              </p:cNvSpPr>
              <p:nvPr/>
            </p:nvSpPr>
            <p:spPr bwMode="auto">
              <a:xfrm>
                <a:off x="4008" y="3828"/>
                <a:ext cx="172" cy="30"/>
              </a:xfrm>
              <a:custGeom>
                <a:avLst/>
                <a:gdLst>
                  <a:gd name="T0" fmla="*/ 0 w 172"/>
                  <a:gd name="T1" fmla="*/ 26 h 30"/>
                  <a:gd name="T2" fmla="*/ 7 w 172"/>
                  <a:gd name="T3" fmla="*/ 23 h 30"/>
                  <a:gd name="T4" fmla="*/ 23 w 172"/>
                  <a:gd name="T5" fmla="*/ 19 h 30"/>
                  <a:gd name="T6" fmla="*/ 50 w 172"/>
                  <a:gd name="T7" fmla="*/ 13 h 30"/>
                  <a:gd name="T8" fmla="*/ 73 w 172"/>
                  <a:gd name="T9" fmla="*/ 10 h 30"/>
                  <a:gd name="T10" fmla="*/ 101 w 172"/>
                  <a:gd name="T11" fmla="*/ 5 h 30"/>
                  <a:gd name="T12" fmla="*/ 131 w 172"/>
                  <a:gd name="T13" fmla="*/ 2 h 30"/>
                  <a:gd name="T14" fmla="*/ 148 w 172"/>
                  <a:gd name="T15" fmla="*/ 1 h 30"/>
                  <a:gd name="T16" fmla="*/ 154 w 172"/>
                  <a:gd name="T17" fmla="*/ 0 h 30"/>
                  <a:gd name="T18" fmla="*/ 159 w 172"/>
                  <a:gd name="T19" fmla="*/ 1 h 30"/>
                  <a:gd name="T20" fmla="*/ 166 w 172"/>
                  <a:gd name="T21" fmla="*/ 1 h 30"/>
                  <a:gd name="T22" fmla="*/ 170 w 172"/>
                  <a:gd name="T23" fmla="*/ 2 h 30"/>
                  <a:gd name="T24" fmla="*/ 172 w 172"/>
                  <a:gd name="T25" fmla="*/ 3 h 30"/>
                  <a:gd name="T26" fmla="*/ 171 w 172"/>
                  <a:gd name="T27" fmla="*/ 5 h 30"/>
                  <a:gd name="T28" fmla="*/ 169 w 172"/>
                  <a:gd name="T29" fmla="*/ 7 h 30"/>
                  <a:gd name="T30" fmla="*/ 166 w 172"/>
                  <a:gd name="T31" fmla="*/ 9 h 30"/>
                  <a:gd name="T32" fmla="*/ 159 w 172"/>
                  <a:gd name="T33" fmla="*/ 12 h 30"/>
                  <a:gd name="T34" fmla="*/ 152 w 172"/>
                  <a:gd name="T35" fmla="*/ 13 h 30"/>
                  <a:gd name="T36" fmla="*/ 141 w 172"/>
                  <a:gd name="T37" fmla="*/ 16 h 30"/>
                  <a:gd name="T38" fmla="*/ 111 w 172"/>
                  <a:gd name="T39" fmla="*/ 21 h 30"/>
                  <a:gd name="T40" fmla="*/ 81 w 172"/>
                  <a:gd name="T41" fmla="*/ 24 h 30"/>
                  <a:gd name="T42" fmla="*/ 58 w 172"/>
                  <a:gd name="T43" fmla="*/ 27 h 30"/>
                  <a:gd name="T44" fmla="*/ 31 w 172"/>
                  <a:gd name="T45" fmla="*/ 29 h 30"/>
                  <a:gd name="T46" fmla="*/ 19 w 172"/>
                  <a:gd name="T47" fmla="*/ 30 h 30"/>
                  <a:gd name="T48" fmla="*/ 10 w 172"/>
                  <a:gd name="T49" fmla="*/ 30 h 30"/>
                  <a:gd name="T50" fmla="*/ 4 w 172"/>
                  <a:gd name="T51" fmla="*/ 29 h 30"/>
                  <a:gd name="T52" fmla="*/ 0 w 172"/>
                  <a:gd name="T53" fmla="*/ 28 h 30"/>
                  <a:gd name="T54" fmla="*/ 0 w 172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2" h="30">
                    <a:moveTo>
                      <a:pt x="0" y="26"/>
                    </a:moveTo>
                    <a:lnTo>
                      <a:pt x="7" y="23"/>
                    </a:lnTo>
                    <a:lnTo>
                      <a:pt x="23" y="19"/>
                    </a:lnTo>
                    <a:lnTo>
                      <a:pt x="50" y="13"/>
                    </a:lnTo>
                    <a:lnTo>
                      <a:pt x="73" y="10"/>
                    </a:lnTo>
                    <a:lnTo>
                      <a:pt x="101" y="5"/>
                    </a:lnTo>
                    <a:lnTo>
                      <a:pt x="131" y="2"/>
                    </a:lnTo>
                    <a:lnTo>
                      <a:pt x="148" y="1"/>
                    </a:lnTo>
                    <a:lnTo>
                      <a:pt x="154" y="0"/>
                    </a:lnTo>
                    <a:lnTo>
                      <a:pt x="159" y="1"/>
                    </a:lnTo>
                    <a:lnTo>
                      <a:pt x="166" y="1"/>
                    </a:lnTo>
                    <a:lnTo>
                      <a:pt x="170" y="2"/>
                    </a:lnTo>
                    <a:lnTo>
                      <a:pt x="172" y="3"/>
                    </a:lnTo>
                    <a:lnTo>
                      <a:pt x="171" y="5"/>
                    </a:lnTo>
                    <a:lnTo>
                      <a:pt x="169" y="7"/>
                    </a:lnTo>
                    <a:lnTo>
                      <a:pt x="166" y="9"/>
                    </a:lnTo>
                    <a:lnTo>
                      <a:pt x="159" y="12"/>
                    </a:lnTo>
                    <a:lnTo>
                      <a:pt x="152" y="13"/>
                    </a:lnTo>
                    <a:lnTo>
                      <a:pt x="141" y="16"/>
                    </a:lnTo>
                    <a:lnTo>
                      <a:pt x="111" y="21"/>
                    </a:lnTo>
                    <a:lnTo>
                      <a:pt x="81" y="24"/>
                    </a:lnTo>
                    <a:lnTo>
                      <a:pt x="58" y="27"/>
                    </a:lnTo>
                    <a:lnTo>
                      <a:pt x="31" y="29"/>
                    </a:lnTo>
                    <a:lnTo>
                      <a:pt x="19" y="30"/>
                    </a:lnTo>
                    <a:lnTo>
                      <a:pt x="10" y="30"/>
                    </a:lnTo>
                    <a:lnTo>
                      <a:pt x="4" y="29"/>
                    </a:lnTo>
                    <a:lnTo>
                      <a:pt x="0" y="2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81" name="Freeform 173"/>
              <p:cNvSpPr>
                <a:spLocks/>
              </p:cNvSpPr>
              <p:nvPr/>
            </p:nvSpPr>
            <p:spPr bwMode="auto">
              <a:xfrm>
                <a:off x="4003" y="3828"/>
                <a:ext cx="171" cy="30"/>
              </a:xfrm>
              <a:custGeom>
                <a:avLst/>
                <a:gdLst>
                  <a:gd name="T0" fmla="*/ 0 w 171"/>
                  <a:gd name="T1" fmla="*/ 25 h 30"/>
                  <a:gd name="T2" fmla="*/ 6 w 171"/>
                  <a:gd name="T3" fmla="*/ 22 h 30"/>
                  <a:gd name="T4" fmla="*/ 22 w 171"/>
                  <a:gd name="T5" fmla="*/ 18 h 30"/>
                  <a:gd name="T6" fmla="*/ 50 w 171"/>
                  <a:gd name="T7" fmla="*/ 13 h 30"/>
                  <a:gd name="T8" fmla="*/ 72 w 171"/>
                  <a:gd name="T9" fmla="*/ 9 h 30"/>
                  <a:gd name="T10" fmla="*/ 101 w 171"/>
                  <a:gd name="T11" fmla="*/ 5 h 30"/>
                  <a:gd name="T12" fmla="*/ 130 w 171"/>
                  <a:gd name="T13" fmla="*/ 1 h 30"/>
                  <a:gd name="T14" fmla="*/ 148 w 171"/>
                  <a:gd name="T15" fmla="*/ 0 h 30"/>
                  <a:gd name="T16" fmla="*/ 153 w 171"/>
                  <a:gd name="T17" fmla="*/ 0 h 30"/>
                  <a:gd name="T18" fmla="*/ 159 w 171"/>
                  <a:gd name="T19" fmla="*/ 0 h 30"/>
                  <a:gd name="T20" fmla="*/ 165 w 171"/>
                  <a:gd name="T21" fmla="*/ 0 h 30"/>
                  <a:gd name="T22" fmla="*/ 170 w 171"/>
                  <a:gd name="T23" fmla="*/ 1 h 30"/>
                  <a:gd name="T24" fmla="*/ 171 w 171"/>
                  <a:gd name="T25" fmla="*/ 3 h 30"/>
                  <a:gd name="T26" fmla="*/ 171 w 171"/>
                  <a:gd name="T27" fmla="*/ 5 h 30"/>
                  <a:gd name="T28" fmla="*/ 168 w 171"/>
                  <a:gd name="T29" fmla="*/ 7 h 30"/>
                  <a:gd name="T30" fmla="*/ 166 w 171"/>
                  <a:gd name="T31" fmla="*/ 8 h 30"/>
                  <a:gd name="T32" fmla="*/ 159 w 171"/>
                  <a:gd name="T33" fmla="*/ 11 h 30"/>
                  <a:gd name="T34" fmla="*/ 152 w 171"/>
                  <a:gd name="T35" fmla="*/ 13 h 30"/>
                  <a:gd name="T36" fmla="*/ 140 w 171"/>
                  <a:gd name="T37" fmla="*/ 16 h 30"/>
                  <a:gd name="T38" fmla="*/ 111 w 171"/>
                  <a:gd name="T39" fmla="*/ 21 h 30"/>
                  <a:gd name="T40" fmla="*/ 81 w 171"/>
                  <a:gd name="T41" fmla="*/ 24 h 30"/>
                  <a:gd name="T42" fmla="*/ 57 w 171"/>
                  <a:gd name="T43" fmla="*/ 27 h 30"/>
                  <a:gd name="T44" fmla="*/ 31 w 171"/>
                  <a:gd name="T45" fmla="*/ 29 h 30"/>
                  <a:gd name="T46" fmla="*/ 19 w 171"/>
                  <a:gd name="T47" fmla="*/ 29 h 30"/>
                  <a:gd name="T48" fmla="*/ 10 w 171"/>
                  <a:gd name="T49" fmla="*/ 30 h 30"/>
                  <a:gd name="T50" fmla="*/ 3 w 171"/>
                  <a:gd name="T51" fmla="*/ 29 h 30"/>
                  <a:gd name="T52" fmla="*/ 0 w 171"/>
                  <a:gd name="T53" fmla="*/ 27 h 30"/>
                  <a:gd name="T54" fmla="*/ 0 w 171"/>
                  <a:gd name="T55" fmla="*/ 25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1" h="30">
                    <a:moveTo>
                      <a:pt x="0" y="25"/>
                    </a:moveTo>
                    <a:lnTo>
                      <a:pt x="6" y="22"/>
                    </a:lnTo>
                    <a:lnTo>
                      <a:pt x="22" y="18"/>
                    </a:lnTo>
                    <a:lnTo>
                      <a:pt x="50" y="13"/>
                    </a:lnTo>
                    <a:lnTo>
                      <a:pt x="72" y="9"/>
                    </a:lnTo>
                    <a:lnTo>
                      <a:pt x="101" y="5"/>
                    </a:lnTo>
                    <a:lnTo>
                      <a:pt x="130" y="1"/>
                    </a:lnTo>
                    <a:lnTo>
                      <a:pt x="148" y="0"/>
                    </a:lnTo>
                    <a:lnTo>
                      <a:pt x="153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0" y="1"/>
                    </a:lnTo>
                    <a:lnTo>
                      <a:pt x="171" y="3"/>
                    </a:lnTo>
                    <a:lnTo>
                      <a:pt x="171" y="5"/>
                    </a:lnTo>
                    <a:lnTo>
                      <a:pt x="168" y="7"/>
                    </a:lnTo>
                    <a:lnTo>
                      <a:pt x="166" y="8"/>
                    </a:lnTo>
                    <a:lnTo>
                      <a:pt x="159" y="11"/>
                    </a:lnTo>
                    <a:lnTo>
                      <a:pt x="152" y="13"/>
                    </a:lnTo>
                    <a:lnTo>
                      <a:pt x="140" y="16"/>
                    </a:lnTo>
                    <a:lnTo>
                      <a:pt x="111" y="21"/>
                    </a:lnTo>
                    <a:lnTo>
                      <a:pt x="81" y="24"/>
                    </a:lnTo>
                    <a:lnTo>
                      <a:pt x="57" y="27"/>
                    </a:lnTo>
                    <a:lnTo>
                      <a:pt x="31" y="29"/>
                    </a:lnTo>
                    <a:lnTo>
                      <a:pt x="19" y="29"/>
                    </a:lnTo>
                    <a:lnTo>
                      <a:pt x="10" y="30"/>
                    </a:lnTo>
                    <a:lnTo>
                      <a:pt x="3" y="29"/>
                    </a:lnTo>
                    <a:lnTo>
                      <a:pt x="0" y="2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82" name="Oval 174"/>
              <p:cNvSpPr>
                <a:spLocks noChangeArrowheads="1"/>
              </p:cNvSpPr>
              <p:nvPr/>
            </p:nvSpPr>
            <p:spPr bwMode="auto">
              <a:xfrm>
                <a:off x="4008" y="3849"/>
                <a:ext cx="163" cy="1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83" name="Oval 175"/>
              <p:cNvSpPr>
                <a:spLocks noChangeArrowheads="1"/>
              </p:cNvSpPr>
              <p:nvPr/>
            </p:nvSpPr>
            <p:spPr bwMode="auto">
              <a:xfrm>
                <a:off x="4003" y="3849"/>
                <a:ext cx="164" cy="1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84" name="Freeform 176"/>
              <p:cNvSpPr>
                <a:spLocks/>
              </p:cNvSpPr>
              <p:nvPr/>
            </p:nvSpPr>
            <p:spPr bwMode="auto">
              <a:xfrm>
                <a:off x="4003" y="3772"/>
                <a:ext cx="133" cy="78"/>
              </a:xfrm>
              <a:custGeom>
                <a:avLst/>
                <a:gdLst>
                  <a:gd name="T0" fmla="*/ 2 w 133"/>
                  <a:gd name="T1" fmla="*/ 72 h 78"/>
                  <a:gd name="T2" fmla="*/ 5 w 133"/>
                  <a:gd name="T3" fmla="*/ 67 h 78"/>
                  <a:gd name="T4" fmla="*/ 13 w 133"/>
                  <a:gd name="T5" fmla="*/ 61 h 78"/>
                  <a:gd name="T6" fmla="*/ 28 w 133"/>
                  <a:gd name="T7" fmla="*/ 50 h 78"/>
                  <a:gd name="T8" fmla="*/ 50 w 133"/>
                  <a:gd name="T9" fmla="*/ 36 h 78"/>
                  <a:gd name="T10" fmla="*/ 74 w 133"/>
                  <a:gd name="T11" fmla="*/ 23 h 78"/>
                  <a:gd name="T12" fmla="*/ 91 w 133"/>
                  <a:gd name="T13" fmla="*/ 14 h 78"/>
                  <a:gd name="T14" fmla="*/ 109 w 133"/>
                  <a:gd name="T15" fmla="*/ 4 h 78"/>
                  <a:gd name="T16" fmla="*/ 115 w 133"/>
                  <a:gd name="T17" fmla="*/ 2 h 78"/>
                  <a:gd name="T18" fmla="*/ 121 w 133"/>
                  <a:gd name="T19" fmla="*/ 0 h 78"/>
                  <a:gd name="T20" fmla="*/ 124 w 133"/>
                  <a:gd name="T21" fmla="*/ 0 h 78"/>
                  <a:gd name="T22" fmla="*/ 129 w 133"/>
                  <a:gd name="T23" fmla="*/ 0 h 78"/>
                  <a:gd name="T24" fmla="*/ 132 w 133"/>
                  <a:gd name="T25" fmla="*/ 1 h 78"/>
                  <a:gd name="T26" fmla="*/ 133 w 133"/>
                  <a:gd name="T27" fmla="*/ 3 h 78"/>
                  <a:gd name="T28" fmla="*/ 131 w 133"/>
                  <a:gd name="T29" fmla="*/ 6 h 78"/>
                  <a:gd name="T30" fmla="*/ 129 w 133"/>
                  <a:gd name="T31" fmla="*/ 9 h 78"/>
                  <a:gd name="T32" fmla="*/ 127 w 133"/>
                  <a:gd name="T33" fmla="*/ 11 h 78"/>
                  <a:gd name="T34" fmla="*/ 122 w 133"/>
                  <a:gd name="T35" fmla="*/ 15 h 78"/>
                  <a:gd name="T36" fmla="*/ 106 w 133"/>
                  <a:gd name="T37" fmla="*/ 27 h 78"/>
                  <a:gd name="T38" fmla="*/ 90 w 133"/>
                  <a:gd name="T39" fmla="*/ 37 h 78"/>
                  <a:gd name="T40" fmla="*/ 67 w 133"/>
                  <a:gd name="T41" fmla="*/ 51 h 78"/>
                  <a:gd name="T42" fmla="*/ 44 w 133"/>
                  <a:gd name="T43" fmla="*/ 63 h 78"/>
                  <a:gd name="T44" fmla="*/ 25 w 133"/>
                  <a:gd name="T45" fmla="*/ 73 h 78"/>
                  <a:gd name="T46" fmla="*/ 13 w 133"/>
                  <a:gd name="T47" fmla="*/ 76 h 78"/>
                  <a:gd name="T48" fmla="*/ 6 w 133"/>
                  <a:gd name="T49" fmla="*/ 78 h 78"/>
                  <a:gd name="T50" fmla="*/ 2 w 133"/>
                  <a:gd name="T51" fmla="*/ 77 h 78"/>
                  <a:gd name="T52" fmla="*/ 0 w 133"/>
                  <a:gd name="T53" fmla="*/ 75 h 78"/>
                  <a:gd name="T54" fmla="*/ 2 w 133"/>
                  <a:gd name="T55" fmla="*/ 72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2" y="72"/>
                    </a:moveTo>
                    <a:lnTo>
                      <a:pt x="5" y="67"/>
                    </a:lnTo>
                    <a:lnTo>
                      <a:pt x="13" y="61"/>
                    </a:lnTo>
                    <a:lnTo>
                      <a:pt x="28" y="50"/>
                    </a:lnTo>
                    <a:lnTo>
                      <a:pt x="50" y="36"/>
                    </a:lnTo>
                    <a:lnTo>
                      <a:pt x="74" y="23"/>
                    </a:lnTo>
                    <a:lnTo>
                      <a:pt x="91" y="14"/>
                    </a:lnTo>
                    <a:lnTo>
                      <a:pt x="109" y="4"/>
                    </a:lnTo>
                    <a:lnTo>
                      <a:pt x="115" y="2"/>
                    </a:lnTo>
                    <a:lnTo>
                      <a:pt x="121" y="0"/>
                    </a:lnTo>
                    <a:lnTo>
                      <a:pt x="124" y="0"/>
                    </a:lnTo>
                    <a:lnTo>
                      <a:pt x="129" y="0"/>
                    </a:lnTo>
                    <a:lnTo>
                      <a:pt x="132" y="1"/>
                    </a:lnTo>
                    <a:lnTo>
                      <a:pt x="133" y="3"/>
                    </a:lnTo>
                    <a:lnTo>
                      <a:pt x="131" y="6"/>
                    </a:lnTo>
                    <a:lnTo>
                      <a:pt x="129" y="9"/>
                    </a:lnTo>
                    <a:lnTo>
                      <a:pt x="127" y="11"/>
                    </a:lnTo>
                    <a:lnTo>
                      <a:pt x="122" y="15"/>
                    </a:lnTo>
                    <a:lnTo>
                      <a:pt x="106" y="27"/>
                    </a:lnTo>
                    <a:lnTo>
                      <a:pt x="90" y="37"/>
                    </a:lnTo>
                    <a:lnTo>
                      <a:pt x="67" y="51"/>
                    </a:lnTo>
                    <a:lnTo>
                      <a:pt x="44" y="63"/>
                    </a:lnTo>
                    <a:lnTo>
                      <a:pt x="25" y="73"/>
                    </a:lnTo>
                    <a:lnTo>
                      <a:pt x="13" y="76"/>
                    </a:lnTo>
                    <a:lnTo>
                      <a:pt x="6" y="78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2" y="7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85" name="Freeform 177"/>
              <p:cNvSpPr>
                <a:spLocks/>
              </p:cNvSpPr>
              <p:nvPr/>
            </p:nvSpPr>
            <p:spPr bwMode="auto">
              <a:xfrm>
                <a:off x="3997" y="3772"/>
                <a:ext cx="133" cy="78"/>
              </a:xfrm>
              <a:custGeom>
                <a:avLst/>
                <a:gdLst>
                  <a:gd name="T0" fmla="*/ 3 w 133"/>
                  <a:gd name="T1" fmla="*/ 72 h 78"/>
                  <a:gd name="T2" fmla="*/ 6 w 133"/>
                  <a:gd name="T3" fmla="*/ 67 h 78"/>
                  <a:gd name="T4" fmla="*/ 13 w 133"/>
                  <a:gd name="T5" fmla="*/ 61 h 78"/>
                  <a:gd name="T6" fmla="*/ 28 w 133"/>
                  <a:gd name="T7" fmla="*/ 50 h 78"/>
                  <a:gd name="T8" fmla="*/ 51 w 133"/>
                  <a:gd name="T9" fmla="*/ 36 h 78"/>
                  <a:gd name="T10" fmla="*/ 74 w 133"/>
                  <a:gd name="T11" fmla="*/ 23 h 78"/>
                  <a:gd name="T12" fmla="*/ 92 w 133"/>
                  <a:gd name="T13" fmla="*/ 14 h 78"/>
                  <a:gd name="T14" fmla="*/ 109 w 133"/>
                  <a:gd name="T15" fmla="*/ 4 h 78"/>
                  <a:gd name="T16" fmla="*/ 116 w 133"/>
                  <a:gd name="T17" fmla="*/ 2 h 78"/>
                  <a:gd name="T18" fmla="*/ 121 w 133"/>
                  <a:gd name="T19" fmla="*/ 0 h 78"/>
                  <a:gd name="T20" fmla="*/ 125 w 133"/>
                  <a:gd name="T21" fmla="*/ 0 h 78"/>
                  <a:gd name="T22" fmla="*/ 130 w 133"/>
                  <a:gd name="T23" fmla="*/ 0 h 78"/>
                  <a:gd name="T24" fmla="*/ 133 w 133"/>
                  <a:gd name="T25" fmla="*/ 1 h 78"/>
                  <a:gd name="T26" fmla="*/ 133 w 133"/>
                  <a:gd name="T27" fmla="*/ 3 h 78"/>
                  <a:gd name="T28" fmla="*/ 132 w 133"/>
                  <a:gd name="T29" fmla="*/ 6 h 78"/>
                  <a:gd name="T30" fmla="*/ 130 w 133"/>
                  <a:gd name="T31" fmla="*/ 9 h 78"/>
                  <a:gd name="T32" fmla="*/ 127 w 133"/>
                  <a:gd name="T33" fmla="*/ 11 h 78"/>
                  <a:gd name="T34" fmla="*/ 123 w 133"/>
                  <a:gd name="T35" fmla="*/ 15 h 78"/>
                  <a:gd name="T36" fmla="*/ 107 w 133"/>
                  <a:gd name="T37" fmla="*/ 27 h 78"/>
                  <a:gd name="T38" fmla="*/ 91 w 133"/>
                  <a:gd name="T39" fmla="*/ 37 h 78"/>
                  <a:gd name="T40" fmla="*/ 68 w 133"/>
                  <a:gd name="T41" fmla="*/ 51 h 78"/>
                  <a:gd name="T42" fmla="*/ 45 w 133"/>
                  <a:gd name="T43" fmla="*/ 63 h 78"/>
                  <a:gd name="T44" fmla="*/ 25 w 133"/>
                  <a:gd name="T45" fmla="*/ 73 h 78"/>
                  <a:gd name="T46" fmla="*/ 15 w 133"/>
                  <a:gd name="T47" fmla="*/ 76 h 78"/>
                  <a:gd name="T48" fmla="*/ 7 w 133"/>
                  <a:gd name="T49" fmla="*/ 78 h 78"/>
                  <a:gd name="T50" fmla="*/ 2 w 133"/>
                  <a:gd name="T51" fmla="*/ 77 h 78"/>
                  <a:gd name="T52" fmla="*/ 0 w 133"/>
                  <a:gd name="T53" fmla="*/ 75 h 78"/>
                  <a:gd name="T54" fmla="*/ 3 w 133"/>
                  <a:gd name="T55" fmla="*/ 72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3" y="72"/>
                    </a:moveTo>
                    <a:lnTo>
                      <a:pt x="6" y="67"/>
                    </a:lnTo>
                    <a:lnTo>
                      <a:pt x="13" y="61"/>
                    </a:lnTo>
                    <a:lnTo>
                      <a:pt x="28" y="50"/>
                    </a:lnTo>
                    <a:lnTo>
                      <a:pt x="51" y="36"/>
                    </a:lnTo>
                    <a:lnTo>
                      <a:pt x="74" y="23"/>
                    </a:lnTo>
                    <a:lnTo>
                      <a:pt x="92" y="14"/>
                    </a:lnTo>
                    <a:lnTo>
                      <a:pt x="109" y="4"/>
                    </a:lnTo>
                    <a:lnTo>
                      <a:pt x="116" y="2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30" y="0"/>
                    </a:lnTo>
                    <a:lnTo>
                      <a:pt x="133" y="1"/>
                    </a:lnTo>
                    <a:lnTo>
                      <a:pt x="133" y="3"/>
                    </a:lnTo>
                    <a:lnTo>
                      <a:pt x="132" y="6"/>
                    </a:lnTo>
                    <a:lnTo>
                      <a:pt x="130" y="9"/>
                    </a:lnTo>
                    <a:lnTo>
                      <a:pt x="127" y="11"/>
                    </a:lnTo>
                    <a:lnTo>
                      <a:pt x="123" y="15"/>
                    </a:lnTo>
                    <a:lnTo>
                      <a:pt x="107" y="27"/>
                    </a:lnTo>
                    <a:lnTo>
                      <a:pt x="91" y="37"/>
                    </a:lnTo>
                    <a:lnTo>
                      <a:pt x="68" y="51"/>
                    </a:lnTo>
                    <a:lnTo>
                      <a:pt x="45" y="63"/>
                    </a:lnTo>
                    <a:lnTo>
                      <a:pt x="25" y="73"/>
                    </a:lnTo>
                    <a:lnTo>
                      <a:pt x="15" y="76"/>
                    </a:lnTo>
                    <a:lnTo>
                      <a:pt x="7" y="78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3" y="7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86" name="Freeform 178"/>
              <p:cNvSpPr>
                <a:spLocks/>
              </p:cNvSpPr>
              <p:nvPr/>
            </p:nvSpPr>
            <p:spPr bwMode="auto">
              <a:xfrm>
                <a:off x="3992" y="3747"/>
                <a:ext cx="76" cy="101"/>
              </a:xfrm>
              <a:custGeom>
                <a:avLst/>
                <a:gdLst>
                  <a:gd name="T0" fmla="*/ 5 w 76"/>
                  <a:gd name="T1" fmla="*/ 100 h 101"/>
                  <a:gd name="T2" fmla="*/ 2 w 76"/>
                  <a:gd name="T3" fmla="*/ 98 h 101"/>
                  <a:gd name="T4" fmla="*/ 1 w 76"/>
                  <a:gd name="T5" fmla="*/ 97 h 101"/>
                  <a:gd name="T6" fmla="*/ 0 w 76"/>
                  <a:gd name="T7" fmla="*/ 94 h 101"/>
                  <a:gd name="T8" fmla="*/ 1 w 76"/>
                  <a:gd name="T9" fmla="*/ 91 h 101"/>
                  <a:gd name="T10" fmla="*/ 5 w 76"/>
                  <a:gd name="T11" fmla="*/ 83 h 101"/>
                  <a:gd name="T12" fmla="*/ 13 w 76"/>
                  <a:gd name="T13" fmla="*/ 69 h 101"/>
                  <a:gd name="T14" fmla="*/ 21 w 76"/>
                  <a:gd name="T15" fmla="*/ 55 h 101"/>
                  <a:gd name="T16" fmla="*/ 30 w 76"/>
                  <a:gd name="T17" fmla="*/ 42 h 101"/>
                  <a:gd name="T18" fmla="*/ 39 w 76"/>
                  <a:gd name="T19" fmla="*/ 29 h 101"/>
                  <a:gd name="T20" fmla="*/ 48 w 76"/>
                  <a:gd name="T21" fmla="*/ 17 h 101"/>
                  <a:gd name="T22" fmla="*/ 55 w 76"/>
                  <a:gd name="T23" fmla="*/ 9 h 101"/>
                  <a:gd name="T24" fmla="*/ 58 w 76"/>
                  <a:gd name="T25" fmla="*/ 6 h 101"/>
                  <a:gd name="T26" fmla="*/ 61 w 76"/>
                  <a:gd name="T27" fmla="*/ 3 h 101"/>
                  <a:gd name="T28" fmla="*/ 64 w 76"/>
                  <a:gd name="T29" fmla="*/ 1 h 101"/>
                  <a:gd name="T30" fmla="*/ 67 w 76"/>
                  <a:gd name="T31" fmla="*/ 1 h 101"/>
                  <a:gd name="T32" fmla="*/ 70 w 76"/>
                  <a:gd name="T33" fmla="*/ 0 h 101"/>
                  <a:gd name="T34" fmla="*/ 73 w 76"/>
                  <a:gd name="T35" fmla="*/ 0 h 101"/>
                  <a:gd name="T36" fmla="*/ 75 w 76"/>
                  <a:gd name="T37" fmla="*/ 1 h 101"/>
                  <a:gd name="T38" fmla="*/ 76 w 76"/>
                  <a:gd name="T39" fmla="*/ 3 h 101"/>
                  <a:gd name="T40" fmla="*/ 76 w 76"/>
                  <a:gd name="T41" fmla="*/ 5 h 101"/>
                  <a:gd name="T42" fmla="*/ 76 w 76"/>
                  <a:gd name="T43" fmla="*/ 7 h 101"/>
                  <a:gd name="T44" fmla="*/ 74 w 76"/>
                  <a:gd name="T45" fmla="*/ 11 h 101"/>
                  <a:gd name="T46" fmla="*/ 72 w 76"/>
                  <a:gd name="T47" fmla="*/ 16 h 101"/>
                  <a:gd name="T48" fmla="*/ 69 w 76"/>
                  <a:gd name="T49" fmla="*/ 24 h 101"/>
                  <a:gd name="T50" fmla="*/ 63 w 76"/>
                  <a:gd name="T51" fmla="*/ 34 h 101"/>
                  <a:gd name="T52" fmla="*/ 55 w 76"/>
                  <a:gd name="T53" fmla="*/ 47 h 101"/>
                  <a:gd name="T54" fmla="*/ 46 w 76"/>
                  <a:gd name="T55" fmla="*/ 61 h 101"/>
                  <a:gd name="T56" fmla="*/ 37 w 76"/>
                  <a:gd name="T57" fmla="*/ 73 h 101"/>
                  <a:gd name="T58" fmla="*/ 31 w 76"/>
                  <a:gd name="T59" fmla="*/ 81 h 101"/>
                  <a:gd name="T60" fmla="*/ 24 w 76"/>
                  <a:gd name="T61" fmla="*/ 88 h 101"/>
                  <a:gd name="T62" fmla="*/ 16 w 76"/>
                  <a:gd name="T63" fmla="*/ 96 h 101"/>
                  <a:gd name="T64" fmla="*/ 14 w 76"/>
                  <a:gd name="T65" fmla="*/ 99 h 101"/>
                  <a:gd name="T66" fmla="*/ 11 w 76"/>
                  <a:gd name="T67" fmla="*/ 100 h 101"/>
                  <a:gd name="T68" fmla="*/ 8 w 76"/>
                  <a:gd name="T69" fmla="*/ 101 h 101"/>
                  <a:gd name="T70" fmla="*/ 5 w 76"/>
                  <a:gd name="T71" fmla="*/ 10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1"/>
                    </a:lnTo>
                    <a:lnTo>
                      <a:pt x="5" y="83"/>
                    </a:lnTo>
                    <a:lnTo>
                      <a:pt x="13" y="69"/>
                    </a:lnTo>
                    <a:lnTo>
                      <a:pt x="21" y="55"/>
                    </a:lnTo>
                    <a:lnTo>
                      <a:pt x="30" y="42"/>
                    </a:lnTo>
                    <a:lnTo>
                      <a:pt x="39" y="29"/>
                    </a:lnTo>
                    <a:lnTo>
                      <a:pt x="48" y="17"/>
                    </a:lnTo>
                    <a:lnTo>
                      <a:pt x="55" y="9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6" y="3"/>
                    </a:lnTo>
                    <a:lnTo>
                      <a:pt x="76" y="5"/>
                    </a:lnTo>
                    <a:lnTo>
                      <a:pt x="76" y="7"/>
                    </a:lnTo>
                    <a:lnTo>
                      <a:pt x="74" y="11"/>
                    </a:lnTo>
                    <a:lnTo>
                      <a:pt x="72" y="16"/>
                    </a:lnTo>
                    <a:lnTo>
                      <a:pt x="69" y="24"/>
                    </a:lnTo>
                    <a:lnTo>
                      <a:pt x="63" y="34"/>
                    </a:lnTo>
                    <a:lnTo>
                      <a:pt x="55" y="47"/>
                    </a:lnTo>
                    <a:lnTo>
                      <a:pt x="46" y="61"/>
                    </a:lnTo>
                    <a:lnTo>
                      <a:pt x="37" y="73"/>
                    </a:lnTo>
                    <a:lnTo>
                      <a:pt x="31" y="81"/>
                    </a:lnTo>
                    <a:lnTo>
                      <a:pt x="24" y="88"/>
                    </a:lnTo>
                    <a:lnTo>
                      <a:pt x="16" y="96"/>
                    </a:lnTo>
                    <a:lnTo>
                      <a:pt x="14" y="99"/>
                    </a:lnTo>
                    <a:lnTo>
                      <a:pt x="11" y="100"/>
                    </a:lnTo>
                    <a:lnTo>
                      <a:pt x="8" y="101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87" name="Freeform 179"/>
              <p:cNvSpPr>
                <a:spLocks/>
              </p:cNvSpPr>
              <p:nvPr/>
            </p:nvSpPr>
            <p:spPr bwMode="auto">
              <a:xfrm>
                <a:off x="3987" y="3747"/>
                <a:ext cx="75" cy="101"/>
              </a:xfrm>
              <a:custGeom>
                <a:avLst/>
                <a:gdLst>
                  <a:gd name="T0" fmla="*/ 5 w 75"/>
                  <a:gd name="T1" fmla="*/ 100 h 101"/>
                  <a:gd name="T2" fmla="*/ 2 w 75"/>
                  <a:gd name="T3" fmla="*/ 98 h 101"/>
                  <a:gd name="T4" fmla="*/ 1 w 75"/>
                  <a:gd name="T5" fmla="*/ 97 h 101"/>
                  <a:gd name="T6" fmla="*/ 0 w 75"/>
                  <a:gd name="T7" fmla="*/ 94 h 101"/>
                  <a:gd name="T8" fmla="*/ 1 w 75"/>
                  <a:gd name="T9" fmla="*/ 91 h 101"/>
                  <a:gd name="T10" fmla="*/ 4 w 75"/>
                  <a:gd name="T11" fmla="*/ 83 h 101"/>
                  <a:gd name="T12" fmla="*/ 12 w 75"/>
                  <a:gd name="T13" fmla="*/ 69 h 101"/>
                  <a:gd name="T14" fmla="*/ 21 w 75"/>
                  <a:gd name="T15" fmla="*/ 55 h 101"/>
                  <a:gd name="T16" fmla="*/ 29 w 75"/>
                  <a:gd name="T17" fmla="*/ 42 h 101"/>
                  <a:gd name="T18" fmla="*/ 38 w 75"/>
                  <a:gd name="T19" fmla="*/ 29 h 101"/>
                  <a:gd name="T20" fmla="*/ 48 w 75"/>
                  <a:gd name="T21" fmla="*/ 17 h 101"/>
                  <a:gd name="T22" fmla="*/ 55 w 75"/>
                  <a:gd name="T23" fmla="*/ 9 h 101"/>
                  <a:gd name="T24" fmla="*/ 59 w 75"/>
                  <a:gd name="T25" fmla="*/ 6 h 101"/>
                  <a:gd name="T26" fmla="*/ 61 w 75"/>
                  <a:gd name="T27" fmla="*/ 3 h 101"/>
                  <a:gd name="T28" fmla="*/ 63 w 75"/>
                  <a:gd name="T29" fmla="*/ 1 h 101"/>
                  <a:gd name="T30" fmla="*/ 67 w 75"/>
                  <a:gd name="T31" fmla="*/ 1 h 101"/>
                  <a:gd name="T32" fmla="*/ 70 w 75"/>
                  <a:gd name="T33" fmla="*/ 0 h 101"/>
                  <a:gd name="T34" fmla="*/ 73 w 75"/>
                  <a:gd name="T35" fmla="*/ 0 h 101"/>
                  <a:gd name="T36" fmla="*/ 75 w 75"/>
                  <a:gd name="T37" fmla="*/ 1 h 101"/>
                  <a:gd name="T38" fmla="*/ 75 w 75"/>
                  <a:gd name="T39" fmla="*/ 3 h 101"/>
                  <a:gd name="T40" fmla="*/ 75 w 75"/>
                  <a:gd name="T41" fmla="*/ 5 h 101"/>
                  <a:gd name="T42" fmla="*/ 75 w 75"/>
                  <a:gd name="T43" fmla="*/ 7 h 101"/>
                  <a:gd name="T44" fmla="*/ 73 w 75"/>
                  <a:gd name="T45" fmla="*/ 11 h 101"/>
                  <a:gd name="T46" fmla="*/ 72 w 75"/>
                  <a:gd name="T47" fmla="*/ 16 h 101"/>
                  <a:gd name="T48" fmla="*/ 69 w 75"/>
                  <a:gd name="T49" fmla="*/ 24 h 101"/>
                  <a:gd name="T50" fmla="*/ 63 w 75"/>
                  <a:gd name="T51" fmla="*/ 34 h 101"/>
                  <a:gd name="T52" fmla="*/ 55 w 75"/>
                  <a:gd name="T53" fmla="*/ 47 h 101"/>
                  <a:gd name="T54" fmla="*/ 46 w 75"/>
                  <a:gd name="T55" fmla="*/ 61 h 101"/>
                  <a:gd name="T56" fmla="*/ 37 w 75"/>
                  <a:gd name="T57" fmla="*/ 73 h 101"/>
                  <a:gd name="T58" fmla="*/ 30 w 75"/>
                  <a:gd name="T59" fmla="*/ 81 h 101"/>
                  <a:gd name="T60" fmla="*/ 25 w 75"/>
                  <a:gd name="T61" fmla="*/ 88 h 101"/>
                  <a:gd name="T62" fmla="*/ 16 w 75"/>
                  <a:gd name="T63" fmla="*/ 96 h 101"/>
                  <a:gd name="T64" fmla="*/ 13 w 75"/>
                  <a:gd name="T65" fmla="*/ 99 h 101"/>
                  <a:gd name="T66" fmla="*/ 11 w 75"/>
                  <a:gd name="T67" fmla="*/ 100 h 101"/>
                  <a:gd name="T68" fmla="*/ 8 w 75"/>
                  <a:gd name="T69" fmla="*/ 101 h 101"/>
                  <a:gd name="T70" fmla="*/ 5 w 75"/>
                  <a:gd name="T71" fmla="*/ 10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5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1"/>
                    </a:lnTo>
                    <a:lnTo>
                      <a:pt x="4" y="83"/>
                    </a:lnTo>
                    <a:lnTo>
                      <a:pt x="12" y="69"/>
                    </a:lnTo>
                    <a:lnTo>
                      <a:pt x="21" y="55"/>
                    </a:lnTo>
                    <a:lnTo>
                      <a:pt x="29" y="42"/>
                    </a:lnTo>
                    <a:lnTo>
                      <a:pt x="38" y="29"/>
                    </a:lnTo>
                    <a:lnTo>
                      <a:pt x="48" y="17"/>
                    </a:lnTo>
                    <a:lnTo>
                      <a:pt x="55" y="9"/>
                    </a:lnTo>
                    <a:lnTo>
                      <a:pt x="59" y="6"/>
                    </a:lnTo>
                    <a:lnTo>
                      <a:pt x="61" y="3"/>
                    </a:lnTo>
                    <a:lnTo>
                      <a:pt x="63" y="1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7"/>
                    </a:lnTo>
                    <a:lnTo>
                      <a:pt x="73" y="11"/>
                    </a:lnTo>
                    <a:lnTo>
                      <a:pt x="72" y="16"/>
                    </a:lnTo>
                    <a:lnTo>
                      <a:pt x="69" y="24"/>
                    </a:lnTo>
                    <a:lnTo>
                      <a:pt x="63" y="34"/>
                    </a:lnTo>
                    <a:lnTo>
                      <a:pt x="55" y="47"/>
                    </a:lnTo>
                    <a:lnTo>
                      <a:pt x="46" y="61"/>
                    </a:lnTo>
                    <a:lnTo>
                      <a:pt x="37" y="73"/>
                    </a:lnTo>
                    <a:lnTo>
                      <a:pt x="30" y="81"/>
                    </a:lnTo>
                    <a:lnTo>
                      <a:pt x="25" y="88"/>
                    </a:lnTo>
                    <a:lnTo>
                      <a:pt x="16" y="96"/>
                    </a:lnTo>
                    <a:lnTo>
                      <a:pt x="13" y="99"/>
                    </a:lnTo>
                    <a:lnTo>
                      <a:pt x="11" y="100"/>
                    </a:lnTo>
                    <a:lnTo>
                      <a:pt x="8" y="101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88" name="Freeform 180"/>
              <p:cNvSpPr>
                <a:spLocks/>
              </p:cNvSpPr>
              <p:nvPr/>
            </p:nvSpPr>
            <p:spPr bwMode="auto">
              <a:xfrm>
                <a:off x="4003" y="3809"/>
                <a:ext cx="170" cy="44"/>
              </a:xfrm>
              <a:custGeom>
                <a:avLst/>
                <a:gdLst>
                  <a:gd name="T0" fmla="*/ 0 w 170"/>
                  <a:gd name="T1" fmla="*/ 39 h 44"/>
                  <a:gd name="T2" fmla="*/ 6 w 170"/>
                  <a:gd name="T3" fmla="*/ 35 h 44"/>
                  <a:gd name="T4" fmla="*/ 22 w 170"/>
                  <a:gd name="T5" fmla="*/ 29 h 44"/>
                  <a:gd name="T6" fmla="*/ 44 w 170"/>
                  <a:gd name="T7" fmla="*/ 23 h 44"/>
                  <a:gd name="T8" fmla="*/ 71 w 170"/>
                  <a:gd name="T9" fmla="*/ 16 h 44"/>
                  <a:gd name="T10" fmla="*/ 100 w 170"/>
                  <a:gd name="T11" fmla="*/ 9 h 44"/>
                  <a:gd name="T12" fmla="*/ 129 w 170"/>
                  <a:gd name="T13" fmla="*/ 4 h 44"/>
                  <a:gd name="T14" fmla="*/ 146 w 170"/>
                  <a:gd name="T15" fmla="*/ 1 h 44"/>
                  <a:gd name="T16" fmla="*/ 153 w 170"/>
                  <a:gd name="T17" fmla="*/ 0 h 44"/>
                  <a:gd name="T18" fmla="*/ 158 w 170"/>
                  <a:gd name="T19" fmla="*/ 0 h 44"/>
                  <a:gd name="T20" fmla="*/ 165 w 170"/>
                  <a:gd name="T21" fmla="*/ 1 h 44"/>
                  <a:gd name="T22" fmla="*/ 168 w 170"/>
                  <a:gd name="T23" fmla="*/ 2 h 44"/>
                  <a:gd name="T24" fmla="*/ 170 w 170"/>
                  <a:gd name="T25" fmla="*/ 4 h 44"/>
                  <a:gd name="T26" fmla="*/ 168 w 170"/>
                  <a:gd name="T27" fmla="*/ 7 h 44"/>
                  <a:gd name="T28" fmla="*/ 167 w 170"/>
                  <a:gd name="T29" fmla="*/ 8 h 44"/>
                  <a:gd name="T30" fmla="*/ 164 w 170"/>
                  <a:gd name="T31" fmla="*/ 10 h 44"/>
                  <a:gd name="T32" fmla="*/ 160 w 170"/>
                  <a:gd name="T33" fmla="*/ 12 h 44"/>
                  <a:gd name="T34" fmla="*/ 143 w 170"/>
                  <a:gd name="T35" fmla="*/ 16 h 44"/>
                  <a:gd name="T36" fmla="*/ 114 w 170"/>
                  <a:gd name="T37" fmla="*/ 24 h 44"/>
                  <a:gd name="T38" fmla="*/ 87 w 170"/>
                  <a:gd name="T39" fmla="*/ 31 h 44"/>
                  <a:gd name="T40" fmla="*/ 58 w 170"/>
                  <a:gd name="T41" fmla="*/ 37 h 44"/>
                  <a:gd name="T42" fmla="*/ 36 w 170"/>
                  <a:gd name="T43" fmla="*/ 41 h 44"/>
                  <a:gd name="T44" fmla="*/ 19 w 170"/>
                  <a:gd name="T45" fmla="*/ 44 h 44"/>
                  <a:gd name="T46" fmla="*/ 10 w 170"/>
                  <a:gd name="T47" fmla="*/ 44 h 44"/>
                  <a:gd name="T48" fmla="*/ 3 w 170"/>
                  <a:gd name="T49" fmla="*/ 43 h 44"/>
                  <a:gd name="T50" fmla="*/ 0 w 170"/>
                  <a:gd name="T51" fmla="*/ 41 h 44"/>
                  <a:gd name="T52" fmla="*/ 0 w 170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0" h="44">
                    <a:moveTo>
                      <a:pt x="0" y="39"/>
                    </a:moveTo>
                    <a:lnTo>
                      <a:pt x="6" y="35"/>
                    </a:lnTo>
                    <a:lnTo>
                      <a:pt x="22" y="29"/>
                    </a:lnTo>
                    <a:lnTo>
                      <a:pt x="44" y="23"/>
                    </a:lnTo>
                    <a:lnTo>
                      <a:pt x="71" y="16"/>
                    </a:lnTo>
                    <a:lnTo>
                      <a:pt x="100" y="9"/>
                    </a:lnTo>
                    <a:lnTo>
                      <a:pt x="129" y="4"/>
                    </a:lnTo>
                    <a:lnTo>
                      <a:pt x="146" y="1"/>
                    </a:lnTo>
                    <a:lnTo>
                      <a:pt x="153" y="0"/>
                    </a:lnTo>
                    <a:lnTo>
                      <a:pt x="158" y="0"/>
                    </a:lnTo>
                    <a:lnTo>
                      <a:pt x="165" y="1"/>
                    </a:lnTo>
                    <a:lnTo>
                      <a:pt x="168" y="2"/>
                    </a:lnTo>
                    <a:lnTo>
                      <a:pt x="170" y="4"/>
                    </a:lnTo>
                    <a:lnTo>
                      <a:pt x="168" y="7"/>
                    </a:lnTo>
                    <a:lnTo>
                      <a:pt x="167" y="8"/>
                    </a:lnTo>
                    <a:lnTo>
                      <a:pt x="164" y="10"/>
                    </a:lnTo>
                    <a:lnTo>
                      <a:pt x="160" y="12"/>
                    </a:lnTo>
                    <a:lnTo>
                      <a:pt x="143" y="16"/>
                    </a:lnTo>
                    <a:lnTo>
                      <a:pt x="114" y="24"/>
                    </a:lnTo>
                    <a:lnTo>
                      <a:pt x="87" y="31"/>
                    </a:lnTo>
                    <a:lnTo>
                      <a:pt x="58" y="37"/>
                    </a:lnTo>
                    <a:lnTo>
                      <a:pt x="36" y="41"/>
                    </a:lnTo>
                    <a:lnTo>
                      <a:pt x="19" y="44"/>
                    </a:lnTo>
                    <a:lnTo>
                      <a:pt x="10" y="44"/>
                    </a:lnTo>
                    <a:lnTo>
                      <a:pt x="3" y="43"/>
                    </a:lnTo>
                    <a:lnTo>
                      <a:pt x="0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89" name="Freeform 181"/>
              <p:cNvSpPr>
                <a:spLocks/>
              </p:cNvSpPr>
              <p:nvPr/>
            </p:nvSpPr>
            <p:spPr bwMode="auto">
              <a:xfrm>
                <a:off x="3998" y="3808"/>
                <a:ext cx="169" cy="45"/>
              </a:xfrm>
              <a:custGeom>
                <a:avLst/>
                <a:gdLst>
                  <a:gd name="T0" fmla="*/ 0 w 169"/>
                  <a:gd name="T1" fmla="*/ 39 h 45"/>
                  <a:gd name="T2" fmla="*/ 6 w 169"/>
                  <a:gd name="T3" fmla="*/ 35 h 45"/>
                  <a:gd name="T4" fmla="*/ 22 w 169"/>
                  <a:gd name="T5" fmla="*/ 30 h 45"/>
                  <a:gd name="T6" fmla="*/ 43 w 169"/>
                  <a:gd name="T7" fmla="*/ 24 h 45"/>
                  <a:gd name="T8" fmla="*/ 71 w 169"/>
                  <a:gd name="T9" fmla="*/ 16 h 45"/>
                  <a:gd name="T10" fmla="*/ 100 w 169"/>
                  <a:gd name="T11" fmla="*/ 10 h 45"/>
                  <a:gd name="T12" fmla="*/ 129 w 169"/>
                  <a:gd name="T13" fmla="*/ 4 h 45"/>
                  <a:gd name="T14" fmla="*/ 146 w 169"/>
                  <a:gd name="T15" fmla="*/ 1 h 45"/>
                  <a:gd name="T16" fmla="*/ 152 w 169"/>
                  <a:gd name="T17" fmla="*/ 1 h 45"/>
                  <a:gd name="T18" fmla="*/ 158 w 169"/>
                  <a:gd name="T19" fmla="*/ 0 h 45"/>
                  <a:gd name="T20" fmla="*/ 165 w 169"/>
                  <a:gd name="T21" fmla="*/ 1 h 45"/>
                  <a:gd name="T22" fmla="*/ 168 w 169"/>
                  <a:gd name="T23" fmla="*/ 3 h 45"/>
                  <a:gd name="T24" fmla="*/ 169 w 169"/>
                  <a:gd name="T25" fmla="*/ 5 h 45"/>
                  <a:gd name="T26" fmla="*/ 168 w 169"/>
                  <a:gd name="T27" fmla="*/ 7 h 45"/>
                  <a:gd name="T28" fmla="*/ 166 w 169"/>
                  <a:gd name="T29" fmla="*/ 9 h 45"/>
                  <a:gd name="T30" fmla="*/ 164 w 169"/>
                  <a:gd name="T31" fmla="*/ 10 h 45"/>
                  <a:gd name="T32" fmla="*/ 159 w 169"/>
                  <a:gd name="T33" fmla="*/ 12 h 45"/>
                  <a:gd name="T34" fmla="*/ 143 w 169"/>
                  <a:gd name="T35" fmla="*/ 16 h 45"/>
                  <a:gd name="T36" fmla="*/ 114 w 169"/>
                  <a:gd name="T37" fmla="*/ 25 h 45"/>
                  <a:gd name="T38" fmla="*/ 87 w 169"/>
                  <a:gd name="T39" fmla="*/ 31 h 45"/>
                  <a:gd name="T40" fmla="*/ 58 w 169"/>
                  <a:gd name="T41" fmla="*/ 37 h 45"/>
                  <a:gd name="T42" fmla="*/ 35 w 169"/>
                  <a:gd name="T43" fmla="*/ 42 h 45"/>
                  <a:gd name="T44" fmla="*/ 18 w 169"/>
                  <a:gd name="T45" fmla="*/ 44 h 45"/>
                  <a:gd name="T46" fmla="*/ 9 w 169"/>
                  <a:gd name="T47" fmla="*/ 45 h 45"/>
                  <a:gd name="T48" fmla="*/ 3 w 169"/>
                  <a:gd name="T49" fmla="*/ 44 h 45"/>
                  <a:gd name="T50" fmla="*/ 0 w 169"/>
                  <a:gd name="T51" fmla="*/ 42 h 45"/>
                  <a:gd name="T52" fmla="*/ 0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9" h="45">
                    <a:moveTo>
                      <a:pt x="0" y="39"/>
                    </a:moveTo>
                    <a:lnTo>
                      <a:pt x="6" y="35"/>
                    </a:lnTo>
                    <a:lnTo>
                      <a:pt x="22" y="30"/>
                    </a:lnTo>
                    <a:lnTo>
                      <a:pt x="43" y="24"/>
                    </a:lnTo>
                    <a:lnTo>
                      <a:pt x="71" y="16"/>
                    </a:lnTo>
                    <a:lnTo>
                      <a:pt x="100" y="10"/>
                    </a:lnTo>
                    <a:lnTo>
                      <a:pt x="129" y="4"/>
                    </a:lnTo>
                    <a:lnTo>
                      <a:pt x="146" y="1"/>
                    </a:lnTo>
                    <a:lnTo>
                      <a:pt x="152" y="1"/>
                    </a:lnTo>
                    <a:lnTo>
                      <a:pt x="158" y="0"/>
                    </a:lnTo>
                    <a:lnTo>
                      <a:pt x="165" y="1"/>
                    </a:lnTo>
                    <a:lnTo>
                      <a:pt x="168" y="3"/>
                    </a:lnTo>
                    <a:lnTo>
                      <a:pt x="169" y="5"/>
                    </a:lnTo>
                    <a:lnTo>
                      <a:pt x="168" y="7"/>
                    </a:lnTo>
                    <a:lnTo>
                      <a:pt x="166" y="9"/>
                    </a:lnTo>
                    <a:lnTo>
                      <a:pt x="164" y="10"/>
                    </a:lnTo>
                    <a:lnTo>
                      <a:pt x="159" y="12"/>
                    </a:lnTo>
                    <a:lnTo>
                      <a:pt x="143" y="16"/>
                    </a:lnTo>
                    <a:lnTo>
                      <a:pt x="114" y="25"/>
                    </a:lnTo>
                    <a:lnTo>
                      <a:pt x="87" y="31"/>
                    </a:lnTo>
                    <a:lnTo>
                      <a:pt x="58" y="37"/>
                    </a:lnTo>
                    <a:lnTo>
                      <a:pt x="35" y="42"/>
                    </a:lnTo>
                    <a:lnTo>
                      <a:pt x="18" y="44"/>
                    </a:lnTo>
                    <a:lnTo>
                      <a:pt x="9" y="45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90" name="Freeform 182"/>
              <p:cNvSpPr>
                <a:spLocks/>
              </p:cNvSpPr>
              <p:nvPr/>
            </p:nvSpPr>
            <p:spPr bwMode="auto">
              <a:xfrm>
                <a:off x="3994" y="3807"/>
                <a:ext cx="28" cy="37"/>
              </a:xfrm>
              <a:custGeom>
                <a:avLst/>
                <a:gdLst>
                  <a:gd name="T0" fmla="*/ 3 w 28"/>
                  <a:gd name="T1" fmla="*/ 36 h 37"/>
                  <a:gd name="T2" fmla="*/ 2 w 28"/>
                  <a:gd name="T3" fmla="*/ 35 h 37"/>
                  <a:gd name="T4" fmla="*/ 1 w 28"/>
                  <a:gd name="T5" fmla="*/ 35 h 37"/>
                  <a:gd name="T6" fmla="*/ 0 w 28"/>
                  <a:gd name="T7" fmla="*/ 34 h 37"/>
                  <a:gd name="T8" fmla="*/ 1 w 28"/>
                  <a:gd name="T9" fmla="*/ 33 h 37"/>
                  <a:gd name="T10" fmla="*/ 3 w 28"/>
                  <a:gd name="T11" fmla="*/ 30 h 37"/>
                  <a:gd name="T12" fmla="*/ 6 w 28"/>
                  <a:gd name="T13" fmla="*/ 25 h 37"/>
                  <a:gd name="T14" fmla="*/ 9 w 28"/>
                  <a:gd name="T15" fmla="*/ 20 h 37"/>
                  <a:gd name="T16" fmla="*/ 12 w 28"/>
                  <a:gd name="T17" fmla="*/ 15 h 37"/>
                  <a:gd name="T18" fmla="*/ 15 w 28"/>
                  <a:gd name="T19" fmla="*/ 10 h 37"/>
                  <a:gd name="T20" fmla="*/ 19 w 28"/>
                  <a:gd name="T21" fmla="*/ 6 h 37"/>
                  <a:gd name="T22" fmla="*/ 21 w 28"/>
                  <a:gd name="T23" fmla="*/ 3 h 37"/>
                  <a:gd name="T24" fmla="*/ 22 w 28"/>
                  <a:gd name="T25" fmla="*/ 1 h 37"/>
                  <a:gd name="T26" fmla="*/ 23 w 28"/>
                  <a:gd name="T27" fmla="*/ 1 h 37"/>
                  <a:gd name="T28" fmla="*/ 25 w 28"/>
                  <a:gd name="T29" fmla="*/ 0 h 37"/>
                  <a:gd name="T30" fmla="*/ 25 w 28"/>
                  <a:gd name="T31" fmla="*/ 0 h 37"/>
                  <a:gd name="T32" fmla="*/ 26 w 28"/>
                  <a:gd name="T33" fmla="*/ 0 h 37"/>
                  <a:gd name="T34" fmla="*/ 28 w 28"/>
                  <a:gd name="T35" fmla="*/ 0 h 37"/>
                  <a:gd name="T36" fmla="*/ 28 w 28"/>
                  <a:gd name="T37" fmla="*/ 0 h 37"/>
                  <a:gd name="T38" fmla="*/ 28 w 28"/>
                  <a:gd name="T39" fmla="*/ 0 h 37"/>
                  <a:gd name="T40" fmla="*/ 28 w 28"/>
                  <a:gd name="T41" fmla="*/ 1 h 37"/>
                  <a:gd name="T42" fmla="*/ 28 w 28"/>
                  <a:gd name="T43" fmla="*/ 2 h 37"/>
                  <a:gd name="T44" fmla="*/ 28 w 28"/>
                  <a:gd name="T45" fmla="*/ 4 h 37"/>
                  <a:gd name="T46" fmla="*/ 27 w 28"/>
                  <a:gd name="T47" fmla="*/ 5 h 37"/>
                  <a:gd name="T48" fmla="*/ 26 w 28"/>
                  <a:gd name="T49" fmla="*/ 8 h 37"/>
                  <a:gd name="T50" fmla="*/ 24 w 28"/>
                  <a:gd name="T51" fmla="*/ 12 h 37"/>
                  <a:gd name="T52" fmla="*/ 21 w 28"/>
                  <a:gd name="T53" fmla="*/ 17 h 37"/>
                  <a:gd name="T54" fmla="*/ 18 w 28"/>
                  <a:gd name="T55" fmla="*/ 22 h 37"/>
                  <a:gd name="T56" fmla="*/ 14 w 28"/>
                  <a:gd name="T57" fmla="*/ 26 h 37"/>
                  <a:gd name="T58" fmla="*/ 12 w 28"/>
                  <a:gd name="T59" fmla="*/ 29 h 37"/>
                  <a:gd name="T60" fmla="*/ 9 w 28"/>
                  <a:gd name="T61" fmla="*/ 32 h 37"/>
                  <a:gd name="T62" fmla="*/ 7 w 28"/>
                  <a:gd name="T63" fmla="*/ 35 h 37"/>
                  <a:gd name="T64" fmla="*/ 6 w 28"/>
                  <a:gd name="T65" fmla="*/ 36 h 37"/>
                  <a:gd name="T66" fmla="*/ 5 w 28"/>
                  <a:gd name="T67" fmla="*/ 36 h 37"/>
                  <a:gd name="T68" fmla="*/ 4 w 28"/>
                  <a:gd name="T69" fmla="*/ 37 h 37"/>
                  <a:gd name="T70" fmla="*/ 3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8" h="37">
                    <a:moveTo>
                      <a:pt x="3" y="36"/>
                    </a:moveTo>
                    <a:lnTo>
                      <a:pt x="2" y="35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3" y="30"/>
                    </a:lnTo>
                    <a:lnTo>
                      <a:pt x="6" y="25"/>
                    </a:lnTo>
                    <a:lnTo>
                      <a:pt x="9" y="20"/>
                    </a:lnTo>
                    <a:lnTo>
                      <a:pt x="12" y="15"/>
                    </a:lnTo>
                    <a:lnTo>
                      <a:pt x="15" y="10"/>
                    </a:lnTo>
                    <a:lnTo>
                      <a:pt x="19" y="6"/>
                    </a:lnTo>
                    <a:lnTo>
                      <a:pt x="21" y="3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7" y="5"/>
                    </a:lnTo>
                    <a:lnTo>
                      <a:pt x="26" y="8"/>
                    </a:lnTo>
                    <a:lnTo>
                      <a:pt x="24" y="12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4" y="26"/>
                    </a:lnTo>
                    <a:lnTo>
                      <a:pt x="12" y="29"/>
                    </a:lnTo>
                    <a:lnTo>
                      <a:pt x="9" y="32"/>
                    </a:lnTo>
                    <a:lnTo>
                      <a:pt x="7" y="35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4" y="37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91" name="Freeform 183"/>
              <p:cNvSpPr>
                <a:spLocks/>
              </p:cNvSpPr>
              <p:nvPr/>
            </p:nvSpPr>
            <p:spPr bwMode="auto">
              <a:xfrm>
                <a:off x="3993" y="3806"/>
                <a:ext cx="27" cy="37"/>
              </a:xfrm>
              <a:custGeom>
                <a:avLst/>
                <a:gdLst>
                  <a:gd name="T0" fmla="*/ 1 w 27"/>
                  <a:gd name="T1" fmla="*/ 36 h 37"/>
                  <a:gd name="T2" fmla="*/ 1 w 27"/>
                  <a:gd name="T3" fmla="*/ 36 h 37"/>
                  <a:gd name="T4" fmla="*/ 0 w 27"/>
                  <a:gd name="T5" fmla="*/ 35 h 37"/>
                  <a:gd name="T6" fmla="*/ 0 w 27"/>
                  <a:gd name="T7" fmla="*/ 35 h 37"/>
                  <a:gd name="T8" fmla="*/ 0 w 27"/>
                  <a:gd name="T9" fmla="*/ 34 h 37"/>
                  <a:gd name="T10" fmla="*/ 1 w 27"/>
                  <a:gd name="T11" fmla="*/ 31 h 37"/>
                  <a:gd name="T12" fmla="*/ 4 w 27"/>
                  <a:gd name="T13" fmla="*/ 26 h 37"/>
                  <a:gd name="T14" fmla="*/ 7 w 27"/>
                  <a:gd name="T15" fmla="*/ 20 h 37"/>
                  <a:gd name="T16" fmla="*/ 10 w 27"/>
                  <a:gd name="T17" fmla="*/ 16 h 37"/>
                  <a:gd name="T18" fmla="*/ 13 w 27"/>
                  <a:gd name="T19" fmla="*/ 11 h 37"/>
                  <a:gd name="T20" fmla="*/ 16 w 27"/>
                  <a:gd name="T21" fmla="*/ 6 h 37"/>
                  <a:gd name="T22" fmla="*/ 20 w 27"/>
                  <a:gd name="T23" fmla="*/ 3 h 37"/>
                  <a:gd name="T24" fmla="*/ 21 w 27"/>
                  <a:gd name="T25" fmla="*/ 2 h 37"/>
                  <a:gd name="T26" fmla="*/ 22 w 27"/>
                  <a:gd name="T27" fmla="*/ 1 h 37"/>
                  <a:gd name="T28" fmla="*/ 23 w 27"/>
                  <a:gd name="T29" fmla="*/ 1 h 37"/>
                  <a:gd name="T30" fmla="*/ 24 w 27"/>
                  <a:gd name="T31" fmla="*/ 0 h 37"/>
                  <a:gd name="T32" fmla="*/ 26 w 27"/>
                  <a:gd name="T33" fmla="*/ 0 h 37"/>
                  <a:gd name="T34" fmla="*/ 26 w 27"/>
                  <a:gd name="T35" fmla="*/ 0 h 37"/>
                  <a:gd name="T36" fmla="*/ 27 w 27"/>
                  <a:gd name="T37" fmla="*/ 1 h 37"/>
                  <a:gd name="T38" fmla="*/ 27 w 27"/>
                  <a:gd name="T39" fmla="*/ 1 h 37"/>
                  <a:gd name="T40" fmla="*/ 27 w 27"/>
                  <a:gd name="T41" fmla="*/ 2 h 37"/>
                  <a:gd name="T42" fmla="*/ 27 w 27"/>
                  <a:gd name="T43" fmla="*/ 2 h 37"/>
                  <a:gd name="T44" fmla="*/ 26 w 27"/>
                  <a:gd name="T45" fmla="*/ 4 h 37"/>
                  <a:gd name="T46" fmla="*/ 26 w 27"/>
                  <a:gd name="T47" fmla="*/ 6 h 37"/>
                  <a:gd name="T48" fmla="*/ 25 w 27"/>
                  <a:gd name="T49" fmla="*/ 9 h 37"/>
                  <a:gd name="T50" fmla="*/ 23 w 27"/>
                  <a:gd name="T51" fmla="*/ 13 h 37"/>
                  <a:gd name="T52" fmla="*/ 20 w 27"/>
                  <a:gd name="T53" fmla="*/ 17 h 37"/>
                  <a:gd name="T54" fmla="*/ 16 w 27"/>
                  <a:gd name="T55" fmla="*/ 23 h 37"/>
                  <a:gd name="T56" fmla="*/ 13 w 27"/>
                  <a:gd name="T57" fmla="*/ 27 h 37"/>
                  <a:gd name="T58" fmla="*/ 10 w 27"/>
                  <a:gd name="T59" fmla="*/ 30 h 37"/>
                  <a:gd name="T60" fmla="*/ 8 w 27"/>
                  <a:gd name="T61" fmla="*/ 32 h 37"/>
                  <a:gd name="T62" fmla="*/ 6 w 27"/>
                  <a:gd name="T63" fmla="*/ 35 h 37"/>
                  <a:gd name="T64" fmla="*/ 5 w 27"/>
                  <a:gd name="T65" fmla="*/ 36 h 37"/>
                  <a:gd name="T66" fmla="*/ 4 w 27"/>
                  <a:gd name="T67" fmla="*/ 36 h 37"/>
                  <a:gd name="T68" fmla="*/ 3 w 27"/>
                  <a:gd name="T69" fmla="*/ 37 h 37"/>
                  <a:gd name="T70" fmla="*/ 1 w 27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7" h="37">
                    <a:moveTo>
                      <a:pt x="1" y="36"/>
                    </a:moveTo>
                    <a:lnTo>
                      <a:pt x="1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1" y="31"/>
                    </a:lnTo>
                    <a:lnTo>
                      <a:pt x="4" y="26"/>
                    </a:lnTo>
                    <a:lnTo>
                      <a:pt x="7" y="20"/>
                    </a:lnTo>
                    <a:lnTo>
                      <a:pt x="10" y="16"/>
                    </a:lnTo>
                    <a:lnTo>
                      <a:pt x="13" y="11"/>
                    </a:lnTo>
                    <a:lnTo>
                      <a:pt x="16" y="6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5" y="9"/>
                    </a:lnTo>
                    <a:lnTo>
                      <a:pt x="23" y="13"/>
                    </a:lnTo>
                    <a:lnTo>
                      <a:pt x="20" y="17"/>
                    </a:lnTo>
                    <a:lnTo>
                      <a:pt x="16" y="23"/>
                    </a:lnTo>
                    <a:lnTo>
                      <a:pt x="13" y="27"/>
                    </a:lnTo>
                    <a:lnTo>
                      <a:pt x="10" y="30"/>
                    </a:lnTo>
                    <a:lnTo>
                      <a:pt x="8" y="32"/>
                    </a:lnTo>
                    <a:lnTo>
                      <a:pt x="6" y="35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3" y="37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92" name="Freeform 184"/>
              <p:cNvSpPr>
                <a:spLocks/>
              </p:cNvSpPr>
              <p:nvPr/>
            </p:nvSpPr>
            <p:spPr bwMode="auto">
              <a:xfrm>
                <a:off x="4000" y="3816"/>
                <a:ext cx="53" cy="32"/>
              </a:xfrm>
              <a:custGeom>
                <a:avLst/>
                <a:gdLst>
                  <a:gd name="T0" fmla="*/ 1 w 53"/>
                  <a:gd name="T1" fmla="*/ 29 h 32"/>
                  <a:gd name="T2" fmla="*/ 3 w 53"/>
                  <a:gd name="T3" fmla="*/ 28 h 32"/>
                  <a:gd name="T4" fmla="*/ 6 w 53"/>
                  <a:gd name="T5" fmla="*/ 25 h 32"/>
                  <a:gd name="T6" fmla="*/ 12 w 53"/>
                  <a:gd name="T7" fmla="*/ 21 h 32"/>
                  <a:gd name="T8" fmla="*/ 21 w 53"/>
                  <a:gd name="T9" fmla="*/ 15 h 32"/>
                  <a:gd name="T10" fmla="*/ 30 w 53"/>
                  <a:gd name="T11" fmla="*/ 9 h 32"/>
                  <a:gd name="T12" fmla="*/ 37 w 53"/>
                  <a:gd name="T13" fmla="*/ 6 h 32"/>
                  <a:gd name="T14" fmla="*/ 43 w 53"/>
                  <a:gd name="T15" fmla="*/ 2 h 32"/>
                  <a:gd name="T16" fmla="*/ 47 w 53"/>
                  <a:gd name="T17" fmla="*/ 1 h 32"/>
                  <a:gd name="T18" fmla="*/ 49 w 53"/>
                  <a:gd name="T19" fmla="*/ 0 h 32"/>
                  <a:gd name="T20" fmla="*/ 50 w 53"/>
                  <a:gd name="T21" fmla="*/ 0 h 32"/>
                  <a:gd name="T22" fmla="*/ 53 w 53"/>
                  <a:gd name="T23" fmla="*/ 0 h 32"/>
                  <a:gd name="T24" fmla="*/ 53 w 53"/>
                  <a:gd name="T25" fmla="*/ 1 h 32"/>
                  <a:gd name="T26" fmla="*/ 53 w 53"/>
                  <a:gd name="T27" fmla="*/ 2 h 32"/>
                  <a:gd name="T28" fmla="*/ 53 w 53"/>
                  <a:gd name="T29" fmla="*/ 3 h 32"/>
                  <a:gd name="T30" fmla="*/ 53 w 53"/>
                  <a:gd name="T31" fmla="*/ 4 h 32"/>
                  <a:gd name="T32" fmla="*/ 52 w 53"/>
                  <a:gd name="T33" fmla="*/ 5 h 32"/>
                  <a:gd name="T34" fmla="*/ 50 w 53"/>
                  <a:gd name="T35" fmla="*/ 7 h 32"/>
                  <a:gd name="T36" fmla="*/ 43 w 53"/>
                  <a:gd name="T37" fmla="*/ 11 h 32"/>
                  <a:gd name="T38" fmla="*/ 37 w 53"/>
                  <a:gd name="T39" fmla="*/ 16 h 32"/>
                  <a:gd name="T40" fmla="*/ 27 w 53"/>
                  <a:gd name="T41" fmla="*/ 21 h 32"/>
                  <a:gd name="T42" fmla="*/ 19 w 53"/>
                  <a:gd name="T43" fmla="*/ 26 h 32"/>
                  <a:gd name="T44" fmla="*/ 10 w 53"/>
                  <a:gd name="T45" fmla="*/ 30 h 32"/>
                  <a:gd name="T46" fmla="*/ 6 w 53"/>
                  <a:gd name="T47" fmla="*/ 31 h 32"/>
                  <a:gd name="T48" fmla="*/ 3 w 53"/>
                  <a:gd name="T49" fmla="*/ 32 h 32"/>
                  <a:gd name="T50" fmla="*/ 1 w 53"/>
                  <a:gd name="T51" fmla="*/ 32 h 32"/>
                  <a:gd name="T52" fmla="*/ 0 w 53"/>
                  <a:gd name="T53" fmla="*/ 31 h 32"/>
                  <a:gd name="T54" fmla="*/ 1 w 53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3" h="32">
                    <a:moveTo>
                      <a:pt x="1" y="29"/>
                    </a:moveTo>
                    <a:lnTo>
                      <a:pt x="3" y="28"/>
                    </a:lnTo>
                    <a:lnTo>
                      <a:pt x="6" y="25"/>
                    </a:lnTo>
                    <a:lnTo>
                      <a:pt x="12" y="21"/>
                    </a:lnTo>
                    <a:lnTo>
                      <a:pt x="21" y="15"/>
                    </a:lnTo>
                    <a:lnTo>
                      <a:pt x="30" y="9"/>
                    </a:lnTo>
                    <a:lnTo>
                      <a:pt x="37" y="6"/>
                    </a:lnTo>
                    <a:lnTo>
                      <a:pt x="43" y="2"/>
                    </a:lnTo>
                    <a:lnTo>
                      <a:pt x="47" y="1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3" y="1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2" y="5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37" y="16"/>
                    </a:lnTo>
                    <a:lnTo>
                      <a:pt x="27" y="21"/>
                    </a:lnTo>
                    <a:lnTo>
                      <a:pt x="19" y="26"/>
                    </a:lnTo>
                    <a:lnTo>
                      <a:pt x="10" y="30"/>
                    </a:lnTo>
                    <a:lnTo>
                      <a:pt x="6" y="31"/>
                    </a:lnTo>
                    <a:lnTo>
                      <a:pt x="3" y="32"/>
                    </a:lnTo>
                    <a:lnTo>
                      <a:pt x="1" y="32"/>
                    </a:lnTo>
                    <a:lnTo>
                      <a:pt x="0" y="31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93" name="Freeform 185"/>
              <p:cNvSpPr>
                <a:spLocks/>
              </p:cNvSpPr>
              <p:nvPr/>
            </p:nvSpPr>
            <p:spPr bwMode="auto">
              <a:xfrm>
                <a:off x="3998" y="3816"/>
                <a:ext cx="54" cy="31"/>
              </a:xfrm>
              <a:custGeom>
                <a:avLst/>
                <a:gdLst>
                  <a:gd name="T0" fmla="*/ 1 w 54"/>
                  <a:gd name="T1" fmla="*/ 29 h 31"/>
                  <a:gd name="T2" fmla="*/ 2 w 54"/>
                  <a:gd name="T3" fmla="*/ 27 h 31"/>
                  <a:gd name="T4" fmla="*/ 5 w 54"/>
                  <a:gd name="T5" fmla="*/ 25 h 31"/>
                  <a:gd name="T6" fmla="*/ 11 w 54"/>
                  <a:gd name="T7" fmla="*/ 20 h 31"/>
                  <a:gd name="T8" fmla="*/ 21 w 54"/>
                  <a:gd name="T9" fmla="*/ 14 h 31"/>
                  <a:gd name="T10" fmla="*/ 30 w 54"/>
                  <a:gd name="T11" fmla="*/ 9 h 31"/>
                  <a:gd name="T12" fmla="*/ 37 w 54"/>
                  <a:gd name="T13" fmla="*/ 5 h 31"/>
                  <a:gd name="T14" fmla="*/ 44 w 54"/>
                  <a:gd name="T15" fmla="*/ 1 h 31"/>
                  <a:gd name="T16" fmla="*/ 46 w 54"/>
                  <a:gd name="T17" fmla="*/ 0 h 31"/>
                  <a:gd name="T18" fmla="*/ 49 w 54"/>
                  <a:gd name="T19" fmla="*/ 0 h 31"/>
                  <a:gd name="T20" fmla="*/ 51 w 54"/>
                  <a:gd name="T21" fmla="*/ 0 h 31"/>
                  <a:gd name="T22" fmla="*/ 52 w 54"/>
                  <a:gd name="T23" fmla="*/ 0 h 31"/>
                  <a:gd name="T24" fmla="*/ 53 w 54"/>
                  <a:gd name="T25" fmla="*/ 0 h 31"/>
                  <a:gd name="T26" fmla="*/ 54 w 54"/>
                  <a:gd name="T27" fmla="*/ 1 h 31"/>
                  <a:gd name="T28" fmla="*/ 52 w 54"/>
                  <a:gd name="T29" fmla="*/ 2 h 31"/>
                  <a:gd name="T30" fmla="*/ 52 w 54"/>
                  <a:gd name="T31" fmla="*/ 3 h 31"/>
                  <a:gd name="T32" fmla="*/ 51 w 54"/>
                  <a:gd name="T33" fmla="*/ 4 h 31"/>
                  <a:gd name="T34" fmla="*/ 49 w 54"/>
                  <a:gd name="T35" fmla="*/ 6 h 31"/>
                  <a:gd name="T36" fmla="*/ 42 w 54"/>
                  <a:gd name="T37" fmla="*/ 10 h 31"/>
                  <a:gd name="T38" fmla="*/ 36 w 54"/>
                  <a:gd name="T39" fmla="*/ 15 h 31"/>
                  <a:gd name="T40" fmla="*/ 27 w 54"/>
                  <a:gd name="T41" fmla="*/ 20 h 31"/>
                  <a:gd name="T42" fmla="*/ 18 w 54"/>
                  <a:gd name="T43" fmla="*/ 25 h 31"/>
                  <a:gd name="T44" fmla="*/ 10 w 54"/>
                  <a:gd name="T45" fmla="*/ 29 h 31"/>
                  <a:gd name="T46" fmla="*/ 5 w 54"/>
                  <a:gd name="T47" fmla="*/ 31 h 31"/>
                  <a:gd name="T48" fmla="*/ 3 w 54"/>
                  <a:gd name="T49" fmla="*/ 31 h 31"/>
                  <a:gd name="T50" fmla="*/ 1 w 54"/>
                  <a:gd name="T51" fmla="*/ 31 h 31"/>
                  <a:gd name="T52" fmla="*/ 0 w 54"/>
                  <a:gd name="T53" fmla="*/ 30 h 31"/>
                  <a:gd name="T54" fmla="*/ 1 w 54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4" h="31">
                    <a:moveTo>
                      <a:pt x="1" y="29"/>
                    </a:moveTo>
                    <a:lnTo>
                      <a:pt x="2" y="27"/>
                    </a:lnTo>
                    <a:lnTo>
                      <a:pt x="5" y="25"/>
                    </a:lnTo>
                    <a:lnTo>
                      <a:pt x="11" y="20"/>
                    </a:lnTo>
                    <a:lnTo>
                      <a:pt x="21" y="14"/>
                    </a:lnTo>
                    <a:lnTo>
                      <a:pt x="30" y="9"/>
                    </a:lnTo>
                    <a:lnTo>
                      <a:pt x="37" y="5"/>
                    </a:lnTo>
                    <a:lnTo>
                      <a:pt x="44" y="1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1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1" y="4"/>
                    </a:lnTo>
                    <a:lnTo>
                      <a:pt x="49" y="6"/>
                    </a:lnTo>
                    <a:lnTo>
                      <a:pt x="42" y="10"/>
                    </a:lnTo>
                    <a:lnTo>
                      <a:pt x="36" y="15"/>
                    </a:lnTo>
                    <a:lnTo>
                      <a:pt x="27" y="20"/>
                    </a:lnTo>
                    <a:lnTo>
                      <a:pt x="18" y="25"/>
                    </a:lnTo>
                    <a:lnTo>
                      <a:pt x="10" y="29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94" name="Freeform 186"/>
              <p:cNvSpPr>
                <a:spLocks/>
              </p:cNvSpPr>
              <p:nvPr/>
            </p:nvSpPr>
            <p:spPr bwMode="auto">
              <a:xfrm>
                <a:off x="4008" y="3835"/>
                <a:ext cx="49" cy="17"/>
              </a:xfrm>
              <a:custGeom>
                <a:avLst/>
                <a:gdLst>
                  <a:gd name="T0" fmla="*/ 0 w 49"/>
                  <a:gd name="T1" fmla="*/ 15 h 17"/>
                  <a:gd name="T2" fmla="*/ 1 w 49"/>
                  <a:gd name="T3" fmla="*/ 14 h 17"/>
                  <a:gd name="T4" fmla="*/ 7 w 49"/>
                  <a:gd name="T5" fmla="*/ 12 h 17"/>
                  <a:gd name="T6" fmla="*/ 13 w 49"/>
                  <a:gd name="T7" fmla="*/ 9 h 17"/>
                  <a:gd name="T8" fmla="*/ 20 w 49"/>
                  <a:gd name="T9" fmla="*/ 6 h 17"/>
                  <a:gd name="T10" fmla="*/ 29 w 49"/>
                  <a:gd name="T11" fmla="*/ 4 h 17"/>
                  <a:gd name="T12" fmla="*/ 38 w 49"/>
                  <a:gd name="T13" fmla="*/ 2 h 17"/>
                  <a:gd name="T14" fmla="*/ 42 w 49"/>
                  <a:gd name="T15" fmla="*/ 1 h 17"/>
                  <a:gd name="T16" fmla="*/ 45 w 49"/>
                  <a:gd name="T17" fmla="*/ 0 h 17"/>
                  <a:gd name="T18" fmla="*/ 45 w 49"/>
                  <a:gd name="T19" fmla="*/ 0 h 17"/>
                  <a:gd name="T20" fmla="*/ 48 w 49"/>
                  <a:gd name="T21" fmla="*/ 1 h 17"/>
                  <a:gd name="T22" fmla="*/ 48 w 49"/>
                  <a:gd name="T23" fmla="*/ 1 h 17"/>
                  <a:gd name="T24" fmla="*/ 49 w 49"/>
                  <a:gd name="T25" fmla="*/ 2 h 17"/>
                  <a:gd name="T26" fmla="*/ 48 w 49"/>
                  <a:gd name="T27" fmla="*/ 3 h 17"/>
                  <a:gd name="T28" fmla="*/ 48 w 49"/>
                  <a:gd name="T29" fmla="*/ 3 h 17"/>
                  <a:gd name="T30" fmla="*/ 48 w 49"/>
                  <a:gd name="T31" fmla="*/ 4 h 17"/>
                  <a:gd name="T32" fmla="*/ 46 w 49"/>
                  <a:gd name="T33" fmla="*/ 5 h 17"/>
                  <a:gd name="T34" fmla="*/ 41 w 49"/>
                  <a:gd name="T35" fmla="*/ 6 h 17"/>
                  <a:gd name="T36" fmla="*/ 32 w 49"/>
                  <a:gd name="T37" fmla="*/ 10 h 17"/>
                  <a:gd name="T38" fmla="*/ 25 w 49"/>
                  <a:gd name="T39" fmla="*/ 12 h 17"/>
                  <a:gd name="T40" fmla="*/ 17 w 49"/>
                  <a:gd name="T41" fmla="*/ 15 h 17"/>
                  <a:gd name="T42" fmla="*/ 11 w 49"/>
                  <a:gd name="T43" fmla="*/ 16 h 17"/>
                  <a:gd name="T44" fmla="*/ 5 w 49"/>
                  <a:gd name="T45" fmla="*/ 17 h 17"/>
                  <a:gd name="T46" fmla="*/ 3 w 49"/>
                  <a:gd name="T47" fmla="*/ 17 h 17"/>
                  <a:gd name="T48" fmla="*/ 1 w 49"/>
                  <a:gd name="T49" fmla="*/ 17 h 17"/>
                  <a:gd name="T50" fmla="*/ 0 w 49"/>
                  <a:gd name="T51" fmla="*/ 16 h 17"/>
                  <a:gd name="T52" fmla="*/ 0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17">
                    <a:moveTo>
                      <a:pt x="0" y="15"/>
                    </a:moveTo>
                    <a:lnTo>
                      <a:pt x="1" y="14"/>
                    </a:lnTo>
                    <a:lnTo>
                      <a:pt x="7" y="12"/>
                    </a:lnTo>
                    <a:lnTo>
                      <a:pt x="13" y="9"/>
                    </a:lnTo>
                    <a:lnTo>
                      <a:pt x="20" y="6"/>
                    </a:lnTo>
                    <a:lnTo>
                      <a:pt x="29" y="4"/>
                    </a:lnTo>
                    <a:lnTo>
                      <a:pt x="38" y="2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48" y="3"/>
                    </a:lnTo>
                    <a:lnTo>
                      <a:pt x="48" y="4"/>
                    </a:lnTo>
                    <a:lnTo>
                      <a:pt x="46" y="5"/>
                    </a:lnTo>
                    <a:lnTo>
                      <a:pt x="41" y="6"/>
                    </a:lnTo>
                    <a:lnTo>
                      <a:pt x="32" y="10"/>
                    </a:lnTo>
                    <a:lnTo>
                      <a:pt x="25" y="12"/>
                    </a:lnTo>
                    <a:lnTo>
                      <a:pt x="17" y="15"/>
                    </a:lnTo>
                    <a:lnTo>
                      <a:pt x="11" y="16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95" name="Freeform 187"/>
              <p:cNvSpPr>
                <a:spLocks/>
              </p:cNvSpPr>
              <p:nvPr/>
            </p:nvSpPr>
            <p:spPr bwMode="auto">
              <a:xfrm>
                <a:off x="4006" y="3834"/>
                <a:ext cx="50" cy="17"/>
              </a:xfrm>
              <a:custGeom>
                <a:avLst/>
                <a:gdLst>
                  <a:gd name="T0" fmla="*/ 0 w 50"/>
                  <a:gd name="T1" fmla="*/ 15 h 17"/>
                  <a:gd name="T2" fmla="*/ 2 w 50"/>
                  <a:gd name="T3" fmla="*/ 14 h 17"/>
                  <a:gd name="T4" fmla="*/ 7 w 50"/>
                  <a:gd name="T5" fmla="*/ 12 h 17"/>
                  <a:gd name="T6" fmla="*/ 13 w 50"/>
                  <a:gd name="T7" fmla="*/ 9 h 17"/>
                  <a:gd name="T8" fmla="*/ 21 w 50"/>
                  <a:gd name="T9" fmla="*/ 7 h 17"/>
                  <a:gd name="T10" fmla="*/ 29 w 50"/>
                  <a:gd name="T11" fmla="*/ 4 h 17"/>
                  <a:gd name="T12" fmla="*/ 37 w 50"/>
                  <a:gd name="T13" fmla="*/ 2 h 17"/>
                  <a:gd name="T14" fmla="*/ 43 w 50"/>
                  <a:gd name="T15" fmla="*/ 1 h 17"/>
                  <a:gd name="T16" fmla="*/ 44 w 50"/>
                  <a:gd name="T17" fmla="*/ 0 h 17"/>
                  <a:gd name="T18" fmla="*/ 47 w 50"/>
                  <a:gd name="T19" fmla="*/ 0 h 17"/>
                  <a:gd name="T20" fmla="*/ 48 w 50"/>
                  <a:gd name="T21" fmla="*/ 0 h 17"/>
                  <a:gd name="T22" fmla="*/ 49 w 50"/>
                  <a:gd name="T23" fmla="*/ 1 h 17"/>
                  <a:gd name="T24" fmla="*/ 50 w 50"/>
                  <a:gd name="T25" fmla="*/ 2 h 17"/>
                  <a:gd name="T26" fmla="*/ 49 w 50"/>
                  <a:gd name="T27" fmla="*/ 3 h 17"/>
                  <a:gd name="T28" fmla="*/ 48 w 50"/>
                  <a:gd name="T29" fmla="*/ 4 h 17"/>
                  <a:gd name="T30" fmla="*/ 48 w 50"/>
                  <a:gd name="T31" fmla="*/ 4 h 17"/>
                  <a:gd name="T32" fmla="*/ 47 w 50"/>
                  <a:gd name="T33" fmla="*/ 5 h 17"/>
                  <a:gd name="T34" fmla="*/ 41 w 50"/>
                  <a:gd name="T35" fmla="*/ 7 h 17"/>
                  <a:gd name="T36" fmla="*/ 33 w 50"/>
                  <a:gd name="T37" fmla="*/ 10 h 17"/>
                  <a:gd name="T38" fmla="*/ 26 w 50"/>
                  <a:gd name="T39" fmla="*/ 12 h 17"/>
                  <a:gd name="T40" fmla="*/ 17 w 50"/>
                  <a:gd name="T41" fmla="*/ 15 h 17"/>
                  <a:gd name="T42" fmla="*/ 10 w 50"/>
                  <a:gd name="T43" fmla="*/ 16 h 17"/>
                  <a:gd name="T44" fmla="*/ 6 w 50"/>
                  <a:gd name="T45" fmla="*/ 17 h 17"/>
                  <a:gd name="T46" fmla="*/ 3 w 50"/>
                  <a:gd name="T47" fmla="*/ 17 h 17"/>
                  <a:gd name="T48" fmla="*/ 1 w 50"/>
                  <a:gd name="T49" fmla="*/ 17 h 17"/>
                  <a:gd name="T50" fmla="*/ 0 w 50"/>
                  <a:gd name="T51" fmla="*/ 16 h 17"/>
                  <a:gd name="T52" fmla="*/ 0 w 50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0" h="17">
                    <a:moveTo>
                      <a:pt x="0" y="15"/>
                    </a:moveTo>
                    <a:lnTo>
                      <a:pt x="2" y="14"/>
                    </a:lnTo>
                    <a:lnTo>
                      <a:pt x="7" y="12"/>
                    </a:lnTo>
                    <a:lnTo>
                      <a:pt x="13" y="9"/>
                    </a:lnTo>
                    <a:lnTo>
                      <a:pt x="21" y="7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1"/>
                    </a:lnTo>
                    <a:lnTo>
                      <a:pt x="50" y="2"/>
                    </a:lnTo>
                    <a:lnTo>
                      <a:pt x="49" y="3"/>
                    </a:lnTo>
                    <a:lnTo>
                      <a:pt x="48" y="4"/>
                    </a:lnTo>
                    <a:lnTo>
                      <a:pt x="47" y="5"/>
                    </a:lnTo>
                    <a:lnTo>
                      <a:pt x="41" y="7"/>
                    </a:lnTo>
                    <a:lnTo>
                      <a:pt x="33" y="10"/>
                    </a:lnTo>
                    <a:lnTo>
                      <a:pt x="26" y="12"/>
                    </a:lnTo>
                    <a:lnTo>
                      <a:pt x="17" y="15"/>
                    </a:lnTo>
                    <a:lnTo>
                      <a:pt x="10" y="16"/>
                    </a:lnTo>
                    <a:lnTo>
                      <a:pt x="6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96" name="Oval 188"/>
              <p:cNvSpPr>
                <a:spLocks noChangeArrowheads="1"/>
              </p:cNvSpPr>
              <p:nvPr/>
            </p:nvSpPr>
            <p:spPr bwMode="auto">
              <a:xfrm>
                <a:off x="4010" y="3856"/>
                <a:ext cx="64" cy="4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97" name="Oval 189"/>
              <p:cNvSpPr>
                <a:spLocks noChangeArrowheads="1"/>
              </p:cNvSpPr>
              <p:nvPr/>
            </p:nvSpPr>
            <p:spPr bwMode="auto">
              <a:xfrm>
                <a:off x="4008" y="3854"/>
                <a:ext cx="64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98" name="Freeform 190"/>
              <p:cNvSpPr>
                <a:spLocks/>
              </p:cNvSpPr>
              <p:nvPr/>
            </p:nvSpPr>
            <p:spPr bwMode="auto">
              <a:xfrm>
                <a:off x="3817" y="3874"/>
                <a:ext cx="161" cy="57"/>
              </a:xfrm>
              <a:custGeom>
                <a:avLst/>
                <a:gdLst>
                  <a:gd name="T0" fmla="*/ 160 w 161"/>
                  <a:gd name="T1" fmla="*/ 2 h 57"/>
                  <a:gd name="T2" fmla="*/ 157 w 161"/>
                  <a:gd name="T3" fmla="*/ 1 h 57"/>
                  <a:gd name="T4" fmla="*/ 155 w 161"/>
                  <a:gd name="T5" fmla="*/ 0 h 57"/>
                  <a:gd name="T6" fmla="*/ 152 w 161"/>
                  <a:gd name="T7" fmla="*/ 0 h 57"/>
                  <a:gd name="T8" fmla="*/ 146 w 161"/>
                  <a:gd name="T9" fmla="*/ 0 h 57"/>
                  <a:gd name="T10" fmla="*/ 137 w 161"/>
                  <a:gd name="T11" fmla="*/ 2 h 57"/>
                  <a:gd name="T12" fmla="*/ 121 w 161"/>
                  <a:gd name="T13" fmla="*/ 6 h 57"/>
                  <a:gd name="T14" fmla="*/ 104 w 161"/>
                  <a:gd name="T15" fmla="*/ 11 h 57"/>
                  <a:gd name="T16" fmla="*/ 75 w 161"/>
                  <a:gd name="T17" fmla="*/ 20 h 57"/>
                  <a:gd name="T18" fmla="*/ 48 w 161"/>
                  <a:gd name="T19" fmla="*/ 29 h 57"/>
                  <a:gd name="T20" fmla="*/ 29 w 161"/>
                  <a:gd name="T21" fmla="*/ 36 h 57"/>
                  <a:gd name="T22" fmla="*/ 21 w 161"/>
                  <a:gd name="T23" fmla="*/ 40 h 57"/>
                  <a:gd name="T24" fmla="*/ 12 w 161"/>
                  <a:gd name="T25" fmla="*/ 45 h 57"/>
                  <a:gd name="T26" fmla="*/ 8 w 161"/>
                  <a:gd name="T27" fmla="*/ 47 h 57"/>
                  <a:gd name="T28" fmla="*/ 4 w 161"/>
                  <a:gd name="T29" fmla="*/ 49 h 57"/>
                  <a:gd name="T30" fmla="*/ 2 w 161"/>
                  <a:gd name="T31" fmla="*/ 51 h 57"/>
                  <a:gd name="T32" fmla="*/ 0 w 161"/>
                  <a:gd name="T33" fmla="*/ 53 h 57"/>
                  <a:gd name="T34" fmla="*/ 0 w 161"/>
                  <a:gd name="T35" fmla="*/ 54 h 57"/>
                  <a:gd name="T36" fmla="*/ 1 w 161"/>
                  <a:gd name="T37" fmla="*/ 56 h 57"/>
                  <a:gd name="T38" fmla="*/ 3 w 161"/>
                  <a:gd name="T39" fmla="*/ 56 h 57"/>
                  <a:gd name="T40" fmla="*/ 6 w 161"/>
                  <a:gd name="T41" fmla="*/ 57 h 57"/>
                  <a:gd name="T42" fmla="*/ 10 w 161"/>
                  <a:gd name="T43" fmla="*/ 57 h 57"/>
                  <a:gd name="T44" fmla="*/ 17 w 161"/>
                  <a:gd name="T45" fmla="*/ 56 h 57"/>
                  <a:gd name="T46" fmla="*/ 29 w 161"/>
                  <a:gd name="T47" fmla="*/ 54 h 57"/>
                  <a:gd name="T48" fmla="*/ 41 w 161"/>
                  <a:gd name="T49" fmla="*/ 51 h 57"/>
                  <a:gd name="T50" fmla="*/ 60 w 161"/>
                  <a:gd name="T51" fmla="*/ 45 h 57"/>
                  <a:gd name="T52" fmla="*/ 87 w 161"/>
                  <a:gd name="T53" fmla="*/ 36 h 57"/>
                  <a:gd name="T54" fmla="*/ 114 w 161"/>
                  <a:gd name="T55" fmla="*/ 27 h 57"/>
                  <a:gd name="T56" fmla="*/ 130 w 161"/>
                  <a:gd name="T57" fmla="*/ 21 h 57"/>
                  <a:gd name="T58" fmla="*/ 145 w 161"/>
                  <a:gd name="T59" fmla="*/ 15 h 57"/>
                  <a:gd name="T60" fmla="*/ 156 w 161"/>
                  <a:gd name="T61" fmla="*/ 10 h 57"/>
                  <a:gd name="T62" fmla="*/ 159 w 161"/>
                  <a:gd name="T63" fmla="*/ 8 h 57"/>
                  <a:gd name="T64" fmla="*/ 161 w 161"/>
                  <a:gd name="T65" fmla="*/ 6 h 57"/>
                  <a:gd name="T66" fmla="*/ 160 w 161"/>
                  <a:gd name="T67" fmla="*/ 3 h 57"/>
                  <a:gd name="T68" fmla="*/ 160 w 161"/>
                  <a:gd name="T69" fmla="*/ 2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160" y="2"/>
                    </a:moveTo>
                    <a:lnTo>
                      <a:pt x="157" y="1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7" y="2"/>
                    </a:lnTo>
                    <a:lnTo>
                      <a:pt x="121" y="6"/>
                    </a:lnTo>
                    <a:lnTo>
                      <a:pt x="104" y="11"/>
                    </a:lnTo>
                    <a:lnTo>
                      <a:pt x="75" y="20"/>
                    </a:lnTo>
                    <a:lnTo>
                      <a:pt x="48" y="29"/>
                    </a:lnTo>
                    <a:lnTo>
                      <a:pt x="29" y="36"/>
                    </a:lnTo>
                    <a:lnTo>
                      <a:pt x="21" y="40"/>
                    </a:lnTo>
                    <a:lnTo>
                      <a:pt x="12" y="45"/>
                    </a:lnTo>
                    <a:lnTo>
                      <a:pt x="8" y="47"/>
                    </a:lnTo>
                    <a:lnTo>
                      <a:pt x="4" y="49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56"/>
                    </a:lnTo>
                    <a:lnTo>
                      <a:pt x="6" y="57"/>
                    </a:lnTo>
                    <a:lnTo>
                      <a:pt x="10" y="57"/>
                    </a:lnTo>
                    <a:lnTo>
                      <a:pt x="17" y="56"/>
                    </a:lnTo>
                    <a:lnTo>
                      <a:pt x="29" y="54"/>
                    </a:lnTo>
                    <a:lnTo>
                      <a:pt x="41" y="51"/>
                    </a:lnTo>
                    <a:lnTo>
                      <a:pt x="60" y="45"/>
                    </a:lnTo>
                    <a:lnTo>
                      <a:pt x="87" y="36"/>
                    </a:lnTo>
                    <a:lnTo>
                      <a:pt x="114" y="27"/>
                    </a:lnTo>
                    <a:lnTo>
                      <a:pt x="130" y="21"/>
                    </a:lnTo>
                    <a:lnTo>
                      <a:pt x="145" y="15"/>
                    </a:lnTo>
                    <a:lnTo>
                      <a:pt x="156" y="10"/>
                    </a:lnTo>
                    <a:lnTo>
                      <a:pt x="159" y="8"/>
                    </a:lnTo>
                    <a:lnTo>
                      <a:pt x="161" y="6"/>
                    </a:lnTo>
                    <a:lnTo>
                      <a:pt x="160" y="3"/>
                    </a:lnTo>
                    <a:lnTo>
                      <a:pt x="160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99" name="Freeform 191"/>
              <p:cNvSpPr>
                <a:spLocks/>
              </p:cNvSpPr>
              <p:nvPr/>
            </p:nvSpPr>
            <p:spPr bwMode="auto">
              <a:xfrm>
                <a:off x="3817" y="3870"/>
                <a:ext cx="161" cy="57"/>
              </a:xfrm>
              <a:custGeom>
                <a:avLst/>
                <a:gdLst>
                  <a:gd name="T0" fmla="*/ 160 w 161"/>
                  <a:gd name="T1" fmla="*/ 3 h 57"/>
                  <a:gd name="T2" fmla="*/ 157 w 161"/>
                  <a:gd name="T3" fmla="*/ 1 h 57"/>
                  <a:gd name="T4" fmla="*/ 155 w 161"/>
                  <a:gd name="T5" fmla="*/ 0 h 57"/>
                  <a:gd name="T6" fmla="*/ 152 w 161"/>
                  <a:gd name="T7" fmla="*/ 0 h 57"/>
                  <a:gd name="T8" fmla="*/ 146 w 161"/>
                  <a:gd name="T9" fmla="*/ 0 h 57"/>
                  <a:gd name="T10" fmla="*/ 137 w 161"/>
                  <a:gd name="T11" fmla="*/ 3 h 57"/>
                  <a:gd name="T12" fmla="*/ 121 w 161"/>
                  <a:gd name="T13" fmla="*/ 6 h 57"/>
                  <a:gd name="T14" fmla="*/ 104 w 161"/>
                  <a:gd name="T15" fmla="*/ 11 h 57"/>
                  <a:gd name="T16" fmla="*/ 75 w 161"/>
                  <a:gd name="T17" fmla="*/ 21 h 57"/>
                  <a:gd name="T18" fmla="*/ 48 w 161"/>
                  <a:gd name="T19" fmla="*/ 30 h 57"/>
                  <a:gd name="T20" fmla="*/ 29 w 161"/>
                  <a:gd name="T21" fmla="*/ 37 h 57"/>
                  <a:gd name="T22" fmla="*/ 21 w 161"/>
                  <a:gd name="T23" fmla="*/ 41 h 57"/>
                  <a:gd name="T24" fmla="*/ 12 w 161"/>
                  <a:gd name="T25" fmla="*/ 45 h 57"/>
                  <a:gd name="T26" fmla="*/ 8 w 161"/>
                  <a:gd name="T27" fmla="*/ 47 h 57"/>
                  <a:gd name="T28" fmla="*/ 4 w 161"/>
                  <a:gd name="T29" fmla="*/ 49 h 57"/>
                  <a:gd name="T30" fmla="*/ 2 w 161"/>
                  <a:gd name="T31" fmla="*/ 52 h 57"/>
                  <a:gd name="T32" fmla="*/ 0 w 161"/>
                  <a:gd name="T33" fmla="*/ 54 h 57"/>
                  <a:gd name="T34" fmla="*/ 0 w 161"/>
                  <a:gd name="T35" fmla="*/ 55 h 57"/>
                  <a:gd name="T36" fmla="*/ 1 w 161"/>
                  <a:gd name="T37" fmla="*/ 57 h 57"/>
                  <a:gd name="T38" fmla="*/ 3 w 161"/>
                  <a:gd name="T39" fmla="*/ 57 h 57"/>
                  <a:gd name="T40" fmla="*/ 6 w 161"/>
                  <a:gd name="T41" fmla="*/ 57 h 57"/>
                  <a:gd name="T42" fmla="*/ 10 w 161"/>
                  <a:gd name="T43" fmla="*/ 57 h 57"/>
                  <a:gd name="T44" fmla="*/ 17 w 161"/>
                  <a:gd name="T45" fmla="*/ 57 h 57"/>
                  <a:gd name="T46" fmla="*/ 29 w 161"/>
                  <a:gd name="T47" fmla="*/ 55 h 57"/>
                  <a:gd name="T48" fmla="*/ 41 w 161"/>
                  <a:gd name="T49" fmla="*/ 52 h 57"/>
                  <a:gd name="T50" fmla="*/ 60 w 161"/>
                  <a:gd name="T51" fmla="*/ 45 h 57"/>
                  <a:gd name="T52" fmla="*/ 87 w 161"/>
                  <a:gd name="T53" fmla="*/ 37 h 57"/>
                  <a:gd name="T54" fmla="*/ 114 w 161"/>
                  <a:gd name="T55" fmla="*/ 27 h 57"/>
                  <a:gd name="T56" fmla="*/ 130 w 161"/>
                  <a:gd name="T57" fmla="*/ 22 h 57"/>
                  <a:gd name="T58" fmla="*/ 145 w 161"/>
                  <a:gd name="T59" fmla="*/ 16 h 57"/>
                  <a:gd name="T60" fmla="*/ 156 w 161"/>
                  <a:gd name="T61" fmla="*/ 11 h 57"/>
                  <a:gd name="T62" fmla="*/ 159 w 161"/>
                  <a:gd name="T63" fmla="*/ 8 h 57"/>
                  <a:gd name="T64" fmla="*/ 161 w 161"/>
                  <a:gd name="T65" fmla="*/ 6 h 57"/>
                  <a:gd name="T66" fmla="*/ 160 w 161"/>
                  <a:gd name="T67" fmla="*/ 4 h 57"/>
                  <a:gd name="T68" fmla="*/ 160 w 161"/>
                  <a:gd name="T69" fmla="*/ 3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160" y="3"/>
                    </a:moveTo>
                    <a:lnTo>
                      <a:pt x="157" y="1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7" y="3"/>
                    </a:lnTo>
                    <a:lnTo>
                      <a:pt x="121" y="6"/>
                    </a:lnTo>
                    <a:lnTo>
                      <a:pt x="104" y="11"/>
                    </a:lnTo>
                    <a:lnTo>
                      <a:pt x="75" y="21"/>
                    </a:lnTo>
                    <a:lnTo>
                      <a:pt x="48" y="30"/>
                    </a:lnTo>
                    <a:lnTo>
                      <a:pt x="29" y="37"/>
                    </a:lnTo>
                    <a:lnTo>
                      <a:pt x="21" y="41"/>
                    </a:lnTo>
                    <a:lnTo>
                      <a:pt x="12" y="45"/>
                    </a:lnTo>
                    <a:lnTo>
                      <a:pt x="8" y="47"/>
                    </a:lnTo>
                    <a:lnTo>
                      <a:pt x="4" y="49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3" y="57"/>
                    </a:lnTo>
                    <a:lnTo>
                      <a:pt x="6" y="57"/>
                    </a:lnTo>
                    <a:lnTo>
                      <a:pt x="10" y="57"/>
                    </a:lnTo>
                    <a:lnTo>
                      <a:pt x="17" y="57"/>
                    </a:lnTo>
                    <a:lnTo>
                      <a:pt x="29" y="55"/>
                    </a:lnTo>
                    <a:lnTo>
                      <a:pt x="41" y="52"/>
                    </a:lnTo>
                    <a:lnTo>
                      <a:pt x="60" y="45"/>
                    </a:lnTo>
                    <a:lnTo>
                      <a:pt x="87" y="37"/>
                    </a:lnTo>
                    <a:lnTo>
                      <a:pt x="114" y="27"/>
                    </a:lnTo>
                    <a:lnTo>
                      <a:pt x="130" y="22"/>
                    </a:lnTo>
                    <a:lnTo>
                      <a:pt x="145" y="16"/>
                    </a:lnTo>
                    <a:lnTo>
                      <a:pt x="156" y="11"/>
                    </a:lnTo>
                    <a:lnTo>
                      <a:pt x="159" y="8"/>
                    </a:lnTo>
                    <a:lnTo>
                      <a:pt x="161" y="6"/>
                    </a:lnTo>
                    <a:lnTo>
                      <a:pt x="160" y="4"/>
                    </a:lnTo>
                    <a:lnTo>
                      <a:pt x="160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00" name="Freeform 192"/>
              <p:cNvSpPr>
                <a:spLocks/>
              </p:cNvSpPr>
              <p:nvPr/>
            </p:nvSpPr>
            <p:spPr bwMode="auto">
              <a:xfrm>
                <a:off x="3794" y="3864"/>
                <a:ext cx="165" cy="25"/>
              </a:xfrm>
              <a:custGeom>
                <a:avLst/>
                <a:gdLst>
                  <a:gd name="T0" fmla="*/ 3 w 165"/>
                  <a:gd name="T1" fmla="*/ 17 h 25"/>
                  <a:gd name="T2" fmla="*/ 6 w 165"/>
                  <a:gd name="T3" fmla="*/ 16 h 25"/>
                  <a:gd name="T4" fmla="*/ 10 w 165"/>
                  <a:gd name="T5" fmla="*/ 14 h 25"/>
                  <a:gd name="T6" fmla="*/ 21 w 165"/>
                  <a:gd name="T7" fmla="*/ 12 h 25"/>
                  <a:gd name="T8" fmla="*/ 39 w 165"/>
                  <a:gd name="T9" fmla="*/ 10 h 25"/>
                  <a:gd name="T10" fmla="*/ 52 w 165"/>
                  <a:gd name="T11" fmla="*/ 9 h 25"/>
                  <a:gd name="T12" fmla="*/ 70 w 165"/>
                  <a:gd name="T13" fmla="*/ 7 h 25"/>
                  <a:gd name="T14" fmla="*/ 92 w 165"/>
                  <a:gd name="T15" fmla="*/ 4 h 25"/>
                  <a:gd name="T16" fmla="*/ 107 w 165"/>
                  <a:gd name="T17" fmla="*/ 3 h 25"/>
                  <a:gd name="T18" fmla="*/ 126 w 165"/>
                  <a:gd name="T19" fmla="*/ 2 h 25"/>
                  <a:gd name="T20" fmla="*/ 141 w 165"/>
                  <a:gd name="T21" fmla="*/ 1 h 25"/>
                  <a:gd name="T22" fmla="*/ 152 w 165"/>
                  <a:gd name="T23" fmla="*/ 0 h 25"/>
                  <a:gd name="T24" fmla="*/ 159 w 165"/>
                  <a:gd name="T25" fmla="*/ 1 h 25"/>
                  <a:gd name="T26" fmla="*/ 164 w 165"/>
                  <a:gd name="T27" fmla="*/ 3 h 25"/>
                  <a:gd name="T28" fmla="*/ 165 w 165"/>
                  <a:gd name="T29" fmla="*/ 6 h 25"/>
                  <a:gd name="T30" fmla="*/ 163 w 165"/>
                  <a:gd name="T31" fmla="*/ 10 h 25"/>
                  <a:gd name="T32" fmla="*/ 155 w 165"/>
                  <a:gd name="T33" fmla="*/ 12 h 25"/>
                  <a:gd name="T34" fmla="*/ 146 w 165"/>
                  <a:gd name="T35" fmla="*/ 13 h 25"/>
                  <a:gd name="T36" fmla="*/ 128 w 165"/>
                  <a:gd name="T37" fmla="*/ 16 h 25"/>
                  <a:gd name="T38" fmla="*/ 112 w 165"/>
                  <a:gd name="T39" fmla="*/ 17 h 25"/>
                  <a:gd name="T40" fmla="*/ 94 w 165"/>
                  <a:gd name="T41" fmla="*/ 19 h 25"/>
                  <a:gd name="T42" fmla="*/ 72 w 165"/>
                  <a:gd name="T43" fmla="*/ 21 h 25"/>
                  <a:gd name="T44" fmla="*/ 54 w 165"/>
                  <a:gd name="T45" fmla="*/ 22 h 25"/>
                  <a:gd name="T46" fmla="*/ 40 w 165"/>
                  <a:gd name="T47" fmla="*/ 23 h 25"/>
                  <a:gd name="T48" fmla="*/ 23 w 165"/>
                  <a:gd name="T49" fmla="*/ 24 h 25"/>
                  <a:gd name="T50" fmla="*/ 11 w 165"/>
                  <a:gd name="T51" fmla="*/ 25 h 25"/>
                  <a:gd name="T52" fmla="*/ 8 w 165"/>
                  <a:gd name="T53" fmla="*/ 24 h 25"/>
                  <a:gd name="T54" fmla="*/ 4 w 165"/>
                  <a:gd name="T55" fmla="*/ 23 h 25"/>
                  <a:gd name="T56" fmla="*/ 2 w 165"/>
                  <a:gd name="T57" fmla="*/ 22 h 25"/>
                  <a:gd name="T58" fmla="*/ 0 w 165"/>
                  <a:gd name="T59" fmla="*/ 20 h 25"/>
                  <a:gd name="T60" fmla="*/ 2 w 165"/>
                  <a:gd name="T61" fmla="*/ 19 h 25"/>
                  <a:gd name="T62" fmla="*/ 3 w 165"/>
                  <a:gd name="T63" fmla="*/ 17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5">
                    <a:moveTo>
                      <a:pt x="3" y="17"/>
                    </a:moveTo>
                    <a:lnTo>
                      <a:pt x="6" y="16"/>
                    </a:lnTo>
                    <a:lnTo>
                      <a:pt x="10" y="14"/>
                    </a:lnTo>
                    <a:lnTo>
                      <a:pt x="21" y="12"/>
                    </a:lnTo>
                    <a:lnTo>
                      <a:pt x="39" y="10"/>
                    </a:lnTo>
                    <a:lnTo>
                      <a:pt x="52" y="9"/>
                    </a:lnTo>
                    <a:lnTo>
                      <a:pt x="70" y="7"/>
                    </a:lnTo>
                    <a:lnTo>
                      <a:pt x="92" y="4"/>
                    </a:lnTo>
                    <a:lnTo>
                      <a:pt x="107" y="3"/>
                    </a:lnTo>
                    <a:lnTo>
                      <a:pt x="126" y="2"/>
                    </a:lnTo>
                    <a:lnTo>
                      <a:pt x="141" y="1"/>
                    </a:lnTo>
                    <a:lnTo>
                      <a:pt x="152" y="0"/>
                    </a:lnTo>
                    <a:lnTo>
                      <a:pt x="159" y="1"/>
                    </a:lnTo>
                    <a:lnTo>
                      <a:pt x="164" y="3"/>
                    </a:lnTo>
                    <a:lnTo>
                      <a:pt x="165" y="6"/>
                    </a:lnTo>
                    <a:lnTo>
                      <a:pt x="163" y="10"/>
                    </a:lnTo>
                    <a:lnTo>
                      <a:pt x="155" y="12"/>
                    </a:lnTo>
                    <a:lnTo>
                      <a:pt x="146" y="13"/>
                    </a:lnTo>
                    <a:lnTo>
                      <a:pt x="128" y="16"/>
                    </a:lnTo>
                    <a:lnTo>
                      <a:pt x="112" y="17"/>
                    </a:lnTo>
                    <a:lnTo>
                      <a:pt x="94" y="19"/>
                    </a:lnTo>
                    <a:lnTo>
                      <a:pt x="72" y="21"/>
                    </a:lnTo>
                    <a:lnTo>
                      <a:pt x="54" y="22"/>
                    </a:lnTo>
                    <a:lnTo>
                      <a:pt x="40" y="23"/>
                    </a:lnTo>
                    <a:lnTo>
                      <a:pt x="23" y="24"/>
                    </a:lnTo>
                    <a:lnTo>
                      <a:pt x="11" y="25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9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01" name="Freeform 193"/>
              <p:cNvSpPr>
                <a:spLocks/>
              </p:cNvSpPr>
              <p:nvPr/>
            </p:nvSpPr>
            <p:spPr bwMode="auto">
              <a:xfrm>
                <a:off x="3794" y="3861"/>
                <a:ext cx="165" cy="24"/>
              </a:xfrm>
              <a:custGeom>
                <a:avLst/>
                <a:gdLst>
                  <a:gd name="T0" fmla="*/ 3 w 165"/>
                  <a:gd name="T1" fmla="*/ 17 h 24"/>
                  <a:gd name="T2" fmla="*/ 6 w 165"/>
                  <a:gd name="T3" fmla="*/ 15 h 24"/>
                  <a:gd name="T4" fmla="*/ 10 w 165"/>
                  <a:gd name="T5" fmla="*/ 14 h 24"/>
                  <a:gd name="T6" fmla="*/ 21 w 165"/>
                  <a:gd name="T7" fmla="*/ 12 h 24"/>
                  <a:gd name="T8" fmla="*/ 39 w 165"/>
                  <a:gd name="T9" fmla="*/ 10 h 24"/>
                  <a:gd name="T10" fmla="*/ 52 w 165"/>
                  <a:gd name="T11" fmla="*/ 8 h 24"/>
                  <a:gd name="T12" fmla="*/ 70 w 165"/>
                  <a:gd name="T13" fmla="*/ 6 h 24"/>
                  <a:gd name="T14" fmla="*/ 92 w 165"/>
                  <a:gd name="T15" fmla="*/ 4 h 24"/>
                  <a:gd name="T16" fmla="*/ 107 w 165"/>
                  <a:gd name="T17" fmla="*/ 3 h 24"/>
                  <a:gd name="T18" fmla="*/ 126 w 165"/>
                  <a:gd name="T19" fmla="*/ 1 h 24"/>
                  <a:gd name="T20" fmla="*/ 141 w 165"/>
                  <a:gd name="T21" fmla="*/ 1 h 24"/>
                  <a:gd name="T22" fmla="*/ 152 w 165"/>
                  <a:gd name="T23" fmla="*/ 0 h 24"/>
                  <a:gd name="T24" fmla="*/ 159 w 165"/>
                  <a:gd name="T25" fmla="*/ 1 h 24"/>
                  <a:gd name="T26" fmla="*/ 164 w 165"/>
                  <a:gd name="T27" fmla="*/ 3 h 24"/>
                  <a:gd name="T28" fmla="*/ 165 w 165"/>
                  <a:gd name="T29" fmla="*/ 6 h 24"/>
                  <a:gd name="T30" fmla="*/ 163 w 165"/>
                  <a:gd name="T31" fmla="*/ 9 h 24"/>
                  <a:gd name="T32" fmla="*/ 155 w 165"/>
                  <a:gd name="T33" fmla="*/ 12 h 24"/>
                  <a:gd name="T34" fmla="*/ 146 w 165"/>
                  <a:gd name="T35" fmla="*/ 13 h 24"/>
                  <a:gd name="T36" fmla="*/ 128 w 165"/>
                  <a:gd name="T37" fmla="*/ 15 h 24"/>
                  <a:gd name="T38" fmla="*/ 112 w 165"/>
                  <a:gd name="T39" fmla="*/ 17 h 24"/>
                  <a:gd name="T40" fmla="*/ 94 w 165"/>
                  <a:gd name="T41" fmla="*/ 19 h 24"/>
                  <a:gd name="T42" fmla="*/ 72 w 165"/>
                  <a:gd name="T43" fmla="*/ 21 h 24"/>
                  <a:gd name="T44" fmla="*/ 54 w 165"/>
                  <a:gd name="T45" fmla="*/ 22 h 24"/>
                  <a:gd name="T46" fmla="*/ 40 w 165"/>
                  <a:gd name="T47" fmla="*/ 23 h 24"/>
                  <a:gd name="T48" fmla="*/ 23 w 165"/>
                  <a:gd name="T49" fmla="*/ 24 h 24"/>
                  <a:gd name="T50" fmla="*/ 11 w 165"/>
                  <a:gd name="T51" fmla="*/ 24 h 24"/>
                  <a:gd name="T52" fmla="*/ 8 w 165"/>
                  <a:gd name="T53" fmla="*/ 24 h 24"/>
                  <a:gd name="T54" fmla="*/ 4 w 165"/>
                  <a:gd name="T55" fmla="*/ 23 h 24"/>
                  <a:gd name="T56" fmla="*/ 2 w 165"/>
                  <a:gd name="T57" fmla="*/ 22 h 24"/>
                  <a:gd name="T58" fmla="*/ 0 w 165"/>
                  <a:gd name="T59" fmla="*/ 20 h 24"/>
                  <a:gd name="T60" fmla="*/ 2 w 165"/>
                  <a:gd name="T61" fmla="*/ 18 h 24"/>
                  <a:gd name="T62" fmla="*/ 3 w 165"/>
                  <a:gd name="T63" fmla="*/ 17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3" y="17"/>
                    </a:moveTo>
                    <a:lnTo>
                      <a:pt x="6" y="15"/>
                    </a:lnTo>
                    <a:lnTo>
                      <a:pt x="10" y="14"/>
                    </a:lnTo>
                    <a:lnTo>
                      <a:pt x="21" y="12"/>
                    </a:lnTo>
                    <a:lnTo>
                      <a:pt x="39" y="10"/>
                    </a:lnTo>
                    <a:lnTo>
                      <a:pt x="52" y="8"/>
                    </a:lnTo>
                    <a:lnTo>
                      <a:pt x="70" y="6"/>
                    </a:lnTo>
                    <a:lnTo>
                      <a:pt x="92" y="4"/>
                    </a:lnTo>
                    <a:lnTo>
                      <a:pt x="107" y="3"/>
                    </a:lnTo>
                    <a:lnTo>
                      <a:pt x="126" y="1"/>
                    </a:lnTo>
                    <a:lnTo>
                      <a:pt x="141" y="1"/>
                    </a:lnTo>
                    <a:lnTo>
                      <a:pt x="152" y="0"/>
                    </a:lnTo>
                    <a:lnTo>
                      <a:pt x="159" y="1"/>
                    </a:lnTo>
                    <a:lnTo>
                      <a:pt x="164" y="3"/>
                    </a:lnTo>
                    <a:lnTo>
                      <a:pt x="165" y="6"/>
                    </a:lnTo>
                    <a:lnTo>
                      <a:pt x="163" y="9"/>
                    </a:lnTo>
                    <a:lnTo>
                      <a:pt x="155" y="12"/>
                    </a:lnTo>
                    <a:lnTo>
                      <a:pt x="146" y="13"/>
                    </a:lnTo>
                    <a:lnTo>
                      <a:pt x="128" y="15"/>
                    </a:lnTo>
                    <a:lnTo>
                      <a:pt x="112" y="17"/>
                    </a:lnTo>
                    <a:lnTo>
                      <a:pt x="94" y="19"/>
                    </a:lnTo>
                    <a:lnTo>
                      <a:pt x="72" y="21"/>
                    </a:lnTo>
                    <a:lnTo>
                      <a:pt x="54" y="22"/>
                    </a:lnTo>
                    <a:lnTo>
                      <a:pt x="40" y="23"/>
                    </a:lnTo>
                    <a:lnTo>
                      <a:pt x="23" y="24"/>
                    </a:lnTo>
                    <a:lnTo>
                      <a:pt x="11" y="24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02" name="Freeform 194"/>
              <p:cNvSpPr>
                <a:spLocks/>
              </p:cNvSpPr>
              <p:nvPr/>
            </p:nvSpPr>
            <p:spPr bwMode="auto">
              <a:xfrm>
                <a:off x="3872" y="3875"/>
                <a:ext cx="96" cy="92"/>
              </a:xfrm>
              <a:custGeom>
                <a:avLst/>
                <a:gdLst>
                  <a:gd name="T0" fmla="*/ 85 w 96"/>
                  <a:gd name="T1" fmla="*/ 1 h 92"/>
                  <a:gd name="T2" fmla="*/ 80 w 96"/>
                  <a:gd name="T3" fmla="*/ 5 h 92"/>
                  <a:gd name="T4" fmla="*/ 69 w 96"/>
                  <a:gd name="T5" fmla="*/ 12 h 92"/>
                  <a:gd name="T6" fmla="*/ 55 w 96"/>
                  <a:gd name="T7" fmla="*/ 24 h 92"/>
                  <a:gd name="T8" fmla="*/ 39 w 96"/>
                  <a:gd name="T9" fmla="*/ 39 h 92"/>
                  <a:gd name="T10" fmla="*/ 25 w 96"/>
                  <a:gd name="T11" fmla="*/ 54 h 92"/>
                  <a:gd name="T12" fmla="*/ 10 w 96"/>
                  <a:gd name="T13" fmla="*/ 71 h 92"/>
                  <a:gd name="T14" fmla="*/ 4 w 96"/>
                  <a:gd name="T15" fmla="*/ 79 h 92"/>
                  <a:gd name="T16" fmla="*/ 1 w 96"/>
                  <a:gd name="T17" fmla="*/ 84 h 92"/>
                  <a:gd name="T18" fmla="*/ 0 w 96"/>
                  <a:gd name="T19" fmla="*/ 86 h 92"/>
                  <a:gd name="T20" fmla="*/ 0 w 96"/>
                  <a:gd name="T21" fmla="*/ 89 h 92"/>
                  <a:gd name="T22" fmla="*/ 2 w 96"/>
                  <a:gd name="T23" fmla="*/ 91 h 92"/>
                  <a:gd name="T24" fmla="*/ 5 w 96"/>
                  <a:gd name="T25" fmla="*/ 92 h 92"/>
                  <a:gd name="T26" fmla="*/ 8 w 96"/>
                  <a:gd name="T27" fmla="*/ 91 h 92"/>
                  <a:gd name="T28" fmla="*/ 12 w 96"/>
                  <a:gd name="T29" fmla="*/ 89 h 92"/>
                  <a:gd name="T30" fmla="*/ 17 w 96"/>
                  <a:gd name="T31" fmla="*/ 87 h 92"/>
                  <a:gd name="T32" fmla="*/ 20 w 96"/>
                  <a:gd name="T33" fmla="*/ 86 h 92"/>
                  <a:gd name="T34" fmla="*/ 31 w 96"/>
                  <a:gd name="T35" fmla="*/ 78 h 92"/>
                  <a:gd name="T36" fmla="*/ 48 w 96"/>
                  <a:gd name="T37" fmla="*/ 62 h 92"/>
                  <a:gd name="T38" fmla="*/ 65 w 96"/>
                  <a:gd name="T39" fmla="*/ 45 h 92"/>
                  <a:gd name="T40" fmla="*/ 77 w 96"/>
                  <a:gd name="T41" fmla="*/ 31 h 92"/>
                  <a:gd name="T42" fmla="*/ 88 w 96"/>
                  <a:gd name="T43" fmla="*/ 19 h 92"/>
                  <a:gd name="T44" fmla="*/ 94 w 96"/>
                  <a:gd name="T45" fmla="*/ 9 h 92"/>
                  <a:gd name="T46" fmla="*/ 96 w 96"/>
                  <a:gd name="T47" fmla="*/ 4 h 92"/>
                  <a:gd name="T48" fmla="*/ 95 w 96"/>
                  <a:gd name="T49" fmla="*/ 1 h 92"/>
                  <a:gd name="T50" fmla="*/ 90 w 96"/>
                  <a:gd name="T51" fmla="*/ 0 h 92"/>
                  <a:gd name="T52" fmla="*/ 85 w 96"/>
                  <a:gd name="T53" fmla="*/ 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6" h="92">
                    <a:moveTo>
                      <a:pt x="85" y="1"/>
                    </a:moveTo>
                    <a:lnTo>
                      <a:pt x="80" y="5"/>
                    </a:lnTo>
                    <a:lnTo>
                      <a:pt x="69" y="12"/>
                    </a:lnTo>
                    <a:lnTo>
                      <a:pt x="55" y="24"/>
                    </a:lnTo>
                    <a:lnTo>
                      <a:pt x="39" y="39"/>
                    </a:lnTo>
                    <a:lnTo>
                      <a:pt x="25" y="54"/>
                    </a:lnTo>
                    <a:lnTo>
                      <a:pt x="10" y="71"/>
                    </a:lnTo>
                    <a:lnTo>
                      <a:pt x="4" y="79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2" y="89"/>
                    </a:lnTo>
                    <a:lnTo>
                      <a:pt x="17" y="87"/>
                    </a:lnTo>
                    <a:lnTo>
                      <a:pt x="20" y="86"/>
                    </a:lnTo>
                    <a:lnTo>
                      <a:pt x="31" y="78"/>
                    </a:lnTo>
                    <a:lnTo>
                      <a:pt x="48" y="62"/>
                    </a:lnTo>
                    <a:lnTo>
                      <a:pt x="65" y="45"/>
                    </a:lnTo>
                    <a:lnTo>
                      <a:pt x="77" y="31"/>
                    </a:lnTo>
                    <a:lnTo>
                      <a:pt x="88" y="19"/>
                    </a:lnTo>
                    <a:lnTo>
                      <a:pt x="94" y="9"/>
                    </a:lnTo>
                    <a:lnTo>
                      <a:pt x="96" y="4"/>
                    </a:lnTo>
                    <a:lnTo>
                      <a:pt x="95" y="1"/>
                    </a:lnTo>
                    <a:lnTo>
                      <a:pt x="90" y="0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03" name="Freeform 195"/>
              <p:cNvSpPr>
                <a:spLocks/>
              </p:cNvSpPr>
              <p:nvPr/>
            </p:nvSpPr>
            <p:spPr bwMode="auto">
              <a:xfrm>
                <a:off x="3872" y="3871"/>
                <a:ext cx="96" cy="92"/>
              </a:xfrm>
              <a:custGeom>
                <a:avLst/>
                <a:gdLst>
                  <a:gd name="T0" fmla="*/ 85 w 96"/>
                  <a:gd name="T1" fmla="*/ 2 h 92"/>
                  <a:gd name="T2" fmla="*/ 80 w 96"/>
                  <a:gd name="T3" fmla="*/ 5 h 92"/>
                  <a:gd name="T4" fmla="*/ 69 w 96"/>
                  <a:gd name="T5" fmla="*/ 13 h 92"/>
                  <a:gd name="T6" fmla="*/ 55 w 96"/>
                  <a:gd name="T7" fmla="*/ 25 h 92"/>
                  <a:gd name="T8" fmla="*/ 39 w 96"/>
                  <a:gd name="T9" fmla="*/ 40 h 92"/>
                  <a:gd name="T10" fmla="*/ 25 w 96"/>
                  <a:gd name="T11" fmla="*/ 55 h 92"/>
                  <a:gd name="T12" fmla="*/ 10 w 96"/>
                  <a:gd name="T13" fmla="*/ 72 h 92"/>
                  <a:gd name="T14" fmla="*/ 4 w 96"/>
                  <a:gd name="T15" fmla="*/ 80 h 92"/>
                  <a:gd name="T16" fmla="*/ 1 w 96"/>
                  <a:gd name="T17" fmla="*/ 84 h 92"/>
                  <a:gd name="T18" fmla="*/ 0 w 96"/>
                  <a:gd name="T19" fmla="*/ 87 h 92"/>
                  <a:gd name="T20" fmla="*/ 0 w 96"/>
                  <a:gd name="T21" fmla="*/ 90 h 92"/>
                  <a:gd name="T22" fmla="*/ 2 w 96"/>
                  <a:gd name="T23" fmla="*/ 91 h 92"/>
                  <a:gd name="T24" fmla="*/ 5 w 96"/>
                  <a:gd name="T25" fmla="*/ 92 h 92"/>
                  <a:gd name="T26" fmla="*/ 8 w 96"/>
                  <a:gd name="T27" fmla="*/ 91 h 92"/>
                  <a:gd name="T28" fmla="*/ 12 w 96"/>
                  <a:gd name="T29" fmla="*/ 90 h 92"/>
                  <a:gd name="T30" fmla="*/ 17 w 96"/>
                  <a:gd name="T31" fmla="*/ 88 h 92"/>
                  <a:gd name="T32" fmla="*/ 20 w 96"/>
                  <a:gd name="T33" fmla="*/ 86 h 92"/>
                  <a:gd name="T34" fmla="*/ 31 w 96"/>
                  <a:gd name="T35" fmla="*/ 79 h 92"/>
                  <a:gd name="T36" fmla="*/ 48 w 96"/>
                  <a:gd name="T37" fmla="*/ 63 h 92"/>
                  <a:gd name="T38" fmla="*/ 65 w 96"/>
                  <a:gd name="T39" fmla="*/ 46 h 92"/>
                  <a:gd name="T40" fmla="*/ 77 w 96"/>
                  <a:gd name="T41" fmla="*/ 32 h 92"/>
                  <a:gd name="T42" fmla="*/ 88 w 96"/>
                  <a:gd name="T43" fmla="*/ 20 h 92"/>
                  <a:gd name="T44" fmla="*/ 94 w 96"/>
                  <a:gd name="T45" fmla="*/ 10 h 92"/>
                  <a:gd name="T46" fmla="*/ 96 w 96"/>
                  <a:gd name="T47" fmla="*/ 5 h 92"/>
                  <a:gd name="T48" fmla="*/ 95 w 96"/>
                  <a:gd name="T49" fmla="*/ 2 h 92"/>
                  <a:gd name="T50" fmla="*/ 90 w 96"/>
                  <a:gd name="T51" fmla="*/ 0 h 92"/>
                  <a:gd name="T52" fmla="*/ 85 w 96"/>
                  <a:gd name="T53" fmla="*/ 2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6" h="92">
                    <a:moveTo>
                      <a:pt x="85" y="2"/>
                    </a:moveTo>
                    <a:lnTo>
                      <a:pt x="80" y="5"/>
                    </a:lnTo>
                    <a:lnTo>
                      <a:pt x="69" y="13"/>
                    </a:lnTo>
                    <a:lnTo>
                      <a:pt x="55" y="25"/>
                    </a:lnTo>
                    <a:lnTo>
                      <a:pt x="39" y="40"/>
                    </a:lnTo>
                    <a:lnTo>
                      <a:pt x="25" y="55"/>
                    </a:lnTo>
                    <a:lnTo>
                      <a:pt x="10" y="72"/>
                    </a:lnTo>
                    <a:lnTo>
                      <a:pt x="4" y="80"/>
                    </a:lnTo>
                    <a:lnTo>
                      <a:pt x="1" y="84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2" y="91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2" y="90"/>
                    </a:lnTo>
                    <a:lnTo>
                      <a:pt x="17" y="88"/>
                    </a:lnTo>
                    <a:lnTo>
                      <a:pt x="20" y="86"/>
                    </a:lnTo>
                    <a:lnTo>
                      <a:pt x="31" y="79"/>
                    </a:lnTo>
                    <a:lnTo>
                      <a:pt x="48" y="63"/>
                    </a:lnTo>
                    <a:lnTo>
                      <a:pt x="65" y="46"/>
                    </a:lnTo>
                    <a:lnTo>
                      <a:pt x="77" y="32"/>
                    </a:lnTo>
                    <a:lnTo>
                      <a:pt x="88" y="20"/>
                    </a:lnTo>
                    <a:lnTo>
                      <a:pt x="94" y="10"/>
                    </a:lnTo>
                    <a:lnTo>
                      <a:pt x="96" y="5"/>
                    </a:lnTo>
                    <a:lnTo>
                      <a:pt x="95" y="2"/>
                    </a:lnTo>
                    <a:lnTo>
                      <a:pt x="90" y="0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04" name="Freeform 196"/>
              <p:cNvSpPr>
                <a:spLocks/>
              </p:cNvSpPr>
              <p:nvPr/>
            </p:nvSpPr>
            <p:spPr bwMode="auto">
              <a:xfrm>
                <a:off x="3934" y="3875"/>
                <a:ext cx="47" cy="107"/>
              </a:xfrm>
              <a:custGeom>
                <a:avLst/>
                <a:gdLst>
                  <a:gd name="T0" fmla="*/ 41 w 47"/>
                  <a:gd name="T1" fmla="*/ 0 h 107"/>
                  <a:gd name="T2" fmla="*/ 36 w 47"/>
                  <a:gd name="T3" fmla="*/ 3 h 107"/>
                  <a:gd name="T4" fmla="*/ 30 w 47"/>
                  <a:gd name="T5" fmla="*/ 14 h 107"/>
                  <a:gd name="T6" fmla="*/ 21 w 47"/>
                  <a:gd name="T7" fmla="*/ 31 h 107"/>
                  <a:gd name="T8" fmla="*/ 15 w 47"/>
                  <a:gd name="T9" fmla="*/ 44 h 107"/>
                  <a:gd name="T10" fmla="*/ 7 w 47"/>
                  <a:gd name="T11" fmla="*/ 63 h 107"/>
                  <a:gd name="T12" fmla="*/ 2 w 47"/>
                  <a:gd name="T13" fmla="*/ 81 h 107"/>
                  <a:gd name="T14" fmla="*/ 1 w 47"/>
                  <a:gd name="T15" fmla="*/ 92 h 107"/>
                  <a:gd name="T16" fmla="*/ 0 w 47"/>
                  <a:gd name="T17" fmla="*/ 96 h 107"/>
                  <a:gd name="T18" fmla="*/ 1 w 47"/>
                  <a:gd name="T19" fmla="*/ 99 h 107"/>
                  <a:gd name="T20" fmla="*/ 1 w 47"/>
                  <a:gd name="T21" fmla="*/ 103 h 107"/>
                  <a:gd name="T22" fmla="*/ 3 w 47"/>
                  <a:gd name="T23" fmla="*/ 106 h 107"/>
                  <a:gd name="T24" fmla="*/ 4 w 47"/>
                  <a:gd name="T25" fmla="*/ 107 h 107"/>
                  <a:gd name="T26" fmla="*/ 7 w 47"/>
                  <a:gd name="T27" fmla="*/ 107 h 107"/>
                  <a:gd name="T28" fmla="*/ 11 w 47"/>
                  <a:gd name="T29" fmla="*/ 105 h 107"/>
                  <a:gd name="T30" fmla="*/ 14 w 47"/>
                  <a:gd name="T31" fmla="*/ 103 h 107"/>
                  <a:gd name="T32" fmla="*/ 18 w 47"/>
                  <a:gd name="T33" fmla="*/ 99 h 107"/>
                  <a:gd name="T34" fmla="*/ 21 w 47"/>
                  <a:gd name="T35" fmla="*/ 94 h 107"/>
                  <a:gd name="T36" fmla="*/ 26 w 47"/>
                  <a:gd name="T37" fmla="*/ 87 h 107"/>
                  <a:gd name="T38" fmla="*/ 33 w 47"/>
                  <a:gd name="T39" fmla="*/ 69 h 107"/>
                  <a:gd name="T40" fmla="*/ 38 w 47"/>
                  <a:gd name="T41" fmla="*/ 50 h 107"/>
                  <a:gd name="T42" fmla="*/ 43 w 47"/>
                  <a:gd name="T43" fmla="*/ 35 h 107"/>
                  <a:gd name="T44" fmla="*/ 46 w 47"/>
                  <a:gd name="T45" fmla="*/ 18 h 107"/>
                  <a:gd name="T46" fmla="*/ 47 w 47"/>
                  <a:gd name="T47" fmla="*/ 11 h 107"/>
                  <a:gd name="T48" fmla="*/ 47 w 47"/>
                  <a:gd name="T49" fmla="*/ 5 h 107"/>
                  <a:gd name="T50" fmla="*/ 46 w 47"/>
                  <a:gd name="T51" fmla="*/ 1 h 107"/>
                  <a:gd name="T52" fmla="*/ 44 w 47"/>
                  <a:gd name="T53" fmla="*/ 0 h 107"/>
                  <a:gd name="T54" fmla="*/ 41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41" y="0"/>
                    </a:moveTo>
                    <a:lnTo>
                      <a:pt x="36" y="3"/>
                    </a:lnTo>
                    <a:lnTo>
                      <a:pt x="30" y="14"/>
                    </a:lnTo>
                    <a:lnTo>
                      <a:pt x="21" y="31"/>
                    </a:lnTo>
                    <a:lnTo>
                      <a:pt x="15" y="44"/>
                    </a:lnTo>
                    <a:lnTo>
                      <a:pt x="7" y="63"/>
                    </a:lnTo>
                    <a:lnTo>
                      <a:pt x="2" y="81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1" y="99"/>
                    </a:lnTo>
                    <a:lnTo>
                      <a:pt x="1" y="103"/>
                    </a:lnTo>
                    <a:lnTo>
                      <a:pt x="3" y="106"/>
                    </a:lnTo>
                    <a:lnTo>
                      <a:pt x="4" y="107"/>
                    </a:lnTo>
                    <a:lnTo>
                      <a:pt x="7" y="107"/>
                    </a:lnTo>
                    <a:lnTo>
                      <a:pt x="11" y="105"/>
                    </a:lnTo>
                    <a:lnTo>
                      <a:pt x="14" y="103"/>
                    </a:lnTo>
                    <a:lnTo>
                      <a:pt x="18" y="99"/>
                    </a:lnTo>
                    <a:lnTo>
                      <a:pt x="21" y="94"/>
                    </a:lnTo>
                    <a:lnTo>
                      <a:pt x="26" y="87"/>
                    </a:lnTo>
                    <a:lnTo>
                      <a:pt x="33" y="69"/>
                    </a:lnTo>
                    <a:lnTo>
                      <a:pt x="38" y="50"/>
                    </a:lnTo>
                    <a:lnTo>
                      <a:pt x="43" y="35"/>
                    </a:lnTo>
                    <a:lnTo>
                      <a:pt x="46" y="18"/>
                    </a:lnTo>
                    <a:lnTo>
                      <a:pt x="47" y="11"/>
                    </a:lnTo>
                    <a:lnTo>
                      <a:pt x="47" y="5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05" name="Freeform 197"/>
              <p:cNvSpPr>
                <a:spLocks/>
              </p:cNvSpPr>
              <p:nvPr/>
            </p:nvSpPr>
            <p:spPr bwMode="auto">
              <a:xfrm>
                <a:off x="3933" y="3871"/>
                <a:ext cx="48" cy="107"/>
              </a:xfrm>
              <a:custGeom>
                <a:avLst/>
                <a:gdLst>
                  <a:gd name="T0" fmla="*/ 41 w 48"/>
                  <a:gd name="T1" fmla="*/ 0 h 107"/>
                  <a:gd name="T2" fmla="*/ 36 w 48"/>
                  <a:gd name="T3" fmla="*/ 4 h 107"/>
                  <a:gd name="T4" fmla="*/ 30 w 48"/>
                  <a:gd name="T5" fmla="*/ 14 h 107"/>
                  <a:gd name="T6" fmla="*/ 21 w 48"/>
                  <a:gd name="T7" fmla="*/ 31 h 107"/>
                  <a:gd name="T8" fmla="*/ 15 w 48"/>
                  <a:gd name="T9" fmla="*/ 46 h 107"/>
                  <a:gd name="T10" fmla="*/ 8 w 48"/>
                  <a:gd name="T11" fmla="*/ 64 h 107"/>
                  <a:gd name="T12" fmla="*/ 2 w 48"/>
                  <a:gd name="T13" fmla="*/ 82 h 107"/>
                  <a:gd name="T14" fmla="*/ 0 w 48"/>
                  <a:gd name="T15" fmla="*/ 93 h 107"/>
                  <a:gd name="T16" fmla="*/ 0 w 48"/>
                  <a:gd name="T17" fmla="*/ 97 h 107"/>
                  <a:gd name="T18" fmla="*/ 0 w 48"/>
                  <a:gd name="T19" fmla="*/ 100 h 107"/>
                  <a:gd name="T20" fmla="*/ 1 w 48"/>
                  <a:gd name="T21" fmla="*/ 104 h 107"/>
                  <a:gd name="T22" fmla="*/ 2 w 48"/>
                  <a:gd name="T23" fmla="*/ 107 h 107"/>
                  <a:gd name="T24" fmla="*/ 5 w 48"/>
                  <a:gd name="T25" fmla="*/ 107 h 107"/>
                  <a:gd name="T26" fmla="*/ 8 w 48"/>
                  <a:gd name="T27" fmla="*/ 107 h 107"/>
                  <a:gd name="T28" fmla="*/ 11 w 48"/>
                  <a:gd name="T29" fmla="*/ 106 h 107"/>
                  <a:gd name="T30" fmla="*/ 14 w 48"/>
                  <a:gd name="T31" fmla="*/ 104 h 107"/>
                  <a:gd name="T32" fmla="*/ 18 w 48"/>
                  <a:gd name="T33" fmla="*/ 100 h 107"/>
                  <a:gd name="T34" fmla="*/ 21 w 48"/>
                  <a:gd name="T35" fmla="*/ 95 h 107"/>
                  <a:gd name="T36" fmla="*/ 26 w 48"/>
                  <a:gd name="T37" fmla="*/ 88 h 107"/>
                  <a:gd name="T38" fmla="*/ 33 w 48"/>
                  <a:gd name="T39" fmla="*/ 69 h 107"/>
                  <a:gd name="T40" fmla="*/ 39 w 48"/>
                  <a:gd name="T41" fmla="*/ 51 h 107"/>
                  <a:gd name="T42" fmla="*/ 43 w 48"/>
                  <a:gd name="T43" fmla="*/ 36 h 107"/>
                  <a:gd name="T44" fmla="*/ 46 w 48"/>
                  <a:gd name="T45" fmla="*/ 19 h 107"/>
                  <a:gd name="T46" fmla="*/ 46 w 48"/>
                  <a:gd name="T47" fmla="*/ 12 h 107"/>
                  <a:gd name="T48" fmla="*/ 48 w 48"/>
                  <a:gd name="T49" fmla="*/ 6 h 107"/>
                  <a:gd name="T50" fmla="*/ 46 w 48"/>
                  <a:gd name="T51" fmla="*/ 2 h 107"/>
                  <a:gd name="T52" fmla="*/ 44 w 48"/>
                  <a:gd name="T53" fmla="*/ 0 h 107"/>
                  <a:gd name="T54" fmla="*/ 41 w 48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" h="107">
                    <a:moveTo>
                      <a:pt x="41" y="0"/>
                    </a:moveTo>
                    <a:lnTo>
                      <a:pt x="36" y="4"/>
                    </a:lnTo>
                    <a:lnTo>
                      <a:pt x="30" y="14"/>
                    </a:lnTo>
                    <a:lnTo>
                      <a:pt x="21" y="31"/>
                    </a:lnTo>
                    <a:lnTo>
                      <a:pt x="15" y="46"/>
                    </a:lnTo>
                    <a:lnTo>
                      <a:pt x="8" y="64"/>
                    </a:lnTo>
                    <a:lnTo>
                      <a:pt x="2" y="82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2" y="107"/>
                    </a:lnTo>
                    <a:lnTo>
                      <a:pt x="5" y="107"/>
                    </a:lnTo>
                    <a:lnTo>
                      <a:pt x="8" y="107"/>
                    </a:lnTo>
                    <a:lnTo>
                      <a:pt x="11" y="106"/>
                    </a:lnTo>
                    <a:lnTo>
                      <a:pt x="14" y="104"/>
                    </a:lnTo>
                    <a:lnTo>
                      <a:pt x="18" y="100"/>
                    </a:lnTo>
                    <a:lnTo>
                      <a:pt x="21" y="95"/>
                    </a:lnTo>
                    <a:lnTo>
                      <a:pt x="26" y="88"/>
                    </a:lnTo>
                    <a:lnTo>
                      <a:pt x="33" y="69"/>
                    </a:lnTo>
                    <a:lnTo>
                      <a:pt x="39" y="51"/>
                    </a:lnTo>
                    <a:lnTo>
                      <a:pt x="43" y="36"/>
                    </a:lnTo>
                    <a:lnTo>
                      <a:pt x="46" y="19"/>
                    </a:lnTo>
                    <a:lnTo>
                      <a:pt x="46" y="12"/>
                    </a:lnTo>
                    <a:lnTo>
                      <a:pt x="48" y="6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06" name="Oval 198"/>
              <p:cNvSpPr>
                <a:spLocks noChangeArrowheads="1"/>
              </p:cNvSpPr>
              <p:nvPr/>
            </p:nvSpPr>
            <p:spPr bwMode="auto">
              <a:xfrm>
                <a:off x="3967" y="3880"/>
                <a:ext cx="28" cy="102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507" name="Oval 199"/>
              <p:cNvSpPr>
                <a:spLocks noChangeArrowheads="1"/>
              </p:cNvSpPr>
              <p:nvPr/>
            </p:nvSpPr>
            <p:spPr bwMode="auto">
              <a:xfrm>
                <a:off x="3967" y="3876"/>
                <a:ext cx="28" cy="10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508" name="Freeform 200"/>
              <p:cNvSpPr>
                <a:spLocks/>
              </p:cNvSpPr>
              <p:nvPr/>
            </p:nvSpPr>
            <p:spPr bwMode="auto">
              <a:xfrm>
                <a:off x="3844" y="3871"/>
                <a:ext cx="125" cy="83"/>
              </a:xfrm>
              <a:custGeom>
                <a:avLst/>
                <a:gdLst>
                  <a:gd name="T0" fmla="*/ 115 w 125"/>
                  <a:gd name="T1" fmla="*/ 2 h 83"/>
                  <a:gd name="T2" fmla="*/ 107 w 125"/>
                  <a:gd name="T3" fmla="*/ 3 h 83"/>
                  <a:gd name="T4" fmla="*/ 97 w 125"/>
                  <a:gd name="T5" fmla="*/ 8 h 83"/>
                  <a:gd name="T6" fmla="*/ 81 w 125"/>
                  <a:gd name="T7" fmla="*/ 18 h 83"/>
                  <a:gd name="T8" fmla="*/ 57 w 125"/>
                  <a:gd name="T9" fmla="*/ 31 h 83"/>
                  <a:gd name="T10" fmla="*/ 38 w 125"/>
                  <a:gd name="T11" fmla="*/ 46 h 83"/>
                  <a:gd name="T12" fmla="*/ 23 w 125"/>
                  <a:gd name="T13" fmla="*/ 57 h 83"/>
                  <a:gd name="T14" fmla="*/ 7 w 125"/>
                  <a:gd name="T15" fmla="*/ 68 h 83"/>
                  <a:gd name="T16" fmla="*/ 4 w 125"/>
                  <a:gd name="T17" fmla="*/ 73 h 83"/>
                  <a:gd name="T18" fmla="*/ 1 w 125"/>
                  <a:gd name="T19" fmla="*/ 75 h 83"/>
                  <a:gd name="T20" fmla="*/ 0 w 125"/>
                  <a:gd name="T21" fmla="*/ 79 h 83"/>
                  <a:gd name="T22" fmla="*/ 0 w 125"/>
                  <a:gd name="T23" fmla="*/ 81 h 83"/>
                  <a:gd name="T24" fmla="*/ 2 w 125"/>
                  <a:gd name="T25" fmla="*/ 83 h 83"/>
                  <a:gd name="T26" fmla="*/ 6 w 125"/>
                  <a:gd name="T27" fmla="*/ 83 h 83"/>
                  <a:gd name="T28" fmla="*/ 11 w 125"/>
                  <a:gd name="T29" fmla="*/ 82 h 83"/>
                  <a:gd name="T30" fmla="*/ 15 w 125"/>
                  <a:gd name="T31" fmla="*/ 81 h 83"/>
                  <a:gd name="T32" fmla="*/ 19 w 125"/>
                  <a:gd name="T33" fmla="*/ 80 h 83"/>
                  <a:gd name="T34" fmla="*/ 25 w 125"/>
                  <a:gd name="T35" fmla="*/ 77 h 83"/>
                  <a:gd name="T36" fmla="*/ 43 w 125"/>
                  <a:gd name="T37" fmla="*/ 67 h 83"/>
                  <a:gd name="T38" fmla="*/ 60 w 125"/>
                  <a:gd name="T39" fmla="*/ 57 h 83"/>
                  <a:gd name="T40" fmla="*/ 82 w 125"/>
                  <a:gd name="T41" fmla="*/ 42 h 83"/>
                  <a:gd name="T42" fmla="*/ 101 w 125"/>
                  <a:gd name="T43" fmla="*/ 28 h 83"/>
                  <a:gd name="T44" fmla="*/ 116 w 125"/>
                  <a:gd name="T45" fmla="*/ 15 h 83"/>
                  <a:gd name="T46" fmla="*/ 122 w 125"/>
                  <a:gd name="T47" fmla="*/ 9 h 83"/>
                  <a:gd name="T48" fmla="*/ 125 w 125"/>
                  <a:gd name="T49" fmla="*/ 4 h 83"/>
                  <a:gd name="T50" fmla="*/ 123 w 125"/>
                  <a:gd name="T51" fmla="*/ 1 h 83"/>
                  <a:gd name="T52" fmla="*/ 120 w 125"/>
                  <a:gd name="T53" fmla="*/ 0 h 83"/>
                  <a:gd name="T54" fmla="*/ 115 w 125"/>
                  <a:gd name="T55" fmla="*/ 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3">
                    <a:moveTo>
                      <a:pt x="115" y="2"/>
                    </a:moveTo>
                    <a:lnTo>
                      <a:pt x="107" y="3"/>
                    </a:lnTo>
                    <a:lnTo>
                      <a:pt x="97" y="8"/>
                    </a:lnTo>
                    <a:lnTo>
                      <a:pt x="81" y="18"/>
                    </a:lnTo>
                    <a:lnTo>
                      <a:pt x="57" y="31"/>
                    </a:lnTo>
                    <a:lnTo>
                      <a:pt x="38" y="46"/>
                    </a:lnTo>
                    <a:lnTo>
                      <a:pt x="23" y="57"/>
                    </a:lnTo>
                    <a:lnTo>
                      <a:pt x="7" y="68"/>
                    </a:lnTo>
                    <a:lnTo>
                      <a:pt x="4" y="73"/>
                    </a:lnTo>
                    <a:lnTo>
                      <a:pt x="1" y="75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2" y="83"/>
                    </a:lnTo>
                    <a:lnTo>
                      <a:pt x="6" y="83"/>
                    </a:lnTo>
                    <a:lnTo>
                      <a:pt x="11" y="82"/>
                    </a:lnTo>
                    <a:lnTo>
                      <a:pt x="15" y="81"/>
                    </a:lnTo>
                    <a:lnTo>
                      <a:pt x="19" y="80"/>
                    </a:lnTo>
                    <a:lnTo>
                      <a:pt x="25" y="77"/>
                    </a:lnTo>
                    <a:lnTo>
                      <a:pt x="43" y="67"/>
                    </a:lnTo>
                    <a:lnTo>
                      <a:pt x="60" y="57"/>
                    </a:lnTo>
                    <a:lnTo>
                      <a:pt x="82" y="42"/>
                    </a:lnTo>
                    <a:lnTo>
                      <a:pt x="101" y="28"/>
                    </a:lnTo>
                    <a:lnTo>
                      <a:pt x="116" y="15"/>
                    </a:lnTo>
                    <a:lnTo>
                      <a:pt x="122" y="9"/>
                    </a:lnTo>
                    <a:lnTo>
                      <a:pt x="125" y="4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09" name="Freeform 201"/>
              <p:cNvSpPr>
                <a:spLocks/>
              </p:cNvSpPr>
              <p:nvPr/>
            </p:nvSpPr>
            <p:spPr bwMode="auto">
              <a:xfrm>
                <a:off x="3844" y="3867"/>
                <a:ext cx="125" cy="84"/>
              </a:xfrm>
              <a:custGeom>
                <a:avLst/>
                <a:gdLst>
                  <a:gd name="T0" fmla="*/ 115 w 125"/>
                  <a:gd name="T1" fmla="*/ 2 h 84"/>
                  <a:gd name="T2" fmla="*/ 107 w 125"/>
                  <a:gd name="T3" fmla="*/ 4 h 84"/>
                  <a:gd name="T4" fmla="*/ 97 w 125"/>
                  <a:gd name="T5" fmla="*/ 9 h 84"/>
                  <a:gd name="T6" fmla="*/ 81 w 125"/>
                  <a:gd name="T7" fmla="*/ 18 h 84"/>
                  <a:gd name="T8" fmla="*/ 57 w 125"/>
                  <a:gd name="T9" fmla="*/ 32 h 84"/>
                  <a:gd name="T10" fmla="*/ 38 w 125"/>
                  <a:gd name="T11" fmla="*/ 47 h 84"/>
                  <a:gd name="T12" fmla="*/ 23 w 125"/>
                  <a:gd name="T13" fmla="*/ 58 h 84"/>
                  <a:gd name="T14" fmla="*/ 7 w 125"/>
                  <a:gd name="T15" fmla="*/ 68 h 84"/>
                  <a:gd name="T16" fmla="*/ 4 w 125"/>
                  <a:gd name="T17" fmla="*/ 73 h 84"/>
                  <a:gd name="T18" fmla="*/ 1 w 125"/>
                  <a:gd name="T19" fmla="*/ 76 h 84"/>
                  <a:gd name="T20" fmla="*/ 0 w 125"/>
                  <a:gd name="T21" fmla="*/ 79 h 84"/>
                  <a:gd name="T22" fmla="*/ 0 w 125"/>
                  <a:gd name="T23" fmla="*/ 82 h 84"/>
                  <a:gd name="T24" fmla="*/ 2 w 125"/>
                  <a:gd name="T25" fmla="*/ 84 h 84"/>
                  <a:gd name="T26" fmla="*/ 6 w 125"/>
                  <a:gd name="T27" fmla="*/ 84 h 84"/>
                  <a:gd name="T28" fmla="*/ 11 w 125"/>
                  <a:gd name="T29" fmla="*/ 83 h 84"/>
                  <a:gd name="T30" fmla="*/ 15 w 125"/>
                  <a:gd name="T31" fmla="*/ 82 h 84"/>
                  <a:gd name="T32" fmla="*/ 19 w 125"/>
                  <a:gd name="T33" fmla="*/ 80 h 84"/>
                  <a:gd name="T34" fmla="*/ 25 w 125"/>
                  <a:gd name="T35" fmla="*/ 77 h 84"/>
                  <a:gd name="T36" fmla="*/ 43 w 125"/>
                  <a:gd name="T37" fmla="*/ 68 h 84"/>
                  <a:gd name="T38" fmla="*/ 60 w 125"/>
                  <a:gd name="T39" fmla="*/ 58 h 84"/>
                  <a:gd name="T40" fmla="*/ 82 w 125"/>
                  <a:gd name="T41" fmla="*/ 43 h 84"/>
                  <a:gd name="T42" fmla="*/ 101 w 125"/>
                  <a:gd name="T43" fmla="*/ 28 h 84"/>
                  <a:gd name="T44" fmla="*/ 116 w 125"/>
                  <a:gd name="T45" fmla="*/ 16 h 84"/>
                  <a:gd name="T46" fmla="*/ 122 w 125"/>
                  <a:gd name="T47" fmla="*/ 9 h 84"/>
                  <a:gd name="T48" fmla="*/ 125 w 125"/>
                  <a:gd name="T49" fmla="*/ 4 h 84"/>
                  <a:gd name="T50" fmla="*/ 123 w 125"/>
                  <a:gd name="T51" fmla="*/ 1 h 84"/>
                  <a:gd name="T52" fmla="*/ 120 w 125"/>
                  <a:gd name="T53" fmla="*/ 0 h 84"/>
                  <a:gd name="T54" fmla="*/ 115 w 125"/>
                  <a:gd name="T55" fmla="*/ 2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4">
                    <a:moveTo>
                      <a:pt x="115" y="2"/>
                    </a:moveTo>
                    <a:lnTo>
                      <a:pt x="107" y="4"/>
                    </a:lnTo>
                    <a:lnTo>
                      <a:pt x="97" y="9"/>
                    </a:lnTo>
                    <a:lnTo>
                      <a:pt x="81" y="18"/>
                    </a:lnTo>
                    <a:lnTo>
                      <a:pt x="57" y="32"/>
                    </a:lnTo>
                    <a:lnTo>
                      <a:pt x="38" y="47"/>
                    </a:lnTo>
                    <a:lnTo>
                      <a:pt x="23" y="58"/>
                    </a:lnTo>
                    <a:lnTo>
                      <a:pt x="7" y="68"/>
                    </a:lnTo>
                    <a:lnTo>
                      <a:pt x="4" y="73"/>
                    </a:lnTo>
                    <a:lnTo>
                      <a:pt x="1" y="76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2" y="84"/>
                    </a:lnTo>
                    <a:lnTo>
                      <a:pt x="6" y="84"/>
                    </a:lnTo>
                    <a:lnTo>
                      <a:pt x="11" y="83"/>
                    </a:lnTo>
                    <a:lnTo>
                      <a:pt x="15" y="82"/>
                    </a:lnTo>
                    <a:lnTo>
                      <a:pt x="19" y="80"/>
                    </a:lnTo>
                    <a:lnTo>
                      <a:pt x="25" y="77"/>
                    </a:lnTo>
                    <a:lnTo>
                      <a:pt x="43" y="68"/>
                    </a:lnTo>
                    <a:lnTo>
                      <a:pt x="60" y="58"/>
                    </a:lnTo>
                    <a:lnTo>
                      <a:pt x="82" y="43"/>
                    </a:lnTo>
                    <a:lnTo>
                      <a:pt x="101" y="28"/>
                    </a:lnTo>
                    <a:lnTo>
                      <a:pt x="116" y="16"/>
                    </a:lnTo>
                    <a:lnTo>
                      <a:pt x="122" y="9"/>
                    </a:lnTo>
                    <a:lnTo>
                      <a:pt x="125" y="4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10" name="Freeform 202"/>
              <p:cNvSpPr>
                <a:spLocks/>
              </p:cNvSpPr>
              <p:nvPr/>
            </p:nvSpPr>
            <p:spPr bwMode="auto">
              <a:xfrm>
                <a:off x="3804" y="3864"/>
                <a:ext cx="161" cy="48"/>
              </a:xfrm>
              <a:custGeom>
                <a:avLst/>
                <a:gdLst>
                  <a:gd name="T0" fmla="*/ 159 w 161"/>
                  <a:gd name="T1" fmla="*/ 3 h 48"/>
                  <a:gd name="T2" fmla="*/ 157 w 161"/>
                  <a:gd name="T3" fmla="*/ 2 h 48"/>
                  <a:gd name="T4" fmla="*/ 155 w 161"/>
                  <a:gd name="T5" fmla="*/ 1 h 48"/>
                  <a:gd name="T6" fmla="*/ 151 w 161"/>
                  <a:gd name="T7" fmla="*/ 0 h 48"/>
                  <a:gd name="T8" fmla="*/ 146 w 161"/>
                  <a:gd name="T9" fmla="*/ 1 h 48"/>
                  <a:gd name="T10" fmla="*/ 133 w 161"/>
                  <a:gd name="T11" fmla="*/ 3 h 48"/>
                  <a:gd name="T12" fmla="*/ 111 w 161"/>
                  <a:gd name="T13" fmla="*/ 8 h 48"/>
                  <a:gd name="T14" fmla="*/ 88 w 161"/>
                  <a:gd name="T15" fmla="*/ 13 h 48"/>
                  <a:gd name="T16" fmla="*/ 68 w 161"/>
                  <a:gd name="T17" fmla="*/ 18 h 48"/>
                  <a:gd name="T18" fmla="*/ 47 w 161"/>
                  <a:gd name="T19" fmla="*/ 25 h 48"/>
                  <a:gd name="T20" fmla="*/ 28 w 161"/>
                  <a:gd name="T21" fmla="*/ 30 h 48"/>
                  <a:gd name="T22" fmla="*/ 16 w 161"/>
                  <a:gd name="T23" fmla="*/ 35 h 48"/>
                  <a:gd name="T24" fmla="*/ 10 w 161"/>
                  <a:gd name="T25" fmla="*/ 37 h 48"/>
                  <a:gd name="T26" fmla="*/ 6 w 161"/>
                  <a:gd name="T27" fmla="*/ 38 h 48"/>
                  <a:gd name="T28" fmla="*/ 3 w 161"/>
                  <a:gd name="T29" fmla="*/ 40 h 48"/>
                  <a:gd name="T30" fmla="*/ 1 w 161"/>
                  <a:gd name="T31" fmla="*/ 42 h 48"/>
                  <a:gd name="T32" fmla="*/ 0 w 161"/>
                  <a:gd name="T33" fmla="*/ 44 h 48"/>
                  <a:gd name="T34" fmla="*/ 1 w 161"/>
                  <a:gd name="T35" fmla="*/ 46 h 48"/>
                  <a:gd name="T36" fmla="*/ 3 w 161"/>
                  <a:gd name="T37" fmla="*/ 47 h 48"/>
                  <a:gd name="T38" fmla="*/ 5 w 161"/>
                  <a:gd name="T39" fmla="*/ 47 h 48"/>
                  <a:gd name="T40" fmla="*/ 8 w 161"/>
                  <a:gd name="T41" fmla="*/ 48 h 48"/>
                  <a:gd name="T42" fmla="*/ 12 w 161"/>
                  <a:gd name="T43" fmla="*/ 47 h 48"/>
                  <a:gd name="T44" fmla="*/ 19 w 161"/>
                  <a:gd name="T45" fmla="*/ 46 h 48"/>
                  <a:gd name="T46" fmla="*/ 26 w 161"/>
                  <a:gd name="T47" fmla="*/ 46 h 48"/>
                  <a:gd name="T48" fmla="*/ 38 w 161"/>
                  <a:gd name="T49" fmla="*/ 43 h 48"/>
                  <a:gd name="T50" fmla="*/ 55 w 161"/>
                  <a:gd name="T51" fmla="*/ 39 h 48"/>
                  <a:gd name="T52" fmla="*/ 75 w 161"/>
                  <a:gd name="T53" fmla="*/ 35 h 48"/>
                  <a:gd name="T54" fmla="*/ 97 w 161"/>
                  <a:gd name="T55" fmla="*/ 29 h 48"/>
                  <a:gd name="T56" fmla="*/ 117 w 161"/>
                  <a:gd name="T57" fmla="*/ 23 h 48"/>
                  <a:gd name="T58" fmla="*/ 130 w 161"/>
                  <a:gd name="T59" fmla="*/ 19 h 48"/>
                  <a:gd name="T60" fmla="*/ 141 w 161"/>
                  <a:gd name="T61" fmla="*/ 16 h 48"/>
                  <a:gd name="T62" fmla="*/ 153 w 161"/>
                  <a:gd name="T63" fmla="*/ 11 h 48"/>
                  <a:gd name="T64" fmla="*/ 159 w 161"/>
                  <a:gd name="T65" fmla="*/ 9 h 48"/>
                  <a:gd name="T66" fmla="*/ 160 w 161"/>
                  <a:gd name="T67" fmla="*/ 7 h 48"/>
                  <a:gd name="T68" fmla="*/ 161 w 161"/>
                  <a:gd name="T69" fmla="*/ 5 h 48"/>
                  <a:gd name="T70" fmla="*/ 159 w 161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1" h="48">
                    <a:moveTo>
                      <a:pt x="159" y="3"/>
                    </a:moveTo>
                    <a:lnTo>
                      <a:pt x="157" y="2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6" y="1"/>
                    </a:lnTo>
                    <a:lnTo>
                      <a:pt x="133" y="3"/>
                    </a:lnTo>
                    <a:lnTo>
                      <a:pt x="111" y="8"/>
                    </a:lnTo>
                    <a:lnTo>
                      <a:pt x="88" y="13"/>
                    </a:lnTo>
                    <a:lnTo>
                      <a:pt x="68" y="18"/>
                    </a:lnTo>
                    <a:lnTo>
                      <a:pt x="47" y="25"/>
                    </a:lnTo>
                    <a:lnTo>
                      <a:pt x="28" y="30"/>
                    </a:lnTo>
                    <a:lnTo>
                      <a:pt x="16" y="35"/>
                    </a:lnTo>
                    <a:lnTo>
                      <a:pt x="10" y="37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2" y="47"/>
                    </a:lnTo>
                    <a:lnTo>
                      <a:pt x="19" y="46"/>
                    </a:lnTo>
                    <a:lnTo>
                      <a:pt x="26" y="46"/>
                    </a:lnTo>
                    <a:lnTo>
                      <a:pt x="38" y="43"/>
                    </a:lnTo>
                    <a:lnTo>
                      <a:pt x="55" y="39"/>
                    </a:lnTo>
                    <a:lnTo>
                      <a:pt x="75" y="35"/>
                    </a:lnTo>
                    <a:lnTo>
                      <a:pt x="97" y="29"/>
                    </a:lnTo>
                    <a:lnTo>
                      <a:pt x="117" y="23"/>
                    </a:lnTo>
                    <a:lnTo>
                      <a:pt x="130" y="19"/>
                    </a:lnTo>
                    <a:lnTo>
                      <a:pt x="141" y="16"/>
                    </a:lnTo>
                    <a:lnTo>
                      <a:pt x="153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5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11" name="Freeform 203"/>
              <p:cNvSpPr>
                <a:spLocks/>
              </p:cNvSpPr>
              <p:nvPr/>
            </p:nvSpPr>
            <p:spPr bwMode="auto">
              <a:xfrm>
                <a:off x="3804" y="3861"/>
                <a:ext cx="161" cy="48"/>
              </a:xfrm>
              <a:custGeom>
                <a:avLst/>
                <a:gdLst>
                  <a:gd name="T0" fmla="*/ 159 w 161"/>
                  <a:gd name="T1" fmla="*/ 3 h 48"/>
                  <a:gd name="T2" fmla="*/ 157 w 161"/>
                  <a:gd name="T3" fmla="*/ 2 h 48"/>
                  <a:gd name="T4" fmla="*/ 155 w 161"/>
                  <a:gd name="T5" fmla="*/ 0 h 48"/>
                  <a:gd name="T6" fmla="*/ 151 w 161"/>
                  <a:gd name="T7" fmla="*/ 0 h 48"/>
                  <a:gd name="T8" fmla="*/ 146 w 161"/>
                  <a:gd name="T9" fmla="*/ 0 h 48"/>
                  <a:gd name="T10" fmla="*/ 133 w 161"/>
                  <a:gd name="T11" fmla="*/ 3 h 48"/>
                  <a:gd name="T12" fmla="*/ 111 w 161"/>
                  <a:gd name="T13" fmla="*/ 7 h 48"/>
                  <a:gd name="T14" fmla="*/ 88 w 161"/>
                  <a:gd name="T15" fmla="*/ 13 h 48"/>
                  <a:gd name="T16" fmla="*/ 68 w 161"/>
                  <a:gd name="T17" fmla="*/ 18 h 48"/>
                  <a:gd name="T18" fmla="*/ 47 w 161"/>
                  <a:gd name="T19" fmla="*/ 24 h 48"/>
                  <a:gd name="T20" fmla="*/ 28 w 161"/>
                  <a:gd name="T21" fmla="*/ 30 h 48"/>
                  <a:gd name="T22" fmla="*/ 16 w 161"/>
                  <a:gd name="T23" fmla="*/ 34 h 48"/>
                  <a:gd name="T24" fmla="*/ 10 w 161"/>
                  <a:gd name="T25" fmla="*/ 36 h 48"/>
                  <a:gd name="T26" fmla="*/ 6 w 161"/>
                  <a:gd name="T27" fmla="*/ 38 h 48"/>
                  <a:gd name="T28" fmla="*/ 3 w 161"/>
                  <a:gd name="T29" fmla="*/ 40 h 48"/>
                  <a:gd name="T30" fmla="*/ 1 w 161"/>
                  <a:gd name="T31" fmla="*/ 42 h 48"/>
                  <a:gd name="T32" fmla="*/ 0 w 161"/>
                  <a:gd name="T33" fmla="*/ 44 h 48"/>
                  <a:gd name="T34" fmla="*/ 1 w 161"/>
                  <a:gd name="T35" fmla="*/ 46 h 48"/>
                  <a:gd name="T36" fmla="*/ 3 w 161"/>
                  <a:gd name="T37" fmla="*/ 47 h 48"/>
                  <a:gd name="T38" fmla="*/ 5 w 161"/>
                  <a:gd name="T39" fmla="*/ 47 h 48"/>
                  <a:gd name="T40" fmla="*/ 8 w 161"/>
                  <a:gd name="T41" fmla="*/ 48 h 48"/>
                  <a:gd name="T42" fmla="*/ 12 w 161"/>
                  <a:gd name="T43" fmla="*/ 47 h 48"/>
                  <a:gd name="T44" fmla="*/ 19 w 161"/>
                  <a:gd name="T45" fmla="*/ 46 h 48"/>
                  <a:gd name="T46" fmla="*/ 26 w 161"/>
                  <a:gd name="T47" fmla="*/ 45 h 48"/>
                  <a:gd name="T48" fmla="*/ 38 w 161"/>
                  <a:gd name="T49" fmla="*/ 43 h 48"/>
                  <a:gd name="T50" fmla="*/ 55 w 161"/>
                  <a:gd name="T51" fmla="*/ 40 h 48"/>
                  <a:gd name="T52" fmla="*/ 75 w 161"/>
                  <a:gd name="T53" fmla="*/ 34 h 48"/>
                  <a:gd name="T54" fmla="*/ 97 w 161"/>
                  <a:gd name="T55" fmla="*/ 29 h 48"/>
                  <a:gd name="T56" fmla="*/ 117 w 161"/>
                  <a:gd name="T57" fmla="*/ 23 h 48"/>
                  <a:gd name="T58" fmla="*/ 130 w 161"/>
                  <a:gd name="T59" fmla="*/ 19 h 48"/>
                  <a:gd name="T60" fmla="*/ 141 w 161"/>
                  <a:gd name="T61" fmla="*/ 15 h 48"/>
                  <a:gd name="T62" fmla="*/ 153 w 161"/>
                  <a:gd name="T63" fmla="*/ 10 h 48"/>
                  <a:gd name="T64" fmla="*/ 159 w 161"/>
                  <a:gd name="T65" fmla="*/ 8 h 48"/>
                  <a:gd name="T66" fmla="*/ 160 w 161"/>
                  <a:gd name="T67" fmla="*/ 6 h 48"/>
                  <a:gd name="T68" fmla="*/ 161 w 161"/>
                  <a:gd name="T69" fmla="*/ 5 h 48"/>
                  <a:gd name="T70" fmla="*/ 159 w 161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1" h="48">
                    <a:moveTo>
                      <a:pt x="159" y="3"/>
                    </a:moveTo>
                    <a:lnTo>
                      <a:pt x="157" y="2"/>
                    </a:lnTo>
                    <a:lnTo>
                      <a:pt x="155" y="0"/>
                    </a:lnTo>
                    <a:lnTo>
                      <a:pt x="151" y="0"/>
                    </a:lnTo>
                    <a:lnTo>
                      <a:pt x="146" y="0"/>
                    </a:lnTo>
                    <a:lnTo>
                      <a:pt x="133" y="3"/>
                    </a:lnTo>
                    <a:lnTo>
                      <a:pt x="111" y="7"/>
                    </a:lnTo>
                    <a:lnTo>
                      <a:pt x="88" y="13"/>
                    </a:lnTo>
                    <a:lnTo>
                      <a:pt x="68" y="18"/>
                    </a:lnTo>
                    <a:lnTo>
                      <a:pt x="47" y="24"/>
                    </a:lnTo>
                    <a:lnTo>
                      <a:pt x="28" y="30"/>
                    </a:lnTo>
                    <a:lnTo>
                      <a:pt x="16" y="34"/>
                    </a:lnTo>
                    <a:lnTo>
                      <a:pt x="10" y="36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2" y="47"/>
                    </a:lnTo>
                    <a:lnTo>
                      <a:pt x="19" y="46"/>
                    </a:lnTo>
                    <a:lnTo>
                      <a:pt x="26" y="45"/>
                    </a:lnTo>
                    <a:lnTo>
                      <a:pt x="38" y="43"/>
                    </a:lnTo>
                    <a:lnTo>
                      <a:pt x="55" y="40"/>
                    </a:lnTo>
                    <a:lnTo>
                      <a:pt x="75" y="34"/>
                    </a:lnTo>
                    <a:lnTo>
                      <a:pt x="97" y="29"/>
                    </a:lnTo>
                    <a:lnTo>
                      <a:pt x="117" y="23"/>
                    </a:lnTo>
                    <a:lnTo>
                      <a:pt x="130" y="19"/>
                    </a:lnTo>
                    <a:lnTo>
                      <a:pt x="141" y="15"/>
                    </a:lnTo>
                    <a:lnTo>
                      <a:pt x="153" y="10"/>
                    </a:lnTo>
                    <a:lnTo>
                      <a:pt x="159" y="8"/>
                    </a:lnTo>
                    <a:lnTo>
                      <a:pt x="160" y="6"/>
                    </a:lnTo>
                    <a:lnTo>
                      <a:pt x="161" y="5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12" name="Freeform 204"/>
              <p:cNvSpPr>
                <a:spLocks/>
              </p:cNvSpPr>
              <p:nvPr/>
            </p:nvSpPr>
            <p:spPr bwMode="auto">
              <a:xfrm>
                <a:off x="3904" y="3871"/>
                <a:ext cx="70" cy="107"/>
              </a:xfrm>
              <a:custGeom>
                <a:avLst/>
                <a:gdLst>
                  <a:gd name="T0" fmla="*/ 62 w 70"/>
                  <a:gd name="T1" fmla="*/ 0 h 107"/>
                  <a:gd name="T2" fmla="*/ 55 w 70"/>
                  <a:gd name="T3" fmla="*/ 4 h 107"/>
                  <a:gd name="T4" fmla="*/ 46 w 70"/>
                  <a:gd name="T5" fmla="*/ 14 h 107"/>
                  <a:gd name="T6" fmla="*/ 36 w 70"/>
                  <a:gd name="T7" fmla="*/ 27 h 107"/>
                  <a:gd name="T8" fmla="*/ 25 w 70"/>
                  <a:gd name="T9" fmla="*/ 45 h 107"/>
                  <a:gd name="T10" fmla="*/ 14 w 70"/>
                  <a:gd name="T11" fmla="*/ 63 h 107"/>
                  <a:gd name="T12" fmla="*/ 6 w 70"/>
                  <a:gd name="T13" fmla="*/ 81 h 107"/>
                  <a:gd name="T14" fmla="*/ 1 w 70"/>
                  <a:gd name="T15" fmla="*/ 92 h 107"/>
                  <a:gd name="T16" fmla="*/ 0 w 70"/>
                  <a:gd name="T17" fmla="*/ 96 h 107"/>
                  <a:gd name="T18" fmla="*/ 0 w 70"/>
                  <a:gd name="T19" fmla="*/ 99 h 107"/>
                  <a:gd name="T20" fmla="*/ 0 w 70"/>
                  <a:gd name="T21" fmla="*/ 103 h 107"/>
                  <a:gd name="T22" fmla="*/ 3 w 70"/>
                  <a:gd name="T23" fmla="*/ 106 h 107"/>
                  <a:gd name="T24" fmla="*/ 6 w 70"/>
                  <a:gd name="T25" fmla="*/ 107 h 107"/>
                  <a:gd name="T26" fmla="*/ 10 w 70"/>
                  <a:gd name="T27" fmla="*/ 106 h 107"/>
                  <a:gd name="T28" fmla="*/ 13 w 70"/>
                  <a:gd name="T29" fmla="*/ 105 h 107"/>
                  <a:gd name="T30" fmla="*/ 16 w 70"/>
                  <a:gd name="T31" fmla="*/ 103 h 107"/>
                  <a:gd name="T32" fmla="*/ 19 w 70"/>
                  <a:gd name="T33" fmla="*/ 100 h 107"/>
                  <a:gd name="T34" fmla="*/ 25 w 70"/>
                  <a:gd name="T35" fmla="*/ 90 h 107"/>
                  <a:gd name="T36" fmla="*/ 37 w 70"/>
                  <a:gd name="T37" fmla="*/ 71 h 107"/>
                  <a:gd name="T38" fmla="*/ 48 w 70"/>
                  <a:gd name="T39" fmla="*/ 55 h 107"/>
                  <a:gd name="T40" fmla="*/ 58 w 70"/>
                  <a:gd name="T41" fmla="*/ 37 h 107"/>
                  <a:gd name="T42" fmla="*/ 65 w 70"/>
                  <a:gd name="T43" fmla="*/ 22 h 107"/>
                  <a:gd name="T44" fmla="*/ 69 w 70"/>
                  <a:gd name="T45" fmla="*/ 12 h 107"/>
                  <a:gd name="T46" fmla="*/ 70 w 70"/>
                  <a:gd name="T47" fmla="*/ 6 h 107"/>
                  <a:gd name="T48" fmla="*/ 68 w 70"/>
                  <a:gd name="T49" fmla="*/ 2 h 107"/>
                  <a:gd name="T50" fmla="*/ 65 w 70"/>
                  <a:gd name="T51" fmla="*/ 0 h 107"/>
                  <a:gd name="T52" fmla="*/ 62 w 70"/>
                  <a:gd name="T53" fmla="*/ 0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107">
                    <a:moveTo>
                      <a:pt x="62" y="0"/>
                    </a:moveTo>
                    <a:lnTo>
                      <a:pt x="55" y="4"/>
                    </a:lnTo>
                    <a:lnTo>
                      <a:pt x="46" y="14"/>
                    </a:lnTo>
                    <a:lnTo>
                      <a:pt x="36" y="27"/>
                    </a:lnTo>
                    <a:lnTo>
                      <a:pt x="25" y="45"/>
                    </a:lnTo>
                    <a:lnTo>
                      <a:pt x="14" y="63"/>
                    </a:lnTo>
                    <a:lnTo>
                      <a:pt x="6" y="81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0" y="99"/>
                    </a:lnTo>
                    <a:lnTo>
                      <a:pt x="0" y="103"/>
                    </a:lnTo>
                    <a:lnTo>
                      <a:pt x="3" y="106"/>
                    </a:lnTo>
                    <a:lnTo>
                      <a:pt x="6" y="107"/>
                    </a:lnTo>
                    <a:lnTo>
                      <a:pt x="10" y="106"/>
                    </a:lnTo>
                    <a:lnTo>
                      <a:pt x="13" y="105"/>
                    </a:lnTo>
                    <a:lnTo>
                      <a:pt x="16" y="103"/>
                    </a:lnTo>
                    <a:lnTo>
                      <a:pt x="19" y="100"/>
                    </a:lnTo>
                    <a:lnTo>
                      <a:pt x="25" y="90"/>
                    </a:lnTo>
                    <a:lnTo>
                      <a:pt x="37" y="71"/>
                    </a:lnTo>
                    <a:lnTo>
                      <a:pt x="48" y="55"/>
                    </a:lnTo>
                    <a:lnTo>
                      <a:pt x="58" y="37"/>
                    </a:lnTo>
                    <a:lnTo>
                      <a:pt x="65" y="22"/>
                    </a:lnTo>
                    <a:lnTo>
                      <a:pt x="69" y="12"/>
                    </a:lnTo>
                    <a:lnTo>
                      <a:pt x="70" y="6"/>
                    </a:lnTo>
                    <a:lnTo>
                      <a:pt x="68" y="2"/>
                    </a:lnTo>
                    <a:lnTo>
                      <a:pt x="65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13" name="Freeform 205"/>
              <p:cNvSpPr>
                <a:spLocks/>
              </p:cNvSpPr>
              <p:nvPr/>
            </p:nvSpPr>
            <p:spPr bwMode="auto">
              <a:xfrm>
                <a:off x="3903" y="3867"/>
                <a:ext cx="71" cy="107"/>
              </a:xfrm>
              <a:custGeom>
                <a:avLst/>
                <a:gdLst>
                  <a:gd name="T0" fmla="*/ 61 w 71"/>
                  <a:gd name="T1" fmla="*/ 0 h 107"/>
                  <a:gd name="T2" fmla="*/ 55 w 71"/>
                  <a:gd name="T3" fmla="*/ 4 h 107"/>
                  <a:gd name="T4" fmla="*/ 46 w 71"/>
                  <a:gd name="T5" fmla="*/ 15 h 107"/>
                  <a:gd name="T6" fmla="*/ 36 w 71"/>
                  <a:gd name="T7" fmla="*/ 28 h 107"/>
                  <a:gd name="T8" fmla="*/ 25 w 71"/>
                  <a:gd name="T9" fmla="*/ 45 h 107"/>
                  <a:gd name="T10" fmla="*/ 14 w 71"/>
                  <a:gd name="T11" fmla="*/ 63 h 107"/>
                  <a:gd name="T12" fmla="*/ 5 w 71"/>
                  <a:gd name="T13" fmla="*/ 82 h 107"/>
                  <a:gd name="T14" fmla="*/ 1 w 71"/>
                  <a:gd name="T15" fmla="*/ 93 h 107"/>
                  <a:gd name="T16" fmla="*/ 1 w 71"/>
                  <a:gd name="T17" fmla="*/ 96 h 107"/>
                  <a:gd name="T18" fmla="*/ 0 w 71"/>
                  <a:gd name="T19" fmla="*/ 100 h 107"/>
                  <a:gd name="T20" fmla="*/ 1 w 71"/>
                  <a:gd name="T21" fmla="*/ 104 h 107"/>
                  <a:gd name="T22" fmla="*/ 3 w 71"/>
                  <a:gd name="T23" fmla="*/ 106 h 107"/>
                  <a:gd name="T24" fmla="*/ 6 w 71"/>
                  <a:gd name="T25" fmla="*/ 107 h 107"/>
                  <a:gd name="T26" fmla="*/ 10 w 71"/>
                  <a:gd name="T27" fmla="*/ 107 h 107"/>
                  <a:gd name="T28" fmla="*/ 13 w 71"/>
                  <a:gd name="T29" fmla="*/ 105 h 107"/>
                  <a:gd name="T30" fmla="*/ 15 w 71"/>
                  <a:gd name="T31" fmla="*/ 104 h 107"/>
                  <a:gd name="T32" fmla="*/ 18 w 71"/>
                  <a:gd name="T33" fmla="*/ 101 h 107"/>
                  <a:gd name="T34" fmla="*/ 26 w 71"/>
                  <a:gd name="T35" fmla="*/ 91 h 107"/>
                  <a:gd name="T36" fmla="*/ 38 w 71"/>
                  <a:gd name="T37" fmla="*/ 72 h 107"/>
                  <a:gd name="T38" fmla="*/ 48 w 71"/>
                  <a:gd name="T39" fmla="*/ 56 h 107"/>
                  <a:gd name="T40" fmla="*/ 58 w 71"/>
                  <a:gd name="T41" fmla="*/ 37 h 107"/>
                  <a:gd name="T42" fmla="*/ 66 w 71"/>
                  <a:gd name="T43" fmla="*/ 23 h 107"/>
                  <a:gd name="T44" fmla="*/ 69 w 71"/>
                  <a:gd name="T45" fmla="*/ 12 h 107"/>
                  <a:gd name="T46" fmla="*/ 71 w 71"/>
                  <a:gd name="T47" fmla="*/ 7 h 107"/>
                  <a:gd name="T48" fmla="*/ 69 w 71"/>
                  <a:gd name="T49" fmla="*/ 2 h 107"/>
                  <a:gd name="T50" fmla="*/ 66 w 71"/>
                  <a:gd name="T51" fmla="*/ 0 h 107"/>
                  <a:gd name="T52" fmla="*/ 61 w 71"/>
                  <a:gd name="T53" fmla="*/ 0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7">
                    <a:moveTo>
                      <a:pt x="61" y="0"/>
                    </a:moveTo>
                    <a:lnTo>
                      <a:pt x="55" y="4"/>
                    </a:lnTo>
                    <a:lnTo>
                      <a:pt x="46" y="15"/>
                    </a:lnTo>
                    <a:lnTo>
                      <a:pt x="36" y="28"/>
                    </a:lnTo>
                    <a:lnTo>
                      <a:pt x="25" y="45"/>
                    </a:lnTo>
                    <a:lnTo>
                      <a:pt x="14" y="63"/>
                    </a:lnTo>
                    <a:lnTo>
                      <a:pt x="5" y="82"/>
                    </a:lnTo>
                    <a:lnTo>
                      <a:pt x="1" y="93"/>
                    </a:lnTo>
                    <a:lnTo>
                      <a:pt x="1" y="96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3" y="106"/>
                    </a:lnTo>
                    <a:lnTo>
                      <a:pt x="6" y="107"/>
                    </a:lnTo>
                    <a:lnTo>
                      <a:pt x="10" y="107"/>
                    </a:lnTo>
                    <a:lnTo>
                      <a:pt x="13" y="105"/>
                    </a:lnTo>
                    <a:lnTo>
                      <a:pt x="15" y="104"/>
                    </a:lnTo>
                    <a:lnTo>
                      <a:pt x="18" y="101"/>
                    </a:lnTo>
                    <a:lnTo>
                      <a:pt x="26" y="91"/>
                    </a:lnTo>
                    <a:lnTo>
                      <a:pt x="38" y="72"/>
                    </a:lnTo>
                    <a:lnTo>
                      <a:pt x="48" y="56"/>
                    </a:lnTo>
                    <a:lnTo>
                      <a:pt x="58" y="37"/>
                    </a:lnTo>
                    <a:lnTo>
                      <a:pt x="66" y="23"/>
                    </a:lnTo>
                    <a:lnTo>
                      <a:pt x="69" y="12"/>
                    </a:lnTo>
                    <a:lnTo>
                      <a:pt x="71" y="7"/>
                    </a:lnTo>
                    <a:lnTo>
                      <a:pt x="69" y="2"/>
                    </a:lnTo>
                    <a:lnTo>
                      <a:pt x="66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14" name="Freeform 206"/>
              <p:cNvSpPr>
                <a:spLocks/>
              </p:cNvSpPr>
              <p:nvPr/>
            </p:nvSpPr>
            <p:spPr bwMode="auto">
              <a:xfrm>
                <a:off x="3899" y="3866"/>
                <a:ext cx="60" cy="17"/>
              </a:xfrm>
              <a:custGeom>
                <a:avLst/>
                <a:gdLst>
                  <a:gd name="T0" fmla="*/ 59 w 60"/>
                  <a:gd name="T1" fmla="*/ 1 h 17"/>
                  <a:gd name="T2" fmla="*/ 58 w 60"/>
                  <a:gd name="T3" fmla="*/ 1 h 17"/>
                  <a:gd name="T4" fmla="*/ 57 w 60"/>
                  <a:gd name="T5" fmla="*/ 0 h 17"/>
                  <a:gd name="T6" fmla="*/ 56 w 60"/>
                  <a:gd name="T7" fmla="*/ 0 h 17"/>
                  <a:gd name="T8" fmla="*/ 55 w 60"/>
                  <a:gd name="T9" fmla="*/ 0 h 17"/>
                  <a:gd name="T10" fmla="*/ 49 w 60"/>
                  <a:gd name="T11" fmla="*/ 1 h 17"/>
                  <a:gd name="T12" fmla="*/ 41 w 60"/>
                  <a:gd name="T13" fmla="*/ 2 h 17"/>
                  <a:gd name="T14" fmla="*/ 33 w 60"/>
                  <a:gd name="T15" fmla="*/ 5 h 17"/>
                  <a:gd name="T16" fmla="*/ 26 w 60"/>
                  <a:gd name="T17" fmla="*/ 7 h 17"/>
                  <a:gd name="T18" fmla="*/ 17 w 60"/>
                  <a:gd name="T19" fmla="*/ 9 h 17"/>
                  <a:gd name="T20" fmla="*/ 11 w 60"/>
                  <a:gd name="T21" fmla="*/ 11 h 17"/>
                  <a:gd name="T22" fmla="*/ 6 w 60"/>
                  <a:gd name="T23" fmla="*/ 12 h 17"/>
                  <a:gd name="T24" fmla="*/ 4 w 60"/>
                  <a:gd name="T25" fmla="*/ 13 h 17"/>
                  <a:gd name="T26" fmla="*/ 2 w 60"/>
                  <a:gd name="T27" fmla="*/ 14 h 17"/>
                  <a:gd name="T28" fmla="*/ 2 w 60"/>
                  <a:gd name="T29" fmla="*/ 14 h 17"/>
                  <a:gd name="T30" fmla="*/ 1 w 60"/>
                  <a:gd name="T31" fmla="*/ 15 h 17"/>
                  <a:gd name="T32" fmla="*/ 0 w 60"/>
                  <a:gd name="T33" fmla="*/ 16 h 17"/>
                  <a:gd name="T34" fmla="*/ 0 w 60"/>
                  <a:gd name="T35" fmla="*/ 17 h 17"/>
                  <a:gd name="T36" fmla="*/ 2 w 60"/>
                  <a:gd name="T37" fmla="*/ 17 h 17"/>
                  <a:gd name="T38" fmla="*/ 2 w 60"/>
                  <a:gd name="T39" fmla="*/ 17 h 17"/>
                  <a:gd name="T40" fmla="*/ 4 w 60"/>
                  <a:gd name="T41" fmla="*/ 17 h 17"/>
                  <a:gd name="T42" fmla="*/ 5 w 60"/>
                  <a:gd name="T43" fmla="*/ 17 h 17"/>
                  <a:gd name="T44" fmla="*/ 7 w 60"/>
                  <a:gd name="T45" fmla="*/ 17 h 17"/>
                  <a:gd name="T46" fmla="*/ 10 w 60"/>
                  <a:gd name="T47" fmla="*/ 16 h 17"/>
                  <a:gd name="T48" fmla="*/ 14 w 60"/>
                  <a:gd name="T49" fmla="*/ 15 h 17"/>
                  <a:gd name="T50" fmla="*/ 21 w 60"/>
                  <a:gd name="T51" fmla="*/ 14 h 17"/>
                  <a:gd name="T52" fmla="*/ 28 w 60"/>
                  <a:gd name="T53" fmla="*/ 12 h 17"/>
                  <a:gd name="T54" fmla="*/ 36 w 60"/>
                  <a:gd name="T55" fmla="*/ 10 h 17"/>
                  <a:gd name="T56" fmla="*/ 43 w 60"/>
                  <a:gd name="T57" fmla="*/ 9 h 17"/>
                  <a:gd name="T58" fmla="*/ 48 w 60"/>
                  <a:gd name="T59" fmla="*/ 7 h 17"/>
                  <a:gd name="T60" fmla="*/ 52 w 60"/>
                  <a:gd name="T61" fmla="*/ 5 h 17"/>
                  <a:gd name="T62" fmla="*/ 57 w 60"/>
                  <a:gd name="T63" fmla="*/ 3 h 17"/>
                  <a:gd name="T64" fmla="*/ 59 w 60"/>
                  <a:gd name="T65" fmla="*/ 3 h 17"/>
                  <a:gd name="T66" fmla="*/ 59 w 60"/>
                  <a:gd name="T67" fmla="*/ 2 h 17"/>
                  <a:gd name="T68" fmla="*/ 60 w 60"/>
                  <a:gd name="T69" fmla="*/ 1 h 17"/>
                  <a:gd name="T70" fmla="*/ 59 w 60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0" h="17">
                    <a:moveTo>
                      <a:pt x="59" y="1"/>
                    </a:moveTo>
                    <a:lnTo>
                      <a:pt x="58" y="1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41" y="2"/>
                    </a:lnTo>
                    <a:lnTo>
                      <a:pt x="33" y="5"/>
                    </a:lnTo>
                    <a:lnTo>
                      <a:pt x="26" y="7"/>
                    </a:lnTo>
                    <a:lnTo>
                      <a:pt x="17" y="9"/>
                    </a:lnTo>
                    <a:lnTo>
                      <a:pt x="11" y="11"/>
                    </a:lnTo>
                    <a:lnTo>
                      <a:pt x="6" y="12"/>
                    </a:lnTo>
                    <a:lnTo>
                      <a:pt x="4" y="13"/>
                    </a:lnTo>
                    <a:lnTo>
                      <a:pt x="2" y="14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10" y="16"/>
                    </a:lnTo>
                    <a:lnTo>
                      <a:pt x="14" y="15"/>
                    </a:lnTo>
                    <a:lnTo>
                      <a:pt x="21" y="14"/>
                    </a:lnTo>
                    <a:lnTo>
                      <a:pt x="28" y="12"/>
                    </a:lnTo>
                    <a:lnTo>
                      <a:pt x="36" y="10"/>
                    </a:lnTo>
                    <a:lnTo>
                      <a:pt x="43" y="9"/>
                    </a:lnTo>
                    <a:lnTo>
                      <a:pt x="48" y="7"/>
                    </a:lnTo>
                    <a:lnTo>
                      <a:pt x="52" y="5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2"/>
                    </a:lnTo>
                    <a:lnTo>
                      <a:pt x="60" y="1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15" name="Freeform 207"/>
              <p:cNvSpPr>
                <a:spLocks/>
              </p:cNvSpPr>
              <p:nvPr/>
            </p:nvSpPr>
            <p:spPr bwMode="auto">
              <a:xfrm>
                <a:off x="3899" y="3865"/>
                <a:ext cx="58" cy="17"/>
              </a:xfrm>
              <a:custGeom>
                <a:avLst/>
                <a:gdLst>
                  <a:gd name="T0" fmla="*/ 58 w 58"/>
                  <a:gd name="T1" fmla="*/ 1 h 17"/>
                  <a:gd name="T2" fmla="*/ 58 w 58"/>
                  <a:gd name="T3" fmla="*/ 0 h 17"/>
                  <a:gd name="T4" fmla="*/ 56 w 58"/>
                  <a:gd name="T5" fmla="*/ 0 h 17"/>
                  <a:gd name="T6" fmla="*/ 55 w 58"/>
                  <a:gd name="T7" fmla="*/ 0 h 17"/>
                  <a:gd name="T8" fmla="*/ 53 w 58"/>
                  <a:gd name="T9" fmla="*/ 0 h 17"/>
                  <a:gd name="T10" fmla="*/ 48 w 58"/>
                  <a:gd name="T11" fmla="*/ 1 h 17"/>
                  <a:gd name="T12" fmla="*/ 40 w 58"/>
                  <a:gd name="T13" fmla="*/ 2 h 17"/>
                  <a:gd name="T14" fmla="*/ 32 w 58"/>
                  <a:gd name="T15" fmla="*/ 4 h 17"/>
                  <a:gd name="T16" fmla="*/ 24 w 58"/>
                  <a:gd name="T17" fmla="*/ 6 h 17"/>
                  <a:gd name="T18" fmla="*/ 17 w 58"/>
                  <a:gd name="T19" fmla="*/ 9 h 17"/>
                  <a:gd name="T20" fmla="*/ 10 w 58"/>
                  <a:gd name="T21" fmla="*/ 11 h 17"/>
                  <a:gd name="T22" fmla="*/ 5 w 58"/>
                  <a:gd name="T23" fmla="*/ 12 h 17"/>
                  <a:gd name="T24" fmla="*/ 3 w 58"/>
                  <a:gd name="T25" fmla="*/ 13 h 17"/>
                  <a:gd name="T26" fmla="*/ 2 w 58"/>
                  <a:gd name="T27" fmla="*/ 13 h 17"/>
                  <a:gd name="T28" fmla="*/ 0 w 58"/>
                  <a:gd name="T29" fmla="*/ 14 h 17"/>
                  <a:gd name="T30" fmla="*/ 0 w 58"/>
                  <a:gd name="T31" fmla="*/ 15 h 17"/>
                  <a:gd name="T32" fmla="*/ 0 w 58"/>
                  <a:gd name="T33" fmla="*/ 15 h 17"/>
                  <a:gd name="T34" fmla="*/ 0 w 58"/>
                  <a:gd name="T35" fmla="*/ 16 h 17"/>
                  <a:gd name="T36" fmla="*/ 0 w 58"/>
                  <a:gd name="T37" fmla="*/ 17 h 17"/>
                  <a:gd name="T38" fmla="*/ 2 w 58"/>
                  <a:gd name="T39" fmla="*/ 17 h 17"/>
                  <a:gd name="T40" fmla="*/ 2 w 58"/>
                  <a:gd name="T41" fmla="*/ 17 h 17"/>
                  <a:gd name="T42" fmla="*/ 4 w 58"/>
                  <a:gd name="T43" fmla="*/ 17 h 17"/>
                  <a:gd name="T44" fmla="*/ 7 w 58"/>
                  <a:gd name="T45" fmla="*/ 16 h 17"/>
                  <a:gd name="T46" fmla="*/ 8 w 58"/>
                  <a:gd name="T47" fmla="*/ 16 h 17"/>
                  <a:gd name="T48" fmla="*/ 14 w 58"/>
                  <a:gd name="T49" fmla="*/ 15 h 17"/>
                  <a:gd name="T50" fmla="*/ 20 w 58"/>
                  <a:gd name="T51" fmla="*/ 14 h 17"/>
                  <a:gd name="T52" fmla="*/ 27 w 58"/>
                  <a:gd name="T53" fmla="*/ 12 h 17"/>
                  <a:gd name="T54" fmla="*/ 36 w 58"/>
                  <a:gd name="T55" fmla="*/ 10 h 17"/>
                  <a:gd name="T56" fmla="*/ 42 w 58"/>
                  <a:gd name="T57" fmla="*/ 8 h 17"/>
                  <a:gd name="T58" fmla="*/ 48 w 58"/>
                  <a:gd name="T59" fmla="*/ 6 h 17"/>
                  <a:gd name="T60" fmla="*/ 52 w 58"/>
                  <a:gd name="T61" fmla="*/ 5 h 17"/>
                  <a:gd name="T62" fmla="*/ 56 w 58"/>
                  <a:gd name="T63" fmla="*/ 3 h 17"/>
                  <a:gd name="T64" fmla="*/ 58 w 58"/>
                  <a:gd name="T65" fmla="*/ 2 h 17"/>
                  <a:gd name="T66" fmla="*/ 58 w 58"/>
                  <a:gd name="T67" fmla="*/ 2 h 17"/>
                  <a:gd name="T68" fmla="*/ 58 w 58"/>
                  <a:gd name="T69" fmla="*/ 2 h 17"/>
                  <a:gd name="T70" fmla="*/ 58 w 58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8" h="17">
                    <a:moveTo>
                      <a:pt x="58" y="1"/>
                    </a:moveTo>
                    <a:lnTo>
                      <a:pt x="58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48" y="1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24" y="6"/>
                    </a:lnTo>
                    <a:lnTo>
                      <a:pt x="17" y="9"/>
                    </a:lnTo>
                    <a:lnTo>
                      <a:pt x="10" y="11"/>
                    </a:lnTo>
                    <a:lnTo>
                      <a:pt x="5" y="12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4" y="15"/>
                    </a:lnTo>
                    <a:lnTo>
                      <a:pt x="20" y="14"/>
                    </a:lnTo>
                    <a:lnTo>
                      <a:pt x="27" y="12"/>
                    </a:lnTo>
                    <a:lnTo>
                      <a:pt x="36" y="10"/>
                    </a:lnTo>
                    <a:lnTo>
                      <a:pt x="42" y="8"/>
                    </a:lnTo>
                    <a:lnTo>
                      <a:pt x="48" y="6"/>
                    </a:lnTo>
                    <a:lnTo>
                      <a:pt x="52" y="5"/>
                    </a:lnTo>
                    <a:lnTo>
                      <a:pt x="56" y="3"/>
                    </a:lnTo>
                    <a:lnTo>
                      <a:pt x="58" y="2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16" name="Freeform 208"/>
              <p:cNvSpPr>
                <a:spLocks/>
              </p:cNvSpPr>
              <p:nvPr/>
            </p:nvSpPr>
            <p:spPr bwMode="auto">
              <a:xfrm>
                <a:off x="3915" y="3869"/>
                <a:ext cx="51" cy="33"/>
              </a:xfrm>
              <a:custGeom>
                <a:avLst/>
                <a:gdLst>
                  <a:gd name="T0" fmla="*/ 46 w 51"/>
                  <a:gd name="T1" fmla="*/ 1 h 33"/>
                  <a:gd name="T2" fmla="*/ 44 w 51"/>
                  <a:gd name="T3" fmla="*/ 1 h 33"/>
                  <a:gd name="T4" fmla="*/ 39 w 51"/>
                  <a:gd name="T5" fmla="*/ 4 h 33"/>
                  <a:gd name="T6" fmla="*/ 32 w 51"/>
                  <a:gd name="T7" fmla="*/ 7 h 33"/>
                  <a:gd name="T8" fmla="*/ 23 w 51"/>
                  <a:gd name="T9" fmla="*/ 13 h 33"/>
                  <a:gd name="T10" fmla="*/ 15 w 51"/>
                  <a:gd name="T11" fmla="*/ 19 h 33"/>
                  <a:gd name="T12" fmla="*/ 9 w 51"/>
                  <a:gd name="T13" fmla="*/ 23 h 33"/>
                  <a:gd name="T14" fmla="*/ 3 w 51"/>
                  <a:gd name="T15" fmla="*/ 28 h 33"/>
                  <a:gd name="T16" fmla="*/ 1 w 51"/>
                  <a:gd name="T17" fmla="*/ 29 h 33"/>
                  <a:gd name="T18" fmla="*/ 0 w 51"/>
                  <a:gd name="T19" fmla="*/ 31 h 33"/>
                  <a:gd name="T20" fmla="*/ 0 w 51"/>
                  <a:gd name="T21" fmla="*/ 32 h 33"/>
                  <a:gd name="T22" fmla="*/ 0 w 51"/>
                  <a:gd name="T23" fmla="*/ 32 h 33"/>
                  <a:gd name="T24" fmla="*/ 1 w 51"/>
                  <a:gd name="T25" fmla="*/ 33 h 33"/>
                  <a:gd name="T26" fmla="*/ 2 w 51"/>
                  <a:gd name="T27" fmla="*/ 33 h 33"/>
                  <a:gd name="T28" fmla="*/ 5 w 51"/>
                  <a:gd name="T29" fmla="*/ 33 h 33"/>
                  <a:gd name="T30" fmla="*/ 6 w 51"/>
                  <a:gd name="T31" fmla="*/ 33 h 33"/>
                  <a:gd name="T32" fmla="*/ 8 w 51"/>
                  <a:gd name="T33" fmla="*/ 32 h 33"/>
                  <a:gd name="T34" fmla="*/ 10 w 51"/>
                  <a:gd name="T35" fmla="*/ 31 h 33"/>
                  <a:gd name="T36" fmla="*/ 17 w 51"/>
                  <a:gd name="T37" fmla="*/ 27 h 33"/>
                  <a:gd name="T38" fmla="*/ 24 w 51"/>
                  <a:gd name="T39" fmla="*/ 23 h 33"/>
                  <a:gd name="T40" fmla="*/ 33 w 51"/>
                  <a:gd name="T41" fmla="*/ 17 h 33"/>
                  <a:gd name="T42" fmla="*/ 41 w 51"/>
                  <a:gd name="T43" fmla="*/ 11 h 33"/>
                  <a:gd name="T44" fmla="*/ 47 w 51"/>
                  <a:gd name="T45" fmla="*/ 7 h 33"/>
                  <a:gd name="T46" fmla="*/ 49 w 51"/>
                  <a:gd name="T47" fmla="*/ 4 h 33"/>
                  <a:gd name="T48" fmla="*/ 51 w 51"/>
                  <a:gd name="T49" fmla="*/ 2 h 33"/>
                  <a:gd name="T50" fmla="*/ 50 w 51"/>
                  <a:gd name="T51" fmla="*/ 0 h 33"/>
                  <a:gd name="T52" fmla="*/ 49 w 51"/>
                  <a:gd name="T53" fmla="*/ 0 h 33"/>
                  <a:gd name="T54" fmla="*/ 46 w 51"/>
                  <a:gd name="T55" fmla="*/ 1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1" h="33">
                    <a:moveTo>
                      <a:pt x="46" y="1"/>
                    </a:moveTo>
                    <a:lnTo>
                      <a:pt x="44" y="1"/>
                    </a:lnTo>
                    <a:lnTo>
                      <a:pt x="39" y="4"/>
                    </a:lnTo>
                    <a:lnTo>
                      <a:pt x="32" y="7"/>
                    </a:lnTo>
                    <a:lnTo>
                      <a:pt x="23" y="13"/>
                    </a:lnTo>
                    <a:lnTo>
                      <a:pt x="15" y="19"/>
                    </a:lnTo>
                    <a:lnTo>
                      <a:pt x="9" y="23"/>
                    </a:lnTo>
                    <a:lnTo>
                      <a:pt x="3" y="28"/>
                    </a:lnTo>
                    <a:lnTo>
                      <a:pt x="1" y="29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7" y="27"/>
                    </a:lnTo>
                    <a:lnTo>
                      <a:pt x="24" y="23"/>
                    </a:lnTo>
                    <a:lnTo>
                      <a:pt x="33" y="17"/>
                    </a:lnTo>
                    <a:lnTo>
                      <a:pt x="41" y="11"/>
                    </a:lnTo>
                    <a:lnTo>
                      <a:pt x="47" y="7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17" name="Freeform 209"/>
              <p:cNvSpPr>
                <a:spLocks/>
              </p:cNvSpPr>
              <p:nvPr/>
            </p:nvSpPr>
            <p:spPr bwMode="auto">
              <a:xfrm>
                <a:off x="3914" y="3868"/>
                <a:ext cx="50" cy="33"/>
              </a:xfrm>
              <a:custGeom>
                <a:avLst/>
                <a:gdLst>
                  <a:gd name="T0" fmla="*/ 46 w 50"/>
                  <a:gd name="T1" fmla="*/ 0 h 33"/>
                  <a:gd name="T2" fmla="*/ 43 w 50"/>
                  <a:gd name="T3" fmla="*/ 1 h 33"/>
                  <a:gd name="T4" fmla="*/ 40 w 50"/>
                  <a:gd name="T5" fmla="*/ 3 h 33"/>
                  <a:gd name="T6" fmla="*/ 33 w 50"/>
                  <a:gd name="T7" fmla="*/ 7 h 33"/>
                  <a:gd name="T8" fmla="*/ 24 w 50"/>
                  <a:gd name="T9" fmla="*/ 13 h 33"/>
                  <a:gd name="T10" fmla="*/ 15 w 50"/>
                  <a:gd name="T11" fmla="*/ 18 h 33"/>
                  <a:gd name="T12" fmla="*/ 9 w 50"/>
                  <a:gd name="T13" fmla="*/ 23 h 33"/>
                  <a:gd name="T14" fmla="*/ 3 w 50"/>
                  <a:gd name="T15" fmla="*/ 27 h 33"/>
                  <a:gd name="T16" fmla="*/ 1 w 50"/>
                  <a:gd name="T17" fmla="*/ 29 h 33"/>
                  <a:gd name="T18" fmla="*/ 0 w 50"/>
                  <a:gd name="T19" fmla="*/ 30 h 33"/>
                  <a:gd name="T20" fmla="*/ 0 w 50"/>
                  <a:gd name="T21" fmla="*/ 32 h 33"/>
                  <a:gd name="T22" fmla="*/ 0 w 50"/>
                  <a:gd name="T23" fmla="*/ 33 h 33"/>
                  <a:gd name="T24" fmla="*/ 1 w 50"/>
                  <a:gd name="T25" fmla="*/ 33 h 33"/>
                  <a:gd name="T26" fmla="*/ 2 w 50"/>
                  <a:gd name="T27" fmla="*/ 33 h 33"/>
                  <a:gd name="T28" fmla="*/ 4 w 50"/>
                  <a:gd name="T29" fmla="*/ 33 h 33"/>
                  <a:gd name="T30" fmla="*/ 6 w 50"/>
                  <a:gd name="T31" fmla="*/ 33 h 33"/>
                  <a:gd name="T32" fmla="*/ 8 w 50"/>
                  <a:gd name="T33" fmla="*/ 32 h 33"/>
                  <a:gd name="T34" fmla="*/ 10 w 50"/>
                  <a:gd name="T35" fmla="*/ 31 h 33"/>
                  <a:gd name="T36" fmla="*/ 18 w 50"/>
                  <a:gd name="T37" fmla="*/ 27 h 33"/>
                  <a:gd name="T38" fmla="*/ 24 w 50"/>
                  <a:gd name="T39" fmla="*/ 23 h 33"/>
                  <a:gd name="T40" fmla="*/ 33 w 50"/>
                  <a:gd name="T41" fmla="*/ 17 h 33"/>
                  <a:gd name="T42" fmla="*/ 41 w 50"/>
                  <a:gd name="T43" fmla="*/ 11 h 33"/>
                  <a:gd name="T44" fmla="*/ 47 w 50"/>
                  <a:gd name="T45" fmla="*/ 6 h 33"/>
                  <a:gd name="T46" fmla="*/ 49 w 50"/>
                  <a:gd name="T47" fmla="*/ 3 h 33"/>
                  <a:gd name="T48" fmla="*/ 50 w 50"/>
                  <a:gd name="T49" fmla="*/ 1 h 33"/>
                  <a:gd name="T50" fmla="*/ 50 w 50"/>
                  <a:gd name="T51" fmla="*/ 0 h 33"/>
                  <a:gd name="T52" fmla="*/ 49 w 50"/>
                  <a:gd name="T53" fmla="*/ 0 h 33"/>
                  <a:gd name="T54" fmla="*/ 46 w 50"/>
                  <a:gd name="T55" fmla="*/ 0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" h="33">
                    <a:moveTo>
                      <a:pt x="46" y="0"/>
                    </a:moveTo>
                    <a:lnTo>
                      <a:pt x="43" y="1"/>
                    </a:lnTo>
                    <a:lnTo>
                      <a:pt x="40" y="3"/>
                    </a:lnTo>
                    <a:lnTo>
                      <a:pt x="33" y="7"/>
                    </a:lnTo>
                    <a:lnTo>
                      <a:pt x="24" y="13"/>
                    </a:lnTo>
                    <a:lnTo>
                      <a:pt x="15" y="18"/>
                    </a:lnTo>
                    <a:lnTo>
                      <a:pt x="9" y="23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8" y="27"/>
                    </a:lnTo>
                    <a:lnTo>
                      <a:pt x="24" y="23"/>
                    </a:lnTo>
                    <a:lnTo>
                      <a:pt x="33" y="17"/>
                    </a:lnTo>
                    <a:lnTo>
                      <a:pt x="41" y="11"/>
                    </a:lnTo>
                    <a:lnTo>
                      <a:pt x="47" y="6"/>
                    </a:lnTo>
                    <a:lnTo>
                      <a:pt x="49" y="3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18" name="Freeform 210"/>
              <p:cNvSpPr>
                <a:spLocks/>
              </p:cNvSpPr>
              <p:nvPr/>
            </p:nvSpPr>
            <p:spPr bwMode="auto">
              <a:xfrm>
                <a:off x="3945" y="3874"/>
                <a:ext cx="27" cy="31"/>
              </a:xfrm>
              <a:custGeom>
                <a:avLst/>
                <a:gdLst>
                  <a:gd name="T0" fmla="*/ 24 w 27"/>
                  <a:gd name="T1" fmla="*/ 0 h 31"/>
                  <a:gd name="T2" fmla="*/ 22 w 27"/>
                  <a:gd name="T3" fmla="*/ 2 h 31"/>
                  <a:gd name="T4" fmla="*/ 18 w 27"/>
                  <a:gd name="T5" fmla="*/ 4 h 31"/>
                  <a:gd name="T6" fmla="*/ 15 w 27"/>
                  <a:gd name="T7" fmla="*/ 8 h 31"/>
                  <a:gd name="T8" fmla="*/ 10 w 27"/>
                  <a:gd name="T9" fmla="*/ 13 h 31"/>
                  <a:gd name="T10" fmla="*/ 6 w 27"/>
                  <a:gd name="T11" fmla="*/ 18 h 31"/>
                  <a:gd name="T12" fmla="*/ 2 w 27"/>
                  <a:gd name="T13" fmla="*/ 23 h 31"/>
                  <a:gd name="T14" fmla="*/ 1 w 27"/>
                  <a:gd name="T15" fmla="*/ 27 h 31"/>
                  <a:gd name="T16" fmla="*/ 1 w 27"/>
                  <a:gd name="T17" fmla="*/ 27 h 31"/>
                  <a:gd name="T18" fmla="*/ 0 w 27"/>
                  <a:gd name="T19" fmla="*/ 28 h 31"/>
                  <a:gd name="T20" fmla="*/ 1 w 27"/>
                  <a:gd name="T21" fmla="*/ 30 h 31"/>
                  <a:gd name="T22" fmla="*/ 2 w 27"/>
                  <a:gd name="T23" fmla="*/ 31 h 31"/>
                  <a:gd name="T24" fmla="*/ 2 w 27"/>
                  <a:gd name="T25" fmla="*/ 31 h 31"/>
                  <a:gd name="T26" fmla="*/ 5 w 27"/>
                  <a:gd name="T27" fmla="*/ 31 h 31"/>
                  <a:gd name="T28" fmla="*/ 6 w 27"/>
                  <a:gd name="T29" fmla="*/ 30 h 31"/>
                  <a:gd name="T30" fmla="*/ 6 w 27"/>
                  <a:gd name="T31" fmla="*/ 30 h 31"/>
                  <a:gd name="T32" fmla="*/ 8 w 27"/>
                  <a:gd name="T33" fmla="*/ 29 h 31"/>
                  <a:gd name="T34" fmla="*/ 10 w 27"/>
                  <a:gd name="T35" fmla="*/ 26 h 31"/>
                  <a:gd name="T36" fmla="*/ 15 w 27"/>
                  <a:gd name="T37" fmla="*/ 21 h 31"/>
                  <a:gd name="T38" fmla="*/ 19 w 27"/>
                  <a:gd name="T39" fmla="*/ 16 h 31"/>
                  <a:gd name="T40" fmla="*/ 23 w 27"/>
                  <a:gd name="T41" fmla="*/ 10 h 31"/>
                  <a:gd name="T42" fmla="*/ 26 w 27"/>
                  <a:gd name="T43" fmla="*/ 7 h 31"/>
                  <a:gd name="T44" fmla="*/ 27 w 27"/>
                  <a:gd name="T45" fmla="*/ 4 h 31"/>
                  <a:gd name="T46" fmla="*/ 27 w 27"/>
                  <a:gd name="T47" fmla="*/ 2 h 31"/>
                  <a:gd name="T48" fmla="*/ 27 w 27"/>
                  <a:gd name="T49" fmla="*/ 1 h 31"/>
                  <a:gd name="T50" fmla="*/ 26 w 27"/>
                  <a:gd name="T51" fmla="*/ 0 h 31"/>
                  <a:gd name="T52" fmla="*/ 24 w 27"/>
                  <a:gd name="T53" fmla="*/ 0 h 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" h="31">
                    <a:moveTo>
                      <a:pt x="24" y="0"/>
                    </a:moveTo>
                    <a:lnTo>
                      <a:pt x="22" y="2"/>
                    </a:lnTo>
                    <a:lnTo>
                      <a:pt x="18" y="4"/>
                    </a:lnTo>
                    <a:lnTo>
                      <a:pt x="15" y="8"/>
                    </a:lnTo>
                    <a:lnTo>
                      <a:pt x="10" y="13"/>
                    </a:lnTo>
                    <a:lnTo>
                      <a:pt x="6" y="18"/>
                    </a:lnTo>
                    <a:lnTo>
                      <a:pt x="2" y="23"/>
                    </a:lnTo>
                    <a:lnTo>
                      <a:pt x="1" y="27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8" y="29"/>
                    </a:lnTo>
                    <a:lnTo>
                      <a:pt x="10" y="26"/>
                    </a:lnTo>
                    <a:lnTo>
                      <a:pt x="15" y="21"/>
                    </a:lnTo>
                    <a:lnTo>
                      <a:pt x="19" y="16"/>
                    </a:lnTo>
                    <a:lnTo>
                      <a:pt x="23" y="10"/>
                    </a:lnTo>
                    <a:lnTo>
                      <a:pt x="26" y="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19" name="Freeform 211"/>
              <p:cNvSpPr>
                <a:spLocks/>
              </p:cNvSpPr>
              <p:nvPr/>
            </p:nvSpPr>
            <p:spPr bwMode="auto">
              <a:xfrm>
                <a:off x="3944" y="3874"/>
                <a:ext cx="27" cy="30"/>
              </a:xfrm>
              <a:custGeom>
                <a:avLst/>
                <a:gdLst>
                  <a:gd name="T0" fmla="*/ 23 w 27"/>
                  <a:gd name="T1" fmla="*/ 0 h 30"/>
                  <a:gd name="T2" fmla="*/ 22 w 27"/>
                  <a:gd name="T3" fmla="*/ 1 h 30"/>
                  <a:gd name="T4" fmla="*/ 18 w 27"/>
                  <a:gd name="T5" fmla="*/ 3 h 30"/>
                  <a:gd name="T6" fmla="*/ 14 w 27"/>
                  <a:gd name="T7" fmla="*/ 7 h 30"/>
                  <a:gd name="T8" fmla="*/ 10 w 27"/>
                  <a:gd name="T9" fmla="*/ 12 h 30"/>
                  <a:gd name="T10" fmla="*/ 6 w 27"/>
                  <a:gd name="T11" fmla="*/ 17 h 30"/>
                  <a:gd name="T12" fmla="*/ 2 w 27"/>
                  <a:gd name="T13" fmla="*/ 22 h 30"/>
                  <a:gd name="T14" fmla="*/ 0 w 27"/>
                  <a:gd name="T15" fmla="*/ 26 h 30"/>
                  <a:gd name="T16" fmla="*/ 0 w 27"/>
                  <a:gd name="T17" fmla="*/ 27 h 30"/>
                  <a:gd name="T18" fmla="*/ 0 w 27"/>
                  <a:gd name="T19" fmla="*/ 27 h 30"/>
                  <a:gd name="T20" fmla="*/ 0 w 27"/>
                  <a:gd name="T21" fmla="*/ 29 h 30"/>
                  <a:gd name="T22" fmla="*/ 1 w 27"/>
                  <a:gd name="T23" fmla="*/ 29 h 30"/>
                  <a:gd name="T24" fmla="*/ 3 w 27"/>
                  <a:gd name="T25" fmla="*/ 30 h 30"/>
                  <a:gd name="T26" fmla="*/ 3 w 27"/>
                  <a:gd name="T27" fmla="*/ 29 h 30"/>
                  <a:gd name="T28" fmla="*/ 5 w 27"/>
                  <a:gd name="T29" fmla="*/ 29 h 30"/>
                  <a:gd name="T30" fmla="*/ 6 w 27"/>
                  <a:gd name="T31" fmla="*/ 29 h 30"/>
                  <a:gd name="T32" fmla="*/ 7 w 27"/>
                  <a:gd name="T33" fmla="*/ 28 h 30"/>
                  <a:gd name="T34" fmla="*/ 10 w 27"/>
                  <a:gd name="T35" fmla="*/ 25 h 30"/>
                  <a:gd name="T36" fmla="*/ 15 w 27"/>
                  <a:gd name="T37" fmla="*/ 20 h 30"/>
                  <a:gd name="T38" fmla="*/ 19 w 27"/>
                  <a:gd name="T39" fmla="*/ 15 h 30"/>
                  <a:gd name="T40" fmla="*/ 22 w 27"/>
                  <a:gd name="T41" fmla="*/ 10 h 30"/>
                  <a:gd name="T42" fmla="*/ 25 w 27"/>
                  <a:gd name="T43" fmla="*/ 6 h 30"/>
                  <a:gd name="T44" fmla="*/ 27 w 27"/>
                  <a:gd name="T45" fmla="*/ 3 h 30"/>
                  <a:gd name="T46" fmla="*/ 27 w 27"/>
                  <a:gd name="T47" fmla="*/ 1 h 30"/>
                  <a:gd name="T48" fmla="*/ 27 w 27"/>
                  <a:gd name="T49" fmla="*/ 0 h 30"/>
                  <a:gd name="T50" fmla="*/ 25 w 27"/>
                  <a:gd name="T51" fmla="*/ 0 h 30"/>
                  <a:gd name="T52" fmla="*/ 23 w 27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" h="30">
                    <a:moveTo>
                      <a:pt x="23" y="0"/>
                    </a:moveTo>
                    <a:lnTo>
                      <a:pt x="22" y="1"/>
                    </a:lnTo>
                    <a:lnTo>
                      <a:pt x="18" y="3"/>
                    </a:lnTo>
                    <a:lnTo>
                      <a:pt x="14" y="7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7" y="28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19" y="15"/>
                    </a:lnTo>
                    <a:lnTo>
                      <a:pt x="22" y="10"/>
                    </a:lnTo>
                    <a:lnTo>
                      <a:pt x="25" y="6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</p:grpSp>
        <p:sp>
          <p:nvSpPr>
            <p:cNvPr id="264" name="Oval 212"/>
            <p:cNvSpPr>
              <a:spLocks noChangeArrowheads="1"/>
            </p:cNvSpPr>
            <p:nvPr/>
          </p:nvSpPr>
          <p:spPr bwMode="auto">
            <a:xfrm>
              <a:off x="3978" y="3875"/>
              <a:ext cx="10" cy="40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265" name="Oval 213"/>
            <p:cNvSpPr>
              <a:spLocks noChangeArrowheads="1"/>
            </p:cNvSpPr>
            <p:nvPr/>
          </p:nvSpPr>
          <p:spPr bwMode="auto">
            <a:xfrm>
              <a:off x="3977" y="3874"/>
              <a:ext cx="9" cy="3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266" name="Freeform 214"/>
            <p:cNvSpPr>
              <a:spLocks/>
            </p:cNvSpPr>
            <p:nvPr/>
          </p:nvSpPr>
          <p:spPr bwMode="auto">
            <a:xfrm>
              <a:off x="3866" y="3754"/>
              <a:ext cx="91" cy="101"/>
            </a:xfrm>
            <a:custGeom>
              <a:avLst/>
              <a:gdLst>
                <a:gd name="T0" fmla="*/ 87 w 91"/>
                <a:gd name="T1" fmla="*/ 100 h 101"/>
                <a:gd name="T2" fmla="*/ 89 w 91"/>
                <a:gd name="T3" fmla="*/ 98 h 101"/>
                <a:gd name="T4" fmla="*/ 91 w 91"/>
                <a:gd name="T5" fmla="*/ 97 h 101"/>
                <a:gd name="T6" fmla="*/ 91 w 91"/>
                <a:gd name="T7" fmla="*/ 95 h 101"/>
                <a:gd name="T8" fmla="*/ 91 w 91"/>
                <a:gd name="T9" fmla="*/ 92 h 101"/>
                <a:gd name="T10" fmla="*/ 88 w 91"/>
                <a:gd name="T11" fmla="*/ 85 h 101"/>
                <a:gd name="T12" fmla="*/ 81 w 91"/>
                <a:gd name="T13" fmla="*/ 76 h 101"/>
                <a:gd name="T14" fmla="*/ 73 w 91"/>
                <a:gd name="T15" fmla="*/ 65 h 101"/>
                <a:gd name="T16" fmla="*/ 59 w 91"/>
                <a:gd name="T17" fmla="*/ 47 h 101"/>
                <a:gd name="T18" fmla="*/ 44 w 91"/>
                <a:gd name="T19" fmla="*/ 30 h 101"/>
                <a:gd name="T20" fmla="*/ 33 w 91"/>
                <a:gd name="T21" fmla="*/ 18 h 101"/>
                <a:gd name="T22" fmla="*/ 26 w 91"/>
                <a:gd name="T23" fmla="*/ 12 h 101"/>
                <a:gd name="T24" fmla="*/ 20 w 91"/>
                <a:gd name="T25" fmla="*/ 7 h 101"/>
                <a:gd name="T26" fmla="*/ 16 w 91"/>
                <a:gd name="T27" fmla="*/ 5 h 101"/>
                <a:gd name="T28" fmla="*/ 13 w 91"/>
                <a:gd name="T29" fmla="*/ 2 h 101"/>
                <a:gd name="T30" fmla="*/ 10 w 91"/>
                <a:gd name="T31" fmla="*/ 1 h 101"/>
                <a:gd name="T32" fmla="*/ 6 w 91"/>
                <a:gd name="T33" fmla="*/ 0 h 101"/>
                <a:gd name="T34" fmla="*/ 4 w 91"/>
                <a:gd name="T35" fmla="*/ 0 h 101"/>
                <a:gd name="T36" fmla="*/ 1 w 91"/>
                <a:gd name="T37" fmla="*/ 0 h 101"/>
                <a:gd name="T38" fmla="*/ 1 w 91"/>
                <a:gd name="T39" fmla="*/ 2 h 101"/>
                <a:gd name="T40" fmla="*/ 0 w 91"/>
                <a:gd name="T41" fmla="*/ 3 h 101"/>
                <a:gd name="T42" fmla="*/ 0 w 91"/>
                <a:gd name="T43" fmla="*/ 6 h 101"/>
                <a:gd name="T44" fmla="*/ 1 w 91"/>
                <a:gd name="T45" fmla="*/ 11 h 101"/>
                <a:gd name="T46" fmla="*/ 4 w 91"/>
                <a:gd name="T47" fmla="*/ 18 h 101"/>
                <a:gd name="T48" fmla="*/ 10 w 91"/>
                <a:gd name="T49" fmla="*/ 26 h 101"/>
                <a:gd name="T50" fmla="*/ 20 w 91"/>
                <a:gd name="T51" fmla="*/ 37 h 101"/>
                <a:gd name="T52" fmla="*/ 33 w 91"/>
                <a:gd name="T53" fmla="*/ 54 h 101"/>
                <a:gd name="T54" fmla="*/ 48 w 91"/>
                <a:gd name="T55" fmla="*/ 71 h 101"/>
                <a:gd name="T56" fmla="*/ 57 w 91"/>
                <a:gd name="T57" fmla="*/ 81 h 101"/>
                <a:gd name="T58" fmla="*/ 66 w 91"/>
                <a:gd name="T59" fmla="*/ 91 h 101"/>
                <a:gd name="T60" fmla="*/ 74 w 91"/>
                <a:gd name="T61" fmla="*/ 97 h 101"/>
                <a:gd name="T62" fmla="*/ 78 w 91"/>
                <a:gd name="T63" fmla="*/ 100 h 101"/>
                <a:gd name="T64" fmla="*/ 81 w 91"/>
                <a:gd name="T65" fmla="*/ 101 h 101"/>
                <a:gd name="T66" fmla="*/ 86 w 91"/>
                <a:gd name="T67" fmla="*/ 100 h 101"/>
                <a:gd name="T68" fmla="*/ 87 w 91"/>
                <a:gd name="T69" fmla="*/ 10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" h="101">
                  <a:moveTo>
                    <a:pt x="87" y="100"/>
                  </a:moveTo>
                  <a:lnTo>
                    <a:pt x="89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8" y="85"/>
                  </a:lnTo>
                  <a:lnTo>
                    <a:pt x="81" y="76"/>
                  </a:lnTo>
                  <a:lnTo>
                    <a:pt x="73" y="65"/>
                  </a:lnTo>
                  <a:lnTo>
                    <a:pt x="59" y="47"/>
                  </a:lnTo>
                  <a:lnTo>
                    <a:pt x="44" y="30"/>
                  </a:lnTo>
                  <a:lnTo>
                    <a:pt x="33" y="18"/>
                  </a:lnTo>
                  <a:lnTo>
                    <a:pt x="26" y="12"/>
                  </a:lnTo>
                  <a:lnTo>
                    <a:pt x="20" y="7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1"/>
                  </a:lnTo>
                  <a:lnTo>
                    <a:pt x="4" y="18"/>
                  </a:lnTo>
                  <a:lnTo>
                    <a:pt x="10" y="26"/>
                  </a:lnTo>
                  <a:lnTo>
                    <a:pt x="20" y="37"/>
                  </a:lnTo>
                  <a:lnTo>
                    <a:pt x="33" y="54"/>
                  </a:lnTo>
                  <a:lnTo>
                    <a:pt x="48" y="71"/>
                  </a:lnTo>
                  <a:lnTo>
                    <a:pt x="57" y="81"/>
                  </a:lnTo>
                  <a:lnTo>
                    <a:pt x="66" y="91"/>
                  </a:lnTo>
                  <a:lnTo>
                    <a:pt x="74" y="97"/>
                  </a:lnTo>
                  <a:lnTo>
                    <a:pt x="78" y="100"/>
                  </a:lnTo>
                  <a:lnTo>
                    <a:pt x="81" y="101"/>
                  </a:lnTo>
                  <a:lnTo>
                    <a:pt x="86" y="10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67" name="Freeform 215"/>
            <p:cNvSpPr>
              <a:spLocks/>
            </p:cNvSpPr>
            <p:nvPr/>
          </p:nvSpPr>
          <p:spPr bwMode="auto">
            <a:xfrm>
              <a:off x="3871" y="3754"/>
              <a:ext cx="91" cy="101"/>
            </a:xfrm>
            <a:custGeom>
              <a:avLst/>
              <a:gdLst>
                <a:gd name="T0" fmla="*/ 87 w 91"/>
                <a:gd name="T1" fmla="*/ 100 h 101"/>
                <a:gd name="T2" fmla="*/ 89 w 91"/>
                <a:gd name="T3" fmla="*/ 98 h 101"/>
                <a:gd name="T4" fmla="*/ 91 w 91"/>
                <a:gd name="T5" fmla="*/ 97 h 101"/>
                <a:gd name="T6" fmla="*/ 91 w 91"/>
                <a:gd name="T7" fmla="*/ 95 h 101"/>
                <a:gd name="T8" fmla="*/ 91 w 91"/>
                <a:gd name="T9" fmla="*/ 92 h 101"/>
                <a:gd name="T10" fmla="*/ 88 w 91"/>
                <a:gd name="T11" fmla="*/ 85 h 101"/>
                <a:gd name="T12" fmla="*/ 82 w 91"/>
                <a:gd name="T13" fmla="*/ 76 h 101"/>
                <a:gd name="T14" fmla="*/ 73 w 91"/>
                <a:gd name="T15" fmla="*/ 65 h 101"/>
                <a:gd name="T16" fmla="*/ 59 w 91"/>
                <a:gd name="T17" fmla="*/ 47 h 101"/>
                <a:gd name="T18" fmla="*/ 44 w 91"/>
                <a:gd name="T19" fmla="*/ 30 h 101"/>
                <a:gd name="T20" fmla="*/ 33 w 91"/>
                <a:gd name="T21" fmla="*/ 18 h 101"/>
                <a:gd name="T22" fmla="*/ 27 w 91"/>
                <a:gd name="T23" fmla="*/ 12 h 101"/>
                <a:gd name="T24" fmla="*/ 20 w 91"/>
                <a:gd name="T25" fmla="*/ 7 h 101"/>
                <a:gd name="T26" fmla="*/ 17 w 91"/>
                <a:gd name="T27" fmla="*/ 5 h 101"/>
                <a:gd name="T28" fmla="*/ 13 w 91"/>
                <a:gd name="T29" fmla="*/ 2 h 101"/>
                <a:gd name="T30" fmla="*/ 9 w 91"/>
                <a:gd name="T31" fmla="*/ 1 h 101"/>
                <a:gd name="T32" fmla="*/ 6 w 91"/>
                <a:gd name="T33" fmla="*/ 0 h 101"/>
                <a:gd name="T34" fmla="*/ 5 w 91"/>
                <a:gd name="T35" fmla="*/ 0 h 101"/>
                <a:gd name="T36" fmla="*/ 2 w 91"/>
                <a:gd name="T37" fmla="*/ 0 h 101"/>
                <a:gd name="T38" fmla="*/ 1 w 91"/>
                <a:gd name="T39" fmla="*/ 2 h 101"/>
                <a:gd name="T40" fmla="*/ 0 w 91"/>
                <a:gd name="T41" fmla="*/ 3 h 101"/>
                <a:gd name="T42" fmla="*/ 0 w 91"/>
                <a:gd name="T43" fmla="*/ 6 h 101"/>
                <a:gd name="T44" fmla="*/ 2 w 91"/>
                <a:gd name="T45" fmla="*/ 11 h 101"/>
                <a:gd name="T46" fmla="*/ 5 w 91"/>
                <a:gd name="T47" fmla="*/ 18 h 101"/>
                <a:gd name="T48" fmla="*/ 10 w 91"/>
                <a:gd name="T49" fmla="*/ 26 h 101"/>
                <a:gd name="T50" fmla="*/ 20 w 91"/>
                <a:gd name="T51" fmla="*/ 37 h 101"/>
                <a:gd name="T52" fmla="*/ 33 w 91"/>
                <a:gd name="T53" fmla="*/ 54 h 101"/>
                <a:gd name="T54" fmla="*/ 49 w 91"/>
                <a:gd name="T55" fmla="*/ 71 h 101"/>
                <a:gd name="T56" fmla="*/ 58 w 91"/>
                <a:gd name="T57" fmla="*/ 81 h 101"/>
                <a:gd name="T58" fmla="*/ 67 w 91"/>
                <a:gd name="T59" fmla="*/ 91 h 101"/>
                <a:gd name="T60" fmla="*/ 74 w 91"/>
                <a:gd name="T61" fmla="*/ 97 h 101"/>
                <a:gd name="T62" fmla="*/ 79 w 91"/>
                <a:gd name="T63" fmla="*/ 100 h 101"/>
                <a:gd name="T64" fmla="*/ 82 w 91"/>
                <a:gd name="T65" fmla="*/ 101 h 101"/>
                <a:gd name="T66" fmla="*/ 86 w 91"/>
                <a:gd name="T67" fmla="*/ 100 h 101"/>
                <a:gd name="T68" fmla="*/ 87 w 91"/>
                <a:gd name="T69" fmla="*/ 10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" h="101">
                  <a:moveTo>
                    <a:pt x="87" y="100"/>
                  </a:moveTo>
                  <a:lnTo>
                    <a:pt x="89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8" y="85"/>
                  </a:lnTo>
                  <a:lnTo>
                    <a:pt x="82" y="76"/>
                  </a:lnTo>
                  <a:lnTo>
                    <a:pt x="73" y="65"/>
                  </a:lnTo>
                  <a:lnTo>
                    <a:pt x="59" y="47"/>
                  </a:lnTo>
                  <a:lnTo>
                    <a:pt x="44" y="30"/>
                  </a:lnTo>
                  <a:lnTo>
                    <a:pt x="33" y="18"/>
                  </a:lnTo>
                  <a:lnTo>
                    <a:pt x="27" y="12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3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11"/>
                  </a:lnTo>
                  <a:lnTo>
                    <a:pt x="5" y="18"/>
                  </a:lnTo>
                  <a:lnTo>
                    <a:pt x="10" y="26"/>
                  </a:lnTo>
                  <a:lnTo>
                    <a:pt x="20" y="37"/>
                  </a:lnTo>
                  <a:lnTo>
                    <a:pt x="33" y="54"/>
                  </a:lnTo>
                  <a:lnTo>
                    <a:pt x="49" y="71"/>
                  </a:lnTo>
                  <a:lnTo>
                    <a:pt x="58" y="81"/>
                  </a:lnTo>
                  <a:lnTo>
                    <a:pt x="67" y="91"/>
                  </a:lnTo>
                  <a:lnTo>
                    <a:pt x="74" y="97"/>
                  </a:lnTo>
                  <a:lnTo>
                    <a:pt x="79" y="100"/>
                  </a:lnTo>
                  <a:lnTo>
                    <a:pt x="82" y="101"/>
                  </a:lnTo>
                  <a:lnTo>
                    <a:pt x="86" y="10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68" name="Freeform 216"/>
            <p:cNvSpPr>
              <a:spLocks/>
            </p:cNvSpPr>
            <p:nvPr/>
          </p:nvSpPr>
          <p:spPr bwMode="auto">
            <a:xfrm>
              <a:off x="3933" y="3739"/>
              <a:ext cx="39" cy="103"/>
            </a:xfrm>
            <a:custGeom>
              <a:avLst/>
              <a:gdLst>
                <a:gd name="T0" fmla="*/ 12 w 39"/>
                <a:gd name="T1" fmla="*/ 2 h 103"/>
                <a:gd name="T2" fmla="*/ 14 w 39"/>
                <a:gd name="T3" fmla="*/ 4 h 103"/>
                <a:gd name="T4" fmla="*/ 16 w 39"/>
                <a:gd name="T5" fmla="*/ 6 h 103"/>
                <a:gd name="T6" fmla="*/ 20 w 39"/>
                <a:gd name="T7" fmla="*/ 14 h 103"/>
                <a:gd name="T8" fmla="*/ 24 w 39"/>
                <a:gd name="T9" fmla="*/ 25 h 103"/>
                <a:gd name="T10" fmla="*/ 26 w 39"/>
                <a:gd name="T11" fmla="*/ 33 h 103"/>
                <a:gd name="T12" fmla="*/ 29 w 39"/>
                <a:gd name="T13" fmla="*/ 43 h 103"/>
                <a:gd name="T14" fmla="*/ 33 w 39"/>
                <a:gd name="T15" fmla="*/ 58 h 103"/>
                <a:gd name="T16" fmla="*/ 34 w 39"/>
                <a:gd name="T17" fmla="*/ 67 h 103"/>
                <a:gd name="T18" fmla="*/ 36 w 39"/>
                <a:gd name="T19" fmla="*/ 79 h 103"/>
                <a:gd name="T20" fmla="*/ 38 w 39"/>
                <a:gd name="T21" fmla="*/ 89 h 103"/>
                <a:gd name="T22" fmla="*/ 39 w 39"/>
                <a:gd name="T23" fmla="*/ 95 h 103"/>
                <a:gd name="T24" fmla="*/ 38 w 39"/>
                <a:gd name="T25" fmla="*/ 100 h 103"/>
                <a:gd name="T26" fmla="*/ 34 w 39"/>
                <a:gd name="T27" fmla="*/ 103 h 103"/>
                <a:gd name="T28" fmla="*/ 29 w 39"/>
                <a:gd name="T29" fmla="*/ 103 h 103"/>
                <a:gd name="T30" fmla="*/ 24 w 39"/>
                <a:gd name="T31" fmla="*/ 102 h 103"/>
                <a:gd name="T32" fmla="*/ 21 w 39"/>
                <a:gd name="T33" fmla="*/ 98 h 103"/>
                <a:gd name="T34" fmla="*/ 18 w 39"/>
                <a:gd name="T35" fmla="*/ 92 h 103"/>
                <a:gd name="T36" fmla="*/ 14 w 39"/>
                <a:gd name="T37" fmla="*/ 80 h 103"/>
                <a:gd name="T38" fmla="*/ 12 w 39"/>
                <a:gd name="T39" fmla="*/ 70 h 103"/>
                <a:gd name="T40" fmla="*/ 9 w 39"/>
                <a:gd name="T41" fmla="*/ 59 h 103"/>
                <a:gd name="T42" fmla="*/ 5 w 39"/>
                <a:gd name="T43" fmla="*/ 45 h 103"/>
                <a:gd name="T44" fmla="*/ 4 w 39"/>
                <a:gd name="T45" fmla="*/ 34 h 103"/>
                <a:gd name="T46" fmla="*/ 2 w 39"/>
                <a:gd name="T47" fmla="*/ 25 h 103"/>
                <a:gd name="T48" fmla="*/ 1 w 39"/>
                <a:gd name="T49" fmla="*/ 15 h 103"/>
                <a:gd name="T50" fmla="*/ 0 w 39"/>
                <a:gd name="T51" fmla="*/ 7 h 103"/>
                <a:gd name="T52" fmla="*/ 1 w 39"/>
                <a:gd name="T53" fmla="*/ 5 h 103"/>
                <a:gd name="T54" fmla="*/ 2 w 39"/>
                <a:gd name="T55" fmla="*/ 3 h 103"/>
                <a:gd name="T56" fmla="*/ 4 w 39"/>
                <a:gd name="T57" fmla="*/ 1 h 103"/>
                <a:gd name="T58" fmla="*/ 7 w 39"/>
                <a:gd name="T59" fmla="*/ 0 h 103"/>
                <a:gd name="T60" fmla="*/ 9 w 39"/>
                <a:gd name="T61" fmla="*/ 1 h 103"/>
                <a:gd name="T62" fmla="*/ 12 w 39"/>
                <a:gd name="T63" fmla="*/ 2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103">
                  <a:moveTo>
                    <a:pt x="12" y="2"/>
                  </a:moveTo>
                  <a:lnTo>
                    <a:pt x="14" y="4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4" y="25"/>
                  </a:lnTo>
                  <a:lnTo>
                    <a:pt x="26" y="33"/>
                  </a:lnTo>
                  <a:lnTo>
                    <a:pt x="29" y="43"/>
                  </a:lnTo>
                  <a:lnTo>
                    <a:pt x="33" y="58"/>
                  </a:lnTo>
                  <a:lnTo>
                    <a:pt x="34" y="67"/>
                  </a:lnTo>
                  <a:lnTo>
                    <a:pt x="36" y="79"/>
                  </a:lnTo>
                  <a:lnTo>
                    <a:pt x="38" y="89"/>
                  </a:lnTo>
                  <a:lnTo>
                    <a:pt x="39" y="95"/>
                  </a:lnTo>
                  <a:lnTo>
                    <a:pt x="38" y="100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4" y="102"/>
                  </a:lnTo>
                  <a:lnTo>
                    <a:pt x="21" y="98"/>
                  </a:lnTo>
                  <a:lnTo>
                    <a:pt x="18" y="92"/>
                  </a:lnTo>
                  <a:lnTo>
                    <a:pt x="14" y="80"/>
                  </a:lnTo>
                  <a:lnTo>
                    <a:pt x="12" y="70"/>
                  </a:lnTo>
                  <a:lnTo>
                    <a:pt x="9" y="59"/>
                  </a:lnTo>
                  <a:lnTo>
                    <a:pt x="5" y="45"/>
                  </a:lnTo>
                  <a:lnTo>
                    <a:pt x="4" y="34"/>
                  </a:lnTo>
                  <a:lnTo>
                    <a:pt x="2" y="25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69" name="Freeform 217"/>
            <p:cNvSpPr>
              <a:spLocks/>
            </p:cNvSpPr>
            <p:nvPr/>
          </p:nvSpPr>
          <p:spPr bwMode="auto">
            <a:xfrm>
              <a:off x="3938" y="3739"/>
              <a:ext cx="39" cy="103"/>
            </a:xfrm>
            <a:custGeom>
              <a:avLst/>
              <a:gdLst>
                <a:gd name="T0" fmla="*/ 13 w 39"/>
                <a:gd name="T1" fmla="*/ 2 h 103"/>
                <a:gd name="T2" fmla="*/ 15 w 39"/>
                <a:gd name="T3" fmla="*/ 4 h 103"/>
                <a:gd name="T4" fmla="*/ 16 w 39"/>
                <a:gd name="T5" fmla="*/ 6 h 103"/>
                <a:gd name="T6" fmla="*/ 20 w 39"/>
                <a:gd name="T7" fmla="*/ 14 h 103"/>
                <a:gd name="T8" fmla="*/ 24 w 39"/>
                <a:gd name="T9" fmla="*/ 25 h 103"/>
                <a:gd name="T10" fmla="*/ 26 w 39"/>
                <a:gd name="T11" fmla="*/ 33 h 103"/>
                <a:gd name="T12" fmla="*/ 29 w 39"/>
                <a:gd name="T13" fmla="*/ 43 h 103"/>
                <a:gd name="T14" fmla="*/ 33 w 39"/>
                <a:gd name="T15" fmla="*/ 58 h 103"/>
                <a:gd name="T16" fmla="*/ 34 w 39"/>
                <a:gd name="T17" fmla="*/ 67 h 103"/>
                <a:gd name="T18" fmla="*/ 37 w 39"/>
                <a:gd name="T19" fmla="*/ 79 h 103"/>
                <a:gd name="T20" fmla="*/ 37 w 39"/>
                <a:gd name="T21" fmla="*/ 89 h 103"/>
                <a:gd name="T22" fmla="*/ 39 w 39"/>
                <a:gd name="T23" fmla="*/ 95 h 103"/>
                <a:gd name="T24" fmla="*/ 38 w 39"/>
                <a:gd name="T25" fmla="*/ 100 h 103"/>
                <a:gd name="T26" fmla="*/ 34 w 39"/>
                <a:gd name="T27" fmla="*/ 103 h 103"/>
                <a:gd name="T28" fmla="*/ 29 w 39"/>
                <a:gd name="T29" fmla="*/ 103 h 103"/>
                <a:gd name="T30" fmla="*/ 25 w 39"/>
                <a:gd name="T31" fmla="*/ 102 h 103"/>
                <a:gd name="T32" fmla="*/ 21 w 39"/>
                <a:gd name="T33" fmla="*/ 98 h 103"/>
                <a:gd name="T34" fmla="*/ 19 w 39"/>
                <a:gd name="T35" fmla="*/ 92 h 103"/>
                <a:gd name="T36" fmla="*/ 15 w 39"/>
                <a:gd name="T37" fmla="*/ 80 h 103"/>
                <a:gd name="T38" fmla="*/ 13 w 39"/>
                <a:gd name="T39" fmla="*/ 70 h 103"/>
                <a:gd name="T40" fmla="*/ 9 w 39"/>
                <a:gd name="T41" fmla="*/ 59 h 103"/>
                <a:gd name="T42" fmla="*/ 6 w 39"/>
                <a:gd name="T43" fmla="*/ 45 h 103"/>
                <a:gd name="T44" fmla="*/ 3 w 39"/>
                <a:gd name="T45" fmla="*/ 34 h 103"/>
                <a:gd name="T46" fmla="*/ 2 w 39"/>
                <a:gd name="T47" fmla="*/ 25 h 103"/>
                <a:gd name="T48" fmla="*/ 1 w 39"/>
                <a:gd name="T49" fmla="*/ 15 h 103"/>
                <a:gd name="T50" fmla="*/ 0 w 39"/>
                <a:gd name="T51" fmla="*/ 7 h 103"/>
                <a:gd name="T52" fmla="*/ 1 w 39"/>
                <a:gd name="T53" fmla="*/ 5 h 103"/>
                <a:gd name="T54" fmla="*/ 2 w 39"/>
                <a:gd name="T55" fmla="*/ 3 h 103"/>
                <a:gd name="T56" fmla="*/ 4 w 39"/>
                <a:gd name="T57" fmla="*/ 1 h 103"/>
                <a:gd name="T58" fmla="*/ 7 w 39"/>
                <a:gd name="T59" fmla="*/ 0 h 103"/>
                <a:gd name="T60" fmla="*/ 9 w 39"/>
                <a:gd name="T61" fmla="*/ 1 h 103"/>
                <a:gd name="T62" fmla="*/ 13 w 39"/>
                <a:gd name="T63" fmla="*/ 2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103">
                  <a:moveTo>
                    <a:pt x="13" y="2"/>
                  </a:moveTo>
                  <a:lnTo>
                    <a:pt x="15" y="4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4" y="25"/>
                  </a:lnTo>
                  <a:lnTo>
                    <a:pt x="26" y="33"/>
                  </a:lnTo>
                  <a:lnTo>
                    <a:pt x="29" y="43"/>
                  </a:lnTo>
                  <a:lnTo>
                    <a:pt x="33" y="58"/>
                  </a:lnTo>
                  <a:lnTo>
                    <a:pt x="34" y="67"/>
                  </a:lnTo>
                  <a:lnTo>
                    <a:pt x="37" y="79"/>
                  </a:lnTo>
                  <a:lnTo>
                    <a:pt x="37" y="89"/>
                  </a:lnTo>
                  <a:lnTo>
                    <a:pt x="39" y="95"/>
                  </a:lnTo>
                  <a:lnTo>
                    <a:pt x="38" y="100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5" y="102"/>
                  </a:lnTo>
                  <a:lnTo>
                    <a:pt x="21" y="98"/>
                  </a:lnTo>
                  <a:lnTo>
                    <a:pt x="19" y="92"/>
                  </a:lnTo>
                  <a:lnTo>
                    <a:pt x="15" y="80"/>
                  </a:lnTo>
                  <a:lnTo>
                    <a:pt x="13" y="70"/>
                  </a:lnTo>
                  <a:lnTo>
                    <a:pt x="9" y="59"/>
                  </a:lnTo>
                  <a:lnTo>
                    <a:pt x="6" y="45"/>
                  </a:lnTo>
                  <a:lnTo>
                    <a:pt x="3" y="34"/>
                  </a:lnTo>
                  <a:lnTo>
                    <a:pt x="2" y="25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70" name="Freeform 218"/>
            <p:cNvSpPr>
              <a:spLocks/>
            </p:cNvSpPr>
            <p:nvPr/>
          </p:nvSpPr>
          <p:spPr bwMode="auto">
            <a:xfrm>
              <a:off x="3809" y="3788"/>
              <a:ext cx="146" cy="60"/>
            </a:xfrm>
            <a:custGeom>
              <a:avLst/>
              <a:gdLst>
                <a:gd name="T0" fmla="*/ 144 w 146"/>
                <a:gd name="T1" fmla="*/ 53 h 60"/>
                <a:gd name="T2" fmla="*/ 138 w 146"/>
                <a:gd name="T3" fmla="*/ 50 h 60"/>
                <a:gd name="T4" fmla="*/ 126 w 146"/>
                <a:gd name="T5" fmla="*/ 44 h 60"/>
                <a:gd name="T6" fmla="*/ 107 w 146"/>
                <a:gd name="T7" fmla="*/ 35 h 60"/>
                <a:gd name="T8" fmla="*/ 83 w 146"/>
                <a:gd name="T9" fmla="*/ 25 h 60"/>
                <a:gd name="T10" fmla="*/ 60 w 146"/>
                <a:gd name="T11" fmla="*/ 16 h 60"/>
                <a:gd name="T12" fmla="*/ 32 w 146"/>
                <a:gd name="T13" fmla="*/ 6 h 60"/>
                <a:gd name="T14" fmla="*/ 20 w 146"/>
                <a:gd name="T15" fmla="*/ 2 h 60"/>
                <a:gd name="T16" fmla="*/ 13 w 146"/>
                <a:gd name="T17" fmla="*/ 1 h 60"/>
                <a:gd name="T18" fmla="*/ 8 w 146"/>
                <a:gd name="T19" fmla="*/ 0 h 60"/>
                <a:gd name="T20" fmla="*/ 4 w 146"/>
                <a:gd name="T21" fmla="*/ 0 h 60"/>
                <a:gd name="T22" fmla="*/ 1 w 146"/>
                <a:gd name="T23" fmla="*/ 1 h 60"/>
                <a:gd name="T24" fmla="*/ 0 w 146"/>
                <a:gd name="T25" fmla="*/ 3 h 60"/>
                <a:gd name="T26" fmla="*/ 1 w 146"/>
                <a:gd name="T27" fmla="*/ 5 h 60"/>
                <a:gd name="T28" fmla="*/ 3 w 146"/>
                <a:gd name="T29" fmla="*/ 8 h 60"/>
                <a:gd name="T30" fmla="*/ 7 w 146"/>
                <a:gd name="T31" fmla="*/ 11 h 60"/>
                <a:gd name="T32" fmla="*/ 9 w 146"/>
                <a:gd name="T33" fmla="*/ 13 h 60"/>
                <a:gd name="T34" fmla="*/ 21 w 146"/>
                <a:gd name="T35" fmla="*/ 19 h 60"/>
                <a:gd name="T36" fmla="*/ 48 w 146"/>
                <a:gd name="T37" fmla="*/ 31 h 60"/>
                <a:gd name="T38" fmla="*/ 74 w 146"/>
                <a:gd name="T39" fmla="*/ 41 h 60"/>
                <a:gd name="T40" fmla="*/ 96 w 146"/>
                <a:gd name="T41" fmla="*/ 49 h 60"/>
                <a:gd name="T42" fmla="*/ 116 w 146"/>
                <a:gd name="T43" fmla="*/ 55 h 60"/>
                <a:gd name="T44" fmla="*/ 131 w 146"/>
                <a:gd name="T45" fmla="*/ 60 h 60"/>
                <a:gd name="T46" fmla="*/ 140 w 146"/>
                <a:gd name="T47" fmla="*/ 60 h 60"/>
                <a:gd name="T48" fmla="*/ 144 w 146"/>
                <a:gd name="T49" fmla="*/ 60 h 60"/>
                <a:gd name="T50" fmla="*/ 146 w 146"/>
                <a:gd name="T51" fmla="*/ 57 h 60"/>
                <a:gd name="T52" fmla="*/ 144 w 146"/>
                <a:gd name="T53" fmla="*/ 53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60">
                  <a:moveTo>
                    <a:pt x="144" y="53"/>
                  </a:moveTo>
                  <a:lnTo>
                    <a:pt x="138" y="50"/>
                  </a:lnTo>
                  <a:lnTo>
                    <a:pt x="126" y="44"/>
                  </a:lnTo>
                  <a:lnTo>
                    <a:pt x="107" y="35"/>
                  </a:lnTo>
                  <a:lnTo>
                    <a:pt x="83" y="25"/>
                  </a:lnTo>
                  <a:lnTo>
                    <a:pt x="60" y="16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9" y="13"/>
                  </a:lnTo>
                  <a:lnTo>
                    <a:pt x="21" y="19"/>
                  </a:lnTo>
                  <a:lnTo>
                    <a:pt x="48" y="31"/>
                  </a:lnTo>
                  <a:lnTo>
                    <a:pt x="74" y="41"/>
                  </a:lnTo>
                  <a:lnTo>
                    <a:pt x="96" y="49"/>
                  </a:lnTo>
                  <a:lnTo>
                    <a:pt x="116" y="55"/>
                  </a:lnTo>
                  <a:lnTo>
                    <a:pt x="131" y="60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46" y="57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71" name="Freeform 219"/>
            <p:cNvSpPr>
              <a:spLocks/>
            </p:cNvSpPr>
            <p:nvPr/>
          </p:nvSpPr>
          <p:spPr bwMode="auto">
            <a:xfrm>
              <a:off x="3814" y="3788"/>
              <a:ext cx="146" cy="60"/>
            </a:xfrm>
            <a:custGeom>
              <a:avLst/>
              <a:gdLst>
                <a:gd name="T0" fmla="*/ 144 w 146"/>
                <a:gd name="T1" fmla="*/ 53 h 60"/>
                <a:gd name="T2" fmla="*/ 139 w 146"/>
                <a:gd name="T3" fmla="*/ 50 h 60"/>
                <a:gd name="T4" fmla="*/ 126 w 146"/>
                <a:gd name="T5" fmla="*/ 44 h 60"/>
                <a:gd name="T6" fmla="*/ 108 w 146"/>
                <a:gd name="T7" fmla="*/ 35 h 60"/>
                <a:gd name="T8" fmla="*/ 84 w 146"/>
                <a:gd name="T9" fmla="*/ 25 h 60"/>
                <a:gd name="T10" fmla="*/ 60 w 146"/>
                <a:gd name="T11" fmla="*/ 16 h 60"/>
                <a:gd name="T12" fmla="*/ 32 w 146"/>
                <a:gd name="T13" fmla="*/ 6 h 60"/>
                <a:gd name="T14" fmla="*/ 20 w 146"/>
                <a:gd name="T15" fmla="*/ 2 h 60"/>
                <a:gd name="T16" fmla="*/ 13 w 146"/>
                <a:gd name="T17" fmla="*/ 1 h 60"/>
                <a:gd name="T18" fmla="*/ 9 w 146"/>
                <a:gd name="T19" fmla="*/ 0 h 60"/>
                <a:gd name="T20" fmla="*/ 4 w 146"/>
                <a:gd name="T21" fmla="*/ 0 h 60"/>
                <a:gd name="T22" fmla="*/ 2 w 146"/>
                <a:gd name="T23" fmla="*/ 1 h 60"/>
                <a:gd name="T24" fmla="*/ 0 w 146"/>
                <a:gd name="T25" fmla="*/ 3 h 60"/>
                <a:gd name="T26" fmla="*/ 2 w 146"/>
                <a:gd name="T27" fmla="*/ 5 h 60"/>
                <a:gd name="T28" fmla="*/ 3 w 146"/>
                <a:gd name="T29" fmla="*/ 8 h 60"/>
                <a:gd name="T30" fmla="*/ 7 w 146"/>
                <a:gd name="T31" fmla="*/ 11 h 60"/>
                <a:gd name="T32" fmla="*/ 10 w 146"/>
                <a:gd name="T33" fmla="*/ 13 h 60"/>
                <a:gd name="T34" fmla="*/ 22 w 146"/>
                <a:gd name="T35" fmla="*/ 19 h 60"/>
                <a:gd name="T36" fmla="*/ 48 w 146"/>
                <a:gd name="T37" fmla="*/ 31 h 60"/>
                <a:gd name="T38" fmla="*/ 75 w 146"/>
                <a:gd name="T39" fmla="*/ 41 h 60"/>
                <a:gd name="T40" fmla="*/ 96 w 146"/>
                <a:gd name="T41" fmla="*/ 49 h 60"/>
                <a:gd name="T42" fmla="*/ 116 w 146"/>
                <a:gd name="T43" fmla="*/ 55 h 60"/>
                <a:gd name="T44" fmla="*/ 131 w 146"/>
                <a:gd name="T45" fmla="*/ 60 h 60"/>
                <a:gd name="T46" fmla="*/ 140 w 146"/>
                <a:gd name="T47" fmla="*/ 60 h 60"/>
                <a:gd name="T48" fmla="*/ 144 w 146"/>
                <a:gd name="T49" fmla="*/ 60 h 60"/>
                <a:gd name="T50" fmla="*/ 146 w 146"/>
                <a:gd name="T51" fmla="*/ 57 h 60"/>
                <a:gd name="T52" fmla="*/ 144 w 146"/>
                <a:gd name="T53" fmla="*/ 53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60">
                  <a:moveTo>
                    <a:pt x="144" y="53"/>
                  </a:moveTo>
                  <a:lnTo>
                    <a:pt x="139" y="50"/>
                  </a:lnTo>
                  <a:lnTo>
                    <a:pt x="126" y="44"/>
                  </a:lnTo>
                  <a:lnTo>
                    <a:pt x="108" y="35"/>
                  </a:lnTo>
                  <a:lnTo>
                    <a:pt x="84" y="25"/>
                  </a:lnTo>
                  <a:lnTo>
                    <a:pt x="60" y="16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0" y="13"/>
                  </a:lnTo>
                  <a:lnTo>
                    <a:pt x="22" y="19"/>
                  </a:lnTo>
                  <a:lnTo>
                    <a:pt x="48" y="31"/>
                  </a:lnTo>
                  <a:lnTo>
                    <a:pt x="75" y="41"/>
                  </a:lnTo>
                  <a:lnTo>
                    <a:pt x="96" y="49"/>
                  </a:lnTo>
                  <a:lnTo>
                    <a:pt x="116" y="55"/>
                  </a:lnTo>
                  <a:lnTo>
                    <a:pt x="131" y="60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46" y="57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72" name="Freeform 220"/>
            <p:cNvSpPr>
              <a:spLocks/>
            </p:cNvSpPr>
            <p:nvPr/>
          </p:nvSpPr>
          <p:spPr bwMode="auto">
            <a:xfrm>
              <a:off x="3785" y="3827"/>
              <a:ext cx="171" cy="30"/>
            </a:xfrm>
            <a:custGeom>
              <a:avLst/>
              <a:gdLst>
                <a:gd name="T0" fmla="*/ 171 w 171"/>
                <a:gd name="T1" fmla="*/ 26 h 30"/>
                <a:gd name="T2" fmla="*/ 165 w 171"/>
                <a:gd name="T3" fmla="*/ 23 h 30"/>
                <a:gd name="T4" fmla="*/ 148 w 171"/>
                <a:gd name="T5" fmla="*/ 19 h 30"/>
                <a:gd name="T6" fmla="*/ 121 w 171"/>
                <a:gd name="T7" fmla="*/ 14 h 30"/>
                <a:gd name="T8" fmla="*/ 99 w 171"/>
                <a:gd name="T9" fmla="*/ 9 h 30"/>
                <a:gd name="T10" fmla="*/ 70 w 171"/>
                <a:gd name="T11" fmla="*/ 5 h 30"/>
                <a:gd name="T12" fmla="*/ 41 w 171"/>
                <a:gd name="T13" fmla="*/ 2 h 30"/>
                <a:gd name="T14" fmla="*/ 23 w 171"/>
                <a:gd name="T15" fmla="*/ 0 h 30"/>
                <a:gd name="T16" fmla="*/ 17 w 171"/>
                <a:gd name="T17" fmla="*/ 0 h 30"/>
                <a:gd name="T18" fmla="*/ 12 w 171"/>
                <a:gd name="T19" fmla="*/ 0 h 30"/>
                <a:gd name="T20" fmla="*/ 6 w 171"/>
                <a:gd name="T21" fmla="*/ 1 h 30"/>
                <a:gd name="T22" fmla="*/ 1 w 171"/>
                <a:gd name="T23" fmla="*/ 2 h 30"/>
                <a:gd name="T24" fmla="*/ 0 w 171"/>
                <a:gd name="T25" fmla="*/ 3 h 30"/>
                <a:gd name="T26" fmla="*/ 0 w 171"/>
                <a:gd name="T27" fmla="*/ 5 h 30"/>
                <a:gd name="T28" fmla="*/ 2 w 171"/>
                <a:gd name="T29" fmla="*/ 7 h 30"/>
                <a:gd name="T30" fmla="*/ 5 w 171"/>
                <a:gd name="T31" fmla="*/ 9 h 30"/>
                <a:gd name="T32" fmla="*/ 12 w 171"/>
                <a:gd name="T33" fmla="*/ 11 h 30"/>
                <a:gd name="T34" fmla="*/ 20 w 171"/>
                <a:gd name="T35" fmla="*/ 13 h 30"/>
                <a:gd name="T36" fmla="*/ 31 w 171"/>
                <a:gd name="T37" fmla="*/ 16 h 30"/>
                <a:gd name="T38" fmla="*/ 60 w 171"/>
                <a:gd name="T39" fmla="*/ 21 h 30"/>
                <a:gd name="T40" fmla="*/ 91 w 171"/>
                <a:gd name="T41" fmla="*/ 24 h 30"/>
                <a:gd name="T42" fmla="*/ 114 w 171"/>
                <a:gd name="T43" fmla="*/ 27 h 30"/>
                <a:gd name="T44" fmla="*/ 141 w 171"/>
                <a:gd name="T45" fmla="*/ 29 h 30"/>
                <a:gd name="T46" fmla="*/ 153 w 171"/>
                <a:gd name="T47" fmla="*/ 29 h 30"/>
                <a:gd name="T48" fmla="*/ 162 w 171"/>
                <a:gd name="T49" fmla="*/ 30 h 30"/>
                <a:gd name="T50" fmla="*/ 169 w 171"/>
                <a:gd name="T51" fmla="*/ 29 h 30"/>
                <a:gd name="T52" fmla="*/ 171 w 171"/>
                <a:gd name="T53" fmla="*/ 28 h 30"/>
                <a:gd name="T54" fmla="*/ 171 w 171"/>
                <a:gd name="T55" fmla="*/ 26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1" h="30">
                  <a:moveTo>
                    <a:pt x="171" y="26"/>
                  </a:moveTo>
                  <a:lnTo>
                    <a:pt x="165" y="23"/>
                  </a:lnTo>
                  <a:lnTo>
                    <a:pt x="148" y="19"/>
                  </a:lnTo>
                  <a:lnTo>
                    <a:pt x="121" y="14"/>
                  </a:lnTo>
                  <a:lnTo>
                    <a:pt x="99" y="9"/>
                  </a:lnTo>
                  <a:lnTo>
                    <a:pt x="70" y="5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9"/>
                  </a:lnTo>
                  <a:lnTo>
                    <a:pt x="12" y="11"/>
                  </a:lnTo>
                  <a:lnTo>
                    <a:pt x="20" y="13"/>
                  </a:lnTo>
                  <a:lnTo>
                    <a:pt x="31" y="16"/>
                  </a:lnTo>
                  <a:lnTo>
                    <a:pt x="60" y="21"/>
                  </a:lnTo>
                  <a:lnTo>
                    <a:pt x="91" y="24"/>
                  </a:lnTo>
                  <a:lnTo>
                    <a:pt x="114" y="27"/>
                  </a:lnTo>
                  <a:lnTo>
                    <a:pt x="141" y="29"/>
                  </a:lnTo>
                  <a:lnTo>
                    <a:pt x="153" y="29"/>
                  </a:lnTo>
                  <a:lnTo>
                    <a:pt x="162" y="30"/>
                  </a:lnTo>
                  <a:lnTo>
                    <a:pt x="169" y="29"/>
                  </a:lnTo>
                  <a:lnTo>
                    <a:pt x="171" y="28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73" name="Freeform 221"/>
            <p:cNvSpPr>
              <a:spLocks/>
            </p:cNvSpPr>
            <p:nvPr/>
          </p:nvSpPr>
          <p:spPr bwMode="auto">
            <a:xfrm>
              <a:off x="3790" y="3826"/>
              <a:ext cx="171" cy="30"/>
            </a:xfrm>
            <a:custGeom>
              <a:avLst/>
              <a:gdLst>
                <a:gd name="T0" fmla="*/ 171 w 171"/>
                <a:gd name="T1" fmla="*/ 26 h 30"/>
                <a:gd name="T2" fmla="*/ 165 w 171"/>
                <a:gd name="T3" fmla="*/ 23 h 30"/>
                <a:gd name="T4" fmla="*/ 148 w 171"/>
                <a:gd name="T5" fmla="*/ 19 h 30"/>
                <a:gd name="T6" fmla="*/ 121 w 171"/>
                <a:gd name="T7" fmla="*/ 14 h 30"/>
                <a:gd name="T8" fmla="*/ 99 w 171"/>
                <a:gd name="T9" fmla="*/ 10 h 30"/>
                <a:gd name="T10" fmla="*/ 71 w 171"/>
                <a:gd name="T11" fmla="*/ 5 h 30"/>
                <a:gd name="T12" fmla="*/ 41 w 171"/>
                <a:gd name="T13" fmla="*/ 2 h 30"/>
                <a:gd name="T14" fmla="*/ 24 w 171"/>
                <a:gd name="T15" fmla="*/ 1 h 30"/>
                <a:gd name="T16" fmla="*/ 18 w 171"/>
                <a:gd name="T17" fmla="*/ 0 h 30"/>
                <a:gd name="T18" fmla="*/ 12 w 171"/>
                <a:gd name="T19" fmla="*/ 1 h 30"/>
                <a:gd name="T20" fmla="*/ 6 w 171"/>
                <a:gd name="T21" fmla="*/ 1 h 30"/>
                <a:gd name="T22" fmla="*/ 2 w 171"/>
                <a:gd name="T23" fmla="*/ 2 h 30"/>
                <a:gd name="T24" fmla="*/ 0 w 171"/>
                <a:gd name="T25" fmla="*/ 4 h 30"/>
                <a:gd name="T26" fmla="*/ 0 w 171"/>
                <a:gd name="T27" fmla="*/ 6 h 30"/>
                <a:gd name="T28" fmla="*/ 3 w 171"/>
                <a:gd name="T29" fmla="*/ 8 h 30"/>
                <a:gd name="T30" fmla="*/ 6 w 171"/>
                <a:gd name="T31" fmla="*/ 9 h 30"/>
                <a:gd name="T32" fmla="*/ 12 w 171"/>
                <a:gd name="T33" fmla="*/ 12 h 30"/>
                <a:gd name="T34" fmla="*/ 20 w 171"/>
                <a:gd name="T35" fmla="*/ 14 h 30"/>
                <a:gd name="T36" fmla="*/ 31 w 171"/>
                <a:gd name="T37" fmla="*/ 16 h 30"/>
                <a:gd name="T38" fmla="*/ 61 w 171"/>
                <a:gd name="T39" fmla="*/ 22 h 30"/>
                <a:gd name="T40" fmla="*/ 91 w 171"/>
                <a:gd name="T41" fmla="*/ 25 h 30"/>
                <a:gd name="T42" fmla="*/ 114 w 171"/>
                <a:gd name="T43" fmla="*/ 27 h 30"/>
                <a:gd name="T44" fmla="*/ 141 w 171"/>
                <a:gd name="T45" fmla="*/ 29 h 30"/>
                <a:gd name="T46" fmla="*/ 153 w 171"/>
                <a:gd name="T47" fmla="*/ 30 h 30"/>
                <a:gd name="T48" fmla="*/ 162 w 171"/>
                <a:gd name="T49" fmla="*/ 30 h 30"/>
                <a:gd name="T50" fmla="*/ 169 w 171"/>
                <a:gd name="T51" fmla="*/ 29 h 30"/>
                <a:gd name="T52" fmla="*/ 171 w 171"/>
                <a:gd name="T53" fmla="*/ 28 h 30"/>
                <a:gd name="T54" fmla="*/ 171 w 171"/>
                <a:gd name="T55" fmla="*/ 26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1" h="30">
                  <a:moveTo>
                    <a:pt x="171" y="26"/>
                  </a:moveTo>
                  <a:lnTo>
                    <a:pt x="165" y="23"/>
                  </a:lnTo>
                  <a:lnTo>
                    <a:pt x="148" y="19"/>
                  </a:lnTo>
                  <a:lnTo>
                    <a:pt x="121" y="14"/>
                  </a:lnTo>
                  <a:lnTo>
                    <a:pt x="99" y="10"/>
                  </a:lnTo>
                  <a:lnTo>
                    <a:pt x="71" y="5"/>
                  </a:lnTo>
                  <a:lnTo>
                    <a:pt x="41" y="2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6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9"/>
                  </a:lnTo>
                  <a:lnTo>
                    <a:pt x="12" y="12"/>
                  </a:lnTo>
                  <a:lnTo>
                    <a:pt x="20" y="14"/>
                  </a:lnTo>
                  <a:lnTo>
                    <a:pt x="31" y="16"/>
                  </a:lnTo>
                  <a:lnTo>
                    <a:pt x="61" y="22"/>
                  </a:lnTo>
                  <a:lnTo>
                    <a:pt x="91" y="25"/>
                  </a:lnTo>
                  <a:lnTo>
                    <a:pt x="114" y="27"/>
                  </a:lnTo>
                  <a:lnTo>
                    <a:pt x="141" y="29"/>
                  </a:lnTo>
                  <a:lnTo>
                    <a:pt x="153" y="30"/>
                  </a:lnTo>
                  <a:lnTo>
                    <a:pt x="162" y="30"/>
                  </a:lnTo>
                  <a:lnTo>
                    <a:pt x="169" y="29"/>
                  </a:lnTo>
                  <a:lnTo>
                    <a:pt x="171" y="28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74" name="Oval 222"/>
            <p:cNvSpPr>
              <a:spLocks noChangeArrowheads="1"/>
            </p:cNvSpPr>
            <p:nvPr/>
          </p:nvSpPr>
          <p:spPr bwMode="auto">
            <a:xfrm>
              <a:off x="3963" y="3739"/>
              <a:ext cx="28" cy="102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275" name="Oval 223"/>
            <p:cNvSpPr>
              <a:spLocks noChangeArrowheads="1"/>
            </p:cNvSpPr>
            <p:nvPr/>
          </p:nvSpPr>
          <p:spPr bwMode="auto">
            <a:xfrm>
              <a:off x="3969" y="3739"/>
              <a:ext cx="28" cy="10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276" name="Oval 224"/>
            <p:cNvSpPr>
              <a:spLocks noChangeArrowheads="1"/>
            </p:cNvSpPr>
            <p:nvPr/>
          </p:nvSpPr>
          <p:spPr bwMode="auto">
            <a:xfrm>
              <a:off x="3791" y="3848"/>
              <a:ext cx="163" cy="17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277" name="Oval 225"/>
            <p:cNvSpPr>
              <a:spLocks noChangeArrowheads="1"/>
            </p:cNvSpPr>
            <p:nvPr/>
          </p:nvSpPr>
          <p:spPr bwMode="auto">
            <a:xfrm>
              <a:off x="3796" y="3848"/>
              <a:ext cx="164" cy="1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278" name="Freeform 226"/>
            <p:cNvSpPr>
              <a:spLocks/>
            </p:cNvSpPr>
            <p:nvPr/>
          </p:nvSpPr>
          <p:spPr bwMode="auto">
            <a:xfrm>
              <a:off x="3829" y="3771"/>
              <a:ext cx="133" cy="78"/>
            </a:xfrm>
            <a:custGeom>
              <a:avLst/>
              <a:gdLst>
                <a:gd name="T0" fmla="*/ 130 w 133"/>
                <a:gd name="T1" fmla="*/ 71 h 78"/>
                <a:gd name="T2" fmla="*/ 128 w 133"/>
                <a:gd name="T3" fmla="*/ 67 h 78"/>
                <a:gd name="T4" fmla="*/ 119 w 133"/>
                <a:gd name="T5" fmla="*/ 60 h 78"/>
                <a:gd name="T6" fmla="*/ 104 w 133"/>
                <a:gd name="T7" fmla="*/ 50 h 78"/>
                <a:gd name="T8" fmla="*/ 82 w 133"/>
                <a:gd name="T9" fmla="*/ 36 h 78"/>
                <a:gd name="T10" fmla="*/ 59 w 133"/>
                <a:gd name="T11" fmla="*/ 23 h 78"/>
                <a:gd name="T12" fmla="*/ 41 w 133"/>
                <a:gd name="T13" fmla="*/ 14 h 78"/>
                <a:gd name="T14" fmla="*/ 24 w 133"/>
                <a:gd name="T15" fmla="*/ 4 h 78"/>
                <a:gd name="T16" fmla="*/ 17 w 133"/>
                <a:gd name="T17" fmla="*/ 2 h 78"/>
                <a:gd name="T18" fmla="*/ 12 w 133"/>
                <a:gd name="T19" fmla="*/ 0 h 78"/>
                <a:gd name="T20" fmla="*/ 7 w 133"/>
                <a:gd name="T21" fmla="*/ 0 h 78"/>
                <a:gd name="T22" fmla="*/ 4 w 133"/>
                <a:gd name="T23" fmla="*/ 0 h 78"/>
                <a:gd name="T24" fmla="*/ 1 w 133"/>
                <a:gd name="T25" fmla="*/ 1 h 78"/>
                <a:gd name="T26" fmla="*/ 0 w 133"/>
                <a:gd name="T27" fmla="*/ 3 h 78"/>
                <a:gd name="T28" fmla="*/ 1 w 133"/>
                <a:gd name="T29" fmla="*/ 6 h 78"/>
                <a:gd name="T30" fmla="*/ 3 w 133"/>
                <a:gd name="T31" fmla="*/ 9 h 78"/>
                <a:gd name="T32" fmla="*/ 6 w 133"/>
                <a:gd name="T33" fmla="*/ 11 h 78"/>
                <a:gd name="T34" fmla="*/ 10 w 133"/>
                <a:gd name="T35" fmla="*/ 15 h 78"/>
                <a:gd name="T36" fmla="*/ 26 w 133"/>
                <a:gd name="T37" fmla="*/ 27 h 78"/>
                <a:gd name="T38" fmla="*/ 41 w 133"/>
                <a:gd name="T39" fmla="*/ 37 h 78"/>
                <a:gd name="T40" fmla="*/ 65 w 133"/>
                <a:gd name="T41" fmla="*/ 51 h 78"/>
                <a:gd name="T42" fmla="*/ 88 w 133"/>
                <a:gd name="T43" fmla="*/ 63 h 78"/>
                <a:gd name="T44" fmla="*/ 108 w 133"/>
                <a:gd name="T45" fmla="*/ 73 h 78"/>
                <a:gd name="T46" fmla="*/ 118 w 133"/>
                <a:gd name="T47" fmla="*/ 76 h 78"/>
                <a:gd name="T48" fmla="*/ 126 w 133"/>
                <a:gd name="T49" fmla="*/ 78 h 78"/>
                <a:gd name="T50" fmla="*/ 131 w 133"/>
                <a:gd name="T51" fmla="*/ 77 h 78"/>
                <a:gd name="T52" fmla="*/ 133 w 133"/>
                <a:gd name="T53" fmla="*/ 75 h 78"/>
                <a:gd name="T54" fmla="*/ 130 w 133"/>
                <a:gd name="T55" fmla="*/ 7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" h="78">
                  <a:moveTo>
                    <a:pt x="130" y="71"/>
                  </a:moveTo>
                  <a:lnTo>
                    <a:pt x="128" y="67"/>
                  </a:lnTo>
                  <a:lnTo>
                    <a:pt x="119" y="60"/>
                  </a:lnTo>
                  <a:lnTo>
                    <a:pt x="104" y="50"/>
                  </a:lnTo>
                  <a:lnTo>
                    <a:pt x="82" y="36"/>
                  </a:lnTo>
                  <a:lnTo>
                    <a:pt x="59" y="23"/>
                  </a:lnTo>
                  <a:lnTo>
                    <a:pt x="41" y="14"/>
                  </a:lnTo>
                  <a:lnTo>
                    <a:pt x="24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6" y="11"/>
                  </a:lnTo>
                  <a:lnTo>
                    <a:pt x="10" y="15"/>
                  </a:lnTo>
                  <a:lnTo>
                    <a:pt x="26" y="27"/>
                  </a:lnTo>
                  <a:lnTo>
                    <a:pt x="41" y="37"/>
                  </a:lnTo>
                  <a:lnTo>
                    <a:pt x="65" y="51"/>
                  </a:lnTo>
                  <a:lnTo>
                    <a:pt x="88" y="63"/>
                  </a:lnTo>
                  <a:lnTo>
                    <a:pt x="108" y="73"/>
                  </a:lnTo>
                  <a:lnTo>
                    <a:pt x="118" y="76"/>
                  </a:lnTo>
                  <a:lnTo>
                    <a:pt x="126" y="78"/>
                  </a:lnTo>
                  <a:lnTo>
                    <a:pt x="131" y="77"/>
                  </a:lnTo>
                  <a:lnTo>
                    <a:pt x="133" y="75"/>
                  </a:lnTo>
                  <a:lnTo>
                    <a:pt x="130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79" name="Freeform 227"/>
            <p:cNvSpPr>
              <a:spLocks/>
            </p:cNvSpPr>
            <p:nvPr/>
          </p:nvSpPr>
          <p:spPr bwMode="auto">
            <a:xfrm>
              <a:off x="3834" y="3771"/>
              <a:ext cx="133" cy="78"/>
            </a:xfrm>
            <a:custGeom>
              <a:avLst/>
              <a:gdLst>
                <a:gd name="T0" fmla="*/ 130 w 133"/>
                <a:gd name="T1" fmla="*/ 71 h 78"/>
                <a:gd name="T2" fmla="*/ 128 w 133"/>
                <a:gd name="T3" fmla="*/ 67 h 78"/>
                <a:gd name="T4" fmla="*/ 120 w 133"/>
                <a:gd name="T5" fmla="*/ 60 h 78"/>
                <a:gd name="T6" fmla="*/ 104 w 133"/>
                <a:gd name="T7" fmla="*/ 50 h 78"/>
                <a:gd name="T8" fmla="*/ 82 w 133"/>
                <a:gd name="T9" fmla="*/ 36 h 78"/>
                <a:gd name="T10" fmla="*/ 59 w 133"/>
                <a:gd name="T11" fmla="*/ 23 h 78"/>
                <a:gd name="T12" fmla="*/ 42 w 133"/>
                <a:gd name="T13" fmla="*/ 14 h 78"/>
                <a:gd name="T14" fmla="*/ 24 w 133"/>
                <a:gd name="T15" fmla="*/ 4 h 78"/>
                <a:gd name="T16" fmla="*/ 17 w 133"/>
                <a:gd name="T17" fmla="*/ 2 h 78"/>
                <a:gd name="T18" fmla="*/ 12 w 133"/>
                <a:gd name="T19" fmla="*/ 0 h 78"/>
                <a:gd name="T20" fmla="*/ 8 w 133"/>
                <a:gd name="T21" fmla="*/ 0 h 78"/>
                <a:gd name="T22" fmla="*/ 4 w 133"/>
                <a:gd name="T23" fmla="*/ 0 h 78"/>
                <a:gd name="T24" fmla="*/ 1 w 133"/>
                <a:gd name="T25" fmla="*/ 1 h 78"/>
                <a:gd name="T26" fmla="*/ 0 w 133"/>
                <a:gd name="T27" fmla="*/ 3 h 78"/>
                <a:gd name="T28" fmla="*/ 1 w 133"/>
                <a:gd name="T29" fmla="*/ 6 h 78"/>
                <a:gd name="T30" fmla="*/ 3 w 133"/>
                <a:gd name="T31" fmla="*/ 9 h 78"/>
                <a:gd name="T32" fmla="*/ 5 w 133"/>
                <a:gd name="T33" fmla="*/ 11 h 78"/>
                <a:gd name="T34" fmla="*/ 11 w 133"/>
                <a:gd name="T35" fmla="*/ 15 h 78"/>
                <a:gd name="T36" fmla="*/ 27 w 133"/>
                <a:gd name="T37" fmla="*/ 27 h 78"/>
                <a:gd name="T38" fmla="*/ 42 w 133"/>
                <a:gd name="T39" fmla="*/ 37 h 78"/>
                <a:gd name="T40" fmla="*/ 65 w 133"/>
                <a:gd name="T41" fmla="*/ 51 h 78"/>
                <a:gd name="T42" fmla="*/ 89 w 133"/>
                <a:gd name="T43" fmla="*/ 63 h 78"/>
                <a:gd name="T44" fmla="*/ 108 w 133"/>
                <a:gd name="T45" fmla="*/ 73 h 78"/>
                <a:gd name="T46" fmla="*/ 119 w 133"/>
                <a:gd name="T47" fmla="*/ 76 h 78"/>
                <a:gd name="T48" fmla="*/ 126 w 133"/>
                <a:gd name="T49" fmla="*/ 78 h 78"/>
                <a:gd name="T50" fmla="*/ 132 w 133"/>
                <a:gd name="T51" fmla="*/ 77 h 78"/>
                <a:gd name="T52" fmla="*/ 133 w 133"/>
                <a:gd name="T53" fmla="*/ 75 h 78"/>
                <a:gd name="T54" fmla="*/ 130 w 133"/>
                <a:gd name="T55" fmla="*/ 7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" h="78">
                  <a:moveTo>
                    <a:pt x="130" y="71"/>
                  </a:moveTo>
                  <a:lnTo>
                    <a:pt x="128" y="67"/>
                  </a:lnTo>
                  <a:lnTo>
                    <a:pt x="120" y="60"/>
                  </a:lnTo>
                  <a:lnTo>
                    <a:pt x="104" y="50"/>
                  </a:lnTo>
                  <a:lnTo>
                    <a:pt x="82" y="36"/>
                  </a:lnTo>
                  <a:lnTo>
                    <a:pt x="59" y="23"/>
                  </a:lnTo>
                  <a:lnTo>
                    <a:pt x="42" y="14"/>
                  </a:lnTo>
                  <a:lnTo>
                    <a:pt x="24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5" y="11"/>
                  </a:lnTo>
                  <a:lnTo>
                    <a:pt x="11" y="15"/>
                  </a:lnTo>
                  <a:lnTo>
                    <a:pt x="27" y="27"/>
                  </a:lnTo>
                  <a:lnTo>
                    <a:pt x="42" y="37"/>
                  </a:lnTo>
                  <a:lnTo>
                    <a:pt x="65" y="51"/>
                  </a:lnTo>
                  <a:lnTo>
                    <a:pt x="89" y="63"/>
                  </a:lnTo>
                  <a:lnTo>
                    <a:pt x="108" y="73"/>
                  </a:lnTo>
                  <a:lnTo>
                    <a:pt x="119" y="76"/>
                  </a:lnTo>
                  <a:lnTo>
                    <a:pt x="126" y="78"/>
                  </a:lnTo>
                  <a:lnTo>
                    <a:pt x="132" y="77"/>
                  </a:lnTo>
                  <a:lnTo>
                    <a:pt x="133" y="75"/>
                  </a:lnTo>
                  <a:lnTo>
                    <a:pt x="130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80" name="Freeform 228"/>
            <p:cNvSpPr>
              <a:spLocks/>
            </p:cNvSpPr>
            <p:nvPr/>
          </p:nvSpPr>
          <p:spPr bwMode="auto">
            <a:xfrm>
              <a:off x="3896" y="3746"/>
              <a:ext cx="76" cy="100"/>
            </a:xfrm>
            <a:custGeom>
              <a:avLst/>
              <a:gdLst>
                <a:gd name="T0" fmla="*/ 71 w 76"/>
                <a:gd name="T1" fmla="*/ 100 h 100"/>
                <a:gd name="T2" fmla="*/ 73 w 76"/>
                <a:gd name="T3" fmla="*/ 98 h 100"/>
                <a:gd name="T4" fmla="*/ 76 w 76"/>
                <a:gd name="T5" fmla="*/ 96 h 100"/>
                <a:gd name="T6" fmla="*/ 76 w 76"/>
                <a:gd name="T7" fmla="*/ 94 h 100"/>
                <a:gd name="T8" fmla="*/ 76 w 76"/>
                <a:gd name="T9" fmla="*/ 91 h 100"/>
                <a:gd name="T10" fmla="*/ 71 w 76"/>
                <a:gd name="T11" fmla="*/ 83 h 100"/>
                <a:gd name="T12" fmla="*/ 64 w 76"/>
                <a:gd name="T13" fmla="*/ 69 h 100"/>
                <a:gd name="T14" fmla="*/ 55 w 76"/>
                <a:gd name="T15" fmla="*/ 55 h 100"/>
                <a:gd name="T16" fmla="*/ 47 w 76"/>
                <a:gd name="T17" fmla="*/ 42 h 100"/>
                <a:gd name="T18" fmla="*/ 37 w 76"/>
                <a:gd name="T19" fmla="*/ 29 h 100"/>
                <a:gd name="T20" fmla="*/ 28 w 76"/>
                <a:gd name="T21" fmla="*/ 17 h 100"/>
                <a:gd name="T22" fmla="*/ 21 w 76"/>
                <a:gd name="T23" fmla="*/ 10 h 100"/>
                <a:gd name="T24" fmla="*/ 17 w 76"/>
                <a:gd name="T25" fmla="*/ 5 h 100"/>
                <a:gd name="T26" fmla="*/ 15 w 76"/>
                <a:gd name="T27" fmla="*/ 3 h 100"/>
                <a:gd name="T28" fmla="*/ 12 w 76"/>
                <a:gd name="T29" fmla="*/ 2 h 100"/>
                <a:gd name="T30" fmla="*/ 9 w 76"/>
                <a:gd name="T31" fmla="*/ 0 h 100"/>
                <a:gd name="T32" fmla="*/ 6 w 76"/>
                <a:gd name="T33" fmla="*/ 0 h 100"/>
                <a:gd name="T34" fmla="*/ 3 w 76"/>
                <a:gd name="T35" fmla="*/ 0 h 100"/>
                <a:gd name="T36" fmla="*/ 2 w 76"/>
                <a:gd name="T37" fmla="*/ 2 h 100"/>
                <a:gd name="T38" fmla="*/ 1 w 76"/>
                <a:gd name="T39" fmla="*/ 3 h 100"/>
                <a:gd name="T40" fmla="*/ 0 w 76"/>
                <a:gd name="T41" fmla="*/ 5 h 100"/>
                <a:gd name="T42" fmla="*/ 1 w 76"/>
                <a:gd name="T43" fmla="*/ 7 h 100"/>
                <a:gd name="T44" fmla="*/ 3 w 76"/>
                <a:gd name="T45" fmla="*/ 11 h 100"/>
                <a:gd name="T46" fmla="*/ 4 w 76"/>
                <a:gd name="T47" fmla="*/ 15 h 100"/>
                <a:gd name="T48" fmla="*/ 8 w 76"/>
                <a:gd name="T49" fmla="*/ 23 h 100"/>
                <a:gd name="T50" fmla="*/ 14 w 76"/>
                <a:gd name="T51" fmla="*/ 34 h 100"/>
                <a:gd name="T52" fmla="*/ 21 w 76"/>
                <a:gd name="T53" fmla="*/ 47 h 100"/>
                <a:gd name="T54" fmla="*/ 30 w 76"/>
                <a:gd name="T55" fmla="*/ 61 h 100"/>
                <a:gd name="T56" fmla="*/ 39 w 76"/>
                <a:gd name="T57" fmla="*/ 73 h 100"/>
                <a:gd name="T58" fmla="*/ 45 w 76"/>
                <a:gd name="T59" fmla="*/ 81 h 100"/>
                <a:gd name="T60" fmla="*/ 51 w 76"/>
                <a:gd name="T61" fmla="*/ 88 h 100"/>
                <a:gd name="T62" fmla="*/ 60 w 76"/>
                <a:gd name="T63" fmla="*/ 96 h 100"/>
                <a:gd name="T64" fmla="*/ 63 w 76"/>
                <a:gd name="T65" fmla="*/ 99 h 100"/>
                <a:gd name="T66" fmla="*/ 65 w 76"/>
                <a:gd name="T67" fmla="*/ 100 h 100"/>
                <a:gd name="T68" fmla="*/ 68 w 76"/>
                <a:gd name="T69" fmla="*/ 100 h 100"/>
                <a:gd name="T70" fmla="*/ 71 w 76"/>
                <a:gd name="T71" fmla="*/ 10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6" h="100">
                  <a:moveTo>
                    <a:pt x="71" y="100"/>
                  </a:moveTo>
                  <a:lnTo>
                    <a:pt x="73" y="98"/>
                  </a:lnTo>
                  <a:lnTo>
                    <a:pt x="76" y="96"/>
                  </a:lnTo>
                  <a:lnTo>
                    <a:pt x="76" y="94"/>
                  </a:lnTo>
                  <a:lnTo>
                    <a:pt x="76" y="91"/>
                  </a:lnTo>
                  <a:lnTo>
                    <a:pt x="71" y="83"/>
                  </a:lnTo>
                  <a:lnTo>
                    <a:pt x="64" y="69"/>
                  </a:lnTo>
                  <a:lnTo>
                    <a:pt x="55" y="55"/>
                  </a:lnTo>
                  <a:lnTo>
                    <a:pt x="47" y="42"/>
                  </a:lnTo>
                  <a:lnTo>
                    <a:pt x="37" y="29"/>
                  </a:lnTo>
                  <a:lnTo>
                    <a:pt x="28" y="17"/>
                  </a:lnTo>
                  <a:lnTo>
                    <a:pt x="21" y="10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4" y="15"/>
                  </a:lnTo>
                  <a:lnTo>
                    <a:pt x="8" y="23"/>
                  </a:lnTo>
                  <a:lnTo>
                    <a:pt x="14" y="34"/>
                  </a:lnTo>
                  <a:lnTo>
                    <a:pt x="21" y="47"/>
                  </a:lnTo>
                  <a:lnTo>
                    <a:pt x="30" y="61"/>
                  </a:lnTo>
                  <a:lnTo>
                    <a:pt x="39" y="73"/>
                  </a:lnTo>
                  <a:lnTo>
                    <a:pt x="45" y="81"/>
                  </a:lnTo>
                  <a:lnTo>
                    <a:pt x="51" y="88"/>
                  </a:lnTo>
                  <a:lnTo>
                    <a:pt x="60" y="96"/>
                  </a:lnTo>
                  <a:lnTo>
                    <a:pt x="63" y="99"/>
                  </a:lnTo>
                  <a:lnTo>
                    <a:pt x="65" y="100"/>
                  </a:lnTo>
                  <a:lnTo>
                    <a:pt x="68" y="100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81" name="Freeform 229"/>
            <p:cNvSpPr>
              <a:spLocks/>
            </p:cNvSpPr>
            <p:nvPr/>
          </p:nvSpPr>
          <p:spPr bwMode="auto">
            <a:xfrm>
              <a:off x="3901" y="3746"/>
              <a:ext cx="77" cy="100"/>
            </a:xfrm>
            <a:custGeom>
              <a:avLst/>
              <a:gdLst>
                <a:gd name="T0" fmla="*/ 71 w 77"/>
                <a:gd name="T1" fmla="*/ 100 h 100"/>
                <a:gd name="T2" fmla="*/ 74 w 77"/>
                <a:gd name="T3" fmla="*/ 98 h 100"/>
                <a:gd name="T4" fmla="*/ 76 w 77"/>
                <a:gd name="T5" fmla="*/ 96 h 100"/>
                <a:gd name="T6" fmla="*/ 77 w 77"/>
                <a:gd name="T7" fmla="*/ 94 h 100"/>
                <a:gd name="T8" fmla="*/ 76 w 77"/>
                <a:gd name="T9" fmla="*/ 91 h 100"/>
                <a:gd name="T10" fmla="*/ 71 w 77"/>
                <a:gd name="T11" fmla="*/ 83 h 100"/>
                <a:gd name="T12" fmla="*/ 65 w 77"/>
                <a:gd name="T13" fmla="*/ 69 h 100"/>
                <a:gd name="T14" fmla="*/ 56 w 77"/>
                <a:gd name="T15" fmla="*/ 55 h 100"/>
                <a:gd name="T16" fmla="*/ 47 w 77"/>
                <a:gd name="T17" fmla="*/ 42 h 100"/>
                <a:gd name="T18" fmla="*/ 37 w 77"/>
                <a:gd name="T19" fmla="*/ 29 h 100"/>
                <a:gd name="T20" fmla="*/ 28 w 77"/>
                <a:gd name="T21" fmla="*/ 17 h 100"/>
                <a:gd name="T22" fmla="*/ 22 w 77"/>
                <a:gd name="T23" fmla="*/ 10 h 100"/>
                <a:gd name="T24" fmla="*/ 19 w 77"/>
                <a:gd name="T25" fmla="*/ 5 h 100"/>
                <a:gd name="T26" fmla="*/ 15 w 77"/>
                <a:gd name="T27" fmla="*/ 3 h 100"/>
                <a:gd name="T28" fmla="*/ 12 w 77"/>
                <a:gd name="T29" fmla="*/ 2 h 100"/>
                <a:gd name="T30" fmla="*/ 9 w 77"/>
                <a:gd name="T31" fmla="*/ 0 h 100"/>
                <a:gd name="T32" fmla="*/ 6 w 77"/>
                <a:gd name="T33" fmla="*/ 0 h 100"/>
                <a:gd name="T34" fmla="*/ 3 w 77"/>
                <a:gd name="T35" fmla="*/ 0 h 100"/>
                <a:gd name="T36" fmla="*/ 2 w 77"/>
                <a:gd name="T37" fmla="*/ 2 h 100"/>
                <a:gd name="T38" fmla="*/ 1 w 77"/>
                <a:gd name="T39" fmla="*/ 3 h 100"/>
                <a:gd name="T40" fmla="*/ 0 w 77"/>
                <a:gd name="T41" fmla="*/ 5 h 100"/>
                <a:gd name="T42" fmla="*/ 1 w 77"/>
                <a:gd name="T43" fmla="*/ 7 h 100"/>
                <a:gd name="T44" fmla="*/ 3 w 77"/>
                <a:gd name="T45" fmla="*/ 11 h 100"/>
                <a:gd name="T46" fmla="*/ 5 w 77"/>
                <a:gd name="T47" fmla="*/ 15 h 100"/>
                <a:gd name="T48" fmla="*/ 8 w 77"/>
                <a:gd name="T49" fmla="*/ 23 h 100"/>
                <a:gd name="T50" fmla="*/ 13 w 77"/>
                <a:gd name="T51" fmla="*/ 34 h 100"/>
                <a:gd name="T52" fmla="*/ 22 w 77"/>
                <a:gd name="T53" fmla="*/ 47 h 100"/>
                <a:gd name="T54" fmla="*/ 31 w 77"/>
                <a:gd name="T55" fmla="*/ 61 h 100"/>
                <a:gd name="T56" fmla="*/ 39 w 77"/>
                <a:gd name="T57" fmla="*/ 73 h 100"/>
                <a:gd name="T58" fmla="*/ 46 w 77"/>
                <a:gd name="T59" fmla="*/ 81 h 100"/>
                <a:gd name="T60" fmla="*/ 52 w 77"/>
                <a:gd name="T61" fmla="*/ 88 h 100"/>
                <a:gd name="T62" fmla="*/ 60 w 77"/>
                <a:gd name="T63" fmla="*/ 96 h 100"/>
                <a:gd name="T64" fmla="*/ 63 w 77"/>
                <a:gd name="T65" fmla="*/ 99 h 100"/>
                <a:gd name="T66" fmla="*/ 66 w 77"/>
                <a:gd name="T67" fmla="*/ 100 h 100"/>
                <a:gd name="T68" fmla="*/ 68 w 77"/>
                <a:gd name="T69" fmla="*/ 100 h 100"/>
                <a:gd name="T70" fmla="*/ 71 w 77"/>
                <a:gd name="T71" fmla="*/ 10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7" h="100">
                  <a:moveTo>
                    <a:pt x="71" y="100"/>
                  </a:moveTo>
                  <a:lnTo>
                    <a:pt x="74" y="98"/>
                  </a:lnTo>
                  <a:lnTo>
                    <a:pt x="76" y="96"/>
                  </a:lnTo>
                  <a:lnTo>
                    <a:pt x="77" y="94"/>
                  </a:lnTo>
                  <a:lnTo>
                    <a:pt x="76" y="91"/>
                  </a:lnTo>
                  <a:lnTo>
                    <a:pt x="71" y="83"/>
                  </a:lnTo>
                  <a:lnTo>
                    <a:pt x="65" y="69"/>
                  </a:lnTo>
                  <a:lnTo>
                    <a:pt x="56" y="55"/>
                  </a:lnTo>
                  <a:lnTo>
                    <a:pt x="47" y="42"/>
                  </a:lnTo>
                  <a:lnTo>
                    <a:pt x="37" y="29"/>
                  </a:lnTo>
                  <a:lnTo>
                    <a:pt x="28" y="17"/>
                  </a:lnTo>
                  <a:lnTo>
                    <a:pt x="22" y="10"/>
                  </a:lnTo>
                  <a:lnTo>
                    <a:pt x="19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5" y="15"/>
                  </a:lnTo>
                  <a:lnTo>
                    <a:pt x="8" y="23"/>
                  </a:lnTo>
                  <a:lnTo>
                    <a:pt x="13" y="34"/>
                  </a:lnTo>
                  <a:lnTo>
                    <a:pt x="22" y="47"/>
                  </a:lnTo>
                  <a:lnTo>
                    <a:pt x="31" y="61"/>
                  </a:lnTo>
                  <a:lnTo>
                    <a:pt x="39" y="73"/>
                  </a:lnTo>
                  <a:lnTo>
                    <a:pt x="46" y="81"/>
                  </a:lnTo>
                  <a:lnTo>
                    <a:pt x="52" y="88"/>
                  </a:lnTo>
                  <a:lnTo>
                    <a:pt x="60" y="96"/>
                  </a:lnTo>
                  <a:lnTo>
                    <a:pt x="63" y="99"/>
                  </a:lnTo>
                  <a:lnTo>
                    <a:pt x="66" y="100"/>
                  </a:lnTo>
                  <a:lnTo>
                    <a:pt x="68" y="100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82" name="Freeform 230"/>
            <p:cNvSpPr>
              <a:spLocks/>
            </p:cNvSpPr>
            <p:nvPr/>
          </p:nvSpPr>
          <p:spPr bwMode="auto">
            <a:xfrm>
              <a:off x="3792" y="3808"/>
              <a:ext cx="169" cy="44"/>
            </a:xfrm>
            <a:custGeom>
              <a:avLst/>
              <a:gdLst>
                <a:gd name="T0" fmla="*/ 169 w 169"/>
                <a:gd name="T1" fmla="*/ 39 h 44"/>
                <a:gd name="T2" fmla="*/ 163 w 169"/>
                <a:gd name="T3" fmla="*/ 34 h 44"/>
                <a:gd name="T4" fmla="*/ 146 w 169"/>
                <a:gd name="T5" fmla="*/ 29 h 44"/>
                <a:gd name="T6" fmla="*/ 126 w 169"/>
                <a:gd name="T7" fmla="*/ 23 h 44"/>
                <a:gd name="T8" fmla="*/ 98 w 169"/>
                <a:gd name="T9" fmla="*/ 16 h 44"/>
                <a:gd name="T10" fmla="*/ 69 w 169"/>
                <a:gd name="T11" fmla="*/ 9 h 44"/>
                <a:gd name="T12" fmla="*/ 40 w 169"/>
                <a:gd name="T13" fmla="*/ 4 h 44"/>
                <a:gd name="T14" fmla="*/ 22 w 169"/>
                <a:gd name="T15" fmla="*/ 1 h 44"/>
                <a:gd name="T16" fmla="*/ 17 w 169"/>
                <a:gd name="T17" fmla="*/ 0 h 44"/>
                <a:gd name="T18" fmla="*/ 11 w 169"/>
                <a:gd name="T19" fmla="*/ 0 h 44"/>
                <a:gd name="T20" fmla="*/ 4 w 169"/>
                <a:gd name="T21" fmla="*/ 1 h 44"/>
                <a:gd name="T22" fmla="*/ 1 w 169"/>
                <a:gd name="T23" fmla="*/ 2 h 44"/>
                <a:gd name="T24" fmla="*/ 0 w 169"/>
                <a:gd name="T25" fmla="*/ 4 h 44"/>
                <a:gd name="T26" fmla="*/ 1 w 169"/>
                <a:gd name="T27" fmla="*/ 7 h 44"/>
                <a:gd name="T28" fmla="*/ 2 w 169"/>
                <a:gd name="T29" fmla="*/ 8 h 44"/>
                <a:gd name="T30" fmla="*/ 5 w 169"/>
                <a:gd name="T31" fmla="*/ 10 h 44"/>
                <a:gd name="T32" fmla="*/ 10 w 169"/>
                <a:gd name="T33" fmla="*/ 12 h 44"/>
                <a:gd name="T34" fmla="*/ 26 w 169"/>
                <a:gd name="T35" fmla="*/ 16 h 44"/>
                <a:gd name="T36" fmla="*/ 56 w 169"/>
                <a:gd name="T37" fmla="*/ 24 h 44"/>
                <a:gd name="T38" fmla="*/ 81 w 169"/>
                <a:gd name="T39" fmla="*/ 30 h 44"/>
                <a:gd name="T40" fmla="*/ 111 w 169"/>
                <a:gd name="T41" fmla="*/ 37 h 44"/>
                <a:gd name="T42" fmla="*/ 134 w 169"/>
                <a:gd name="T43" fmla="*/ 41 h 44"/>
                <a:gd name="T44" fmla="*/ 150 w 169"/>
                <a:gd name="T45" fmla="*/ 44 h 44"/>
                <a:gd name="T46" fmla="*/ 160 w 169"/>
                <a:gd name="T47" fmla="*/ 44 h 44"/>
                <a:gd name="T48" fmla="*/ 166 w 169"/>
                <a:gd name="T49" fmla="*/ 43 h 44"/>
                <a:gd name="T50" fmla="*/ 169 w 169"/>
                <a:gd name="T51" fmla="*/ 41 h 44"/>
                <a:gd name="T52" fmla="*/ 169 w 169"/>
                <a:gd name="T53" fmla="*/ 39 h 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9" h="44">
                  <a:moveTo>
                    <a:pt x="169" y="39"/>
                  </a:moveTo>
                  <a:lnTo>
                    <a:pt x="163" y="34"/>
                  </a:lnTo>
                  <a:lnTo>
                    <a:pt x="146" y="29"/>
                  </a:lnTo>
                  <a:lnTo>
                    <a:pt x="126" y="23"/>
                  </a:lnTo>
                  <a:lnTo>
                    <a:pt x="98" y="16"/>
                  </a:lnTo>
                  <a:lnTo>
                    <a:pt x="69" y="9"/>
                  </a:lnTo>
                  <a:lnTo>
                    <a:pt x="40" y="4"/>
                  </a:lnTo>
                  <a:lnTo>
                    <a:pt x="22" y="1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8"/>
                  </a:lnTo>
                  <a:lnTo>
                    <a:pt x="5" y="10"/>
                  </a:lnTo>
                  <a:lnTo>
                    <a:pt x="10" y="12"/>
                  </a:lnTo>
                  <a:lnTo>
                    <a:pt x="26" y="16"/>
                  </a:lnTo>
                  <a:lnTo>
                    <a:pt x="56" y="24"/>
                  </a:lnTo>
                  <a:lnTo>
                    <a:pt x="81" y="30"/>
                  </a:lnTo>
                  <a:lnTo>
                    <a:pt x="111" y="37"/>
                  </a:lnTo>
                  <a:lnTo>
                    <a:pt x="134" y="41"/>
                  </a:lnTo>
                  <a:lnTo>
                    <a:pt x="150" y="44"/>
                  </a:lnTo>
                  <a:lnTo>
                    <a:pt x="160" y="44"/>
                  </a:lnTo>
                  <a:lnTo>
                    <a:pt x="166" y="43"/>
                  </a:lnTo>
                  <a:lnTo>
                    <a:pt x="169" y="41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83" name="Freeform 231"/>
            <p:cNvSpPr>
              <a:spLocks/>
            </p:cNvSpPr>
            <p:nvPr/>
          </p:nvSpPr>
          <p:spPr bwMode="auto">
            <a:xfrm>
              <a:off x="3797" y="3807"/>
              <a:ext cx="169" cy="45"/>
            </a:xfrm>
            <a:custGeom>
              <a:avLst/>
              <a:gdLst>
                <a:gd name="T0" fmla="*/ 169 w 169"/>
                <a:gd name="T1" fmla="*/ 39 h 45"/>
                <a:gd name="T2" fmla="*/ 163 w 169"/>
                <a:gd name="T3" fmla="*/ 35 h 45"/>
                <a:gd name="T4" fmla="*/ 147 w 169"/>
                <a:gd name="T5" fmla="*/ 29 h 45"/>
                <a:gd name="T6" fmla="*/ 126 w 169"/>
                <a:gd name="T7" fmla="*/ 23 h 45"/>
                <a:gd name="T8" fmla="*/ 98 w 169"/>
                <a:gd name="T9" fmla="*/ 16 h 45"/>
                <a:gd name="T10" fmla="*/ 70 w 169"/>
                <a:gd name="T11" fmla="*/ 9 h 45"/>
                <a:gd name="T12" fmla="*/ 40 w 169"/>
                <a:gd name="T13" fmla="*/ 4 h 45"/>
                <a:gd name="T14" fmla="*/ 23 w 169"/>
                <a:gd name="T15" fmla="*/ 1 h 45"/>
                <a:gd name="T16" fmla="*/ 17 w 169"/>
                <a:gd name="T17" fmla="*/ 1 h 45"/>
                <a:gd name="T18" fmla="*/ 11 w 169"/>
                <a:gd name="T19" fmla="*/ 0 h 45"/>
                <a:gd name="T20" fmla="*/ 5 w 169"/>
                <a:gd name="T21" fmla="*/ 1 h 45"/>
                <a:gd name="T22" fmla="*/ 2 w 169"/>
                <a:gd name="T23" fmla="*/ 2 h 45"/>
                <a:gd name="T24" fmla="*/ 0 w 169"/>
                <a:gd name="T25" fmla="*/ 4 h 45"/>
                <a:gd name="T26" fmla="*/ 1 w 169"/>
                <a:gd name="T27" fmla="*/ 7 h 45"/>
                <a:gd name="T28" fmla="*/ 3 w 169"/>
                <a:gd name="T29" fmla="*/ 9 h 45"/>
                <a:gd name="T30" fmla="*/ 5 w 169"/>
                <a:gd name="T31" fmla="*/ 10 h 45"/>
                <a:gd name="T32" fmla="*/ 11 w 169"/>
                <a:gd name="T33" fmla="*/ 12 h 45"/>
                <a:gd name="T34" fmla="*/ 27 w 169"/>
                <a:gd name="T35" fmla="*/ 17 h 45"/>
                <a:gd name="T36" fmla="*/ 56 w 169"/>
                <a:gd name="T37" fmla="*/ 25 h 45"/>
                <a:gd name="T38" fmla="*/ 82 w 169"/>
                <a:gd name="T39" fmla="*/ 31 h 45"/>
                <a:gd name="T40" fmla="*/ 111 w 169"/>
                <a:gd name="T41" fmla="*/ 37 h 45"/>
                <a:gd name="T42" fmla="*/ 135 w 169"/>
                <a:gd name="T43" fmla="*/ 42 h 45"/>
                <a:gd name="T44" fmla="*/ 150 w 169"/>
                <a:gd name="T45" fmla="*/ 44 h 45"/>
                <a:gd name="T46" fmla="*/ 160 w 169"/>
                <a:gd name="T47" fmla="*/ 45 h 45"/>
                <a:gd name="T48" fmla="*/ 166 w 169"/>
                <a:gd name="T49" fmla="*/ 44 h 45"/>
                <a:gd name="T50" fmla="*/ 169 w 169"/>
                <a:gd name="T51" fmla="*/ 42 h 45"/>
                <a:gd name="T52" fmla="*/ 169 w 169"/>
                <a:gd name="T53" fmla="*/ 39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9" h="45">
                  <a:moveTo>
                    <a:pt x="169" y="39"/>
                  </a:moveTo>
                  <a:lnTo>
                    <a:pt x="163" y="35"/>
                  </a:lnTo>
                  <a:lnTo>
                    <a:pt x="147" y="29"/>
                  </a:lnTo>
                  <a:lnTo>
                    <a:pt x="126" y="23"/>
                  </a:lnTo>
                  <a:lnTo>
                    <a:pt x="98" y="16"/>
                  </a:lnTo>
                  <a:lnTo>
                    <a:pt x="70" y="9"/>
                  </a:lnTo>
                  <a:lnTo>
                    <a:pt x="40" y="4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9"/>
                  </a:lnTo>
                  <a:lnTo>
                    <a:pt x="5" y="10"/>
                  </a:lnTo>
                  <a:lnTo>
                    <a:pt x="11" y="12"/>
                  </a:lnTo>
                  <a:lnTo>
                    <a:pt x="27" y="17"/>
                  </a:lnTo>
                  <a:lnTo>
                    <a:pt x="56" y="25"/>
                  </a:lnTo>
                  <a:lnTo>
                    <a:pt x="82" y="31"/>
                  </a:lnTo>
                  <a:lnTo>
                    <a:pt x="111" y="37"/>
                  </a:lnTo>
                  <a:lnTo>
                    <a:pt x="135" y="42"/>
                  </a:lnTo>
                  <a:lnTo>
                    <a:pt x="150" y="44"/>
                  </a:lnTo>
                  <a:lnTo>
                    <a:pt x="160" y="45"/>
                  </a:lnTo>
                  <a:lnTo>
                    <a:pt x="166" y="44"/>
                  </a:lnTo>
                  <a:lnTo>
                    <a:pt x="169" y="42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84" name="Oval 232"/>
            <p:cNvSpPr>
              <a:spLocks noChangeArrowheads="1"/>
            </p:cNvSpPr>
            <p:nvPr/>
          </p:nvSpPr>
          <p:spPr bwMode="auto">
            <a:xfrm>
              <a:off x="3974" y="3790"/>
              <a:ext cx="13" cy="51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285" name="Oval 233"/>
            <p:cNvSpPr>
              <a:spLocks noChangeArrowheads="1"/>
            </p:cNvSpPr>
            <p:nvPr/>
          </p:nvSpPr>
          <p:spPr bwMode="auto">
            <a:xfrm>
              <a:off x="3977" y="3790"/>
              <a:ext cx="13" cy="5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286" name="Freeform 234"/>
            <p:cNvSpPr>
              <a:spLocks/>
            </p:cNvSpPr>
            <p:nvPr/>
          </p:nvSpPr>
          <p:spPr bwMode="auto">
            <a:xfrm>
              <a:off x="3941" y="3805"/>
              <a:ext cx="28" cy="37"/>
            </a:xfrm>
            <a:custGeom>
              <a:avLst/>
              <a:gdLst>
                <a:gd name="T0" fmla="*/ 26 w 28"/>
                <a:gd name="T1" fmla="*/ 37 h 37"/>
                <a:gd name="T2" fmla="*/ 28 w 28"/>
                <a:gd name="T3" fmla="*/ 36 h 37"/>
                <a:gd name="T4" fmla="*/ 28 w 28"/>
                <a:gd name="T5" fmla="*/ 36 h 37"/>
                <a:gd name="T6" fmla="*/ 28 w 28"/>
                <a:gd name="T7" fmla="*/ 36 h 37"/>
                <a:gd name="T8" fmla="*/ 28 w 28"/>
                <a:gd name="T9" fmla="*/ 34 h 37"/>
                <a:gd name="T10" fmla="*/ 26 w 28"/>
                <a:gd name="T11" fmla="*/ 31 h 37"/>
                <a:gd name="T12" fmla="*/ 24 w 28"/>
                <a:gd name="T13" fmla="*/ 26 h 37"/>
                <a:gd name="T14" fmla="*/ 21 w 28"/>
                <a:gd name="T15" fmla="*/ 20 h 37"/>
                <a:gd name="T16" fmla="*/ 18 w 28"/>
                <a:gd name="T17" fmla="*/ 16 h 37"/>
                <a:gd name="T18" fmla="*/ 14 w 28"/>
                <a:gd name="T19" fmla="*/ 11 h 37"/>
                <a:gd name="T20" fmla="*/ 11 w 28"/>
                <a:gd name="T21" fmla="*/ 7 h 37"/>
                <a:gd name="T22" fmla="*/ 8 w 28"/>
                <a:gd name="T23" fmla="*/ 4 h 37"/>
                <a:gd name="T24" fmla="*/ 7 w 28"/>
                <a:gd name="T25" fmla="*/ 2 h 37"/>
                <a:gd name="T26" fmla="*/ 6 w 28"/>
                <a:gd name="T27" fmla="*/ 2 h 37"/>
                <a:gd name="T28" fmla="*/ 5 w 28"/>
                <a:gd name="T29" fmla="*/ 1 h 37"/>
                <a:gd name="T30" fmla="*/ 4 w 28"/>
                <a:gd name="T31" fmla="*/ 1 h 37"/>
                <a:gd name="T32" fmla="*/ 3 w 28"/>
                <a:gd name="T33" fmla="*/ 0 h 37"/>
                <a:gd name="T34" fmla="*/ 2 w 28"/>
                <a:gd name="T35" fmla="*/ 1 h 37"/>
                <a:gd name="T36" fmla="*/ 0 w 28"/>
                <a:gd name="T37" fmla="*/ 1 h 37"/>
                <a:gd name="T38" fmla="*/ 0 w 28"/>
                <a:gd name="T39" fmla="*/ 2 h 37"/>
                <a:gd name="T40" fmla="*/ 0 w 28"/>
                <a:gd name="T41" fmla="*/ 2 h 37"/>
                <a:gd name="T42" fmla="*/ 0 w 28"/>
                <a:gd name="T43" fmla="*/ 3 h 37"/>
                <a:gd name="T44" fmla="*/ 1 w 28"/>
                <a:gd name="T45" fmla="*/ 5 h 37"/>
                <a:gd name="T46" fmla="*/ 2 w 28"/>
                <a:gd name="T47" fmla="*/ 6 h 37"/>
                <a:gd name="T48" fmla="*/ 3 w 28"/>
                <a:gd name="T49" fmla="*/ 9 h 37"/>
                <a:gd name="T50" fmla="*/ 6 w 28"/>
                <a:gd name="T51" fmla="*/ 13 h 37"/>
                <a:gd name="T52" fmla="*/ 8 w 28"/>
                <a:gd name="T53" fmla="*/ 18 h 37"/>
                <a:gd name="T54" fmla="*/ 12 w 28"/>
                <a:gd name="T55" fmla="*/ 23 h 37"/>
                <a:gd name="T56" fmla="*/ 15 w 28"/>
                <a:gd name="T57" fmla="*/ 28 h 37"/>
                <a:gd name="T58" fmla="*/ 17 w 28"/>
                <a:gd name="T59" fmla="*/ 30 h 37"/>
                <a:gd name="T60" fmla="*/ 19 w 28"/>
                <a:gd name="T61" fmla="*/ 33 h 37"/>
                <a:gd name="T62" fmla="*/ 22 w 28"/>
                <a:gd name="T63" fmla="*/ 36 h 37"/>
                <a:gd name="T64" fmla="*/ 23 w 28"/>
                <a:gd name="T65" fmla="*/ 37 h 37"/>
                <a:gd name="T66" fmla="*/ 25 w 28"/>
                <a:gd name="T67" fmla="*/ 37 h 37"/>
                <a:gd name="T68" fmla="*/ 25 w 28"/>
                <a:gd name="T69" fmla="*/ 37 h 37"/>
                <a:gd name="T70" fmla="*/ 26 w 28"/>
                <a:gd name="T71" fmla="*/ 37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" h="37">
                  <a:moveTo>
                    <a:pt x="26" y="37"/>
                  </a:moveTo>
                  <a:lnTo>
                    <a:pt x="28" y="36"/>
                  </a:lnTo>
                  <a:lnTo>
                    <a:pt x="28" y="34"/>
                  </a:lnTo>
                  <a:lnTo>
                    <a:pt x="26" y="31"/>
                  </a:lnTo>
                  <a:lnTo>
                    <a:pt x="24" y="26"/>
                  </a:lnTo>
                  <a:lnTo>
                    <a:pt x="21" y="20"/>
                  </a:lnTo>
                  <a:lnTo>
                    <a:pt x="18" y="16"/>
                  </a:lnTo>
                  <a:lnTo>
                    <a:pt x="14" y="11"/>
                  </a:lnTo>
                  <a:lnTo>
                    <a:pt x="11" y="7"/>
                  </a:lnTo>
                  <a:lnTo>
                    <a:pt x="8" y="4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9"/>
                  </a:lnTo>
                  <a:lnTo>
                    <a:pt x="6" y="13"/>
                  </a:lnTo>
                  <a:lnTo>
                    <a:pt x="8" y="18"/>
                  </a:lnTo>
                  <a:lnTo>
                    <a:pt x="12" y="23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19" y="33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6" y="3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87" name="Freeform 235"/>
            <p:cNvSpPr>
              <a:spLocks/>
            </p:cNvSpPr>
            <p:nvPr/>
          </p:nvSpPr>
          <p:spPr bwMode="auto">
            <a:xfrm>
              <a:off x="3944" y="3805"/>
              <a:ext cx="28" cy="37"/>
            </a:xfrm>
            <a:custGeom>
              <a:avLst/>
              <a:gdLst>
                <a:gd name="T0" fmla="*/ 25 w 28"/>
                <a:gd name="T1" fmla="*/ 36 h 37"/>
                <a:gd name="T2" fmla="*/ 27 w 28"/>
                <a:gd name="T3" fmla="*/ 36 h 37"/>
                <a:gd name="T4" fmla="*/ 27 w 28"/>
                <a:gd name="T5" fmla="*/ 36 h 37"/>
                <a:gd name="T6" fmla="*/ 28 w 28"/>
                <a:gd name="T7" fmla="*/ 35 h 37"/>
                <a:gd name="T8" fmla="*/ 27 w 28"/>
                <a:gd name="T9" fmla="*/ 34 h 37"/>
                <a:gd name="T10" fmla="*/ 25 w 28"/>
                <a:gd name="T11" fmla="*/ 30 h 37"/>
                <a:gd name="T12" fmla="*/ 23 w 28"/>
                <a:gd name="T13" fmla="*/ 26 h 37"/>
                <a:gd name="T14" fmla="*/ 20 w 28"/>
                <a:gd name="T15" fmla="*/ 20 h 37"/>
                <a:gd name="T16" fmla="*/ 17 w 28"/>
                <a:gd name="T17" fmla="*/ 16 h 37"/>
                <a:gd name="T18" fmla="*/ 13 w 28"/>
                <a:gd name="T19" fmla="*/ 11 h 37"/>
                <a:gd name="T20" fmla="*/ 10 w 28"/>
                <a:gd name="T21" fmla="*/ 6 h 37"/>
                <a:gd name="T22" fmla="*/ 8 w 28"/>
                <a:gd name="T23" fmla="*/ 3 h 37"/>
                <a:gd name="T24" fmla="*/ 7 w 28"/>
                <a:gd name="T25" fmla="*/ 2 h 37"/>
                <a:gd name="T26" fmla="*/ 5 w 28"/>
                <a:gd name="T27" fmla="*/ 1 h 37"/>
                <a:gd name="T28" fmla="*/ 4 w 28"/>
                <a:gd name="T29" fmla="*/ 0 h 37"/>
                <a:gd name="T30" fmla="*/ 3 w 28"/>
                <a:gd name="T31" fmla="*/ 0 h 37"/>
                <a:gd name="T32" fmla="*/ 2 w 28"/>
                <a:gd name="T33" fmla="*/ 0 h 37"/>
                <a:gd name="T34" fmla="*/ 1 w 28"/>
                <a:gd name="T35" fmla="*/ 0 h 37"/>
                <a:gd name="T36" fmla="*/ 0 w 28"/>
                <a:gd name="T37" fmla="*/ 0 h 37"/>
                <a:gd name="T38" fmla="*/ 0 w 28"/>
                <a:gd name="T39" fmla="*/ 1 h 37"/>
                <a:gd name="T40" fmla="*/ 0 w 28"/>
                <a:gd name="T41" fmla="*/ 2 h 37"/>
                <a:gd name="T42" fmla="*/ 0 w 28"/>
                <a:gd name="T43" fmla="*/ 2 h 37"/>
                <a:gd name="T44" fmla="*/ 1 w 28"/>
                <a:gd name="T45" fmla="*/ 4 h 37"/>
                <a:gd name="T46" fmla="*/ 1 w 28"/>
                <a:gd name="T47" fmla="*/ 6 h 37"/>
                <a:gd name="T48" fmla="*/ 3 w 28"/>
                <a:gd name="T49" fmla="*/ 9 h 37"/>
                <a:gd name="T50" fmla="*/ 4 w 28"/>
                <a:gd name="T51" fmla="*/ 12 h 37"/>
                <a:gd name="T52" fmla="*/ 8 w 28"/>
                <a:gd name="T53" fmla="*/ 17 h 37"/>
                <a:gd name="T54" fmla="*/ 11 w 28"/>
                <a:gd name="T55" fmla="*/ 22 h 37"/>
                <a:gd name="T56" fmla="*/ 14 w 28"/>
                <a:gd name="T57" fmla="*/ 27 h 37"/>
                <a:gd name="T58" fmla="*/ 16 w 28"/>
                <a:gd name="T59" fmla="*/ 30 h 37"/>
                <a:gd name="T60" fmla="*/ 19 w 28"/>
                <a:gd name="T61" fmla="*/ 32 h 37"/>
                <a:gd name="T62" fmla="*/ 22 w 28"/>
                <a:gd name="T63" fmla="*/ 36 h 37"/>
                <a:gd name="T64" fmla="*/ 22 w 28"/>
                <a:gd name="T65" fmla="*/ 36 h 37"/>
                <a:gd name="T66" fmla="*/ 23 w 28"/>
                <a:gd name="T67" fmla="*/ 37 h 37"/>
                <a:gd name="T68" fmla="*/ 25 w 28"/>
                <a:gd name="T69" fmla="*/ 37 h 37"/>
                <a:gd name="T70" fmla="*/ 25 w 28"/>
                <a:gd name="T71" fmla="*/ 36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" h="37">
                  <a:moveTo>
                    <a:pt x="25" y="36"/>
                  </a:moveTo>
                  <a:lnTo>
                    <a:pt x="27" y="36"/>
                  </a:lnTo>
                  <a:lnTo>
                    <a:pt x="28" y="35"/>
                  </a:lnTo>
                  <a:lnTo>
                    <a:pt x="27" y="34"/>
                  </a:lnTo>
                  <a:lnTo>
                    <a:pt x="25" y="30"/>
                  </a:lnTo>
                  <a:lnTo>
                    <a:pt x="23" y="26"/>
                  </a:lnTo>
                  <a:lnTo>
                    <a:pt x="20" y="20"/>
                  </a:lnTo>
                  <a:lnTo>
                    <a:pt x="17" y="16"/>
                  </a:lnTo>
                  <a:lnTo>
                    <a:pt x="13" y="11"/>
                  </a:lnTo>
                  <a:lnTo>
                    <a:pt x="10" y="6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9"/>
                  </a:lnTo>
                  <a:lnTo>
                    <a:pt x="4" y="12"/>
                  </a:lnTo>
                  <a:lnTo>
                    <a:pt x="8" y="17"/>
                  </a:lnTo>
                  <a:lnTo>
                    <a:pt x="11" y="22"/>
                  </a:lnTo>
                  <a:lnTo>
                    <a:pt x="14" y="27"/>
                  </a:lnTo>
                  <a:lnTo>
                    <a:pt x="16" y="30"/>
                  </a:lnTo>
                  <a:lnTo>
                    <a:pt x="19" y="32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88" name="Freeform 236"/>
            <p:cNvSpPr>
              <a:spLocks/>
            </p:cNvSpPr>
            <p:nvPr/>
          </p:nvSpPr>
          <p:spPr bwMode="auto">
            <a:xfrm>
              <a:off x="3910" y="3815"/>
              <a:ext cx="54" cy="32"/>
            </a:xfrm>
            <a:custGeom>
              <a:avLst/>
              <a:gdLst>
                <a:gd name="T0" fmla="*/ 53 w 54"/>
                <a:gd name="T1" fmla="*/ 29 h 32"/>
                <a:gd name="T2" fmla="*/ 52 w 54"/>
                <a:gd name="T3" fmla="*/ 27 h 32"/>
                <a:gd name="T4" fmla="*/ 49 w 54"/>
                <a:gd name="T5" fmla="*/ 25 h 32"/>
                <a:gd name="T6" fmla="*/ 43 w 54"/>
                <a:gd name="T7" fmla="*/ 21 h 32"/>
                <a:gd name="T8" fmla="*/ 34 w 54"/>
                <a:gd name="T9" fmla="*/ 15 h 32"/>
                <a:gd name="T10" fmla="*/ 25 w 54"/>
                <a:gd name="T11" fmla="*/ 9 h 32"/>
                <a:gd name="T12" fmla="*/ 17 w 54"/>
                <a:gd name="T13" fmla="*/ 6 h 32"/>
                <a:gd name="T14" fmla="*/ 10 w 54"/>
                <a:gd name="T15" fmla="*/ 2 h 32"/>
                <a:gd name="T16" fmla="*/ 7 w 54"/>
                <a:gd name="T17" fmla="*/ 1 h 32"/>
                <a:gd name="T18" fmla="*/ 6 w 54"/>
                <a:gd name="T19" fmla="*/ 1 h 32"/>
                <a:gd name="T20" fmla="*/ 3 w 54"/>
                <a:gd name="T21" fmla="*/ 0 h 32"/>
                <a:gd name="T22" fmla="*/ 2 w 54"/>
                <a:gd name="T23" fmla="*/ 0 h 32"/>
                <a:gd name="T24" fmla="*/ 1 w 54"/>
                <a:gd name="T25" fmla="*/ 1 h 32"/>
                <a:gd name="T26" fmla="*/ 0 w 54"/>
                <a:gd name="T27" fmla="*/ 2 h 32"/>
                <a:gd name="T28" fmla="*/ 1 w 54"/>
                <a:gd name="T29" fmla="*/ 3 h 32"/>
                <a:gd name="T30" fmla="*/ 2 w 54"/>
                <a:gd name="T31" fmla="*/ 4 h 32"/>
                <a:gd name="T32" fmla="*/ 3 w 54"/>
                <a:gd name="T33" fmla="*/ 5 h 32"/>
                <a:gd name="T34" fmla="*/ 4 w 54"/>
                <a:gd name="T35" fmla="*/ 6 h 32"/>
                <a:gd name="T36" fmla="*/ 11 w 54"/>
                <a:gd name="T37" fmla="*/ 11 h 32"/>
                <a:gd name="T38" fmla="*/ 18 w 54"/>
                <a:gd name="T39" fmla="*/ 16 h 32"/>
                <a:gd name="T40" fmla="*/ 27 w 54"/>
                <a:gd name="T41" fmla="*/ 21 h 32"/>
                <a:gd name="T42" fmla="*/ 36 w 54"/>
                <a:gd name="T43" fmla="*/ 26 h 32"/>
                <a:gd name="T44" fmla="*/ 44 w 54"/>
                <a:gd name="T45" fmla="*/ 30 h 32"/>
                <a:gd name="T46" fmla="*/ 49 w 54"/>
                <a:gd name="T47" fmla="*/ 31 h 32"/>
                <a:gd name="T48" fmla="*/ 51 w 54"/>
                <a:gd name="T49" fmla="*/ 32 h 32"/>
                <a:gd name="T50" fmla="*/ 53 w 54"/>
                <a:gd name="T51" fmla="*/ 32 h 32"/>
                <a:gd name="T52" fmla="*/ 54 w 54"/>
                <a:gd name="T53" fmla="*/ 31 h 32"/>
                <a:gd name="T54" fmla="*/ 53 w 54"/>
                <a:gd name="T55" fmla="*/ 29 h 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4" h="32">
                  <a:moveTo>
                    <a:pt x="53" y="29"/>
                  </a:moveTo>
                  <a:lnTo>
                    <a:pt x="52" y="27"/>
                  </a:lnTo>
                  <a:lnTo>
                    <a:pt x="49" y="25"/>
                  </a:lnTo>
                  <a:lnTo>
                    <a:pt x="43" y="21"/>
                  </a:lnTo>
                  <a:lnTo>
                    <a:pt x="34" y="15"/>
                  </a:lnTo>
                  <a:lnTo>
                    <a:pt x="25" y="9"/>
                  </a:lnTo>
                  <a:lnTo>
                    <a:pt x="17" y="6"/>
                  </a:lnTo>
                  <a:lnTo>
                    <a:pt x="10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11" y="11"/>
                  </a:lnTo>
                  <a:lnTo>
                    <a:pt x="18" y="16"/>
                  </a:lnTo>
                  <a:lnTo>
                    <a:pt x="27" y="21"/>
                  </a:lnTo>
                  <a:lnTo>
                    <a:pt x="36" y="26"/>
                  </a:lnTo>
                  <a:lnTo>
                    <a:pt x="44" y="30"/>
                  </a:lnTo>
                  <a:lnTo>
                    <a:pt x="49" y="31"/>
                  </a:lnTo>
                  <a:lnTo>
                    <a:pt x="51" y="32"/>
                  </a:lnTo>
                  <a:lnTo>
                    <a:pt x="53" y="32"/>
                  </a:lnTo>
                  <a:lnTo>
                    <a:pt x="54" y="31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89" name="Freeform 237"/>
            <p:cNvSpPr>
              <a:spLocks/>
            </p:cNvSpPr>
            <p:nvPr/>
          </p:nvSpPr>
          <p:spPr bwMode="auto">
            <a:xfrm>
              <a:off x="3913" y="3815"/>
              <a:ext cx="53" cy="31"/>
            </a:xfrm>
            <a:custGeom>
              <a:avLst/>
              <a:gdLst>
                <a:gd name="T0" fmla="*/ 53 w 53"/>
                <a:gd name="T1" fmla="*/ 29 h 31"/>
                <a:gd name="T2" fmla="*/ 51 w 53"/>
                <a:gd name="T3" fmla="*/ 27 h 31"/>
                <a:gd name="T4" fmla="*/ 47 w 53"/>
                <a:gd name="T5" fmla="*/ 24 h 31"/>
                <a:gd name="T6" fmla="*/ 42 w 53"/>
                <a:gd name="T7" fmla="*/ 20 h 31"/>
                <a:gd name="T8" fmla="*/ 33 w 53"/>
                <a:gd name="T9" fmla="*/ 14 h 31"/>
                <a:gd name="T10" fmla="*/ 24 w 53"/>
                <a:gd name="T11" fmla="*/ 9 h 31"/>
                <a:gd name="T12" fmla="*/ 16 w 53"/>
                <a:gd name="T13" fmla="*/ 5 h 31"/>
                <a:gd name="T14" fmla="*/ 10 w 53"/>
                <a:gd name="T15" fmla="*/ 1 h 31"/>
                <a:gd name="T16" fmla="*/ 7 w 53"/>
                <a:gd name="T17" fmla="*/ 0 h 31"/>
                <a:gd name="T18" fmla="*/ 5 w 53"/>
                <a:gd name="T19" fmla="*/ 0 h 31"/>
                <a:gd name="T20" fmla="*/ 3 w 53"/>
                <a:gd name="T21" fmla="*/ 0 h 31"/>
                <a:gd name="T22" fmla="*/ 1 w 53"/>
                <a:gd name="T23" fmla="*/ 0 h 31"/>
                <a:gd name="T24" fmla="*/ 0 w 53"/>
                <a:gd name="T25" fmla="*/ 0 h 31"/>
                <a:gd name="T26" fmla="*/ 0 w 53"/>
                <a:gd name="T27" fmla="*/ 1 h 31"/>
                <a:gd name="T28" fmla="*/ 0 w 53"/>
                <a:gd name="T29" fmla="*/ 2 h 31"/>
                <a:gd name="T30" fmla="*/ 1 w 53"/>
                <a:gd name="T31" fmla="*/ 3 h 31"/>
                <a:gd name="T32" fmla="*/ 2 w 53"/>
                <a:gd name="T33" fmla="*/ 4 h 31"/>
                <a:gd name="T34" fmla="*/ 4 w 53"/>
                <a:gd name="T35" fmla="*/ 6 h 31"/>
                <a:gd name="T36" fmla="*/ 10 w 53"/>
                <a:gd name="T37" fmla="*/ 10 h 31"/>
                <a:gd name="T38" fmla="*/ 17 w 53"/>
                <a:gd name="T39" fmla="*/ 15 h 31"/>
                <a:gd name="T40" fmla="*/ 26 w 53"/>
                <a:gd name="T41" fmla="*/ 20 h 31"/>
                <a:gd name="T42" fmla="*/ 35 w 53"/>
                <a:gd name="T43" fmla="*/ 26 h 31"/>
                <a:gd name="T44" fmla="*/ 44 w 53"/>
                <a:gd name="T45" fmla="*/ 29 h 31"/>
                <a:gd name="T46" fmla="*/ 47 w 53"/>
                <a:gd name="T47" fmla="*/ 31 h 31"/>
                <a:gd name="T48" fmla="*/ 50 w 53"/>
                <a:gd name="T49" fmla="*/ 31 h 31"/>
                <a:gd name="T50" fmla="*/ 53 w 53"/>
                <a:gd name="T51" fmla="*/ 31 h 31"/>
                <a:gd name="T52" fmla="*/ 53 w 53"/>
                <a:gd name="T53" fmla="*/ 30 h 31"/>
                <a:gd name="T54" fmla="*/ 53 w 53"/>
                <a:gd name="T55" fmla="*/ 29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3" h="31">
                  <a:moveTo>
                    <a:pt x="53" y="29"/>
                  </a:moveTo>
                  <a:lnTo>
                    <a:pt x="51" y="27"/>
                  </a:lnTo>
                  <a:lnTo>
                    <a:pt x="47" y="24"/>
                  </a:lnTo>
                  <a:lnTo>
                    <a:pt x="42" y="20"/>
                  </a:lnTo>
                  <a:lnTo>
                    <a:pt x="33" y="14"/>
                  </a:lnTo>
                  <a:lnTo>
                    <a:pt x="24" y="9"/>
                  </a:lnTo>
                  <a:lnTo>
                    <a:pt x="16" y="5"/>
                  </a:ln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4" y="6"/>
                  </a:lnTo>
                  <a:lnTo>
                    <a:pt x="10" y="10"/>
                  </a:lnTo>
                  <a:lnTo>
                    <a:pt x="17" y="15"/>
                  </a:lnTo>
                  <a:lnTo>
                    <a:pt x="26" y="20"/>
                  </a:lnTo>
                  <a:lnTo>
                    <a:pt x="35" y="26"/>
                  </a:lnTo>
                  <a:lnTo>
                    <a:pt x="44" y="29"/>
                  </a:lnTo>
                  <a:lnTo>
                    <a:pt x="47" y="31"/>
                  </a:lnTo>
                  <a:lnTo>
                    <a:pt x="50" y="31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90" name="Freeform 238"/>
            <p:cNvSpPr>
              <a:spLocks/>
            </p:cNvSpPr>
            <p:nvPr/>
          </p:nvSpPr>
          <p:spPr bwMode="auto">
            <a:xfrm>
              <a:off x="3907" y="3834"/>
              <a:ext cx="49" cy="17"/>
            </a:xfrm>
            <a:custGeom>
              <a:avLst/>
              <a:gdLst>
                <a:gd name="T0" fmla="*/ 49 w 49"/>
                <a:gd name="T1" fmla="*/ 15 h 17"/>
                <a:gd name="T2" fmla="*/ 47 w 49"/>
                <a:gd name="T3" fmla="*/ 14 h 17"/>
                <a:gd name="T4" fmla="*/ 43 w 49"/>
                <a:gd name="T5" fmla="*/ 12 h 17"/>
                <a:gd name="T6" fmla="*/ 37 w 49"/>
                <a:gd name="T7" fmla="*/ 9 h 17"/>
                <a:gd name="T8" fmla="*/ 28 w 49"/>
                <a:gd name="T9" fmla="*/ 7 h 17"/>
                <a:gd name="T10" fmla="*/ 20 w 49"/>
                <a:gd name="T11" fmla="*/ 4 h 17"/>
                <a:gd name="T12" fmla="*/ 12 w 49"/>
                <a:gd name="T13" fmla="*/ 2 h 17"/>
                <a:gd name="T14" fmla="*/ 7 w 49"/>
                <a:gd name="T15" fmla="*/ 1 h 17"/>
                <a:gd name="T16" fmla="*/ 5 w 49"/>
                <a:gd name="T17" fmla="*/ 0 h 17"/>
                <a:gd name="T18" fmla="*/ 3 w 49"/>
                <a:gd name="T19" fmla="*/ 0 h 17"/>
                <a:gd name="T20" fmla="*/ 2 w 49"/>
                <a:gd name="T21" fmla="*/ 0 h 17"/>
                <a:gd name="T22" fmla="*/ 0 w 49"/>
                <a:gd name="T23" fmla="*/ 1 h 17"/>
                <a:gd name="T24" fmla="*/ 0 w 49"/>
                <a:gd name="T25" fmla="*/ 2 h 17"/>
                <a:gd name="T26" fmla="*/ 0 w 49"/>
                <a:gd name="T27" fmla="*/ 3 h 17"/>
                <a:gd name="T28" fmla="*/ 1 w 49"/>
                <a:gd name="T29" fmla="*/ 3 h 17"/>
                <a:gd name="T30" fmla="*/ 2 w 49"/>
                <a:gd name="T31" fmla="*/ 4 h 17"/>
                <a:gd name="T32" fmla="*/ 3 w 49"/>
                <a:gd name="T33" fmla="*/ 5 h 17"/>
                <a:gd name="T34" fmla="*/ 8 w 49"/>
                <a:gd name="T35" fmla="*/ 7 h 17"/>
                <a:gd name="T36" fmla="*/ 16 w 49"/>
                <a:gd name="T37" fmla="*/ 10 h 17"/>
                <a:gd name="T38" fmla="*/ 24 w 49"/>
                <a:gd name="T39" fmla="*/ 12 h 17"/>
                <a:gd name="T40" fmla="*/ 32 w 49"/>
                <a:gd name="T41" fmla="*/ 15 h 17"/>
                <a:gd name="T42" fmla="*/ 39 w 49"/>
                <a:gd name="T43" fmla="*/ 16 h 17"/>
                <a:gd name="T44" fmla="*/ 44 w 49"/>
                <a:gd name="T45" fmla="*/ 17 h 17"/>
                <a:gd name="T46" fmla="*/ 47 w 49"/>
                <a:gd name="T47" fmla="*/ 17 h 17"/>
                <a:gd name="T48" fmla="*/ 48 w 49"/>
                <a:gd name="T49" fmla="*/ 17 h 17"/>
                <a:gd name="T50" fmla="*/ 49 w 49"/>
                <a:gd name="T51" fmla="*/ 16 h 17"/>
                <a:gd name="T52" fmla="*/ 49 w 49"/>
                <a:gd name="T53" fmla="*/ 15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17">
                  <a:moveTo>
                    <a:pt x="49" y="15"/>
                  </a:moveTo>
                  <a:lnTo>
                    <a:pt x="47" y="14"/>
                  </a:lnTo>
                  <a:lnTo>
                    <a:pt x="43" y="12"/>
                  </a:lnTo>
                  <a:lnTo>
                    <a:pt x="37" y="9"/>
                  </a:lnTo>
                  <a:lnTo>
                    <a:pt x="28" y="7"/>
                  </a:lnTo>
                  <a:lnTo>
                    <a:pt x="20" y="4"/>
                  </a:lnTo>
                  <a:lnTo>
                    <a:pt x="12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8" y="7"/>
                  </a:lnTo>
                  <a:lnTo>
                    <a:pt x="16" y="10"/>
                  </a:lnTo>
                  <a:lnTo>
                    <a:pt x="24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4" y="17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91" name="Freeform 239"/>
            <p:cNvSpPr>
              <a:spLocks/>
            </p:cNvSpPr>
            <p:nvPr/>
          </p:nvSpPr>
          <p:spPr bwMode="auto">
            <a:xfrm>
              <a:off x="3909" y="3833"/>
              <a:ext cx="48" cy="17"/>
            </a:xfrm>
            <a:custGeom>
              <a:avLst/>
              <a:gdLst>
                <a:gd name="T0" fmla="*/ 48 w 48"/>
                <a:gd name="T1" fmla="*/ 15 h 17"/>
                <a:gd name="T2" fmla="*/ 47 w 48"/>
                <a:gd name="T3" fmla="*/ 14 h 17"/>
                <a:gd name="T4" fmla="*/ 42 w 48"/>
                <a:gd name="T5" fmla="*/ 12 h 17"/>
                <a:gd name="T6" fmla="*/ 36 w 48"/>
                <a:gd name="T7" fmla="*/ 9 h 17"/>
                <a:gd name="T8" fmla="*/ 28 w 48"/>
                <a:gd name="T9" fmla="*/ 6 h 17"/>
                <a:gd name="T10" fmla="*/ 20 w 48"/>
                <a:gd name="T11" fmla="*/ 4 h 17"/>
                <a:gd name="T12" fmla="*/ 11 w 48"/>
                <a:gd name="T13" fmla="*/ 2 h 17"/>
                <a:gd name="T14" fmla="*/ 7 w 48"/>
                <a:gd name="T15" fmla="*/ 1 h 17"/>
                <a:gd name="T16" fmla="*/ 4 w 48"/>
                <a:gd name="T17" fmla="*/ 0 h 17"/>
                <a:gd name="T18" fmla="*/ 3 w 48"/>
                <a:gd name="T19" fmla="*/ 0 h 17"/>
                <a:gd name="T20" fmla="*/ 1 w 48"/>
                <a:gd name="T21" fmla="*/ 1 h 17"/>
                <a:gd name="T22" fmla="*/ 1 w 48"/>
                <a:gd name="T23" fmla="*/ 1 h 17"/>
                <a:gd name="T24" fmla="*/ 0 w 48"/>
                <a:gd name="T25" fmla="*/ 2 h 17"/>
                <a:gd name="T26" fmla="*/ 1 w 48"/>
                <a:gd name="T27" fmla="*/ 3 h 17"/>
                <a:gd name="T28" fmla="*/ 1 w 48"/>
                <a:gd name="T29" fmla="*/ 4 h 17"/>
                <a:gd name="T30" fmla="*/ 1 w 48"/>
                <a:gd name="T31" fmla="*/ 4 h 17"/>
                <a:gd name="T32" fmla="*/ 3 w 48"/>
                <a:gd name="T33" fmla="*/ 5 h 17"/>
                <a:gd name="T34" fmla="*/ 7 w 48"/>
                <a:gd name="T35" fmla="*/ 7 h 17"/>
                <a:gd name="T36" fmla="*/ 16 w 48"/>
                <a:gd name="T37" fmla="*/ 9 h 17"/>
                <a:gd name="T38" fmla="*/ 23 w 48"/>
                <a:gd name="T39" fmla="*/ 12 h 17"/>
                <a:gd name="T40" fmla="*/ 32 w 48"/>
                <a:gd name="T41" fmla="*/ 15 h 17"/>
                <a:gd name="T42" fmla="*/ 38 w 48"/>
                <a:gd name="T43" fmla="*/ 16 h 17"/>
                <a:gd name="T44" fmla="*/ 43 w 48"/>
                <a:gd name="T45" fmla="*/ 17 h 17"/>
                <a:gd name="T46" fmla="*/ 46 w 48"/>
                <a:gd name="T47" fmla="*/ 17 h 17"/>
                <a:gd name="T48" fmla="*/ 48 w 48"/>
                <a:gd name="T49" fmla="*/ 17 h 17"/>
                <a:gd name="T50" fmla="*/ 48 w 48"/>
                <a:gd name="T51" fmla="*/ 16 h 17"/>
                <a:gd name="T52" fmla="*/ 48 w 48"/>
                <a:gd name="T53" fmla="*/ 15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6" y="9"/>
                  </a:lnTo>
                  <a:lnTo>
                    <a:pt x="28" y="6"/>
                  </a:lnTo>
                  <a:lnTo>
                    <a:pt x="20" y="4"/>
                  </a:lnTo>
                  <a:lnTo>
                    <a:pt x="11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7" y="7"/>
                  </a:lnTo>
                  <a:lnTo>
                    <a:pt x="16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8" y="16"/>
                  </a:lnTo>
                  <a:lnTo>
                    <a:pt x="43" y="17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92" name="Oval 240"/>
            <p:cNvSpPr>
              <a:spLocks noChangeArrowheads="1"/>
            </p:cNvSpPr>
            <p:nvPr/>
          </p:nvSpPr>
          <p:spPr bwMode="auto">
            <a:xfrm>
              <a:off x="3889" y="3854"/>
              <a:ext cx="63" cy="5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293" name="Oval 241"/>
            <p:cNvSpPr>
              <a:spLocks noChangeArrowheads="1"/>
            </p:cNvSpPr>
            <p:nvPr/>
          </p:nvSpPr>
          <p:spPr bwMode="auto">
            <a:xfrm>
              <a:off x="3891" y="3853"/>
              <a:ext cx="63" cy="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294" name="Oval 242"/>
            <p:cNvSpPr>
              <a:spLocks noChangeArrowheads="1"/>
            </p:cNvSpPr>
            <p:nvPr/>
          </p:nvSpPr>
          <p:spPr bwMode="auto">
            <a:xfrm>
              <a:off x="3945" y="3834"/>
              <a:ext cx="75" cy="44"/>
            </a:xfrm>
            <a:prstGeom prst="ellipse">
              <a:avLst/>
            </a:prstGeom>
            <a:solidFill>
              <a:srgbClr val="FF8000"/>
            </a:solidFill>
            <a:ln w="9525">
              <a:solidFill>
                <a:srgbClr val="A0A0A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295" name="Oval 243"/>
            <p:cNvSpPr>
              <a:spLocks noChangeArrowheads="1"/>
            </p:cNvSpPr>
            <p:nvPr/>
          </p:nvSpPr>
          <p:spPr bwMode="auto">
            <a:xfrm>
              <a:off x="3952" y="3838"/>
              <a:ext cx="60" cy="37"/>
            </a:xfrm>
            <a:prstGeom prst="ellipse">
              <a:avLst/>
            </a:prstGeom>
            <a:solidFill>
              <a:srgbClr val="FF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296" name="Oval 244"/>
            <p:cNvSpPr>
              <a:spLocks noChangeArrowheads="1"/>
            </p:cNvSpPr>
            <p:nvPr/>
          </p:nvSpPr>
          <p:spPr bwMode="auto">
            <a:xfrm>
              <a:off x="3985" y="3873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297" name="Oval 245"/>
            <p:cNvSpPr>
              <a:spLocks noChangeArrowheads="1"/>
            </p:cNvSpPr>
            <p:nvPr/>
          </p:nvSpPr>
          <p:spPr bwMode="auto">
            <a:xfrm>
              <a:off x="3979" y="3874"/>
              <a:ext cx="5" cy="2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298" name="Oval 246"/>
            <p:cNvSpPr>
              <a:spLocks noChangeArrowheads="1"/>
            </p:cNvSpPr>
            <p:nvPr/>
          </p:nvSpPr>
          <p:spPr bwMode="auto">
            <a:xfrm>
              <a:off x="3979" y="3870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299" name="Oval 247"/>
            <p:cNvSpPr>
              <a:spLocks noChangeArrowheads="1"/>
            </p:cNvSpPr>
            <p:nvPr/>
          </p:nvSpPr>
          <p:spPr bwMode="auto">
            <a:xfrm>
              <a:off x="3973" y="3873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300" name="Oval 248"/>
            <p:cNvSpPr>
              <a:spLocks noChangeArrowheads="1"/>
            </p:cNvSpPr>
            <p:nvPr/>
          </p:nvSpPr>
          <p:spPr bwMode="auto">
            <a:xfrm>
              <a:off x="3974" y="3869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301" name="Oval 249"/>
            <p:cNvSpPr>
              <a:spLocks noChangeArrowheads="1"/>
            </p:cNvSpPr>
            <p:nvPr/>
          </p:nvSpPr>
          <p:spPr bwMode="auto">
            <a:xfrm>
              <a:off x="3966" y="3870"/>
              <a:ext cx="5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302" name="Oval 250"/>
            <p:cNvSpPr>
              <a:spLocks noChangeArrowheads="1"/>
            </p:cNvSpPr>
            <p:nvPr/>
          </p:nvSpPr>
          <p:spPr bwMode="auto">
            <a:xfrm>
              <a:off x="3961" y="3868"/>
              <a:ext cx="4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303" name="Oval 251"/>
            <p:cNvSpPr>
              <a:spLocks noChangeArrowheads="1"/>
            </p:cNvSpPr>
            <p:nvPr/>
          </p:nvSpPr>
          <p:spPr bwMode="auto">
            <a:xfrm>
              <a:off x="3957" y="3865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304" name="Oval 252"/>
            <p:cNvSpPr>
              <a:spLocks noChangeArrowheads="1"/>
            </p:cNvSpPr>
            <p:nvPr/>
          </p:nvSpPr>
          <p:spPr bwMode="auto">
            <a:xfrm>
              <a:off x="3964" y="3864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305" name="Oval 253"/>
            <p:cNvSpPr>
              <a:spLocks noChangeArrowheads="1"/>
            </p:cNvSpPr>
            <p:nvPr/>
          </p:nvSpPr>
          <p:spPr bwMode="auto">
            <a:xfrm>
              <a:off x="3952" y="3860"/>
              <a:ext cx="5" cy="3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306" name="Oval 254"/>
            <p:cNvSpPr>
              <a:spLocks noChangeArrowheads="1"/>
            </p:cNvSpPr>
            <p:nvPr/>
          </p:nvSpPr>
          <p:spPr bwMode="auto">
            <a:xfrm>
              <a:off x="3960" y="3861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307" name="Oval 255"/>
            <p:cNvSpPr>
              <a:spLocks noChangeArrowheads="1"/>
            </p:cNvSpPr>
            <p:nvPr/>
          </p:nvSpPr>
          <p:spPr bwMode="auto">
            <a:xfrm>
              <a:off x="3972" y="3867"/>
              <a:ext cx="1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308" name="Oval 256"/>
            <p:cNvSpPr>
              <a:spLocks noChangeArrowheads="1"/>
            </p:cNvSpPr>
            <p:nvPr/>
          </p:nvSpPr>
          <p:spPr bwMode="auto">
            <a:xfrm>
              <a:off x="3954" y="3858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309" name="Oval 257"/>
            <p:cNvSpPr>
              <a:spLocks noChangeArrowheads="1"/>
            </p:cNvSpPr>
            <p:nvPr/>
          </p:nvSpPr>
          <p:spPr bwMode="auto">
            <a:xfrm>
              <a:off x="3954" y="3854"/>
              <a:ext cx="3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310" name="Oval 258"/>
            <p:cNvSpPr>
              <a:spLocks noChangeArrowheads="1"/>
            </p:cNvSpPr>
            <p:nvPr/>
          </p:nvSpPr>
          <p:spPr bwMode="auto">
            <a:xfrm>
              <a:off x="3958" y="3859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311" name="Oval 259"/>
            <p:cNvSpPr>
              <a:spLocks noChangeArrowheads="1"/>
            </p:cNvSpPr>
            <p:nvPr/>
          </p:nvSpPr>
          <p:spPr bwMode="auto">
            <a:xfrm>
              <a:off x="3958" y="3856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312" name="Oval 260"/>
            <p:cNvSpPr>
              <a:spLocks noChangeArrowheads="1"/>
            </p:cNvSpPr>
            <p:nvPr/>
          </p:nvSpPr>
          <p:spPr bwMode="auto">
            <a:xfrm>
              <a:off x="3957" y="3851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313" name="Freeform 261"/>
            <p:cNvSpPr>
              <a:spLocks/>
            </p:cNvSpPr>
            <p:nvPr/>
          </p:nvSpPr>
          <p:spPr bwMode="auto">
            <a:xfrm>
              <a:off x="3844" y="4179"/>
              <a:ext cx="215" cy="110"/>
            </a:xfrm>
            <a:custGeom>
              <a:avLst/>
              <a:gdLst>
                <a:gd name="T0" fmla="*/ 215 w 215"/>
                <a:gd name="T1" fmla="*/ 110 h 110"/>
                <a:gd name="T2" fmla="*/ 139 w 215"/>
                <a:gd name="T3" fmla="*/ 102 h 110"/>
                <a:gd name="T4" fmla="*/ 120 w 215"/>
                <a:gd name="T5" fmla="*/ 100 h 110"/>
                <a:gd name="T6" fmla="*/ 130 w 215"/>
                <a:gd name="T7" fmla="*/ 97 h 110"/>
                <a:gd name="T8" fmla="*/ 141 w 215"/>
                <a:gd name="T9" fmla="*/ 97 h 110"/>
                <a:gd name="T10" fmla="*/ 119 w 215"/>
                <a:gd name="T11" fmla="*/ 92 h 110"/>
                <a:gd name="T12" fmla="*/ 103 w 215"/>
                <a:gd name="T13" fmla="*/ 90 h 110"/>
                <a:gd name="T14" fmla="*/ 86 w 215"/>
                <a:gd name="T15" fmla="*/ 86 h 110"/>
                <a:gd name="T16" fmla="*/ 103 w 215"/>
                <a:gd name="T17" fmla="*/ 86 h 110"/>
                <a:gd name="T18" fmla="*/ 116 w 215"/>
                <a:gd name="T19" fmla="*/ 86 h 110"/>
                <a:gd name="T20" fmla="*/ 84 w 215"/>
                <a:gd name="T21" fmla="*/ 80 h 110"/>
                <a:gd name="T22" fmla="*/ 76 w 215"/>
                <a:gd name="T23" fmla="*/ 76 h 110"/>
                <a:gd name="T24" fmla="*/ 66 w 215"/>
                <a:gd name="T25" fmla="*/ 71 h 110"/>
                <a:gd name="T26" fmla="*/ 91 w 215"/>
                <a:gd name="T27" fmla="*/ 75 h 110"/>
                <a:gd name="T28" fmla="*/ 67 w 215"/>
                <a:gd name="T29" fmla="*/ 63 h 110"/>
                <a:gd name="T30" fmla="*/ 48 w 215"/>
                <a:gd name="T31" fmla="*/ 53 h 110"/>
                <a:gd name="T32" fmla="*/ 60 w 215"/>
                <a:gd name="T33" fmla="*/ 54 h 110"/>
                <a:gd name="T34" fmla="*/ 67 w 215"/>
                <a:gd name="T35" fmla="*/ 56 h 110"/>
                <a:gd name="T36" fmla="*/ 42 w 215"/>
                <a:gd name="T37" fmla="*/ 41 h 110"/>
                <a:gd name="T38" fmla="*/ 29 w 215"/>
                <a:gd name="T39" fmla="*/ 30 h 110"/>
                <a:gd name="T40" fmla="*/ 42 w 215"/>
                <a:gd name="T41" fmla="*/ 35 h 110"/>
                <a:gd name="T42" fmla="*/ 50 w 215"/>
                <a:gd name="T43" fmla="*/ 37 h 110"/>
                <a:gd name="T44" fmla="*/ 25 w 215"/>
                <a:gd name="T45" fmla="*/ 20 h 110"/>
                <a:gd name="T46" fmla="*/ 7 w 215"/>
                <a:gd name="T47" fmla="*/ 10 h 110"/>
                <a:gd name="T48" fmla="*/ 0 w 215"/>
                <a:gd name="T49" fmla="*/ 0 h 110"/>
                <a:gd name="T50" fmla="*/ 16 w 215"/>
                <a:gd name="T51" fmla="*/ 7 h 110"/>
                <a:gd name="T52" fmla="*/ 38 w 215"/>
                <a:gd name="T53" fmla="*/ 13 h 110"/>
                <a:gd name="T54" fmla="*/ 50 w 215"/>
                <a:gd name="T55" fmla="*/ 18 h 110"/>
                <a:gd name="T56" fmla="*/ 36 w 215"/>
                <a:gd name="T57" fmla="*/ 8 h 110"/>
                <a:gd name="T58" fmla="*/ 55 w 215"/>
                <a:gd name="T59" fmla="*/ 13 h 110"/>
                <a:gd name="T60" fmla="*/ 69 w 215"/>
                <a:gd name="T61" fmla="*/ 24 h 110"/>
                <a:gd name="T62" fmla="*/ 71 w 215"/>
                <a:gd name="T63" fmla="*/ 30 h 110"/>
                <a:gd name="T64" fmla="*/ 71 w 215"/>
                <a:gd name="T65" fmla="*/ 18 h 110"/>
                <a:gd name="T66" fmla="*/ 85 w 215"/>
                <a:gd name="T67" fmla="*/ 29 h 110"/>
                <a:gd name="T68" fmla="*/ 99 w 215"/>
                <a:gd name="T69" fmla="*/ 38 h 110"/>
                <a:gd name="T70" fmla="*/ 99 w 215"/>
                <a:gd name="T71" fmla="*/ 30 h 110"/>
                <a:gd name="T72" fmla="*/ 116 w 215"/>
                <a:gd name="T73" fmla="*/ 42 h 110"/>
                <a:gd name="T74" fmla="*/ 120 w 215"/>
                <a:gd name="T75" fmla="*/ 54 h 110"/>
                <a:gd name="T76" fmla="*/ 125 w 215"/>
                <a:gd name="T77" fmla="*/ 58 h 110"/>
                <a:gd name="T78" fmla="*/ 122 w 215"/>
                <a:gd name="T79" fmla="*/ 44 h 110"/>
                <a:gd name="T80" fmla="*/ 141 w 215"/>
                <a:gd name="T81" fmla="*/ 55 h 110"/>
                <a:gd name="T82" fmla="*/ 149 w 215"/>
                <a:gd name="T83" fmla="*/ 65 h 110"/>
                <a:gd name="T84" fmla="*/ 159 w 215"/>
                <a:gd name="T85" fmla="*/ 77 h 110"/>
                <a:gd name="T86" fmla="*/ 159 w 215"/>
                <a:gd name="T87" fmla="*/ 63 h 110"/>
                <a:gd name="T88" fmla="*/ 170 w 215"/>
                <a:gd name="T89" fmla="*/ 71 h 110"/>
                <a:gd name="T90" fmla="*/ 172 w 215"/>
                <a:gd name="T91" fmla="*/ 79 h 110"/>
                <a:gd name="T92" fmla="*/ 187 w 215"/>
                <a:gd name="T93" fmla="*/ 88 h 110"/>
                <a:gd name="T94" fmla="*/ 187 w 215"/>
                <a:gd name="T95" fmla="*/ 83 h 110"/>
                <a:gd name="T96" fmla="*/ 202 w 215"/>
                <a:gd name="T97" fmla="*/ 93 h 110"/>
                <a:gd name="T98" fmla="*/ 215 w 215"/>
                <a:gd name="T99" fmla="*/ 110 h 1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5" h="110">
                  <a:moveTo>
                    <a:pt x="215" y="110"/>
                  </a:moveTo>
                  <a:lnTo>
                    <a:pt x="139" y="102"/>
                  </a:lnTo>
                  <a:lnTo>
                    <a:pt x="120" y="100"/>
                  </a:lnTo>
                  <a:lnTo>
                    <a:pt x="130" y="97"/>
                  </a:lnTo>
                  <a:lnTo>
                    <a:pt x="141" y="97"/>
                  </a:lnTo>
                  <a:lnTo>
                    <a:pt x="119" y="92"/>
                  </a:lnTo>
                  <a:lnTo>
                    <a:pt x="103" y="90"/>
                  </a:lnTo>
                  <a:lnTo>
                    <a:pt x="86" y="86"/>
                  </a:lnTo>
                  <a:lnTo>
                    <a:pt x="103" y="86"/>
                  </a:lnTo>
                  <a:lnTo>
                    <a:pt x="116" y="86"/>
                  </a:lnTo>
                  <a:lnTo>
                    <a:pt x="84" y="80"/>
                  </a:lnTo>
                  <a:lnTo>
                    <a:pt x="76" y="76"/>
                  </a:lnTo>
                  <a:lnTo>
                    <a:pt x="66" y="71"/>
                  </a:lnTo>
                  <a:lnTo>
                    <a:pt x="91" y="75"/>
                  </a:lnTo>
                  <a:lnTo>
                    <a:pt x="67" y="63"/>
                  </a:lnTo>
                  <a:lnTo>
                    <a:pt x="48" y="53"/>
                  </a:lnTo>
                  <a:lnTo>
                    <a:pt x="60" y="54"/>
                  </a:lnTo>
                  <a:lnTo>
                    <a:pt x="67" y="56"/>
                  </a:lnTo>
                  <a:lnTo>
                    <a:pt x="42" y="41"/>
                  </a:lnTo>
                  <a:lnTo>
                    <a:pt x="29" y="30"/>
                  </a:lnTo>
                  <a:lnTo>
                    <a:pt x="42" y="35"/>
                  </a:lnTo>
                  <a:lnTo>
                    <a:pt x="50" y="37"/>
                  </a:lnTo>
                  <a:lnTo>
                    <a:pt x="25" y="20"/>
                  </a:lnTo>
                  <a:lnTo>
                    <a:pt x="7" y="10"/>
                  </a:lnTo>
                  <a:lnTo>
                    <a:pt x="0" y="0"/>
                  </a:lnTo>
                  <a:lnTo>
                    <a:pt x="16" y="7"/>
                  </a:lnTo>
                  <a:lnTo>
                    <a:pt x="38" y="13"/>
                  </a:lnTo>
                  <a:lnTo>
                    <a:pt x="50" y="18"/>
                  </a:lnTo>
                  <a:lnTo>
                    <a:pt x="36" y="8"/>
                  </a:lnTo>
                  <a:lnTo>
                    <a:pt x="55" y="13"/>
                  </a:lnTo>
                  <a:lnTo>
                    <a:pt x="69" y="24"/>
                  </a:lnTo>
                  <a:lnTo>
                    <a:pt x="71" y="30"/>
                  </a:lnTo>
                  <a:lnTo>
                    <a:pt x="71" y="18"/>
                  </a:lnTo>
                  <a:lnTo>
                    <a:pt x="85" y="29"/>
                  </a:lnTo>
                  <a:lnTo>
                    <a:pt x="99" y="38"/>
                  </a:lnTo>
                  <a:lnTo>
                    <a:pt x="99" y="30"/>
                  </a:lnTo>
                  <a:lnTo>
                    <a:pt x="116" y="42"/>
                  </a:lnTo>
                  <a:lnTo>
                    <a:pt x="120" y="54"/>
                  </a:lnTo>
                  <a:lnTo>
                    <a:pt x="125" y="58"/>
                  </a:lnTo>
                  <a:lnTo>
                    <a:pt x="122" y="44"/>
                  </a:lnTo>
                  <a:lnTo>
                    <a:pt x="141" y="55"/>
                  </a:lnTo>
                  <a:lnTo>
                    <a:pt x="149" y="65"/>
                  </a:lnTo>
                  <a:lnTo>
                    <a:pt x="159" y="77"/>
                  </a:lnTo>
                  <a:lnTo>
                    <a:pt x="159" y="63"/>
                  </a:lnTo>
                  <a:lnTo>
                    <a:pt x="170" y="71"/>
                  </a:lnTo>
                  <a:lnTo>
                    <a:pt x="172" y="79"/>
                  </a:lnTo>
                  <a:lnTo>
                    <a:pt x="187" y="88"/>
                  </a:lnTo>
                  <a:lnTo>
                    <a:pt x="187" y="83"/>
                  </a:lnTo>
                  <a:lnTo>
                    <a:pt x="202" y="93"/>
                  </a:lnTo>
                  <a:lnTo>
                    <a:pt x="215" y="110"/>
                  </a:lnTo>
                  <a:close/>
                </a:path>
              </a:pathLst>
            </a:custGeom>
            <a:solidFill>
              <a:srgbClr val="006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14" name="Freeform 262"/>
            <p:cNvSpPr>
              <a:spLocks/>
            </p:cNvSpPr>
            <p:nvPr/>
          </p:nvSpPr>
          <p:spPr bwMode="auto">
            <a:xfrm>
              <a:off x="4048" y="4186"/>
              <a:ext cx="179" cy="102"/>
            </a:xfrm>
            <a:custGeom>
              <a:avLst/>
              <a:gdLst>
                <a:gd name="T0" fmla="*/ 0 w 179"/>
                <a:gd name="T1" fmla="*/ 102 h 102"/>
                <a:gd name="T2" fmla="*/ 26 w 179"/>
                <a:gd name="T3" fmla="*/ 99 h 102"/>
                <a:gd name="T4" fmla="*/ 64 w 179"/>
                <a:gd name="T5" fmla="*/ 91 h 102"/>
                <a:gd name="T6" fmla="*/ 88 w 179"/>
                <a:gd name="T7" fmla="*/ 81 h 102"/>
                <a:gd name="T8" fmla="*/ 54 w 179"/>
                <a:gd name="T9" fmla="*/ 84 h 102"/>
                <a:gd name="T10" fmla="*/ 82 w 179"/>
                <a:gd name="T11" fmla="*/ 77 h 102"/>
                <a:gd name="T12" fmla="*/ 106 w 179"/>
                <a:gd name="T13" fmla="*/ 73 h 102"/>
                <a:gd name="T14" fmla="*/ 125 w 179"/>
                <a:gd name="T15" fmla="*/ 66 h 102"/>
                <a:gd name="T16" fmla="*/ 97 w 179"/>
                <a:gd name="T17" fmla="*/ 69 h 102"/>
                <a:gd name="T18" fmla="*/ 133 w 179"/>
                <a:gd name="T19" fmla="*/ 59 h 102"/>
                <a:gd name="T20" fmla="*/ 157 w 179"/>
                <a:gd name="T21" fmla="*/ 46 h 102"/>
                <a:gd name="T22" fmla="*/ 133 w 179"/>
                <a:gd name="T23" fmla="*/ 51 h 102"/>
                <a:gd name="T24" fmla="*/ 166 w 179"/>
                <a:gd name="T25" fmla="*/ 38 h 102"/>
                <a:gd name="T26" fmla="*/ 174 w 179"/>
                <a:gd name="T27" fmla="*/ 26 h 102"/>
                <a:gd name="T28" fmla="*/ 157 w 179"/>
                <a:gd name="T29" fmla="*/ 34 h 102"/>
                <a:gd name="T30" fmla="*/ 179 w 179"/>
                <a:gd name="T31" fmla="*/ 0 h 102"/>
                <a:gd name="T32" fmla="*/ 129 w 179"/>
                <a:gd name="T33" fmla="*/ 13 h 102"/>
                <a:gd name="T34" fmla="*/ 135 w 179"/>
                <a:gd name="T35" fmla="*/ 5 h 102"/>
                <a:gd name="T36" fmla="*/ 98 w 179"/>
                <a:gd name="T37" fmla="*/ 19 h 102"/>
                <a:gd name="T38" fmla="*/ 85 w 179"/>
                <a:gd name="T39" fmla="*/ 28 h 102"/>
                <a:gd name="T40" fmla="*/ 85 w 179"/>
                <a:gd name="T41" fmla="*/ 18 h 102"/>
                <a:gd name="T42" fmla="*/ 67 w 179"/>
                <a:gd name="T43" fmla="*/ 32 h 102"/>
                <a:gd name="T44" fmla="*/ 55 w 179"/>
                <a:gd name="T45" fmla="*/ 47 h 102"/>
                <a:gd name="T46" fmla="*/ 54 w 179"/>
                <a:gd name="T47" fmla="*/ 39 h 102"/>
                <a:gd name="T48" fmla="*/ 39 w 179"/>
                <a:gd name="T49" fmla="*/ 53 h 102"/>
                <a:gd name="T50" fmla="*/ 32 w 179"/>
                <a:gd name="T51" fmla="*/ 71 h 102"/>
                <a:gd name="T52" fmla="*/ 26 w 179"/>
                <a:gd name="T53" fmla="*/ 57 h 102"/>
                <a:gd name="T54" fmla="*/ 11 w 179"/>
                <a:gd name="T55" fmla="*/ 71 h 102"/>
                <a:gd name="T56" fmla="*/ 6 w 179"/>
                <a:gd name="T57" fmla="*/ 81 h 102"/>
                <a:gd name="T58" fmla="*/ 0 w 179"/>
                <a:gd name="T59" fmla="*/ 102 h 1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9" h="102">
                  <a:moveTo>
                    <a:pt x="0" y="102"/>
                  </a:moveTo>
                  <a:lnTo>
                    <a:pt x="26" y="99"/>
                  </a:lnTo>
                  <a:lnTo>
                    <a:pt x="64" y="91"/>
                  </a:lnTo>
                  <a:lnTo>
                    <a:pt x="88" y="81"/>
                  </a:lnTo>
                  <a:lnTo>
                    <a:pt x="54" y="84"/>
                  </a:lnTo>
                  <a:lnTo>
                    <a:pt x="82" y="77"/>
                  </a:lnTo>
                  <a:lnTo>
                    <a:pt x="106" y="73"/>
                  </a:lnTo>
                  <a:lnTo>
                    <a:pt x="125" y="66"/>
                  </a:lnTo>
                  <a:lnTo>
                    <a:pt x="97" y="69"/>
                  </a:lnTo>
                  <a:lnTo>
                    <a:pt x="133" y="59"/>
                  </a:lnTo>
                  <a:lnTo>
                    <a:pt x="157" y="46"/>
                  </a:lnTo>
                  <a:lnTo>
                    <a:pt x="133" y="51"/>
                  </a:lnTo>
                  <a:lnTo>
                    <a:pt x="166" y="38"/>
                  </a:lnTo>
                  <a:lnTo>
                    <a:pt x="174" y="26"/>
                  </a:lnTo>
                  <a:lnTo>
                    <a:pt x="157" y="34"/>
                  </a:lnTo>
                  <a:lnTo>
                    <a:pt x="179" y="0"/>
                  </a:lnTo>
                  <a:lnTo>
                    <a:pt x="129" y="13"/>
                  </a:lnTo>
                  <a:lnTo>
                    <a:pt x="135" y="5"/>
                  </a:lnTo>
                  <a:lnTo>
                    <a:pt x="98" y="19"/>
                  </a:lnTo>
                  <a:lnTo>
                    <a:pt x="85" y="28"/>
                  </a:lnTo>
                  <a:lnTo>
                    <a:pt x="85" y="18"/>
                  </a:lnTo>
                  <a:lnTo>
                    <a:pt x="67" y="32"/>
                  </a:lnTo>
                  <a:lnTo>
                    <a:pt x="55" y="47"/>
                  </a:lnTo>
                  <a:lnTo>
                    <a:pt x="54" y="39"/>
                  </a:lnTo>
                  <a:lnTo>
                    <a:pt x="39" y="53"/>
                  </a:lnTo>
                  <a:lnTo>
                    <a:pt x="32" y="71"/>
                  </a:lnTo>
                  <a:lnTo>
                    <a:pt x="26" y="57"/>
                  </a:lnTo>
                  <a:lnTo>
                    <a:pt x="11" y="71"/>
                  </a:lnTo>
                  <a:lnTo>
                    <a:pt x="6" y="81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6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15" name="Freeform 263"/>
            <p:cNvSpPr>
              <a:spLocks/>
            </p:cNvSpPr>
            <p:nvPr/>
          </p:nvSpPr>
          <p:spPr bwMode="auto">
            <a:xfrm>
              <a:off x="3910" y="3994"/>
              <a:ext cx="113" cy="50"/>
            </a:xfrm>
            <a:custGeom>
              <a:avLst/>
              <a:gdLst>
                <a:gd name="T0" fmla="*/ 113 w 113"/>
                <a:gd name="T1" fmla="*/ 50 h 50"/>
                <a:gd name="T2" fmla="*/ 111 w 113"/>
                <a:gd name="T3" fmla="*/ 33 h 50"/>
                <a:gd name="T4" fmla="*/ 103 w 113"/>
                <a:gd name="T5" fmla="*/ 14 h 50"/>
                <a:gd name="T6" fmla="*/ 99 w 113"/>
                <a:gd name="T7" fmla="*/ 28 h 50"/>
                <a:gd name="T8" fmla="*/ 92 w 113"/>
                <a:gd name="T9" fmla="*/ 12 h 50"/>
                <a:gd name="T10" fmla="*/ 81 w 113"/>
                <a:gd name="T11" fmla="*/ 3 h 50"/>
                <a:gd name="T12" fmla="*/ 87 w 113"/>
                <a:gd name="T13" fmla="*/ 18 h 50"/>
                <a:gd name="T14" fmla="*/ 63 w 113"/>
                <a:gd name="T15" fmla="*/ 4 h 50"/>
                <a:gd name="T16" fmla="*/ 37 w 113"/>
                <a:gd name="T17" fmla="*/ 0 h 50"/>
                <a:gd name="T18" fmla="*/ 50 w 113"/>
                <a:gd name="T19" fmla="*/ 6 h 50"/>
                <a:gd name="T20" fmla="*/ 0 w 113"/>
                <a:gd name="T21" fmla="*/ 1 h 50"/>
                <a:gd name="T22" fmla="*/ 34 w 113"/>
                <a:gd name="T23" fmla="*/ 13 h 50"/>
                <a:gd name="T24" fmla="*/ 14 w 113"/>
                <a:gd name="T25" fmla="*/ 14 h 50"/>
                <a:gd name="T26" fmla="*/ 56 w 113"/>
                <a:gd name="T27" fmla="*/ 18 h 50"/>
                <a:gd name="T28" fmla="*/ 25 w 113"/>
                <a:gd name="T29" fmla="*/ 28 h 50"/>
                <a:gd name="T30" fmla="*/ 59 w 113"/>
                <a:gd name="T31" fmla="*/ 25 h 50"/>
                <a:gd name="T32" fmla="*/ 69 w 113"/>
                <a:gd name="T33" fmla="*/ 26 h 50"/>
                <a:gd name="T34" fmla="*/ 52 w 113"/>
                <a:gd name="T35" fmla="*/ 32 h 50"/>
                <a:gd name="T36" fmla="*/ 81 w 113"/>
                <a:gd name="T37" fmla="*/ 31 h 50"/>
                <a:gd name="T38" fmla="*/ 73 w 113"/>
                <a:gd name="T39" fmla="*/ 41 h 50"/>
                <a:gd name="T40" fmla="*/ 92 w 113"/>
                <a:gd name="T41" fmla="*/ 35 h 50"/>
                <a:gd name="T42" fmla="*/ 103 w 113"/>
                <a:gd name="T43" fmla="*/ 35 h 50"/>
                <a:gd name="T44" fmla="*/ 113 w 113"/>
                <a:gd name="T45" fmla="*/ 50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3" h="50">
                  <a:moveTo>
                    <a:pt x="113" y="50"/>
                  </a:moveTo>
                  <a:lnTo>
                    <a:pt x="111" y="33"/>
                  </a:lnTo>
                  <a:lnTo>
                    <a:pt x="103" y="14"/>
                  </a:lnTo>
                  <a:lnTo>
                    <a:pt x="99" y="28"/>
                  </a:lnTo>
                  <a:lnTo>
                    <a:pt x="92" y="12"/>
                  </a:lnTo>
                  <a:lnTo>
                    <a:pt x="81" y="3"/>
                  </a:lnTo>
                  <a:lnTo>
                    <a:pt x="87" y="18"/>
                  </a:lnTo>
                  <a:lnTo>
                    <a:pt x="63" y="4"/>
                  </a:lnTo>
                  <a:lnTo>
                    <a:pt x="37" y="0"/>
                  </a:lnTo>
                  <a:lnTo>
                    <a:pt x="50" y="6"/>
                  </a:lnTo>
                  <a:lnTo>
                    <a:pt x="0" y="1"/>
                  </a:lnTo>
                  <a:lnTo>
                    <a:pt x="34" y="13"/>
                  </a:lnTo>
                  <a:lnTo>
                    <a:pt x="14" y="14"/>
                  </a:lnTo>
                  <a:lnTo>
                    <a:pt x="56" y="18"/>
                  </a:lnTo>
                  <a:lnTo>
                    <a:pt x="25" y="28"/>
                  </a:lnTo>
                  <a:lnTo>
                    <a:pt x="59" y="25"/>
                  </a:lnTo>
                  <a:lnTo>
                    <a:pt x="69" y="26"/>
                  </a:lnTo>
                  <a:lnTo>
                    <a:pt x="52" y="32"/>
                  </a:lnTo>
                  <a:lnTo>
                    <a:pt x="81" y="31"/>
                  </a:lnTo>
                  <a:lnTo>
                    <a:pt x="73" y="41"/>
                  </a:lnTo>
                  <a:lnTo>
                    <a:pt x="92" y="35"/>
                  </a:lnTo>
                  <a:lnTo>
                    <a:pt x="103" y="35"/>
                  </a:lnTo>
                  <a:lnTo>
                    <a:pt x="113" y="50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16" name="Freeform 264"/>
            <p:cNvSpPr>
              <a:spLocks/>
            </p:cNvSpPr>
            <p:nvPr/>
          </p:nvSpPr>
          <p:spPr bwMode="auto">
            <a:xfrm>
              <a:off x="3898" y="4032"/>
              <a:ext cx="135" cy="66"/>
            </a:xfrm>
            <a:custGeom>
              <a:avLst/>
              <a:gdLst>
                <a:gd name="T0" fmla="*/ 135 w 135"/>
                <a:gd name="T1" fmla="*/ 66 h 66"/>
                <a:gd name="T2" fmla="*/ 133 w 135"/>
                <a:gd name="T3" fmla="*/ 44 h 66"/>
                <a:gd name="T4" fmla="*/ 124 w 135"/>
                <a:gd name="T5" fmla="*/ 19 h 66"/>
                <a:gd name="T6" fmla="*/ 118 w 135"/>
                <a:gd name="T7" fmla="*/ 38 h 66"/>
                <a:gd name="T8" fmla="*/ 108 w 135"/>
                <a:gd name="T9" fmla="*/ 16 h 66"/>
                <a:gd name="T10" fmla="*/ 97 w 135"/>
                <a:gd name="T11" fmla="*/ 4 h 66"/>
                <a:gd name="T12" fmla="*/ 104 w 135"/>
                <a:gd name="T13" fmla="*/ 24 h 66"/>
                <a:gd name="T14" fmla="*/ 75 w 135"/>
                <a:gd name="T15" fmla="*/ 5 h 66"/>
                <a:gd name="T16" fmla="*/ 45 w 135"/>
                <a:gd name="T17" fmla="*/ 0 h 66"/>
                <a:gd name="T18" fmla="*/ 59 w 135"/>
                <a:gd name="T19" fmla="*/ 8 h 66"/>
                <a:gd name="T20" fmla="*/ 0 w 135"/>
                <a:gd name="T21" fmla="*/ 1 h 66"/>
                <a:gd name="T22" fmla="*/ 40 w 135"/>
                <a:gd name="T23" fmla="*/ 17 h 66"/>
                <a:gd name="T24" fmla="*/ 16 w 135"/>
                <a:gd name="T25" fmla="*/ 19 h 66"/>
                <a:gd name="T26" fmla="*/ 66 w 135"/>
                <a:gd name="T27" fmla="*/ 24 h 66"/>
                <a:gd name="T28" fmla="*/ 31 w 135"/>
                <a:gd name="T29" fmla="*/ 38 h 66"/>
                <a:gd name="T30" fmla="*/ 71 w 135"/>
                <a:gd name="T31" fmla="*/ 33 h 66"/>
                <a:gd name="T32" fmla="*/ 83 w 135"/>
                <a:gd name="T33" fmla="*/ 35 h 66"/>
                <a:gd name="T34" fmla="*/ 62 w 135"/>
                <a:gd name="T35" fmla="*/ 42 h 66"/>
                <a:gd name="T36" fmla="*/ 97 w 135"/>
                <a:gd name="T37" fmla="*/ 41 h 66"/>
                <a:gd name="T38" fmla="*/ 87 w 135"/>
                <a:gd name="T39" fmla="*/ 54 h 66"/>
                <a:gd name="T40" fmla="*/ 108 w 135"/>
                <a:gd name="T41" fmla="*/ 47 h 66"/>
                <a:gd name="T42" fmla="*/ 124 w 135"/>
                <a:gd name="T43" fmla="*/ 47 h 66"/>
                <a:gd name="T44" fmla="*/ 135 w 135"/>
                <a:gd name="T45" fmla="*/ 66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5" h="66">
                  <a:moveTo>
                    <a:pt x="135" y="66"/>
                  </a:moveTo>
                  <a:lnTo>
                    <a:pt x="133" y="44"/>
                  </a:lnTo>
                  <a:lnTo>
                    <a:pt x="124" y="19"/>
                  </a:lnTo>
                  <a:lnTo>
                    <a:pt x="118" y="38"/>
                  </a:lnTo>
                  <a:lnTo>
                    <a:pt x="108" y="16"/>
                  </a:lnTo>
                  <a:lnTo>
                    <a:pt x="97" y="4"/>
                  </a:lnTo>
                  <a:lnTo>
                    <a:pt x="104" y="24"/>
                  </a:lnTo>
                  <a:lnTo>
                    <a:pt x="75" y="5"/>
                  </a:lnTo>
                  <a:lnTo>
                    <a:pt x="45" y="0"/>
                  </a:lnTo>
                  <a:lnTo>
                    <a:pt x="59" y="8"/>
                  </a:lnTo>
                  <a:lnTo>
                    <a:pt x="0" y="1"/>
                  </a:lnTo>
                  <a:lnTo>
                    <a:pt x="40" y="17"/>
                  </a:lnTo>
                  <a:lnTo>
                    <a:pt x="16" y="19"/>
                  </a:lnTo>
                  <a:lnTo>
                    <a:pt x="66" y="24"/>
                  </a:lnTo>
                  <a:lnTo>
                    <a:pt x="31" y="38"/>
                  </a:lnTo>
                  <a:lnTo>
                    <a:pt x="71" y="33"/>
                  </a:lnTo>
                  <a:lnTo>
                    <a:pt x="83" y="35"/>
                  </a:lnTo>
                  <a:lnTo>
                    <a:pt x="62" y="42"/>
                  </a:lnTo>
                  <a:lnTo>
                    <a:pt x="97" y="41"/>
                  </a:lnTo>
                  <a:lnTo>
                    <a:pt x="87" y="54"/>
                  </a:lnTo>
                  <a:lnTo>
                    <a:pt x="108" y="47"/>
                  </a:lnTo>
                  <a:lnTo>
                    <a:pt x="124" y="47"/>
                  </a:lnTo>
                  <a:lnTo>
                    <a:pt x="135" y="66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17" name="Freeform 265"/>
            <p:cNvSpPr>
              <a:spLocks/>
            </p:cNvSpPr>
            <p:nvPr/>
          </p:nvSpPr>
          <p:spPr bwMode="auto">
            <a:xfrm>
              <a:off x="3819" y="4141"/>
              <a:ext cx="219" cy="80"/>
            </a:xfrm>
            <a:custGeom>
              <a:avLst/>
              <a:gdLst>
                <a:gd name="T0" fmla="*/ 219 w 219"/>
                <a:gd name="T1" fmla="*/ 80 h 80"/>
                <a:gd name="T2" fmla="*/ 216 w 219"/>
                <a:gd name="T3" fmla="*/ 53 h 80"/>
                <a:gd name="T4" fmla="*/ 200 w 219"/>
                <a:gd name="T5" fmla="*/ 23 h 80"/>
                <a:gd name="T6" fmla="*/ 194 w 219"/>
                <a:gd name="T7" fmla="*/ 46 h 80"/>
                <a:gd name="T8" fmla="*/ 177 w 219"/>
                <a:gd name="T9" fmla="*/ 18 h 80"/>
                <a:gd name="T10" fmla="*/ 157 w 219"/>
                <a:gd name="T11" fmla="*/ 5 h 80"/>
                <a:gd name="T12" fmla="*/ 169 w 219"/>
                <a:gd name="T13" fmla="*/ 30 h 80"/>
                <a:gd name="T14" fmla="*/ 123 w 219"/>
                <a:gd name="T15" fmla="*/ 7 h 80"/>
                <a:gd name="T16" fmla="*/ 73 w 219"/>
                <a:gd name="T17" fmla="*/ 0 h 80"/>
                <a:gd name="T18" fmla="*/ 97 w 219"/>
                <a:gd name="T19" fmla="*/ 10 h 80"/>
                <a:gd name="T20" fmla="*/ 0 w 219"/>
                <a:gd name="T21" fmla="*/ 1 h 80"/>
                <a:gd name="T22" fmla="*/ 64 w 219"/>
                <a:gd name="T23" fmla="*/ 21 h 80"/>
                <a:gd name="T24" fmla="*/ 26 w 219"/>
                <a:gd name="T25" fmla="*/ 23 h 80"/>
                <a:gd name="T26" fmla="*/ 107 w 219"/>
                <a:gd name="T27" fmla="*/ 30 h 80"/>
                <a:gd name="T28" fmla="*/ 49 w 219"/>
                <a:gd name="T29" fmla="*/ 46 h 80"/>
                <a:gd name="T30" fmla="*/ 115 w 219"/>
                <a:gd name="T31" fmla="*/ 41 h 80"/>
                <a:gd name="T32" fmla="*/ 135 w 219"/>
                <a:gd name="T33" fmla="*/ 42 h 80"/>
                <a:gd name="T34" fmla="*/ 100 w 219"/>
                <a:gd name="T35" fmla="*/ 51 h 80"/>
                <a:gd name="T36" fmla="*/ 157 w 219"/>
                <a:gd name="T37" fmla="*/ 50 h 80"/>
                <a:gd name="T38" fmla="*/ 143 w 219"/>
                <a:gd name="T39" fmla="*/ 66 h 80"/>
                <a:gd name="T40" fmla="*/ 177 w 219"/>
                <a:gd name="T41" fmla="*/ 57 h 80"/>
                <a:gd name="T42" fmla="*/ 200 w 219"/>
                <a:gd name="T43" fmla="*/ 57 h 80"/>
                <a:gd name="T44" fmla="*/ 219 w 219"/>
                <a:gd name="T45" fmla="*/ 80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80">
                  <a:moveTo>
                    <a:pt x="219" y="80"/>
                  </a:moveTo>
                  <a:lnTo>
                    <a:pt x="216" y="53"/>
                  </a:lnTo>
                  <a:lnTo>
                    <a:pt x="200" y="23"/>
                  </a:lnTo>
                  <a:lnTo>
                    <a:pt x="194" y="46"/>
                  </a:lnTo>
                  <a:lnTo>
                    <a:pt x="177" y="18"/>
                  </a:lnTo>
                  <a:lnTo>
                    <a:pt x="157" y="5"/>
                  </a:lnTo>
                  <a:lnTo>
                    <a:pt x="169" y="30"/>
                  </a:lnTo>
                  <a:lnTo>
                    <a:pt x="123" y="7"/>
                  </a:lnTo>
                  <a:lnTo>
                    <a:pt x="73" y="0"/>
                  </a:lnTo>
                  <a:lnTo>
                    <a:pt x="97" y="10"/>
                  </a:lnTo>
                  <a:lnTo>
                    <a:pt x="0" y="1"/>
                  </a:lnTo>
                  <a:lnTo>
                    <a:pt x="64" y="21"/>
                  </a:lnTo>
                  <a:lnTo>
                    <a:pt x="26" y="23"/>
                  </a:lnTo>
                  <a:lnTo>
                    <a:pt x="107" y="30"/>
                  </a:lnTo>
                  <a:lnTo>
                    <a:pt x="49" y="46"/>
                  </a:lnTo>
                  <a:lnTo>
                    <a:pt x="115" y="41"/>
                  </a:lnTo>
                  <a:lnTo>
                    <a:pt x="135" y="42"/>
                  </a:lnTo>
                  <a:lnTo>
                    <a:pt x="100" y="51"/>
                  </a:lnTo>
                  <a:lnTo>
                    <a:pt x="157" y="50"/>
                  </a:lnTo>
                  <a:lnTo>
                    <a:pt x="143" y="66"/>
                  </a:lnTo>
                  <a:lnTo>
                    <a:pt x="177" y="57"/>
                  </a:lnTo>
                  <a:lnTo>
                    <a:pt x="200" y="57"/>
                  </a:lnTo>
                  <a:lnTo>
                    <a:pt x="219" y="80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18" name="Freeform 266"/>
            <p:cNvSpPr>
              <a:spLocks/>
            </p:cNvSpPr>
            <p:nvPr/>
          </p:nvSpPr>
          <p:spPr bwMode="auto">
            <a:xfrm>
              <a:off x="4037" y="4141"/>
              <a:ext cx="230" cy="77"/>
            </a:xfrm>
            <a:custGeom>
              <a:avLst/>
              <a:gdLst>
                <a:gd name="T0" fmla="*/ 0 w 230"/>
                <a:gd name="T1" fmla="*/ 77 h 77"/>
                <a:gd name="T2" fmla="*/ 3 w 230"/>
                <a:gd name="T3" fmla="*/ 51 h 77"/>
                <a:gd name="T4" fmla="*/ 19 w 230"/>
                <a:gd name="T5" fmla="*/ 22 h 77"/>
                <a:gd name="T6" fmla="*/ 26 w 230"/>
                <a:gd name="T7" fmla="*/ 44 h 77"/>
                <a:gd name="T8" fmla="*/ 44 w 230"/>
                <a:gd name="T9" fmla="*/ 18 h 77"/>
                <a:gd name="T10" fmla="*/ 64 w 230"/>
                <a:gd name="T11" fmla="*/ 4 h 77"/>
                <a:gd name="T12" fmla="*/ 51 w 230"/>
                <a:gd name="T13" fmla="*/ 29 h 77"/>
                <a:gd name="T14" fmla="*/ 99 w 230"/>
                <a:gd name="T15" fmla="*/ 6 h 77"/>
                <a:gd name="T16" fmla="*/ 152 w 230"/>
                <a:gd name="T17" fmla="*/ 0 h 77"/>
                <a:gd name="T18" fmla="*/ 127 w 230"/>
                <a:gd name="T19" fmla="*/ 9 h 77"/>
                <a:gd name="T20" fmla="*/ 230 w 230"/>
                <a:gd name="T21" fmla="*/ 1 h 77"/>
                <a:gd name="T22" fmla="*/ 161 w 230"/>
                <a:gd name="T23" fmla="*/ 20 h 77"/>
                <a:gd name="T24" fmla="*/ 201 w 230"/>
                <a:gd name="T25" fmla="*/ 22 h 77"/>
                <a:gd name="T26" fmla="*/ 117 w 230"/>
                <a:gd name="T27" fmla="*/ 29 h 77"/>
                <a:gd name="T28" fmla="*/ 177 w 230"/>
                <a:gd name="T29" fmla="*/ 44 h 77"/>
                <a:gd name="T30" fmla="*/ 109 w 230"/>
                <a:gd name="T31" fmla="*/ 39 h 77"/>
                <a:gd name="T32" fmla="*/ 88 w 230"/>
                <a:gd name="T33" fmla="*/ 41 h 77"/>
                <a:gd name="T34" fmla="*/ 124 w 230"/>
                <a:gd name="T35" fmla="*/ 50 h 77"/>
                <a:gd name="T36" fmla="*/ 64 w 230"/>
                <a:gd name="T37" fmla="*/ 48 h 77"/>
                <a:gd name="T38" fmla="*/ 79 w 230"/>
                <a:gd name="T39" fmla="*/ 63 h 77"/>
                <a:gd name="T40" fmla="*/ 44 w 230"/>
                <a:gd name="T41" fmla="*/ 55 h 77"/>
                <a:gd name="T42" fmla="*/ 19 w 230"/>
                <a:gd name="T43" fmla="*/ 55 h 77"/>
                <a:gd name="T44" fmla="*/ 0 w 230"/>
                <a:gd name="T45" fmla="*/ 77 h 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30" h="77">
                  <a:moveTo>
                    <a:pt x="0" y="77"/>
                  </a:moveTo>
                  <a:lnTo>
                    <a:pt x="3" y="51"/>
                  </a:lnTo>
                  <a:lnTo>
                    <a:pt x="19" y="22"/>
                  </a:lnTo>
                  <a:lnTo>
                    <a:pt x="26" y="44"/>
                  </a:lnTo>
                  <a:lnTo>
                    <a:pt x="44" y="18"/>
                  </a:lnTo>
                  <a:lnTo>
                    <a:pt x="64" y="4"/>
                  </a:lnTo>
                  <a:lnTo>
                    <a:pt x="51" y="29"/>
                  </a:lnTo>
                  <a:lnTo>
                    <a:pt x="99" y="6"/>
                  </a:lnTo>
                  <a:lnTo>
                    <a:pt x="152" y="0"/>
                  </a:lnTo>
                  <a:lnTo>
                    <a:pt x="127" y="9"/>
                  </a:lnTo>
                  <a:lnTo>
                    <a:pt x="230" y="1"/>
                  </a:lnTo>
                  <a:lnTo>
                    <a:pt x="161" y="20"/>
                  </a:lnTo>
                  <a:lnTo>
                    <a:pt x="201" y="22"/>
                  </a:lnTo>
                  <a:lnTo>
                    <a:pt x="117" y="29"/>
                  </a:lnTo>
                  <a:lnTo>
                    <a:pt x="177" y="44"/>
                  </a:lnTo>
                  <a:lnTo>
                    <a:pt x="109" y="39"/>
                  </a:lnTo>
                  <a:lnTo>
                    <a:pt x="88" y="41"/>
                  </a:lnTo>
                  <a:lnTo>
                    <a:pt x="124" y="50"/>
                  </a:lnTo>
                  <a:lnTo>
                    <a:pt x="64" y="48"/>
                  </a:lnTo>
                  <a:lnTo>
                    <a:pt x="79" y="63"/>
                  </a:lnTo>
                  <a:lnTo>
                    <a:pt x="44" y="55"/>
                  </a:lnTo>
                  <a:lnTo>
                    <a:pt x="19" y="55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19" name="Freeform 267"/>
            <p:cNvSpPr>
              <a:spLocks/>
            </p:cNvSpPr>
            <p:nvPr/>
          </p:nvSpPr>
          <p:spPr bwMode="auto">
            <a:xfrm>
              <a:off x="4032" y="4086"/>
              <a:ext cx="161" cy="79"/>
            </a:xfrm>
            <a:custGeom>
              <a:avLst/>
              <a:gdLst>
                <a:gd name="T0" fmla="*/ 0 w 161"/>
                <a:gd name="T1" fmla="*/ 79 h 79"/>
                <a:gd name="T2" fmla="*/ 2 w 161"/>
                <a:gd name="T3" fmla="*/ 52 h 79"/>
                <a:gd name="T4" fmla="*/ 14 w 161"/>
                <a:gd name="T5" fmla="*/ 23 h 79"/>
                <a:gd name="T6" fmla="*/ 19 w 161"/>
                <a:gd name="T7" fmla="*/ 45 h 79"/>
                <a:gd name="T8" fmla="*/ 31 w 161"/>
                <a:gd name="T9" fmla="*/ 19 h 79"/>
                <a:gd name="T10" fmla="*/ 46 w 161"/>
                <a:gd name="T11" fmla="*/ 5 h 79"/>
                <a:gd name="T12" fmla="*/ 36 w 161"/>
                <a:gd name="T13" fmla="*/ 29 h 79"/>
                <a:gd name="T14" fmla="*/ 70 w 161"/>
                <a:gd name="T15" fmla="*/ 7 h 79"/>
                <a:gd name="T16" fmla="*/ 108 w 161"/>
                <a:gd name="T17" fmla="*/ 0 h 79"/>
                <a:gd name="T18" fmla="*/ 90 w 161"/>
                <a:gd name="T19" fmla="*/ 10 h 79"/>
                <a:gd name="T20" fmla="*/ 161 w 161"/>
                <a:gd name="T21" fmla="*/ 2 h 79"/>
                <a:gd name="T22" fmla="*/ 114 w 161"/>
                <a:gd name="T23" fmla="*/ 21 h 79"/>
                <a:gd name="T24" fmla="*/ 142 w 161"/>
                <a:gd name="T25" fmla="*/ 23 h 79"/>
                <a:gd name="T26" fmla="*/ 83 w 161"/>
                <a:gd name="T27" fmla="*/ 29 h 79"/>
                <a:gd name="T28" fmla="*/ 125 w 161"/>
                <a:gd name="T29" fmla="*/ 45 h 79"/>
                <a:gd name="T30" fmla="*/ 77 w 161"/>
                <a:gd name="T31" fmla="*/ 40 h 79"/>
                <a:gd name="T32" fmla="*/ 62 w 161"/>
                <a:gd name="T33" fmla="*/ 42 h 79"/>
                <a:gd name="T34" fmla="*/ 88 w 161"/>
                <a:gd name="T35" fmla="*/ 51 h 79"/>
                <a:gd name="T36" fmla="*/ 46 w 161"/>
                <a:gd name="T37" fmla="*/ 49 h 79"/>
                <a:gd name="T38" fmla="*/ 56 w 161"/>
                <a:gd name="T39" fmla="*/ 64 h 79"/>
                <a:gd name="T40" fmla="*/ 31 w 161"/>
                <a:gd name="T41" fmla="*/ 56 h 79"/>
                <a:gd name="T42" fmla="*/ 14 w 161"/>
                <a:gd name="T43" fmla="*/ 56 h 79"/>
                <a:gd name="T44" fmla="*/ 0 w 161"/>
                <a:gd name="T45" fmla="*/ 79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1" h="79">
                  <a:moveTo>
                    <a:pt x="0" y="79"/>
                  </a:moveTo>
                  <a:lnTo>
                    <a:pt x="2" y="52"/>
                  </a:lnTo>
                  <a:lnTo>
                    <a:pt x="14" y="23"/>
                  </a:lnTo>
                  <a:lnTo>
                    <a:pt x="19" y="45"/>
                  </a:lnTo>
                  <a:lnTo>
                    <a:pt x="31" y="19"/>
                  </a:lnTo>
                  <a:lnTo>
                    <a:pt x="46" y="5"/>
                  </a:lnTo>
                  <a:lnTo>
                    <a:pt x="36" y="29"/>
                  </a:lnTo>
                  <a:lnTo>
                    <a:pt x="70" y="7"/>
                  </a:lnTo>
                  <a:lnTo>
                    <a:pt x="108" y="0"/>
                  </a:lnTo>
                  <a:lnTo>
                    <a:pt x="90" y="10"/>
                  </a:lnTo>
                  <a:lnTo>
                    <a:pt x="161" y="2"/>
                  </a:lnTo>
                  <a:lnTo>
                    <a:pt x="114" y="21"/>
                  </a:lnTo>
                  <a:lnTo>
                    <a:pt x="142" y="23"/>
                  </a:lnTo>
                  <a:lnTo>
                    <a:pt x="83" y="29"/>
                  </a:lnTo>
                  <a:lnTo>
                    <a:pt x="125" y="45"/>
                  </a:lnTo>
                  <a:lnTo>
                    <a:pt x="77" y="40"/>
                  </a:lnTo>
                  <a:lnTo>
                    <a:pt x="62" y="42"/>
                  </a:lnTo>
                  <a:lnTo>
                    <a:pt x="88" y="51"/>
                  </a:lnTo>
                  <a:lnTo>
                    <a:pt x="46" y="49"/>
                  </a:lnTo>
                  <a:lnTo>
                    <a:pt x="56" y="64"/>
                  </a:lnTo>
                  <a:lnTo>
                    <a:pt x="31" y="56"/>
                  </a:lnTo>
                  <a:lnTo>
                    <a:pt x="14" y="5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</p:grpSp>
      <p:pic>
        <p:nvPicPr>
          <p:cNvPr id="520" name="Picture 470" descr="Picture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262" y="4725928"/>
            <a:ext cx="1844738" cy="194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62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ttach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336801" y="457200"/>
            <a:ext cx="7759700" cy="254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CHÀO QUÝ THẦY CÔ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133600" y="4857750"/>
            <a:ext cx="6807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3300"/>
                </a:solidFill>
                <a:latin typeface="Times New Roman" pitchFamily="18" charset="0"/>
              </a:rPr>
              <a:t>     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</a:rPr>
              <a:t>Giáo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</a:rPr>
              <a:t>viên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</a:rPr>
              <a:t> : </a:t>
            </a:r>
            <a:r>
              <a:rPr lang="en-US" altLang="en-US" sz="2400" b="1" dirty="0" err="1" smtClean="0">
                <a:solidFill>
                  <a:srgbClr val="FF3300"/>
                </a:solidFill>
                <a:latin typeface="Times New Roman" pitchFamily="18" charset="0"/>
              </a:rPr>
              <a:t>Nguyễn</a:t>
            </a:r>
            <a:r>
              <a:rPr lang="en-US" altLang="en-US" sz="24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3300"/>
                </a:solidFill>
                <a:latin typeface="Times New Roman" pitchFamily="18" charset="0"/>
              </a:rPr>
              <a:t>Thị</a:t>
            </a:r>
            <a:r>
              <a:rPr lang="en-US" altLang="en-US" sz="24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3300"/>
                </a:solidFill>
                <a:latin typeface="Times New Roman" pitchFamily="18" charset="0"/>
              </a:rPr>
              <a:t>Thư</a:t>
            </a:r>
            <a:endParaRPr lang="en-US" altLang="en-US" sz="2400" b="1" dirty="0">
              <a:solidFill>
                <a:srgbClr val="FF3300"/>
              </a:solidFill>
              <a:latin typeface="Monotype Corsiva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</a:rPr>
              <a:t>      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</a:rPr>
              <a:t>Trường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</a:rPr>
              <a:t> : </a:t>
            </a:r>
            <a:r>
              <a:rPr lang="en-US" altLang="en-US" sz="2400" b="1" dirty="0" err="1" smtClean="0">
                <a:solidFill>
                  <a:srgbClr val="FF3300"/>
                </a:solidFill>
                <a:latin typeface="Times New Roman" pitchFamily="18" charset="0"/>
              </a:rPr>
              <a:t>Tiểu</a:t>
            </a:r>
            <a:r>
              <a:rPr lang="en-US" altLang="en-US" sz="24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3300"/>
                </a:solidFill>
                <a:latin typeface="Times New Roman" pitchFamily="18" charset="0"/>
              </a:rPr>
              <a:t>học</a:t>
            </a:r>
            <a:r>
              <a:rPr lang="en-US" altLang="en-US" sz="24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3300"/>
                </a:solidFill>
                <a:latin typeface="Times New Roman" pitchFamily="18" charset="0"/>
              </a:rPr>
              <a:t>Võ</a:t>
            </a:r>
            <a:r>
              <a:rPr lang="en-US" altLang="en-US" sz="2400" b="1" dirty="0" smtClean="0">
                <a:solidFill>
                  <a:srgbClr val="FF3300"/>
                </a:solidFill>
                <a:latin typeface="Times New Roman" pitchFamily="18" charset="0"/>
              </a:rPr>
              <a:t> Lao</a:t>
            </a:r>
            <a:endParaRPr lang="en-US" altLang="en-US" sz="2400" b="1" dirty="0">
              <a:solidFill>
                <a:srgbClr val="FF3300"/>
              </a:solidFill>
              <a:latin typeface="Monotype Corsiva" pitchFamily="66" charset="0"/>
            </a:endParaRPr>
          </a:p>
        </p:txBody>
      </p:sp>
      <p:sp>
        <p:nvSpPr>
          <p:cNvPr id="205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930401" y="2924175"/>
            <a:ext cx="80391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 DỰ </a:t>
            </a:r>
          </a:p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HỌC MĨ THUẬT LỚP 2</a:t>
            </a:r>
          </a:p>
        </p:txBody>
      </p:sp>
    </p:spTree>
    <p:extLst>
      <p:ext uri="{BB962C8B-B14F-4D97-AF65-F5344CB8AC3E}">
        <p14:creationId xmlns:p14="http://schemas.microsoft.com/office/powerpoint/2010/main" val="31847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</a:t>
            </a:r>
          </a:p>
        </p:txBody>
      </p:sp>
      <p:sp>
        <p:nvSpPr>
          <p:cNvPr id="9219" name="AutoShape 2" descr="Kết quả hình ảnh cho mọt so cach thuc hien lam bưu hinh anh bưu thiep ve ngay 20/11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220" name="Picture 5" descr="Kết quả hình ảnh cho hinh anh mau buu thiep ngay 20/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0338"/>
            <a:ext cx="5080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Kết quả hình ảnh cho hinh anh mau buu thiep ngay 20/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7938"/>
            <a:ext cx="6705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Kết quả hình ảnh cho hinh anh mau buu thiep ngay 20/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760788"/>
            <a:ext cx="5283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Kết quả hình ảnh cho hinh anh mau buu thiep ngay 20/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60788"/>
            <a:ext cx="508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msmobile.com.vn/upload_images/images/hinh-nen-powerpoint-cuc-de-thuong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8250" y="428625"/>
            <a:ext cx="1076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8250" y="1857375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71563"/>
            <a:ext cx="314325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1" y="1071562"/>
            <a:ext cx="3619500" cy="17145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919144"/>
            <a:ext cx="3333750" cy="18669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750" y="2868439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501" y="2857500"/>
            <a:ext cx="352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7251" y="2857500"/>
            <a:ext cx="3238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9" y="3571875"/>
            <a:ext cx="2735793" cy="20716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5109" y="5929312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6751" y="4071938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734061"/>
            <a:ext cx="3714753" cy="20523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2875" y="5887314"/>
            <a:ext cx="352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67750" y="3929063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734061"/>
            <a:ext cx="3333751" cy="215325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191501" y="6000750"/>
            <a:ext cx="352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vdoc.vn/data/image/2019/07/30/hoc-tap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18486" cy="69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1400" y="1101969"/>
            <a:ext cx="2274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3477" y="2086708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0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hamdo18.com/wp-content/uploads/2020/09/50-hinh-nen-powerpoint-dep-long-lanh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515815" y="2308913"/>
            <a:ext cx="10653789" cy="2474635"/>
          </a:xfrm>
        </p:spPr>
        <p:txBody>
          <a:bodyPr>
            <a:normAutofit/>
          </a:bodyPr>
          <a:lstStyle/>
          <a:p>
            <a:r>
              <a:rPr lang="en-US" alt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THẦY CÔ CỦA EM</a:t>
            </a:r>
            <a:endParaRPr lang="en-US" alt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2" descr="https://wall.vn/wp-content/uploads/2020/01/hinh-nen-powerpoint-de-thuon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38" y="-211016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1905" y="1886890"/>
            <a:ext cx="11768189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18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ctr">
              <a:lnSpc>
                <a:spcPts val="2518"/>
              </a:lnSpc>
            </a:pP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518"/>
              </a:lnSpc>
              <a:buFontTx/>
              <a:buChar char="-"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ts val="2518"/>
              </a:lnSpc>
              <a:buFontTx/>
              <a:buChar char="-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518"/>
              </a:lnSpc>
              <a:buFontTx/>
              <a:buChar char="-"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lnSpc>
                <a:spcPts val="2518"/>
              </a:lnSpc>
              <a:buFontTx/>
              <a:buChar char="-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518"/>
              </a:lnSpc>
              <a:buFontTx/>
              <a:buChar char="-"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ts val="2518"/>
              </a:lnSpc>
              <a:buFontTx/>
              <a:buChar char="-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18"/>
              </a:lnSpc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SPMT; </a:t>
            </a:r>
          </a:p>
          <a:p>
            <a:pPr marL="457200" indent="-457200">
              <a:lnSpc>
                <a:spcPts val="2518"/>
              </a:lnSpc>
              <a:buFontTx/>
              <a:buChar char="-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18"/>
              </a:lnSpc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535652" y="214313"/>
            <a:ext cx="11180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 THẦY CÔ CỦA EM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all.vn/wp-content/uploads/2020/01/hinh-nen-powerpoint-de-thuong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7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1" y="2855569"/>
            <a:ext cx="5029200" cy="3212122"/>
          </a:xfrm>
          <a:prstGeom prst="rect">
            <a:avLst/>
          </a:prstGeom>
        </p:spPr>
      </p:pic>
      <p:pic>
        <p:nvPicPr>
          <p:cNvPr id="4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4" b="877"/>
          <a:stretch>
            <a:fillRect/>
          </a:stretch>
        </p:blipFill>
        <p:spPr>
          <a:xfrm>
            <a:off x="6506308" y="3856892"/>
            <a:ext cx="4949824" cy="2485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06" y="785447"/>
            <a:ext cx="4949825" cy="2368060"/>
          </a:xfrm>
          <a:prstGeom prst="rect">
            <a:avLst/>
          </a:prstGeom>
        </p:spPr>
      </p:pic>
      <p:sp>
        <p:nvSpPr>
          <p:cNvPr id="8" name="TextBox 8"/>
          <p:cNvSpPr txBox="1">
            <a:spLocks noGrp="1"/>
          </p:cNvSpPr>
          <p:nvPr>
            <p:ph type="title"/>
          </p:nvPr>
        </p:nvSpPr>
        <p:spPr>
          <a:xfrm>
            <a:off x="398584" y="198396"/>
            <a:ext cx="7620001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13"/>
              </a:lnSpc>
              <a:spcBef>
                <a:spcPct val="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077" y="1655240"/>
            <a:ext cx="6119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9846" y="6307016"/>
            <a:ext cx="3092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1184" y="3332257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8774" y="639198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10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ân gian đông hồ"/>
          <p:cNvPicPr>
            <a:picLocks noChangeAspect="1"/>
          </p:cNvPicPr>
          <p:nvPr/>
        </p:nvPicPr>
        <p:blipFill>
          <a:blip r:embed="rId3"/>
          <a:srcRect l="11324" r="11055"/>
          <a:stretch>
            <a:fillRect/>
          </a:stretch>
        </p:blipFill>
        <p:spPr>
          <a:xfrm>
            <a:off x="4009292" y="1576787"/>
            <a:ext cx="3212123" cy="306397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72048" y="1627206"/>
            <a:ext cx="2672438" cy="2951049"/>
            <a:chOff x="51" y="0"/>
            <a:chExt cx="9000" cy="11234"/>
          </a:xfrm>
        </p:grpSpPr>
        <p:sp>
          <p:nvSpPr>
            <p:cNvPr id="9" name="Rectangles 8"/>
            <p:cNvSpPr/>
            <p:nvPr/>
          </p:nvSpPr>
          <p:spPr>
            <a:xfrm>
              <a:off x="51" y="0"/>
              <a:ext cx="9000" cy="10800"/>
            </a:xfrm>
            <a:prstGeom prst="rect">
              <a:avLst/>
            </a:prstGeom>
            <a:solidFill>
              <a:srgbClr val="FFFF00"/>
            </a:solidFill>
            <a:ln w="571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731" y="600"/>
              <a:ext cx="4440" cy="5040"/>
            </a:xfrm>
            <a:prstGeom prst="ellipse">
              <a:avLst/>
            </a:prstGeom>
            <a:solidFill>
              <a:srgbClr val="FF99FF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71" y="5400"/>
              <a:ext cx="8708" cy="5835"/>
            </a:xfrm>
            <a:custGeom>
              <a:avLst/>
              <a:gdLst/>
              <a:ahLst/>
              <a:cxnLst/>
              <a:rect l="0" t="0" r="0" b="0"/>
              <a:pathLst>
                <a:path w="3472" h="2365">
                  <a:moveTo>
                    <a:pt x="1284" y="73"/>
                  </a:moveTo>
                  <a:cubicBezTo>
                    <a:pt x="1317" y="169"/>
                    <a:pt x="1302" y="115"/>
                    <a:pt x="1276" y="337"/>
                  </a:cubicBezTo>
                  <a:cubicBezTo>
                    <a:pt x="1267" y="416"/>
                    <a:pt x="1105" y="475"/>
                    <a:pt x="1035" y="478"/>
                  </a:cubicBezTo>
                  <a:cubicBezTo>
                    <a:pt x="921" y="482"/>
                    <a:pt x="807" y="483"/>
                    <a:pt x="693" y="485"/>
                  </a:cubicBezTo>
                  <a:cubicBezTo>
                    <a:pt x="606" y="507"/>
                    <a:pt x="522" y="529"/>
                    <a:pt x="436" y="555"/>
                  </a:cubicBezTo>
                  <a:cubicBezTo>
                    <a:pt x="402" y="589"/>
                    <a:pt x="359" y="621"/>
                    <a:pt x="319" y="649"/>
                  </a:cubicBezTo>
                  <a:cubicBezTo>
                    <a:pt x="314" y="657"/>
                    <a:pt x="310" y="665"/>
                    <a:pt x="303" y="672"/>
                  </a:cubicBezTo>
                  <a:cubicBezTo>
                    <a:pt x="296" y="679"/>
                    <a:pt x="286" y="681"/>
                    <a:pt x="280" y="688"/>
                  </a:cubicBezTo>
                  <a:cubicBezTo>
                    <a:pt x="249" y="725"/>
                    <a:pt x="242" y="793"/>
                    <a:pt x="233" y="836"/>
                  </a:cubicBezTo>
                  <a:cubicBezTo>
                    <a:pt x="219" y="998"/>
                    <a:pt x="230" y="1189"/>
                    <a:pt x="140" y="1334"/>
                  </a:cubicBezTo>
                  <a:cubicBezTo>
                    <a:pt x="113" y="1464"/>
                    <a:pt x="73" y="1600"/>
                    <a:pt x="23" y="1723"/>
                  </a:cubicBezTo>
                  <a:cubicBezTo>
                    <a:pt x="26" y="1833"/>
                    <a:pt x="59" y="2059"/>
                    <a:pt x="0" y="2182"/>
                  </a:cubicBezTo>
                  <a:cubicBezTo>
                    <a:pt x="194" y="2249"/>
                    <a:pt x="227" y="2154"/>
                    <a:pt x="389" y="2136"/>
                  </a:cubicBezTo>
                  <a:cubicBezTo>
                    <a:pt x="436" y="2131"/>
                    <a:pt x="482" y="2126"/>
                    <a:pt x="529" y="2120"/>
                  </a:cubicBezTo>
                  <a:cubicBezTo>
                    <a:pt x="565" y="2115"/>
                    <a:pt x="602" y="2111"/>
                    <a:pt x="638" y="2104"/>
                  </a:cubicBezTo>
                  <a:cubicBezTo>
                    <a:pt x="680" y="2096"/>
                    <a:pt x="763" y="2073"/>
                    <a:pt x="763" y="2073"/>
                  </a:cubicBezTo>
                  <a:cubicBezTo>
                    <a:pt x="893" y="2079"/>
                    <a:pt x="930" y="2083"/>
                    <a:pt x="1035" y="2097"/>
                  </a:cubicBezTo>
                  <a:cubicBezTo>
                    <a:pt x="1163" y="2073"/>
                    <a:pt x="1287" y="2049"/>
                    <a:pt x="1416" y="2034"/>
                  </a:cubicBezTo>
                  <a:cubicBezTo>
                    <a:pt x="1524" y="1983"/>
                    <a:pt x="1633" y="1969"/>
                    <a:pt x="1751" y="1956"/>
                  </a:cubicBezTo>
                  <a:cubicBezTo>
                    <a:pt x="1746" y="1894"/>
                    <a:pt x="1745" y="1832"/>
                    <a:pt x="1736" y="1770"/>
                  </a:cubicBezTo>
                  <a:cubicBezTo>
                    <a:pt x="1732" y="1742"/>
                    <a:pt x="1664" y="1657"/>
                    <a:pt x="1642" y="1630"/>
                  </a:cubicBezTo>
                  <a:cubicBezTo>
                    <a:pt x="1627" y="1585"/>
                    <a:pt x="1584" y="1627"/>
                    <a:pt x="1549" y="1637"/>
                  </a:cubicBezTo>
                  <a:cubicBezTo>
                    <a:pt x="1465" y="1662"/>
                    <a:pt x="1372" y="1698"/>
                    <a:pt x="1284" y="1700"/>
                  </a:cubicBezTo>
                  <a:cubicBezTo>
                    <a:pt x="1095" y="1705"/>
                    <a:pt x="905" y="1705"/>
                    <a:pt x="716" y="1707"/>
                  </a:cubicBezTo>
                  <a:cubicBezTo>
                    <a:pt x="680" y="1712"/>
                    <a:pt x="643" y="1718"/>
                    <a:pt x="607" y="1723"/>
                  </a:cubicBezTo>
                  <a:cubicBezTo>
                    <a:pt x="589" y="1726"/>
                    <a:pt x="552" y="1731"/>
                    <a:pt x="552" y="1731"/>
                  </a:cubicBezTo>
                  <a:cubicBezTo>
                    <a:pt x="539" y="1726"/>
                    <a:pt x="516" y="1729"/>
                    <a:pt x="513" y="1715"/>
                  </a:cubicBezTo>
                  <a:cubicBezTo>
                    <a:pt x="504" y="1676"/>
                    <a:pt x="527" y="1637"/>
                    <a:pt x="537" y="1598"/>
                  </a:cubicBezTo>
                  <a:cubicBezTo>
                    <a:pt x="551" y="1544"/>
                    <a:pt x="560" y="1489"/>
                    <a:pt x="576" y="1435"/>
                  </a:cubicBezTo>
                  <a:cubicBezTo>
                    <a:pt x="594" y="1374"/>
                    <a:pt x="622" y="1318"/>
                    <a:pt x="638" y="1256"/>
                  </a:cubicBezTo>
                  <a:cubicBezTo>
                    <a:pt x="643" y="1334"/>
                    <a:pt x="652" y="1380"/>
                    <a:pt x="661" y="1451"/>
                  </a:cubicBezTo>
                  <a:cubicBezTo>
                    <a:pt x="656" y="1500"/>
                    <a:pt x="647" y="1549"/>
                    <a:pt x="646" y="1598"/>
                  </a:cubicBezTo>
                  <a:cubicBezTo>
                    <a:pt x="644" y="1667"/>
                    <a:pt x="658" y="1689"/>
                    <a:pt x="669" y="1746"/>
                  </a:cubicBezTo>
                  <a:cubicBezTo>
                    <a:pt x="685" y="1831"/>
                    <a:pt x="695" y="1917"/>
                    <a:pt x="708" y="2003"/>
                  </a:cubicBezTo>
                  <a:cubicBezTo>
                    <a:pt x="711" y="2068"/>
                    <a:pt x="699" y="2135"/>
                    <a:pt x="716" y="2198"/>
                  </a:cubicBezTo>
                  <a:cubicBezTo>
                    <a:pt x="720" y="2213"/>
                    <a:pt x="747" y="2205"/>
                    <a:pt x="763" y="2206"/>
                  </a:cubicBezTo>
                  <a:cubicBezTo>
                    <a:pt x="880" y="2210"/>
                    <a:pt x="996" y="2211"/>
                    <a:pt x="1113" y="2213"/>
                  </a:cubicBezTo>
                  <a:cubicBezTo>
                    <a:pt x="1481" y="2208"/>
                    <a:pt x="1898" y="2365"/>
                    <a:pt x="2218" y="2182"/>
                  </a:cubicBezTo>
                  <a:cubicBezTo>
                    <a:pt x="2268" y="2153"/>
                    <a:pt x="2210" y="2176"/>
                    <a:pt x="2296" y="2151"/>
                  </a:cubicBezTo>
                  <a:cubicBezTo>
                    <a:pt x="2363" y="2107"/>
                    <a:pt x="2324" y="2118"/>
                    <a:pt x="2413" y="2128"/>
                  </a:cubicBezTo>
                  <a:cubicBezTo>
                    <a:pt x="2411" y="2133"/>
                    <a:pt x="2393" y="2183"/>
                    <a:pt x="2382" y="2190"/>
                  </a:cubicBezTo>
                  <a:cubicBezTo>
                    <a:pt x="2368" y="2199"/>
                    <a:pt x="2335" y="2206"/>
                    <a:pt x="2335" y="2206"/>
                  </a:cubicBezTo>
                  <a:cubicBezTo>
                    <a:pt x="2282" y="2199"/>
                    <a:pt x="2214" y="2214"/>
                    <a:pt x="2179" y="2174"/>
                  </a:cubicBezTo>
                  <a:cubicBezTo>
                    <a:pt x="2173" y="2168"/>
                    <a:pt x="2195" y="2180"/>
                    <a:pt x="2203" y="2182"/>
                  </a:cubicBezTo>
                  <a:cubicBezTo>
                    <a:pt x="2216" y="2185"/>
                    <a:pt x="2228" y="2187"/>
                    <a:pt x="2241" y="2190"/>
                  </a:cubicBezTo>
                  <a:cubicBezTo>
                    <a:pt x="2314" y="2209"/>
                    <a:pt x="2194" y="2186"/>
                    <a:pt x="2312" y="2206"/>
                  </a:cubicBezTo>
                  <a:cubicBezTo>
                    <a:pt x="2455" y="2169"/>
                    <a:pt x="2458" y="2171"/>
                    <a:pt x="2662" y="2159"/>
                  </a:cubicBezTo>
                  <a:cubicBezTo>
                    <a:pt x="2735" y="2108"/>
                    <a:pt x="2672" y="1990"/>
                    <a:pt x="2638" y="1925"/>
                  </a:cubicBezTo>
                  <a:cubicBezTo>
                    <a:pt x="2610" y="1810"/>
                    <a:pt x="2575" y="1698"/>
                    <a:pt x="2545" y="1583"/>
                  </a:cubicBezTo>
                  <a:cubicBezTo>
                    <a:pt x="2540" y="1521"/>
                    <a:pt x="2538" y="1458"/>
                    <a:pt x="2529" y="1396"/>
                  </a:cubicBezTo>
                  <a:cubicBezTo>
                    <a:pt x="2528" y="1387"/>
                    <a:pt x="2510" y="1381"/>
                    <a:pt x="2514" y="1373"/>
                  </a:cubicBezTo>
                  <a:cubicBezTo>
                    <a:pt x="2518" y="1366"/>
                    <a:pt x="2529" y="1378"/>
                    <a:pt x="2537" y="1380"/>
                  </a:cubicBezTo>
                  <a:cubicBezTo>
                    <a:pt x="2553" y="1427"/>
                    <a:pt x="2586" y="1475"/>
                    <a:pt x="2607" y="1521"/>
                  </a:cubicBezTo>
                  <a:cubicBezTo>
                    <a:pt x="2620" y="1550"/>
                    <a:pt x="2629" y="1583"/>
                    <a:pt x="2638" y="1614"/>
                  </a:cubicBezTo>
                  <a:cubicBezTo>
                    <a:pt x="2647" y="1645"/>
                    <a:pt x="2685" y="1684"/>
                    <a:pt x="2709" y="1707"/>
                  </a:cubicBezTo>
                  <a:cubicBezTo>
                    <a:pt x="2721" y="1750"/>
                    <a:pt x="2765" y="1792"/>
                    <a:pt x="2802" y="1816"/>
                  </a:cubicBezTo>
                  <a:cubicBezTo>
                    <a:pt x="2818" y="1865"/>
                    <a:pt x="2836" y="1910"/>
                    <a:pt x="2856" y="1956"/>
                  </a:cubicBezTo>
                  <a:cubicBezTo>
                    <a:pt x="2871" y="1989"/>
                    <a:pt x="2871" y="2027"/>
                    <a:pt x="2911" y="2042"/>
                  </a:cubicBezTo>
                  <a:cubicBezTo>
                    <a:pt x="2923" y="2047"/>
                    <a:pt x="2937" y="2047"/>
                    <a:pt x="2950" y="2050"/>
                  </a:cubicBezTo>
                  <a:cubicBezTo>
                    <a:pt x="2999" y="2074"/>
                    <a:pt x="3049" y="2095"/>
                    <a:pt x="3098" y="2120"/>
                  </a:cubicBezTo>
                  <a:cubicBezTo>
                    <a:pt x="3116" y="2176"/>
                    <a:pt x="3099" y="2158"/>
                    <a:pt x="3137" y="2182"/>
                  </a:cubicBezTo>
                  <a:cubicBezTo>
                    <a:pt x="3191" y="2146"/>
                    <a:pt x="3167" y="2161"/>
                    <a:pt x="3207" y="2136"/>
                  </a:cubicBezTo>
                  <a:cubicBezTo>
                    <a:pt x="3220" y="2141"/>
                    <a:pt x="3246" y="2137"/>
                    <a:pt x="3246" y="2151"/>
                  </a:cubicBezTo>
                  <a:cubicBezTo>
                    <a:pt x="3246" y="2157"/>
                    <a:pt x="3193" y="2171"/>
                    <a:pt x="3183" y="2174"/>
                  </a:cubicBezTo>
                  <a:cubicBezTo>
                    <a:pt x="3173" y="2182"/>
                    <a:pt x="3165" y="2198"/>
                    <a:pt x="3152" y="2198"/>
                  </a:cubicBezTo>
                  <a:cubicBezTo>
                    <a:pt x="3144" y="2198"/>
                    <a:pt x="3152" y="2176"/>
                    <a:pt x="3160" y="2174"/>
                  </a:cubicBezTo>
                  <a:cubicBezTo>
                    <a:pt x="3223" y="2156"/>
                    <a:pt x="3290" y="2159"/>
                    <a:pt x="3355" y="2151"/>
                  </a:cubicBezTo>
                  <a:cubicBezTo>
                    <a:pt x="3393" y="2159"/>
                    <a:pt x="3424" y="2171"/>
                    <a:pt x="3464" y="2143"/>
                  </a:cubicBezTo>
                  <a:cubicBezTo>
                    <a:pt x="3472" y="2138"/>
                    <a:pt x="3455" y="2127"/>
                    <a:pt x="3448" y="2120"/>
                  </a:cubicBezTo>
                  <a:cubicBezTo>
                    <a:pt x="3439" y="2111"/>
                    <a:pt x="3427" y="2105"/>
                    <a:pt x="3417" y="2097"/>
                  </a:cubicBezTo>
                  <a:cubicBezTo>
                    <a:pt x="3381" y="2042"/>
                    <a:pt x="3402" y="2060"/>
                    <a:pt x="3362" y="2034"/>
                  </a:cubicBezTo>
                  <a:cubicBezTo>
                    <a:pt x="3345" y="1998"/>
                    <a:pt x="3323" y="1966"/>
                    <a:pt x="3300" y="1933"/>
                  </a:cubicBezTo>
                  <a:cubicBezTo>
                    <a:pt x="3291" y="1896"/>
                    <a:pt x="3276" y="1861"/>
                    <a:pt x="3269" y="1824"/>
                  </a:cubicBezTo>
                  <a:cubicBezTo>
                    <a:pt x="3249" y="1713"/>
                    <a:pt x="3257" y="1695"/>
                    <a:pt x="3214" y="1606"/>
                  </a:cubicBezTo>
                  <a:cubicBezTo>
                    <a:pt x="3201" y="1580"/>
                    <a:pt x="3193" y="1578"/>
                    <a:pt x="3168" y="1560"/>
                  </a:cubicBezTo>
                  <a:cubicBezTo>
                    <a:pt x="3153" y="1549"/>
                    <a:pt x="3121" y="1528"/>
                    <a:pt x="3121" y="1528"/>
                  </a:cubicBezTo>
                  <a:cubicBezTo>
                    <a:pt x="3105" y="1481"/>
                    <a:pt x="3066" y="1455"/>
                    <a:pt x="3051" y="1404"/>
                  </a:cubicBezTo>
                  <a:cubicBezTo>
                    <a:pt x="3015" y="1281"/>
                    <a:pt x="2978" y="1158"/>
                    <a:pt x="2934" y="1038"/>
                  </a:cubicBezTo>
                  <a:cubicBezTo>
                    <a:pt x="2911" y="976"/>
                    <a:pt x="2929" y="1035"/>
                    <a:pt x="2903" y="984"/>
                  </a:cubicBezTo>
                  <a:cubicBezTo>
                    <a:pt x="2887" y="952"/>
                    <a:pt x="2857" y="843"/>
                    <a:pt x="2856" y="836"/>
                  </a:cubicBezTo>
                  <a:cubicBezTo>
                    <a:pt x="2834" y="734"/>
                    <a:pt x="2848" y="789"/>
                    <a:pt x="2810" y="672"/>
                  </a:cubicBezTo>
                  <a:cubicBezTo>
                    <a:pt x="2795" y="625"/>
                    <a:pt x="2785" y="554"/>
                    <a:pt x="2747" y="516"/>
                  </a:cubicBezTo>
                  <a:cubicBezTo>
                    <a:pt x="2732" y="501"/>
                    <a:pt x="2710" y="497"/>
                    <a:pt x="2693" y="485"/>
                  </a:cubicBezTo>
                  <a:cubicBezTo>
                    <a:pt x="2663" y="428"/>
                    <a:pt x="2563" y="413"/>
                    <a:pt x="2506" y="408"/>
                  </a:cubicBezTo>
                  <a:cubicBezTo>
                    <a:pt x="2378" y="396"/>
                    <a:pt x="2252" y="383"/>
                    <a:pt x="2125" y="361"/>
                  </a:cubicBezTo>
                  <a:cubicBezTo>
                    <a:pt x="2112" y="351"/>
                    <a:pt x="2102" y="336"/>
                    <a:pt x="2086" y="330"/>
                  </a:cubicBezTo>
                  <a:cubicBezTo>
                    <a:pt x="2078" y="327"/>
                    <a:pt x="2070" y="338"/>
                    <a:pt x="2062" y="337"/>
                  </a:cubicBezTo>
                  <a:cubicBezTo>
                    <a:pt x="2044" y="335"/>
                    <a:pt x="1980" y="312"/>
                    <a:pt x="1961" y="306"/>
                  </a:cubicBezTo>
                  <a:cubicBezTo>
                    <a:pt x="1914" y="233"/>
                    <a:pt x="1962" y="316"/>
                    <a:pt x="1930" y="120"/>
                  </a:cubicBezTo>
                  <a:cubicBezTo>
                    <a:pt x="1925" y="92"/>
                    <a:pt x="1883" y="49"/>
                    <a:pt x="1883" y="49"/>
                  </a:cubicBezTo>
                  <a:cubicBezTo>
                    <a:pt x="1900" y="0"/>
                    <a:pt x="1906" y="48"/>
                    <a:pt x="1922" y="73"/>
                  </a:cubicBezTo>
                  <a:cubicBezTo>
                    <a:pt x="1925" y="83"/>
                    <a:pt x="1939" y="110"/>
                    <a:pt x="1930" y="104"/>
                  </a:cubicBezTo>
                  <a:cubicBezTo>
                    <a:pt x="1915" y="93"/>
                    <a:pt x="1914" y="68"/>
                    <a:pt x="1899" y="57"/>
                  </a:cubicBezTo>
                  <a:cubicBezTo>
                    <a:pt x="1861" y="29"/>
                    <a:pt x="1880" y="38"/>
                    <a:pt x="1845" y="26"/>
                  </a:cubicBezTo>
                  <a:cubicBezTo>
                    <a:pt x="1820" y="62"/>
                    <a:pt x="1794" y="56"/>
                    <a:pt x="1751" y="65"/>
                  </a:cubicBezTo>
                  <a:cubicBezTo>
                    <a:pt x="1566" y="103"/>
                    <a:pt x="1510" y="91"/>
                    <a:pt x="1284" y="73"/>
                  </a:cubicBez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171" y="5520"/>
              <a:ext cx="1883" cy="1010"/>
            </a:xfrm>
            <a:custGeom>
              <a:avLst/>
              <a:gdLst/>
              <a:ahLst/>
              <a:cxnLst/>
              <a:rect l="0" t="0" r="0" b="0"/>
              <a:pathLst>
                <a:path w="753" h="404">
                  <a:moveTo>
                    <a:pt x="76" y="46"/>
                  </a:moveTo>
                  <a:cubicBezTo>
                    <a:pt x="111" y="22"/>
                    <a:pt x="135" y="39"/>
                    <a:pt x="177" y="46"/>
                  </a:cubicBezTo>
                  <a:cubicBezTo>
                    <a:pt x="296" y="65"/>
                    <a:pt x="243" y="52"/>
                    <a:pt x="309" y="69"/>
                  </a:cubicBezTo>
                  <a:cubicBezTo>
                    <a:pt x="326" y="80"/>
                    <a:pt x="347" y="82"/>
                    <a:pt x="364" y="93"/>
                  </a:cubicBezTo>
                  <a:cubicBezTo>
                    <a:pt x="378" y="102"/>
                    <a:pt x="381" y="126"/>
                    <a:pt x="387" y="139"/>
                  </a:cubicBezTo>
                  <a:cubicBezTo>
                    <a:pt x="399" y="166"/>
                    <a:pt x="408" y="189"/>
                    <a:pt x="418" y="217"/>
                  </a:cubicBezTo>
                  <a:cubicBezTo>
                    <a:pt x="413" y="225"/>
                    <a:pt x="405" y="231"/>
                    <a:pt x="403" y="240"/>
                  </a:cubicBezTo>
                  <a:cubicBezTo>
                    <a:pt x="402" y="244"/>
                    <a:pt x="417" y="283"/>
                    <a:pt x="418" y="287"/>
                  </a:cubicBezTo>
                  <a:cubicBezTo>
                    <a:pt x="427" y="322"/>
                    <a:pt x="429" y="351"/>
                    <a:pt x="434" y="388"/>
                  </a:cubicBezTo>
                  <a:cubicBezTo>
                    <a:pt x="445" y="340"/>
                    <a:pt x="457" y="294"/>
                    <a:pt x="473" y="248"/>
                  </a:cubicBezTo>
                  <a:cubicBezTo>
                    <a:pt x="476" y="239"/>
                    <a:pt x="484" y="233"/>
                    <a:pt x="488" y="225"/>
                  </a:cubicBezTo>
                  <a:cubicBezTo>
                    <a:pt x="493" y="214"/>
                    <a:pt x="501" y="180"/>
                    <a:pt x="504" y="170"/>
                  </a:cubicBezTo>
                  <a:cubicBezTo>
                    <a:pt x="497" y="134"/>
                    <a:pt x="470" y="87"/>
                    <a:pt x="496" y="61"/>
                  </a:cubicBezTo>
                  <a:cubicBezTo>
                    <a:pt x="509" y="48"/>
                    <a:pt x="543" y="30"/>
                    <a:pt x="543" y="30"/>
                  </a:cubicBezTo>
                  <a:cubicBezTo>
                    <a:pt x="568" y="31"/>
                    <a:pt x="682" y="0"/>
                    <a:pt x="698" y="61"/>
                  </a:cubicBezTo>
                  <a:cubicBezTo>
                    <a:pt x="712" y="115"/>
                    <a:pt x="712" y="178"/>
                    <a:pt x="722" y="233"/>
                  </a:cubicBezTo>
                  <a:cubicBezTo>
                    <a:pt x="726" y="257"/>
                    <a:pt x="737" y="280"/>
                    <a:pt x="745" y="303"/>
                  </a:cubicBezTo>
                  <a:cubicBezTo>
                    <a:pt x="748" y="311"/>
                    <a:pt x="753" y="326"/>
                    <a:pt x="753" y="326"/>
                  </a:cubicBezTo>
                  <a:cubicBezTo>
                    <a:pt x="736" y="332"/>
                    <a:pt x="723" y="344"/>
                    <a:pt x="706" y="349"/>
                  </a:cubicBezTo>
                  <a:cubicBezTo>
                    <a:pt x="599" y="378"/>
                    <a:pt x="485" y="369"/>
                    <a:pt x="379" y="404"/>
                  </a:cubicBezTo>
                  <a:cubicBezTo>
                    <a:pt x="280" y="399"/>
                    <a:pt x="182" y="390"/>
                    <a:pt x="83" y="388"/>
                  </a:cubicBezTo>
                  <a:cubicBezTo>
                    <a:pt x="75" y="388"/>
                    <a:pt x="68" y="399"/>
                    <a:pt x="60" y="396"/>
                  </a:cubicBezTo>
                  <a:cubicBezTo>
                    <a:pt x="42" y="390"/>
                    <a:pt x="13" y="365"/>
                    <a:pt x="13" y="365"/>
                  </a:cubicBezTo>
                  <a:cubicBezTo>
                    <a:pt x="0" y="323"/>
                    <a:pt x="20" y="294"/>
                    <a:pt x="37" y="256"/>
                  </a:cubicBezTo>
                  <a:cubicBezTo>
                    <a:pt x="63" y="198"/>
                    <a:pt x="75" y="130"/>
                    <a:pt x="91" y="69"/>
                  </a:cubicBezTo>
                  <a:cubicBezTo>
                    <a:pt x="66" y="44"/>
                    <a:pt x="57" y="46"/>
                    <a:pt x="76" y="46"/>
                  </a:cubicBezTo>
                  <a:close/>
                </a:path>
              </a:pathLst>
            </a:custGeom>
            <a:solidFill>
              <a:srgbClr val="1BC32B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31" y="8640"/>
              <a:ext cx="1525" cy="1458"/>
            </a:xfrm>
            <a:custGeom>
              <a:avLst/>
              <a:gdLst/>
              <a:ahLst/>
              <a:cxnLst/>
              <a:rect l="0" t="0" r="0" b="0"/>
              <a:pathLst>
                <a:path w="610" h="583">
                  <a:moveTo>
                    <a:pt x="25" y="326"/>
                  </a:moveTo>
                  <a:cubicBezTo>
                    <a:pt x="53" y="307"/>
                    <a:pt x="59" y="282"/>
                    <a:pt x="87" y="263"/>
                  </a:cubicBezTo>
                  <a:cubicBezTo>
                    <a:pt x="116" y="181"/>
                    <a:pt x="68" y="303"/>
                    <a:pt x="119" y="225"/>
                  </a:cubicBezTo>
                  <a:cubicBezTo>
                    <a:pt x="159" y="164"/>
                    <a:pt x="90" y="215"/>
                    <a:pt x="150" y="178"/>
                  </a:cubicBezTo>
                  <a:cubicBezTo>
                    <a:pt x="161" y="129"/>
                    <a:pt x="148" y="153"/>
                    <a:pt x="204" y="116"/>
                  </a:cubicBezTo>
                  <a:cubicBezTo>
                    <a:pt x="212" y="111"/>
                    <a:pt x="228" y="100"/>
                    <a:pt x="228" y="100"/>
                  </a:cubicBezTo>
                  <a:cubicBezTo>
                    <a:pt x="238" y="79"/>
                    <a:pt x="248" y="54"/>
                    <a:pt x="266" y="38"/>
                  </a:cubicBezTo>
                  <a:cubicBezTo>
                    <a:pt x="280" y="26"/>
                    <a:pt x="313" y="7"/>
                    <a:pt x="313" y="7"/>
                  </a:cubicBezTo>
                  <a:cubicBezTo>
                    <a:pt x="342" y="9"/>
                    <a:pt x="374" y="0"/>
                    <a:pt x="399" y="14"/>
                  </a:cubicBezTo>
                  <a:cubicBezTo>
                    <a:pt x="409" y="20"/>
                    <a:pt x="389" y="35"/>
                    <a:pt x="383" y="45"/>
                  </a:cubicBezTo>
                  <a:cubicBezTo>
                    <a:pt x="363" y="80"/>
                    <a:pt x="342" y="113"/>
                    <a:pt x="321" y="147"/>
                  </a:cubicBezTo>
                  <a:cubicBezTo>
                    <a:pt x="360" y="173"/>
                    <a:pt x="331" y="165"/>
                    <a:pt x="360" y="131"/>
                  </a:cubicBezTo>
                  <a:cubicBezTo>
                    <a:pt x="366" y="124"/>
                    <a:pt x="375" y="121"/>
                    <a:pt x="383" y="116"/>
                  </a:cubicBezTo>
                  <a:cubicBezTo>
                    <a:pt x="395" y="70"/>
                    <a:pt x="380" y="56"/>
                    <a:pt x="430" y="69"/>
                  </a:cubicBezTo>
                  <a:cubicBezTo>
                    <a:pt x="477" y="116"/>
                    <a:pt x="457" y="161"/>
                    <a:pt x="430" y="217"/>
                  </a:cubicBezTo>
                  <a:cubicBezTo>
                    <a:pt x="439" y="171"/>
                    <a:pt x="443" y="143"/>
                    <a:pt x="484" y="116"/>
                  </a:cubicBezTo>
                  <a:cubicBezTo>
                    <a:pt x="502" y="118"/>
                    <a:pt x="523" y="113"/>
                    <a:pt x="539" y="123"/>
                  </a:cubicBezTo>
                  <a:cubicBezTo>
                    <a:pt x="548" y="129"/>
                    <a:pt x="548" y="143"/>
                    <a:pt x="547" y="154"/>
                  </a:cubicBezTo>
                  <a:cubicBezTo>
                    <a:pt x="540" y="257"/>
                    <a:pt x="527" y="252"/>
                    <a:pt x="469" y="310"/>
                  </a:cubicBezTo>
                  <a:cubicBezTo>
                    <a:pt x="492" y="221"/>
                    <a:pt x="457" y="328"/>
                    <a:pt x="500" y="263"/>
                  </a:cubicBezTo>
                  <a:cubicBezTo>
                    <a:pt x="536" y="209"/>
                    <a:pt x="472" y="250"/>
                    <a:pt x="539" y="217"/>
                  </a:cubicBezTo>
                  <a:cubicBezTo>
                    <a:pt x="577" y="230"/>
                    <a:pt x="578" y="248"/>
                    <a:pt x="586" y="287"/>
                  </a:cubicBezTo>
                  <a:cubicBezTo>
                    <a:pt x="570" y="358"/>
                    <a:pt x="578" y="364"/>
                    <a:pt x="516" y="380"/>
                  </a:cubicBezTo>
                  <a:cubicBezTo>
                    <a:pt x="529" y="336"/>
                    <a:pt x="553" y="341"/>
                    <a:pt x="593" y="349"/>
                  </a:cubicBezTo>
                  <a:cubicBezTo>
                    <a:pt x="598" y="357"/>
                    <a:pt x="607" y="363"/>
                    <a:pt x="609" y="372"/>
                  </a:cubicBezTo>
                  <a:cubicBezTo>
                    <a:pt x="610" y="379"/>
                    <a:pt x="587" y="426"/>
                    <a:pt x="586" y="427"/>
                  </a:cubicBezTo>
                  <a:cubicBezTo>
                    <a:pt x="573" y="437"/>
                    <a:pt x="555" y="437"/>
                    <a:pt x="539" y="442"/>
                  </a:cubicBezTo>
                  <a:cubicBezTo>
                    <a:pt x="523" y="447"/>
                    <a:pt x="492" y="458"/>
                    <a:pt x="492" y="458"/>
                  </a:cubicBezTo>
                  <a:cubicBezTo>
                    <a:pt x="425" y="504"/>
                    <a:pt x="344" y="530"/>
                    <a:pt x="266" y="551"/>
                  </a:cubicBezTo>
                  <a:cubicBezTo>
                    <a:pt x="256" y="554"/>
                    <a:pt x="245" y="556"/>
                    <a:pt x="235" y="559"/>
                  </a:cubicBezTo>
                  <a:cubicBezTo>
                    <a:pt x="227" y="561"/>
                    <a:pt x="220" y="565"/>
                    <a:pt x="212" y="567"/>
                  </a:cubicBezTo>
                  <a:cubicBezTo>
                    <a:pt x="191" y="573"/>
                    <a:pt x="150" y="583"/>
                    <a:pt x="150" y="583"/>
                  </a:cubicBezTo>
                  <a:cubicBezTo>
                    <a:pt x="133" y="533"/>
                    <a:pt x="105" y="496"/>
                    <a:pt x="64" y="466"/>
                  </a:cubicBezTo>
                  <a:cubicBezTo>
                    <a:pt x="54" y="450"/>
                    <a:pt x="43" y="435"/>
                    <a:pt x="33" y="419"/>
                  </a:cubicBezTo>
                  <a:cubicBezTo>
                    <a:pt x="28" y="411"/>
                    <a:pt x="17" y="396"/>
                    <a:pt x="17" y="396"/>
                  </a:cubicBezTo>
                  <a:cubicBezTo>
                    <a:pt x="12" y="375"/>
                    <a:pt x="0" y="354"/>
                    <a:pt x="2" y="333"/>
                  </a:cubicBezTo>
                  <a:cubicBezTo>
                    <a:pt x="3" y="325"/>
                    <a:pt x="25" y="326"/>
                    <a:pt x="25" y="326"/>
                  </a:cubicBezTo>
                  <a:close/>
                </a:path>
              </a:pathLst>
            </a:custGeom>
            <a:solidFill>
              <a:srgbClr val="FF99FF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879" y="7020"/>
              <a:ext cx="2627" cy="1933"/>
            </a:xfrm>
            <a:custGeom>
              <a:avLst/>
              <a:gdLst/>
              <a:ahLst/>
              <a:cxnLst/>
              <a:rect l="0" t="0" r="0" b="0"/>
              <a:pathLst>
                <a:path w="1051" h="773">
                  <a:moveTo>
                    <a:pt x="498" y="749"/>
                  </a:moveTo>
                  <a:cubicBezTo>
                    <a:pt x="505" y="720"/>
                    <a:pt x="514" y="693"/>
                    <a:pt x="521" y="664"/>
                  </a:cubicBezTo>
                  <a:cubicBezTo>
                    <a:pt x="474" y="564"/>
                    <a:pt x="370" y="477"/>
                    <a:pt x="280" y="414"/>
                  </a:cubicBezTo>
                  <a:cubicBezTo>
                    <a:pt x="181" y="429"/>
                    <a:pt x="260" y="414"/>
                    <a:pt x="202" y="430"/>
                  </a:cubicBezTo>
                  <a:cubicBezTo>
                    <a:pt x="181" y="436"/>
                    <a:pt x="140" y="446"/>
                    <a:pt x="140" y="446"/>
                  </a:cubicBezTo>
                  <a:cubicBezTo>
                    <a:pt x="112" y="464"/>
                    <a:pt x="89" y="488"/>
                    <a:pt x="62" y="508"/>
                  </a:cubicBezTo>
                  <a:cubicBezTo>
                    <a:pt x="42" y="522"/>
                    <a:pt x="0" y="547"/>
                    <a:pt x="0" y="547"/>
                  </a:cubicBezTo>
                  <a:cubicBezTo>
                    <a:pt x="13" y="498"/>
                    <a:pt x="41" y="419"/>
                    <a:pt x="78" y="383"/>
                  </a:cubicBezTo>
                  <a:cubicBezTo>
                    <a:pt x="101" y="361"/>
                    <a:pt x="136" y="354"/>
                    <a:pt x="163" y="337"/>
                  </a:cubicBezTo>
                  <a:cubicBezTo>
                    <a:pt x="263" y="342"/>
                    <a:pt x="276" y="341"/>
                    <a:pt x="350" y="360"/>
                  </a:cubicBezTo>
                  <a:cubicBezTo>
                    <a:pt x="358" y="365"/>
                    <a:pt x="366" y="369"/>
                    <a:pt x="373" y="376"/>
                  </a:cubicBezTo>
                  <a:cubicBezTo>
                    <a:pt x="380" y="383"/>
                    <a:pt x="382" y="393"/>
                    <a:pt x="389" y="399"/>
                  </a:cubicBezTo>
                  <a:cubicBezTo>
                    <a:pt x="403" y="411"/>
                    <a:pt x="423" y="417"/>
                    <a:pt x="436" y="430"/>
                  </a:cubicBezTo>
                  <a:cubicBezTo>
                    <a:pt x="466" y="461"/>
                    <a:pt x="491" y="493"/>
                    <a:pt x="521" y="523"/>
                  </a:cubicBezTo>
                  <a:cubicBezTo>
                    <a:pt x="530" y="549"/>
                    <a:pt x="544" y="568"/>
                    <a:pt x="552" y="594"/>
                  </a:cubicBezTo>
                  <a:cubicBezTo>
                    <a:pt x="560" y="586"/>
                    <a:pt x="570" y="579"/>
                    <a:pt x="576" y="570"/>
                  </a:cubicBezTo>
                  <a:cubicBezTo>
                    <a:pt x="585" y="556"/>
                    <a:pt x="581" y="536"/>
                    <a:pt x="591" y="523"/>
                  </a:cubicBezTo>
                  <a:cubicBezTo>
                    <a:pt x="611" y="498"/>
                    <a:pt x="685" y="466"/>
                    <a:pt x="716" y="446"/>
                  </a:cubicBezTo>
                  <a:cubicBezTo>
                    <a:pt x="778" y="448"/>
                    <a:pt x="841" y="447"/>
                    <a:pt x="903" y="453"/>
                  </a:cubicBezTo>
                  <a:cubicBezTo>
                    <a:pt x="937" y="456"/>
                    <a:pt x="971" y="482"/>
                    <a:pt x="1004" y="492"/>
                  </a:cubicBezTo>
                  <a:cubicBezTo>
                    <a:pt x="1019" y="503"/>
                    <a:pt x="1051" y="504"/>
                    <a:pt x="1051" y="523"/>
                  </a:cubicBezTo>
                  <a:cubicBezTo>
                    <a:pt x="1051" y="540"/>
                    <a:pt x="959" y="552"/>
                    <a:pt x="942" y="555"/>
                  </a:cubicBezTo>
                  <a:cubicBezTo>
                    <a:pt x="867" y="569"/>
                    <a:pt x="889" y="563"/>
                    <a:pt x="770" y="570"/>
                  </a:cubicBezTo>
                  <a:cubicBezTo>
                    <a:pt x="716" y="584"/>
                    <a:pt x="678" y="596"/>
                    <a:pt x="630" y="625"/>
                  </a:cubicBezTo>
                  <a:cubicBezTo>
                    <a:pt x="614" y="635"/>
                    <a:pt x="584" y="656"/>
                    <a:pt x="584" y="656"/>
                  </a:cubicBezTo>
                  <a:cubicBezTo>
                    <a:pt x="526" y="739"/>
                    <a:pt x="620" y="612"/>
                    <a:pt x="537" y="695"/>
                  </a:cubicBezTo>
                  <a:cubicBezTo>
                    <a:pt x="518" y="714"/>
                    <a:pt x="503" y="748"/>
                    <a:pt x="490" y="773"/>
                  </a:cubicBezTo>
                  <a:cubicBezTo>
                    <a:pt x="501" y="708"/>
                    <a:pt x="525" y="662"/>
                    <a:pt x="545" y="601"/>
                  </a:cubicBezTo>
                  <a:cubicBezTo>
                    <a:pt x="554" y="573"/>
                    <a:pt x="568" y="516"/>
                    <a:pt x="568" y="516"/>
                  </a:cubicBezTo>
                  <a:cubicBezTo>
                    <a:pt x="553" y="395"/>
                    <a:pt x="517" y="283"/>
                    <a:pt x="568" y="165"/>
                  </a:cubicBezTo>
                  <a:cubicBezTo>
                    <a:pt x="590" y="114"/>
                    <a:pt x="615" y="80"/>
                    <a:pt x="661" y="49"/>
                  </a:cubicBezTo>
                  <a:cubicBezTo>
                    <a:pt x="677" y="39"/>
                    <a:pt x="692" y="28"/>
                    <a:pt x="708" y="18"/>
                  </a:cubicBezTo>
                  <a:cubicBezTo>
                    <a:pt x="716" y="13"/>
                    <a:pt x="731" y="2"/>
                    <a:pt x="731" y="2"/>
                  </a:cubicBezTo>
                  <a:cubicBezTo>
                    <a:pt x="778" y="5"/>
                    <a:pt x="826" y="0"/>
                    <a:pt x="872" y="10"/>
                  </a:cubicBezTo>
                  <a:cubicBezTo>
                    <a:pt x="884" y="12"/>
                    <a:pt x="851" y="20"/>
                    <a:pt x="840" y="25"/>
                  </a:cubicBezTo>
                  <a:cubicBezTo>
                    <a:pt x="819" y="35"/>
                    <a:pt x="799" y="46"/>
                    <a:pt x="778" y="56"/>
                  </a:cubicBezTo>
                  <a:cubicBezTo>
                    <a:pt x="768" y="61"/>
                    <a:pt x="747" y="72"/>
                    <a:pt x="747" y="72"/>
                  </a:cubicBezTo>
                  <a:cubicBezTo>
                    <a:pt x="742" y="80"/>
                    <a:pt x="739" y="90"/>
                    <a:pt x="731" y="95"/>
                  </a:cubicBezTo>
                  <a:cubicBezTo>
                    <a:pt x="722" y="101"/>
                    <a:pt x="708" y="96"/>
                    <a:pt x="700" y="103"/>
                  </a:cubicBezTo>
                  <a:cubicBezTo>
                    <a:pt x="699" y="104"/>
                    <a:pt x="662" y="161"/>
                    <a:pt x="654" y="173"/>
                  </a:cubicBezTo>
                  <a:cubicBezTo>
                    <a:pt x="648" y="183"/>
                    <a:pt x="611" y="205"/>
                    <a:pt x="599" y="212"/>
                  </a:cubicBezTo>
                  <a:cubicBezTo>
                    <a:pt x="563" y="267"/>
                    <a:pt x="611" y="202"/>
                    <a:pt x="552" y="251"/>
                  </a:cubicBezTo>
                  <a:cubicBezTo>
                    <a:pt x="543" y="258"/>
                    <a:pt x="524" y="300"/>
                    <a:pt x="521" y="306"/>
                  </a:cubicBezTo>
                  <a:cubicBezTo>
                    <a:pt x="506" y="377"/>
                    <a:pt x="496" y="375"/>
                    <a:pt x="521" y="446"/>
                  </a:cubicBezTo>
                  <a:cubicBezTo>
                    <a:pt x="527" y="462"/>
                    <a:pt x="539" y="496"/>
                    <a:pt x="545" y="516"/>
                  </a:cubicBezTo>
                  <a:cubicBezTo>
                    <a:pt x="547" y="524"/>
                    <a:pt x="552" y="539"/>
                    <a:pt x="552" y="539"/>
                  </a:cubicBezTo>
                  <a:cubicBezTo>
                    <a:pt x="552" y="539"/>
                    <a:pt x="547" y="524"/>
                    <a:pt x="545" y="516"/>
                  </a:cubicBezTo>
                  <a:cubicBezTo>
                    <a:pt x="540" y="493"/>
                    <a:pt x="534" y="469"/>
                    <a:pt x="529" y="446"/>
                  </a:cubicBezTo>
                  <a:cubicBezTo>
                    <a:pt x="515" y="320"/>
                    <a:pt x="535" y="275"/>
                    <a:pt x="420" y="235"/>
                  </a:cubicBezTo>
                  <a:cubicBezTo>
                    <a:pt x="387" y="202"/>
                    <a:pt x="347" y="180"/>
                    <a:pt x="303" y="165"/>
                  </a:cubicBezTo>
                  <a:cubicBezTo>
                    <a:pt x="267" y="177"/>
                    <a:pt x="241" y="206"/>
                    <a:pt x="226" y="158"/>
                  </a:cubicBezTo>
                  <a:cubicBezTo>
                    <a:pt x="243" y="122"/>
                    <a:pt x="242" y="88"/>
                    <a:pt x="288" y="103"/>
                  </a:cubicBezTo>
                  <a:cubicBezTo>
                    <a:pt x="298" y="111"/>
                    <a:pt x="306" y="126"/>
                    <a:pt x="319" y="126"/>
                  </a:cubicBezTo>
                  <a:cubicBezTo>
                    <a:pt x="328" y="126"/>
                    <a:pt x="332" y="112"/>
                    <a:pt x="335" y="103"/>
                  </a:cubicBezTo>
                  <a:cubicBezTo>
                    <a:pt x="340" y="86"/>
                    <a:pt x="340" y="67"/>
                    <a:pt x="342" y="49"/>
                  </a:cubicBezTo>
                  <a:cubicBezTo>
                    <a:pt x="374" y="79"/>
                    <a:pt x="374" y="108"/>
                    <a:pt x="389" y="150"/>
                  </a:cubicBezTo>
                  <a:cubicBezTo>
                    <a:pt x="392" y="158"/>
                    <a:pt x="397" y="173"/>
                    <a:pt x="397" y="173"/>
                  </a:cubicBezTo>
                  <a:cubicBezTo>
                    <a:pt x="409" y="128"/>
                    <a:pt x="409" y="88"/>
                    <a:pt x="436" y="49"/>
                  </a:cubicBezTo>
                  <a:cubicBezTo>
                    <a:pt x="438" y="85"/>
                    <a:pt x="439" y="122"/>
                    <a:pt x="443" y="158"/>
                  </a:cubicBezTo>
                  <a:cubicBezTo>
                    <a:pt x="448" y="199"/>
                    <a:pt x="506" y="261"/>
                    <a:pt x="529" y="298"/>
                  </a:cubicBezTo>
                  <a:cubicBezTo>
                    <a:pt x="532" y="308"/>
                    <a:pt x="533" y="319"/>
                    <a:pt x="537" y="329"/>
                  </a:cubicBezTo>
                  <a:cubicBezTo>
                    <a:pt x="541" y="337"/>
                    <a:pt x="554" y="343"/>
                    <a:pt x="552" y="352"/>
                  </a:cubicBezTo>
                  <a:cubicBezTo>
                    <a:pt x="550" y="360"/>
                    <a:pt x="529" y="360"/>
                    <a:pt x="529" y="360"/>
                  </a:cubicBezTo>
                </a:path>
              </a:pathLst>
            </a:custGeom>
            <a:solidFill>
              <a:srgbClr val="1BC32B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496" y="6440"/>
              <a:ext cx="2490" cy="993"/>
            </a:xfrm>
            <a:custGeom>
              <a:avLst/>
              <a:gdLst/>
              <a:ahLst/>
              <a:cxnLst/>
              <a:rect l="0" t="0" r="0" b="0"/>
              <a:pathLst>
                <a:path w="996" h="397">
                  <a:moveTo>
                    <a:pt x="480" y="312"/>
                  </a:moveTo>
                  <a:cubicBezTo>
                    <a:pt x="400" y="259"/>
                    <a:pt x="522" y="344"/>
                    <a:pt x="433" y="265"/>
                  </a:cubicBezTo>
                  <a:cubicBezTo>
                    <a:pt x="419" y="253"/>
                    <a:pt x="386" y="234"/>
                    <a:pt x="386" y="234"/>
                  </a:cubicBezTo>
                  <a:cubicBezTo>
                    <a:pt x="381" y="226"/>
                    <a:pt x="372" y="220"/>
                    <a:pt x="371" y="211"/>
                  </a:cubicBezTo>
                  <a:cubicBezTo>
                    <a:pt x="370" y="200"/>
                    <a:pt x="383" y="51"/>
                    <a:pt x="402" y="32"/>
                  </a:cubicBezTo>
                  <a:cubicBezTo>
                    <a:pt x="415" y="19"/>
                    <a:pt x="449" y="0"/>
                    <a:pt x="449" y="0"/>
                  </a:cubicBezTo>
                  <a:cubicBezTo>
                    <a:pt x="477" y="3"/>
                    <a:pt x="507" y="0"/>
                    <a:pt x="534" y="8"/>
                  </a:cubicBezTo>
                  <a:cubicBezTo>
                    <a:pt x="545" y="11"/>
                    <a:pt x="549" y="26"/>
                    <a:pt x="558" y="32"/>
                  </a:cubicBezTo>
                  <a:cubicBezTo>
                    <a:pt x="565" y="36"/>
                    <a:pt x="573" y="37"/>
                    <a:pt x="581" y="39"/>
                  </a:cubicBezTo>
                  <a:cubicBezTo>
                    <a:pt x="616" y="96"/>
                    <a:pt x="573" y="183"/>
                    <a:pt x="550" y="242"/>
                  </a:cubicBezTo>
                  <a:cubicBezTo>
                    <a:pt x="553" y="270"/>
                    <a:pt x="548" y="300"/>
                    <a:pt x="558" y="327"/>
                  </a:cubicBezTo>
                  <a:cubicBezTo>
                    <a:pt x="564" y="341"/>
                    <a:pt x="562" y="296"/>
                    <a:pt x="565" y="281"/>
                  </a:cubicBezTo>
                  <a:cubicBezTo>
                    <a:pt x="574" y="239"/>
                    <a:pt x="588" y="191"/>
                    <a:pt x="612" y="156"/>
                  </a:cubicBezTo>
                  <a:cubicBezTo>
                    <a:pt x="621" y="120"/>
                    <a:pt x="628" y="107"/>
                    <a:pt x="659" y="86"/>
                  </a:cubicBezTo>
                  <a:cubicBezTo>
                    <a:pt x="679" y="44"/>
                    <a:pt x="701" y="41"/>
                    <a:pt x="744" y="24"/>
                  </a:cubicBezTo>
                  <a:cubicBezTo>
                    <a:pt x="781" y="33"/>
                    <a:pt x="794" y="42"/>
                    <a:pt x="807" y="78"/>
                  </a:cubicBezTo>
                  <a:cubicBezTo>
                    <a:pt x="772" y="105"/>
                    <a:pt x="733" y="122"/>
                    <a:pt x="698" y="148"/>
                  </a:cubicBezTo>
                  <a:cubicBezTo>
                    <a:pt x="677" y="163"/>
                    <a:pt x="635" y="195"/>
                    <a:pt x="635" y="195"/>
                  </a:cubicBezTo>
                  <a:cubicBezTo>
                    <a:pt x="608" y="236"/>
                    <a:pt x="635" y="203"/>
                    <a:pt x="589" y="234"/>
                  </a:cubicBezTo>
                  <a:cubicBezTo>
                    <a:pt x="567" y="249"/>
                    <a:pt x="526" y="281"/>
                    <a:pt x="526" y="281"/>
                  </a:cubicBezTo>
                  <a:cubicBezTo>
                    <a:pt x="529" y="302"/>
                    <a:pt x="523" y="325"/>
                    <a:pt x="534" y="343"/>
                  </a:cubicBezTo>
                  <a:cubicBezTo>
                    <a:pt x="539" y="351"/>
                    <a:pt x="543" y="326"/>
                    <a:pt x="550" y="320"/>
                  </a:cubicBezTo>
                  <a:cubicBezTo>
                    <a:pt x="564" y="308"/>
                    <a:pt x="579" y="295"/>
                    <a:pt x="596" y="288"/>
                  </a:cubicBezTo>
                  <a:cubicBezTo>
                    <a:pt x="630" y="275"/>
                    <a:pt x="658" y="256"/>
                    <a:pt x="690" y="242"/>
                  </a:cubicBezTo>
                  <a:cubicBezTo>
                    <a:pt x="727" y="226"/>
                    <a:pt x="758" y="218"/>
                    <a:pt x="791" y="195"/>
                  </a:cubicBezTo>
                  <a:cubicBezTo>
                    <a:pt x="846" y="198"/>
                    <a:pt x="901" y="194"/>
                    <a:pt x="955" y="203"/>
                  </a:cubicBezTo>
                  <a:cubicBezTo>
                    <a:pt x="990" y="208"/>
                    <a:pt x="996" y="233"/>
                    <a:pt x="970" y="250"/>
                  </a:cubicBezTo>
                  <a:cubicBezTo>
                    <a:pt x="952" y="262"/>
                    <a:pt x="929" y="260"/>
                    <a:pt x="908" y="265"/>
                  </a:cubicBezTo>
                  <a:cubicBezTo>
                    <a:pt x="872" y="289"/>
                    <a:pt x="821" y="331"/>
                    <a:pt x="776" y="335"/>
                  </a:cubicBezTo>
                  <a:cubicBezTo>
                    <a:pt x="729" y="339"/>
                    <a:pt x="682" y="340"/>
                    <a:pt x="635" y="343"/>
                  </a:cubicBezTo>
                  <a:cubicBezTo>
                    <a:pt x="622" y="346"/>
                    <a:pt x="609" y="354"/>
                    <a:pt x="596" y="351"/>
                  </a:cubicBezTo>
                  <a:cubicBezTo>
                    <a:pt x="585" y="348"/>
                    <a:pt x="582" y="334"/>
                    <a:pt x="573" y="327"/>
                  </a:cubicBezTo>
                  <a:cubicBezTo>
                    <a:pt x="536" y="297"/>
                    <a:pt x="487" y="264"/>
                    <a:pt x="441" y="250"/>
                  </a:cubicBezTo>
                  <a:cubicBezTo>
                    <a:pt x="371" y="204"/>
                    <a:pt x="371" y="219"/>
                    <a:pt x="262" y="226"/>
                  </a:cubicBezTo>
                  <a:cubicBezTo>
                    <a:pt x="223" y="236"/>
                    <a:pt x="184" y="248"/>
                    <a:pt x="145" y="257"/>
                  </a:cubicBezTo>
                  <a:cubicBezTo>
                    <a:pt x="72" y="308"/>
                    <a:pt x="181" y="234"/>
                    <a:pt x="91" y="288"/>
                  </a:cubicBezTo>
                  <a:cubicBezTo>
                    <a:pt x="75" y="298"/>
                    <a:pt x="44" y="320"/>
                    <a:pt x="44" y="320"/>
                  </a:cubicBezTo>
                  <a:cubicBezTo>
                    <a:pt x="41" y="328"/>
                    <a:pt x="42" y="337"/>
                    <a:pt x="36" y="343"/>
                  </a:cubicBezTo>
                  <a:cubicBezTo>
                    <a:pt x="28" y="351"/>
                    <a:pt x="0" y="348"/>
                    <a:pt x="5" y="358"/>
                  </a:cubicBezTo>
                  <a:cubicBezTo>
                    <a:pt x="13" y="373"/>
                    <a:pt x="36" y="369"/>
                    <a:pt x="52" y="374"/>
                  </a:cubicBezTo>
                  <a:cubicBezTo>
                    <a:pt x="85" y="385"/>
                    <a:pt x="127" y="390"/>
                    <a:pt x="161" y="397"/>
                  </a:cubicBezTo>
                  <a:cubicBezTo>
                    <a:pt x="242" y="358"/>
                    <a:pt x="321" y="373"/>
                    <a:pt x="402" y="320"/>
                  </a:cubicBezTo>
                  <a:cubicBezTo>
                    <a:pt x="446" y="322"/>
                    <a:pt x="491" y="318"/>
                    <a:pt x="534" y="327"/>
                  </a:cubicBezTo>
                  <a:cubicBezTo>
                    <a:pt x="543" y="329"/>
                    <a:pt x="545" y="359"/>
                    <a:pt x="550" y="351"/>
                  </a:cubicBezTo>
                  <a:cubicBezTo>
                    <a:pt x="559" y="338"/>
                    <a:pt x="550" y="320"/>
                    <a:pt x="550" y="304"/>
                  </a:cubicBezTo>
                </a:path>
              </a:pathLst>
            </a:custGeom>
            <a:solidFill>
              <a:srgbClr val="E9E909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31" y="360"/>
              <a:ext cx="6720" cy="6600"/>
            </a:xfrm>
            <a:custGeom>
              <a:avLst/>
              <a:gdLst/>
              <a:ahLst/>
              <a:cxnLst/>
              <a:rect l="0" t="0" r="0" b="0"/>
              <a:pathLst>
                <a:path w="2685" h="2584">
                  <a:moveTo>
                    <a:pt x="1222" y="164"/>
                  </a:moveTo>
                  <a:cubicBezTo>
                    <a:pt x="1270" y="179"/>
                    <a:pt x="1309" y="218"/>
                    <a:pt x="1339" y="257"/>
                  </a:cubicBezTo>
                  <a:cubicBezTo>
                    <a:pt x="1347" y="283"/>
                    <a:pt x="1378" y="327"/>
                    <a:pt x="1378" y="327"/>
                  </a:cubicBezTo>
                  <a:cubicBezTo>
                    <a:pt x="1393" y="374"/>
                    <a:pt x="1410" y="420"/>
                    <a:pt x="1424" y="467"/>
                  </a:cubicBezTo>
                  <a:cubicBezTo>
                    <a:pt x="1427" y="477"/>
                    <a:pt x="1429" y="488"/>
                    <a:pt x="1432" y="498"/>
                  </a:cubicBezTo>
                  <a:cubicBezTo>
                    <a:pt x="1437" y="514"/>
                    <a:pt x="1448" y="545"/>
                    <a:pt x="1448" y="545"/>
                  </a:cubicBezTo>
                  <a:cubicBezTo>
                    <a:pt x="1457" y="612"/>
                    <a:pt x="1464" y="672"/>
                    <a:pt x="1494" y="732"/>
                  </a:cubicBezTo>
                  <a:cubicBezTo>
                    <a:pt x="1498" y="739"/>
                    <a:pt x="1498" y="748"/>
                    <a:pt x="1502" y="755"/>
                  </a:cubicBezTo>
                  <a:cubicBezTo>
                    <a:pt x="1511" y="771"/>
                    <a:pt x="1523" y="786"/>
                    <a:pt x="1533" y="802"/>
                  </a:cubicBezTo>
                  <a:cubicBezTo>
                    <a:pt x="1538" y="810"/>
                    <a:pt x="1549" y="825"/>
                    <a:pt x="1549" y="825"/>
                  </a:cubicBezTo>
                  <a:cubicBezTo>
                    <a:pt x="1564" y="870"/>
                    <a:pt x="1604" y="912"/>
                    <a:pt x="1650" y="926"/>
                  </a:cubicBezTo>
                  <a:cubicBezTo>
                    <a:pt x="1698" y="976"/>
                    <a:pt x="1761" y="968"/>
                    <a:pt x="1829" y="973"/>
                  </a:cubicBezTo>
                  <a:cubicBezTo>
                    <a:pt x="1891" y="986"/>
                    <a:pt x="1953" y="990"/>
                    <a:pt x="2016" y="997"/>
                  </a:cubicBezTo>
                  <a:cubicBezTo>
                    <a:pt x="2043" y="1005"/>
                    <a:pt x="2062" y="1012"/>
                    <a:pt x="2086" y="1028"/>
                  </a:cubicBezTo>
                  <a:cubicBezTo>
                    <a:pt x="2100" y="1050"/>
                    <a:pt x="2113" y="1075"/>
                    <a:pt x="2125" y="1098"/>
                  </a:cubicBezTo>
                  <a:cubicBezTo>
                    <a:pt x="2139" y="1125"/>
                    <a:pt x="2139" y="1150"/>
                    <a:pt x="2156" y="1176"/>
                  </a:cubicBezTo>
                  <a:cubicBezTo>
                    <a:pt x="2171" y="1234"/>
                    <a:pt x="2193" y="1290"/>
                    <a:pt x="2210" y="1347"/>
                  </a:cubicBezTo>
                  <a:cubicBezTo>
                    <a:pt x="2198" y="1481"/>
                    <a:pt x="2212" y="1530"/>
                    <a:pt x="2117" y="1604"/>
                  </a:cubicBezTo>
                  <a:cubicBezTo>
                    <a:pt x="2099" y="1639"/>
                    <a:pt x="2076" y="1671"/>
                    <a:pt x="2055" y="1705"/>
                  </a:cubicBezTo>
                  <a:cubicBezTo>
                    <a:pt x="2037" y="1774"/>
                    <a:pt x="2029" y="1843"/>
                    <a:pt x="1961" y="1876"/>
                  </a:cubicBezTo>
                  <a:cubicBezTo>
                    <a:pt x="1937" y="1912"/>
                    <a:pt x="1900" y="1928"/>
                    <a:pt x="1876" y="1962"/>
                  </a:cubicBezTo>
                  <a:cubicBezTo>
                    <a:pt x="1869" y="1971"/>
                    <a:pt x="1866" y="1983"/>
                    <a:pt x="1860" y="1993"/>
                  </a:cubicBezTo>
                  <a:cubicBezTo>
                    <a:pt x="1850" y="2009"/>
                    <a:pt x="1829" y="2040"/>
                    <a:pt x="1829" y="2040"/>
                  </a:cubicBezTo>
                  <a:cubicBezTo>
                    <a:pt x="1832" y="2048"/>
                    <a:pt x="1842" y="2056"/>
                    <a:pt x="1837" y="2063"/>
                  </a:cubicBezTo>
                  <a:cubicBezTo>
                    <a:pt x="1831" y="2072"/>
                    <a:pt x="1817" y="2069"/>
                    <a:pt x="1806" y="2071"/>
                  </a:cubicBezTo>
                  <a:cubicBezTo>
                    <a:pt x="1785" y="2074"/>
                    <a:pt x="1764" y="2076"/>
                    <a:pt x="1743" y="2078"/>
                  </a:cubicBezTo>
                  <a:cubicBezTo>
                    <a:pt x="1732" y="2043"/>
                    <a:pt x="1755" y="2005"/>
                    <a:pt x="1790" y="1993"/>
                  </a:cubicBezTo>
                  <a:cubicBezTo>
                    <a:pt x="1793" y="2001"/>
                    <a:pt x="1790" y="2014"/>
                    <a:pt x="1798" y="2016"/>
                  </a:cubicBezTo>
                  <a:cubicBezTo>
                    <a:pt x="1807" y="2018"/>
                    <a:pt x="1844" y="1978"/>
                    <a:pt x="1845" y="1977"/>
                  </a:cubicBezTo>
                  <a:cubicBezTo>
                    <a:pt x="1834" y="2011"/>
                    <a:pt x="1811" y="2013"/>
                    <a:pt x="1782" y="2032"/>
                  </a:cubicBezTo>
                  <a:cubicBezTo>
                    <a:pt x="1747" y="2086"/>
                    <a:pt x="1793" y="2024"/>
                    <a:pt x="1736" y="2071"/>
                  </a:cubicBezTo>
                  <a:cubicBezTo>
                    <a:pt x="1716" y="2087"/>
                    <a:pt x="1695" y="2119"/>
                    <a:pt x="1681" y="2141"/>
                  </a:cubicBezTo>
                  <a:cubicBezTo>
                    <a:pt x="1688" y="2198"/>
                    <a:pt x="1684" y="2212"/>
                    <a:pt x="1728" y="2242"/>
                  </a:cubicBezTo>
                  <a:cubicBezTo>
                    <a:pt x="1740" y="2277"/>
                    <a:pt x="1752" y="2268"/>
                    <a:pt x="1782" y="2289"/>
                  </a:cubicBezTo>
                  <a:cubicBezTo>
                    <a:pt x="1815" y="2383"/>
                    <a:pt x="1772" y="2342"/>
                    <a:pt x="1946" y="2351"/>
                  </a:cubicBezTo>
                  <a:cubicBezTo>
                    <a:pt x="1972" y="2360"/>
                    <a:pt x="2001" y="2366"/>
                    <a:pt x="2024" y="2382"/>
                  </a:cubicBezTo>
                  <a:cubicBezTo>
                    <a:pt x="2074" y="2418"/>
                    <a:pt x="2017" y="2397"/>
                    <a:pt x="2078" y="2413"/>
                  </a:cubicBezTo>
                  <a:cubicBezTo>
                    <a:pt x="2127" y="2451"/>
                    <a:pt x="2184" y="2446"/>
                    <a:pt x="2242" y="2460"/>
                  </a:cubicBezTo>
                  <a:cubicBezTo>
                    <a:pt x="2280" y="2444"/>
                    <a:pt x="2326" y="2425"/>
                    <a:pt x="2358" y="2398"/>
                  </a:cubicBezTo>
                  <a:cubicBezTo>
                    <a:pt x="2367" y="2391"/>
                    <a:pt x="2372" y="2380"/>
                    <a:pt x="2382" y="2374"/>
                  </a:cubicBezTo>
                  <a:cubicBezTo>
                    <a:pt x="2394" y="2367"/>
                    <a:pt x="2409" y="2365"/>
                    <a:pt x="2421" y="2359"/>
                  </a:cubicBezTo>
                  <a:cubicBezTo>
                    <a:pt x="2429" y="2355"/>
                    <a:pt x="2436" y="2348"/>
                    <a:pt x="2444" y="2343"/>
                  </a:cubicBezTo>
                  <a:cubicBezTo>
                    <a:pt x="2447" y="2333"/>
                    <a:pt x="2445" y="2320"/>
                    <a:pt x="2452" y="2312"/>
                  </a:cubicBezTo>
                  <a:cubicBezTo>
                    <a:pt x="2462" y="2300"/>
                    <a:pt x="2598" y="2275"/>
                    <a:pt x="2607" y="2273"/>
                  </a:cubicBezTo>
                  <a:cubicBezTo>
                    <a:pt x="2616" y="2240"/>
                    <a:pt x="2633" y="2225"/>
                    <a:pt x="2646" y="2195"/>
                  </a:cubicBezTo>
                  <a:cubicBezTo>
                    <a:pt x="2653" y="2180"/>
                    <a:pt x="2662" y="2149"/>
                    <a:pt x="2662" y="2149"/>
                  </a:cubicBezTo>
                  <a:cubicBezTo>
                    <a:pt x="2671" y="2097"/>
                    <a:pt x="2668" y="2043"/>
                    <a:pt x="2685" y="1993"/>
                  </a:cubicBezTo>
                  <a:cubicBezTo>
                    <a:pt x="2662" y="1920"/>
                    <a:pt x="2606" y="1812"/>
                    <a:pt x="2545" y="1767"/>
                  </a:cubicBezTo>
                  <a:cubicBezTo>
                    <a:pt x="2569" y="1672"/>
                    <a:pt x="2583" y="1571"/>
                    <a:pt x="2615" y="1479"/>
                  </a:cubicBezTo>
                  <a:cubicBezTo>
                    <a:pt x="2604" y="1440"/>
                    <a:pt x="2590" y="1354"/>
                    <a:pt x="2553" y="1316"/>
                  </a:cubicBezTo>
                  <a:cubicBezTo>
                    <a:pt x="2544" y="1307"/>
                    <a:pt x="2531" y="1302"/>
                    <a:pt x="2522" y="1292"/>
                  </a:cubicBezTo>
                  <a:cubicBezTo>
                    <a:pt x="2510" y="1278"/>
                    <a:pt x="2491" y="1246"/>
                    <a:pt x="2491" y="1246"/>
                  </a:cubicBezTo>
                  <a:cubicBezTo>
                    <a:pt x="2481" y="1204"/>
                    <a:pt x="2468" y="1163"/>
                    <a:pt x="2459" y="1121"/>
                  </a:cubicBezTo>
                  <a:cubicBezTo>
                    <a:pt x="2444" y="1050"/>
                    <a:pt x="2452" y="984"/>
                    <a:pt x="2382" y="950"/>
                  </a:cubicBezTo>
                  <a:cubicBezTo>
                    <a:pt x="2374" y="925"/>
                    <a:pt x="2343" y="880"/>
                    <a:pt x="2343" y="880"/>
                  </a:cubicBezTo>
                  <a:cubicBezTo>
                    <a:pt x="2331" y="806"/>
                    <a:pt x="2338" y="691"/>
                    <a:pt x="2296" y="631"/>
                  </a:cubicBezTo>
                  <a:cubicBezTo>
                    <a:pt x="2285" y="597"/>
                    <a:pt x="2280" y="561"/>
                    <a:pt x="2265" y="529"/>
                  </a:cubicBezTo>
                  <a:cubicBezTo>
                    <a:pt x="2257" y="512"/>
                    <a:pt x="2242" y="499"/>
                    <a:pt x="2234" y="483"/>
                  </a:cubicBezTo>
                  <a:cubicBezTo>
                    <a:pt x="2218" y="451"/>
                    <a:pt x="2217" y="432"/>
                    <a:pt x="2187" y="413"/>
                  </a:cubicBezTo>
                  <a:cubicBezTo>
                    <a:pt x="2156" y="367"/>
                    <a:pt x="2120" y="322"/>
                    <a:pt x="2070" y="296"/>
                  </a:cubicBezTo>
                  <a:cubicBezTo>
                    <a:pt x="2036" y="244"/>
                    <a:pt x="2079" y="301"/>
                    <a:pt x="2024" y="257"/>
                  </a:cubicBezTo>
                  <a:cubicBezTo>
                    <a:pt x="1970" y="214"/>
                    <a:pt x="1953" y="195"/>
                    <a:pt x="1891" y="164"/>
                  </a:cubicBezTo>
                  <a:cubicBezTo>
                    <a:pt x="1856" y="147"/>
                    <a:pt x="1815" y="113"/>
                    <a:pt x="1774" y="109"/>
                  </a:cubicBezTo>
                  <a:cubicBezTo>
                    <a:pt x="1686" y="100"/>
                    <a:pt x="1598" y="99"/>
                    <a:pt x="1510" y="94"/>
                  </a:cubicBezTo>
                  <a:cubicBezTo>
                    <a:pt x="1403" y="50"/>
                    <a:pt x="1526" y="106"/>
                    <a:pt x="1448" y="55"/>
                  </a:cubicBezTo>
                  <a:cubicBezTo>
                    <a:pt x="1413" y="32"/>
                    <a:pt x="1367" y="25"/>
                    <a:pt x="1331" y="0"/>
                  </a:cubicBezTo>
                  <a:cubicBezTo>
                    <a:pt x="1240" y="8"/>
                    <a:pt x="1162" y="32"/>
                    <a:pt x="1074" y="55"/>
                  </a:cubicBezTo>
                  <a:cubicBezTo>
                    <a:pt x="1034" y="65"/>
                    <a:pt x="998" y="86"/>
                    <a:pt x="957" y="94"/>
                  </a:cubicBezTo>
                  <a:cubicBezTo>
                    <a:pt x="884" y="141"/>
                    <a:pt x="792" y="132"/>
                    <a:pt x="716" y="171"/>
                  </a:cubicBezTo>
                  <a:cubicBezTo>
                    <a:pt x="695" y="182"/>
                    <a:pt x="671" y="187"/>
                    <a:pt x="654" y="203"/>
                  </a:cubicBezTo>
                  <a:cubicBezTo>
                    <a:pt x="646" y="211"/>
                    <a:pt x="639" y="220"/>
                    <a:pt x="630" y="226"/>
                  </a:cubicBezTo>
                  <a:cubicBezTo>
                    <a:pt x="576" y="262"/>
                    <a:pt x="641" y="173"/>
                    <a:pt x="545" y="265"/>
                  </a:cubicBezTo>
                  <a:cubicBezTo>
                    <a:pt x="521" y="288"/>
                    <a:pt x="501" y="294"/>
                    <a:pt x="475" y="312"/>
                  </a:cubicBezTo>
                  <a:cubicBezTo>
                    <a:pt x="432" y="374"/>
                    <a:pt x="412" y="421"/>
                    <a:pt x="397" y="498"/>
                  </a:cubicBezTo>
                  <a:cubicBezTo>
                    <a:pt x="383" y="575"/>
                    <a:pt x="379" y="648"/>
                    <a:pt x="303" y="685"/>
                  </a:cubicBezTo>
                  <a:cubicBezTo>
                    <a:pt x="268" y="741"/>
                    <a:pt x="231" y="787"/>
                    <a:pt x="210" y="849"/>
                  </a:cubicBezTo>
                  <a:cubicBezTo>
                    <a:pt x="217" y="1011"/>
                    <a:pt x="228" y="1173"/>
                    <a:pt x="264" y="1331"/>
                  </a:cubicBezTo>
                  <a:cubicBezTo>
                    <a:pt x="276" y="1385"/>
                    <a:pt x="280" y="1440"/>
                    <a:pt x="311" y="1487"/>
                  </a:cubicBezTo>
                  <a:cubicBezTo>
                    <a:pt x="306" y="1495"/>
                    <a:pt x="297" y="1501"/>
                    <a:pt x="296" y="1510"/>
                  </a:cubicBezTo>
                  <a:cubicBezTo>
                    <a:pt x="294" y="1528"/>
                    <a:pt x="300" y="1547"/>
                    <a:pt x="303" y="1565"/>
                  </a:cubicBezTo>
                  <a:cubicBezTo>
                    <a:pt x="305" y="1580"/>
                    <a:pt x="300" y="1600"/>
                    <a:pt x="311" y="1611"/>
                  </a:cubicBezTo>
                  <a:cubicBezTo>
                    <a:pt x="322" y="1622"/>
                    <a:pt x="342" y="1616"/>
                    <a:pt x="358" y="1619"/>
                  </a:cubicBezTo>
                  <a:cubicBezTo>
                    <a:pt x="374" y="1667"/>
                    <a:pt x="367" y="1632"/>
                    <a:pt x="350" y="1713"/>
                  </a:cubicBezTo>
                  <a:cubicBezTo>
                    <a:pt x="341" y="1758"/>
                    <a:pt x="336" y="1802"/>
                    <a:pt x="319" y="1845"/>
                  </a:cubicBezTo>
                  <a:cubicBezTo>
                    <a:pt x="306" y="1876"/>
                    <a:pt x="287" y="1905"/>
                    <a:pt x="280" y="1938"/>
                  </a:cubicBezTo>
                  <a:cubicBezTo>
                    <a:pt x="270" y="1988"/>
                    <a:pt x="281" y="1967"/>
                    <a:pt x="249" y="2001"/>
                  </a:cubicBezTo>
                  <a:cubicBezTo>
                    <a:pt x="233" y="2039"/>
                    <a:pt x="227" y="2062"/>
                    <a:pt x="202" y="2094"/>
                  </a:cubicBezTo>
                  <a:cubicBezTo>
                    <a:pt x="183" y="2173"/>
                    <a:pt x="184" y="2171"/>
                    <a:pt x="117" y="2219"/>
                  </a:cubicBezTo>
                  <a:cubicBezTo>
                    <a:pt x="99" y="2232"/>
                    <a:pt x="70" y="2265"/>
                    <a:pt x="70" y="2265"/>
                  </a:cubicBezTo>
                  <a:cubicBezTo>
                    <a:pt x="52" y="2318"/>
                    <a:pt x="77" y="2259"/>
                    <a:pt x="31" y="2312"/>
                  </a:cubicBezTo>
                  <a:cubicBezTo>
                    <a:pt x="17" y="2328"/>
                    <a:pt x="11" y="2349"/>
                    <a:pt x="0" y="2366"/>
                  </a:cubicBezTo>
                  <a:cubicBezTo>
                    <a:pt x="4" y="2413"/>
                    <a:pt x="0" y="2483"/>
                    <a:pt x="39" y="2522"/>
                  </a:cubicBezTo>
                  <a:cubicBezTo>
                    <a:pt x="43" y="2526"/>
                    <a:pt x="92" y="2538"/>
                    <a:pt x="93" y="2538"/>
                  </a:cubicBezTo>
                  <a:cubicBezTo>
                    <a:pt x="142" y="2568"/>
                    <a:pt x="208" y="2577"/>
                    <a:pt x="264" y="2584"/>
                  </a:cubicBezTo>
                  <a:cubicBezTo>
                    <a:pt x="295" y="2579"/>
                    <a:pt x="328" y="2579"/>
                    <a:pt x="358" y="2569"/>
                  </a:cubicBezTo>
                  <a:cubicBezTo>
                    <a:pt x="369" y="2565"/>
                    <a:pt x="372" y="2551"/>
                    <a:pt x="381" y="2545"/>
                  </a:cubicBezTo>
                  <a:cubicBezTo>
                    <a:pt x="388" y="2540"/>
                    <a:pt x="397" y="2540"/>
                    <a:pt x="405" y="2538"/>
                  </a:cubicBezTo>
                  <a:cubicBezTo>
                    <a:pt x="491" y="2478"/>
                    <a:pt x="640" y="2544"/>
                    <a:pt x="739" y="2561"/>
                  </a:cubicBezTo>
                  <a:cubicBezTo>
                    <a:pt x="757" y="2556"/>
                    <a:pt x="777" y="2554"/>
                    <a:pt x="794" y="2545"/>
                  </a:cubicBezTo>
                  <a:cubicBezTo>
                    <a:pt x="883" y="2500"/>
                    <a:pt x="716" y="2542"/>
                    <a:pt x="864" y="2491"/>
                  </a:cubicBezTo>
                  <a:cubicBezTo>
                    <a:pt x="937" y="2465"/>
                    <a:pt x="894" y="2478"/>
                    <a:pt x="996" y="2460"/>
                  </a:cubicBezTo>
                  <a:cubicBezTo>
                    <a:pt x="1024" y="2420"/>
                    <a:pt x="1045" y="2378"/>
                    <a:pt x="1066" y="2335"/>
                  </a:cubicBezTo>
                  <a:cubicBezTo>
                    <a:pt x="1087" y="2292"/>
                    <a:pt x="1094" y="2245"/>
                    <a:pt x="1128" y="2211"/>
                  </a:cubicBezTo>
                  <a:cubicBezTo>
                    <a:pt x="1139" y="2177"/>
                    <a:pt x="1159" y="2143"/>
                    <a:pt x="1175" y="2110"/>
                  </a:cubicBezTo>
                  <a:cubicBezTo>
                    <a:pt x="1146" y="2048"/>
                    <a:pt x="1180" y="2100"/>
                    <a:pt x="1097" y="2063"/>
                  </a:cubicBezTo>
                  <a:cubicBezTo>
                    <a:pt x="1087" y="2059"/>
                    <a:pt x="1083" y="2046"/>
                    <a:pt x="1074" y="2040"/>
                  </a:cubicBezTo>
                  <a:cubicBezTo>
                    <a:pt x="1020" y="2001"/>
                    <a:pt x="1064" y="2046"/>
                    <a:pt x="1019" y="2008"/>
                  </a:cubicBezTo>
                  <a:cubicBezTo>
                    <a:pt x="995" y="1988"/>
                    <a:pt x="976" y="1971"/>
                    <a:pt x="949" y="1954"/>
                  </a:cubicBezTo>
                  <a:cubicBezTo>
                    <a:pt x="944" y="1944"/>
                    <a:pt x="942" y="1931"/>
                    <a:pt x="934" y="1923"/>
                  </a:cubicBezTo>
                  <a:cubicBezTo>
                    <a:pt x="921" y="1910"/>
                    <a:pt x="887" y="1892"/>
                    <a:pt x="887" y="1892"/>
                  </a:cubicBezTo>
                  <a:cubicBezTo>
                    <a:pt x="869" y="1855"/>
                    <a:pt x="839" y="1825"/>
                    <a:pt x="802" y="1806"/>
                  </a:cubicBezTo>
                  <a:cubicBezTo>
                    <a:pt x="756" y="1743"/>
                    <a:pt x="779" y="1768"/>
                    <a:pt x="739" y="1728"/>
                  </a:cubicBezTo>
                  <a:cubicBezTo>
                    <a:pt x="725" y="1700"/>
                    <a:pt x="709" y="1676"/>
                    <a:pt x="693" y="1650"/>
                  </a:cubicBezTo>
                  <a:cubicBezTo>
                    <a:pt x="674" y="1482"/>
                    <a:pt x="662" y="1336"/>
                    <a:pt x="599" y="1183"/>
                  </a:cubicBezTo>
                  <a:cubicBezTo>
                    <a:pt x="605" y="1078"/>
                    <a:pt x="589" y="1063"/>
                    <a:pt x="638" y="997"/>
                  </a:cubicBezTo>
                  <a:cubicBezTo>
                    <a:pt x="652" y="957"/>
                    <a:pt x="662" y="902"/>
                    <a:pt x="693" y="872"/>
                  </a:cubicBezTo>
                  <a:cubicBezTo>
                    <a:pt x="730" y="835"/>
                    <a:pt x="789" y="815"/>
                    <a:pt x="833" y="786"/>
                  </a:cubicBezTo>
                  <a:cubicBezTo>
                    <a:pt x="892" y="747"/>
                    <a:pt x="973" y="776"/>
                    <a:pt x="1043" y="771"/>
                  </a:cubicBezTo>
                  <a:cubicBezTo>
                    <a:pt x="1122" y="751"/>
                    <a:pt x="1034" y="781"/>
                    <a:pt x="1090" y="740"/>
                  </a:cubicBezTo>
                  <a:cubicBezTo>
                    <a:pt x="1136" y="707"/>
                    <a:pt x="1117" y="741"/>
                    <a:pt x="1152" y="709"/>
                  </a:cubicBezTo>
                  <a:cubicBezTo>
                    <a:pt x="1189" y="675"/>
                    <a:pt x="1211" y="642"/>
                    <a:pt x="1245" y="607"/>
                  </a:cubicBezTo>
                  <a:cubicBezTo>
                    <a:pt x="1262" y="558"/>
                    <a:pt x="1292" y="513"/>
                    <a:pt x="1339" y="491"/>
                  </a:cubicBezTo>
                  <a:cubicBezTo>
                    <a:pt x="1351" y="448"/>
                    <a:pt x="1365" y="414"/>
                    <a:pt x="1401" y="389"/>
                  </a:cubicBezTo>
                  <a:cubicBezTo>
                    <a:pt x="1407" y="365"/>
                    <a:pt x="1409" y="357"/>
                    <a:pt x="1416" y="335"/>
                  </a:cubicBezTo>
                  <a:cubicBezTo>
                    <a:pt x="1421" y="319"/>
                    <a:pt x="1432" y="288"/>
                    <a:pt x="1432" y="288"/>
                  </a:cubicBezTo>
                  <a:cubicBezTo>
                    <a:pt x="1409" y="255"/>
                    <a:pt x="1375" y="229"/>
                    <a:pt x="1339" y="210"/>
                  </a:cubicBezTo>
                  <a:cubicBezTo>
                    <a:pt x="1292" y="226"/>
                    <a:pt x="1335" y="206"/>
                    <a:pt x="1300" y="241"/>
                  </a:cubicBezTo>
                  <a:cubicBezTo>
                    <a:pt x="1272" y="269"/>
                    <a:pt x="1276" y="242"/>
                    <a:pt x="1276" y="273"/>
                  </a:cubicBezTo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731" y="3360"/>
              <a:ext cx="840" cy="360"/>
            </a:xfrm>
            <a:prstGeom prst="ellipse">
              <a:avLst/>
            </a:prstGeom>
            <a:solidFill>
              <a:srgbClr val="0099FF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11" y="3480"/>
              <a:ext cx="840" cy="360"/>
            </a:xfrm>
            <a:prstGeom prst="ellipse">
              <a:avLst/>
            </a:prstGeom>
            <a:solidFill>
              <a:srgbClr val="0099FF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651" y="3133"/>
              <a:ext cx="2900" cy="1460"/>
            </a:xfrm>
            <a:custGeom>
              <a:avLst/>
              <a:gdLst/>
              <a:ahLst/>
              <a:cxnLst/>
              <a:rect l="0" t="0" r="0" b="0"/>
              <a:pathLst>
                <a:path w="1160" h="584">
                  <a:moveTo>
                    <a:pt x="0" y="47"/>
                  </a:moveTo>
                  <a:cubicBezTo>
                    <a:pt x="66" y="3"/>
                    <a:pt x="298" y="50"/>
                    <a:pt x="397" y="70"/>
                  </a:cubicBezTo>
                  <a:cubicBezTo>
                    <a:pt x="510" y="127"/>
                    <a:pt x="532" y="236"/>
                    <a:pt x="561" y="350"/>
                  </a:cubicBezTo>
                  <a:cubicBezTo>
                    <a:pt x="564" y="418"/>
                    <a:pt x="559" y="486"/>
                    <a:pt x="569" y="553"/>
                  </a:cubicBezTo>
                  <a:cubicBezTo>
                    <a:pt x="573" y="578"/>
                    <a:pt x="639" y="584"/>
                    <a:pt x="639" y="584"/>
                  </a:cubicBezTo>
                  <a:cubicBezTo>
                    <a:pt x="654" y="574"/>
                    <a:pt x="670" y="563"/>
                    <a:pt x="685" y="553"/>
                  </a:cubicBezTo>
                  <a:cubicBezTo>
                    <a:pt x="693" y="548"/>
                    <a:pt x="709" y="537"/>
                    <a:pt x="709" y="537"/>
                  </a:cubicBezTo>
                  <a:cubicBezTo>
                    <a:pt x="734" y="499"/>
                    <a:pt x="717" y="470"/>
                    <a:pt x="693" y="436"/>
                  </a:cubicBezTo>
                  <a:cubicBezTo>
                    <a:pt x="700" y="342"/>
                    <a:pt x="695" y="284"/>
                    <a:pt x="670" y="195"/>
                  </a:cubicBezTo>
                  <a:cubicBezTo>
                    <a:pt x="671" y="184"/>
                    <a:pt x="676" y="103"/>
                    <a:pt x="693" y="86"/>
                  </a:cubicBezTo>
                  <a:cubicBezTo>
                    <a:pt x="699" y="80"/>
                    <a:pt x="709" y="81"/>
                    <a:pt x="717" y="78"/>
                  </a:cubicBezTo>
                  <a:cubicBezTo>
                    <a:pt x="732" y="10"/>
                    <a:pt x="783" y="13"/>
                    <a:pt x="841" y="0"/>
                  </a:cubicBezTo>
                  <a:cubicBezTo>
                    <a:pt x="903" y="3"/>
                    <a:pt x="966" y="3"/>
                    <a:pt x="1028" y="8"/>
                  </a:cubicBezTo>
                  <a:cubicBezTo>
                    <a:pt x="1063" y="11"/>
                    <a:pt x="1141" y="53"/>
                    <a:pt x="1160" y="1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171" y="3480"/>
              <a:ext cx="240" cy="360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091" y="3360"/>
              <a:ext cx="240" cy="360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771" y="4800"/>
              <a:ext cx="935" cy="333"/>
            </a:xfrm>
            <a:custGeom>
              <a:avLst/>
              <a:gdLst/>
              <a:ahLst/>
              <a:cxnLst/>
              <a:rect l="0" t="0" r="0" b="0"/>
              <a:pathLst>
                <a:path w="374" h="133">
                  <a:moveTo>
                    <a:pt x="16" y="8"/>
                  </a:moveTo>
                  <a:cubicBezTo>
                    <a:pt x="35" y="38"/>
                    <a:pt x="46" y="36"/>
                    <a:pt x="78" y="47"/>
                  </a:cubicBezTo>
                  <a:cubicBezTo>
                    <a:pt x="282" y="33"/>
                    <a:pt x="248" y="43"/>
                    <a:pt x="374" y="0"/>
                  </a:cubicBezTo>
                  <a:cubicBezTo>
                    <a:pt x="346" y="22"/>
                    <a:pt x="343" y="19"/>
                    <a:pt x="327" y="47"/>
                  </a:cubicBezTo>
                  <a:cubicBezTo>
                    <a:pt x="321" y="57"/>
                    <a:pt x="320" y="70"/>
                    <a:pt x="312" y="78"/>
                  </a:cubicBezTo>
                  <a:cubicBezTo>
                    <a:pt x="304" y="86"/>
                    <a:pt x="290" y="88"/>
                    <a:pt x="280" y="94"/>
                  </a:cubicBezTo>
                  <a:cubicBezTo>
                    <a:pt x="261" y="106"/>
                    <a:pt x="226" y="133"/>
                    <a:pt x="226" y="133"/>
                  </a:cubicBezTo>
                  <a:cubicBezTo>
                    <a:pt x="187" y="128"/>
                    <a:pt x="146" y="131"/>
                    <a:pt x="109" y="117"/>
                  </a:cubicBezTo>
                  <a:cubicBezTo>
                    <a:pt x="90" y="110"/>
                    <a:pt x="54" y="59"/>
                    <a:pt x="39" y="39"/>
                  </a:cubicBezTo>
                  <a:cubicBezTo>
                    <a:pt x="10" y="49"/>
                    <a:pt x="23" y="43"/>
                    <a:pt x="0" y="55"/>
                  </a:cubicBezTo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729" y="9983"/>
              <a:ext cx="2210" cy="1022"/>
            </a:xfrm>
            <a:custGeom>
              <a:avLst/>
              <a:gdLst/>
              <a:ahLst/>
              <a:cxnLst/>
              <a:rect l="0" t="0" r="0" b="0"/>
              <a:pathLst>
                <a:path w="884" h="409">
                  <a:moveTo>
                    <a:pt x="27" y="16"/>
                  </a:moveTo>
                  <a:cubicBezTo>
                    <a:pt x="177" y="60"/>
                    <a:pt x="365" y="41"/>
                    <a:pt x="518" y="47"/>
                  </a:cubicBezTo>
                  <a:cubicBezTo>
                    <a:pt x="626" y="69"/>
                    <a:pt x="737" y="64"/>
                    <a:pt x="845" y="86"/>
                  </a:cubicBezTo>
                  <a:cubicBezTo>
                    <a:pt x="851" y="140"/>
                    <a:pt x="853" y="195"/>
                    <a:pt x="860" y="249"/>
                  </a:cubicBezTo>
                  <a:cubicBezTo>
                    <a:pt x="863" y="276"/>
                    <a:pt x="884" y="327"/>
                    <a:pt x="884" y="327"/>
                  </a:cubicBezTo>
                  <a:cubicBezTo>
                    <a:pt x="821" y="333"/>
                    <a:pt x="759" y="342"/>
                    <a:pt x="697" y="350"/>
                  </a:cubicBezTo>
                  <a:cubicBezTo>
                    <a:pt x="650" y="356"/>
                    <a:pt x="557" y="366"/>
                    <a:pt x="557" y="366"/>
                  </a:cubicBezTo>
                  <a:cubicBezTo>
                    <a:pt x="391" y="409"/>
                    <a:pt x="196" y="354"/>
                    <a:pt x="27" y="327"/>
                  </a:cubicBezTo>
                  <a:cubicBezTo>
                    <a:pt x="32" y="304"/>
                    <a:pt x="36" y="280"/>
                    <a:pt x="43" y="257"/>
                  </a:cubicBezTo>
                  <a:cubicBezTo>
                    <a:pt x="48" y="241"/>
                    <a:pt x="59" y="210"/>
                    <a:pt x="59" y="210"/>
                  </a:cubicBezTo>
                  <a:cubicBezTo>
                    <a:pt x="33" y="160"/>
                    <a:pt x="44" y="184"/>
                    <a:pt x="20" y="109"/>
                  </a:cubicBezTo>
                  <a:cubicBezTo>
                    <a:pt x="14" y="91"/>
                    <a:pt x="4" y="55"/>
                    <a:pt x="4" y="55"/>
                  </a:cubicBezTo>
                  <a:cubicBezTo>
                    <a:pt x="7" y="39"/>
                    <a:pt x="0" y="18"/>
                    <a:pt x="12" y="8"/>
                  </a:cubicBezTo>
                  <a:cubicBezTo>
                    <a:pt x="22" y="0"/>
                    <a:pt x="39" y="10"/>
                    <a:pt x="51" y="16"/>
                  </a:cubicBezTo>
                  <a:cubicBezTo>
                    <a:pt x="58" y="20"/>
                    <a:pt x="35" y="16"/>
                    <a:pt x="27" y="1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8" name="Picture 4" descr="https://i.ytimg.com/vi/MCS87YNK90o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22" y="1616565"/>
            <a:ext cx="4607169" cy="29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6538" y="25564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tranh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8585" y="4737276"/>
            <a:ext cx="3012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6511" y="4783444"/>
            <a:ext cx="3529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93015" y="4737277"/>
            <a:ext cx="3270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8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s://i.pinimg.com/originals/fb/cd/9d/fbcd9d8824fb53e311d6a5e15bbbe0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56"/>
            <a:ext cx="12172315" cy="685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777" y="1092852"/>
            <a:ext cx="4144010" cy="715010"/>
          </a:xfrm>
        </p:spPr>
        <p:txBody>
          <a:bodyPr>
            <a:normAutofit/>
          </a:bodyPr>
          <a:lstStyle/>
          <a:p>
            <a:r>
              <a:rPr lang="en-US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  <a:endParaRPr lang="en-US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202356" y="282143"/>
            <a:ext cx="7441090" cy="653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/>
          <p:nvPr/>
        </p:nvSpPr>
        <p:spPr>
          <a:xfrm>
            <a:off x="416560" y="3102610"/>
            <a:ext cx="4843780" cy="653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cô đến rồi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lời chào cô ạ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mỉm cười thật tươi</a:t>
            </a:r>
          </a:p>
        </p:txBody>
      </p:sp>
      <p:sp>
        <p:nvSpPr>
          <p:cNvPr id="3" name="Title 1"/>
          <p:cNvSpPr txBox="1"/>
          <p:nvPr/>
        </p:nvSpPr>
        <p:spPr>
          <a:xfrm>
            <a:off x="5127869" y="1735552"/>
            <a:ext cx="4707793" cy="653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Trích - Nguyễn Xuân Sanh)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5923280" y="5183505"/>
            <a:ext cx="6249035" cy="653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học bài</a:t>
            </a:r>
          </a:p>
        </p:txBody>
      </p:sp>
    </p:spTree>
    <p:extLst>
      <p:ext uri="{BB962C8B-B14F-4D97-AF65-F5344CB8AC3E}">
        <p14:creationId xmlns:p14="http://schemas.microsoft.com/office/powerpoint/2010/main" val="42120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1714</TotalTime>
  <Words>761</Words>
  <Application>Microsoft Office PowerPoint</Application>
  <PresentationFormat>Widescreen</PresentationFormat>
  <Paragraphs>130</Paragraphs>
  <Slides>27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.VnArialH</vt:lpstr>
      <vt:lpstr>Arial</vt:lpstr>
      <vt:lpstr>Calibri</vt:lpstr>
      <vt:lpstr>Calibri Light</vt:lpstr>
      <vt:lpstr>Monotype Corsiva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Hoạt động 1: Quan sát *Thầy cô trong nhà trường</vt:lpstr>
      <vt:lpstr>PowerPoint Presentation</vt:lpstr>
      <vt:lpstr>Cô giáo lớp em</vt:lpstr>
      <vt:lpstr>*Thầy cô trong nhà trường</vt:lpstr>
      <vt:lpstr>PowerPoint Presentation</vt:lpstr>
      <vt:lpstr>Cô giáo lớp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Administrator</cp:lastModifiedBy>
  <cp:revision>157</cp:revision>
  <dcterms:created xsi:type="dcterms:W3CDTF">2021-10-30T03:10:00Z</dcterms:created>
  <dcterms:modified xsi:type="dcterms:W3CDTF">2025-03-31T13:30:23Z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5EA7E182934B4B86B7AD576AE3F6460F</vt:lpwstr>
  </property>
  <property fmtid="{D5CDD505-2E9C-101B-9397-08002B2CF9AE}" pid="3" name="KSOProductBuildVer">
    <vt:lpwstr>1033-11.2.0.10351</vt:lpwstr>
  </property>
</Properties>
</file>