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689" r:id="rId3"/>
    <p:sldMasterId id="2147483704" r:id="rId4"/>
  </p:sldMasterIdLst>
  <p:notesMasterIdLst>
    <p:notesMasterId r:id="rId18"/>
  </p:notesMasterIdLst>
  <p:sldIdLst>
    <p:sldId id="2007577151" r:id="rId5"/>
    <p:sldId id="2007577158" r:id="rId6"/>
    <p:sldId id="266" r:id="rId7"/>
    <p:sldId id="2007577152" r:id="rId8"/>
    <p:sldId id="2007577162" r:id="rId9"/>
    <p:sldId id="2007577161" r:id="rId10"/>
    <p:sldId id="2007577165" r:id="rId11"/>
    <p:sldId id="2007577160" r:id="rId12"/>
    <p:sldId id="311" r:id="rId13"/>
    <p:sldId id="2007577166" r:id="rId14"/>
    <p:sldId id="330" r:id="rId15"/>
    <p:sldId id="2007577168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CE05-A8B9-4B93-9B5F-6D13A44B8D8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E0285-687C-42A1-858B-B5626F93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474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856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721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20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9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76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1CB20E-709E-45B6-8C0C-EB713CBEDD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69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90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1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1CB20E-709E-45B6-8C0C-EB713CBEDD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41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1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B766-A9DE-F2C4-5440-8D27DC903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82E84-EA4A-263A-5B66-A94E1F876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EAF8B-EAEF-EF6A-FC73-38FA3B16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701-09D7-407D-B1CB-E883AC84ED3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6931A-412E-E70E-5EF4-DCE4AF8F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9BADE-D2B6-C8CB-749B-90C56EDE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8C4B-3ABD-44C8-9D12-91FA1772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0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1FFB-DFDA-79A8-88C0-BA932146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49B13-4EA5-4B3F-29AA-C818D3D93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FA96-6D31-06C8-5942-2EE9095E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701-09D7-407D-B1CB-E883AC84ED3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C6BF-9F26-1E34-740E-842B36FA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28F91-075C-D264-94D0-97E5CAB5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8C4B-3ABD-44C8-9D12-91FA1772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0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94B98-C2AB-B836-AE8E-E7574D4B5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8181E-D2A0-798B-4CAB-A5738435E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E65FF-69FD-4724-5A13-907AA28C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701-09D7-407D-B1CB-E883AC84ED3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F6879-F344-D7F9-2F27-FA519E18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B333A-6964-B6B1-9AB6-BFBF13E1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8C4B-3ABD-44C8-9D12-91FA1772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3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0"/>
            <a:ext cx="12189258" cy="68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724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9206-D2D6-4057-92D4-39C87A03E66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360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2E9E1-D97D-4C90-BB96-FA1ED58B786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26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779EE-1E16-4CC5-A459-C716090F6017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179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11C9F-D64E-4824-A709-CF61DE4E0BD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7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318BD-B3C6-4D4B-B871-C29490A2E55A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08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AFC4-799C-4CDE-B92B-8C262F06CF3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5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E3B2-366A-BC79-A392-B0C66B92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CCC7-2A76-BB20-17B2-398DBF6FE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56E9-A4A5-DD27-3F4F-8CAF10B5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701-09D7-407D-B1CB-E883AC84ED3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3304E-199C-4F46-167F-2622FBF2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F3592-C823-94CE-6E18-3996B754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8C4B-3ABD-44C8-9D12-91FA1772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1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824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83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FCF6-76BD-4495-B08F-4C059D2BA31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43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7577C-F53D-4BB9-9408-EB84DEB3CD80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574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58058-BD14-4845-947D-4A9B79A00D09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956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CB469-C949-4E3F-B0CB-0C15DA7B7F92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145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974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162556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348962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47510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9A06-F710-B7B1-EBE9-DD94312A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ECD3-2F0C-2425-336E-925092120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D3591-4349-746A-D75E-13C3B6F7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701-09D7-407D-B1CB-E883AC84ED3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B39FF-20C0-A3B9-FA27-E9645ADE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981AA-0582-A828-5CF9-C05FCE15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8C4B-3ABD-44C8-9D12-91FA1772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029522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8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7763775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748260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160127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997548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674590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476099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397112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716867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1FEC-8002-181C-DC69-A08D91BA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5EED-E9B7-E330-78DA-B5C3E0480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E34C9-A6B7-71A3-7D62-CC169297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CB5DC-4D69-1CE2-02D2-BA6F740B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701-09D7-407D-B1CB-E883AC84ED3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8D8F5-BD5D-2780-22C6-5FE0A17C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35636-B47C-8476-B005-6E751945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8C4B-3ABD-44C8-9D12-91FA1772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D38E-5996-6017-6346-91A1B8C2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4134E-DC63-9FBD-589B-A08807A5E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58625-CA75-B83C-7F05-5CFDD05BE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A95F3-233D-ADF5-A9C6-C7914C79B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1B406F-76DD-76E1-677C-4A94F85F0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CB5FA6-7D15-4A6D-42BE-337FBE25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701-09D7-407D-B1CB-E883AC84ED3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CB4B6A-B789-D4BD-078C-C75B0C55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A6D09-A18E-2730-2612-51EAB4A2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8C4B-3ABD-44C8-9D12-91FA1772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6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E3A0-F99E-5AA7-71E8-8DE3B3D8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1EDEC-794B-C2BE-527A-7EA8167B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701-09D7-407D-B1CB-E883AC84ED3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6E76F-A147-0CAF-A072-AC1673B4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723E3-9584-23D5-C3A9-F42A2C40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8C4B-3ABD-44C8-9D12-91FA1772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7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1CE0B-34D9-A7DE-EB0C-655B9A3A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701-09D7-407D-B1CB-E883AC84ED3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03188-DB89-91EA-1911-344EEBB9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DEBA1-4375-7C54-F701-3E175515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8C4B-3ABD-44C8-9D12-91FA1772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6414-3AC0-D932-201D-D168DA09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6583-9803-8676-CB23-CD9D08CBC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868AF-323E-882D-F5A2-8F745218B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716EB-95E5-4455-34F5-31CBA2A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701-09D7-407D-B1CB-E883AC84ED3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3EF90-D702-D538-4E43-52A73697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BA22D-FBFD-094D-8BFD-81BE7359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8C4B-3ABD-44C8-9D12-91FA1772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7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8161-7C63-6708-E73B-E0D7131E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9EF4C-64DF-FD1D-3710-01398F546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A4A33-A8A2-CA53-1889-02E1CB435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6D8ED-F3F1-1D8A-E76D-648D794D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B701-09D7-407D-B1CB-E883AC84ED3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AE911-1031-40D3-715B-FCE4BBE6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1FBCC-497E-6A31-709F-2BD62D54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8C4B-3ABD-44C8-9D12-91FA1772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55963-62CD-5147-C470-85D30B5C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1A7C2-BC71-694A-6BEF-529A72CF2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4078F-12C8-66CF-B380-A2AA712AC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AB701-09D7-407D-B1CB-E883AC84ED3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64F4F-B8A4-B3C6-21EC-A07BF87F7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0C93F-0E61-3196-A3C4-F4286464B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8C4B-3ABD-44C8-9D12-91FA17723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9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93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82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77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 spd="slow" advClick="0" advTm="0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Layout" Target="../slideLayouts/slideLayout38.xml"/><Relationship Id="rId4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jp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4323771" y="2405920"/>
            <a:ext cx="588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2241542" y="101278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7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Calibri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Calibri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Calibri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Calibri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3E1126C-B503-23A2-9B2F-6C8575C3C644}"/>
              </a:ext>
            </a:extLst>
          </p:cNvPr>
          <p:cNvSpPr/>
          <p:nvPr/>
        </p:nvSpPr>
        <p:spPr>
          <a:xfrm>
            <a:off x="4093070" y="38168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1" name="Picture 2" descr="Cute girl cartoon writing on a book Royalty Free Vector">
            <a:extLst>
              <a:ext uri="{FF2B5EF4-FFF2-40B4-BE49-F238E27FC236}">
                <a16:creationId xmlns:a16="http://schemas.microsoft.com/office/drawing/2014/main" id="{1378B892-DD6D-D560-3643-DCB1513CA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759513" y="3353216"/>
            <a:ext cx="3113928" cy="31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D8FA5798-2B67-4910-0370-3BFF18AF9DA0}"/>
              </a:ext>
            </a:extLst>
          </p:cNvPr>
          <p:cNvSpPr/>
          <p:nvPr/>
        </p:nvSpPr>
        <p:spPr>
          <a:xfrm>
            <a:off x="1577295" y="783136"/>
            <a:ext cx="9334578" cy="1260437"/>
          </a:xfrm>
          <a:prstGeom prst="wedgeRoundRectCallout">
            <a:avLst>
              <a:gd name="adj1" fmla="val -42726"/>
              <a:gd name="adj2" fmla="val 149137"/>
              <a:gd name="adj3" fmla="val 16667"/>
            </a:avLst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217">
              <a:defRPr/>
            </a:pPr>
            <a:r>
              <a:rPr lang="en-US" sz="3999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999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sẻ những cảm xúc của </a:t>
            </a:r>
            <a:r>
              <a:rPr lang="en-US" sz="3999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vi-VN" sz="3999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mỗi khi được tặng quà trong cuộc sống.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Top 10 tặng quà sinh nhật bằng tiếng anh 2022">
            <a:extLst>
              <a:ext uri="{FF2B5EF4-FFF2-40B4-BE49-F238E27FC236}">
                <a16:creationId xmlns:a16="http://schemas.microsoft.com/office/drawing/2014/main" id="{FB8F084A-742F-5C9B-6FFB-925E34C19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98" y="2653632"/>
            <a:ext cx="5132271" cy="34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37" y="0"/>
            <a:ext cx="6982896" cy="1213222"/>
          </a:xfrm>
          <a:prstGeom prst="doubleWave">
            <a:avLst/>
          </a:prstGeom>
          <a:solidFill>
            <a:srgbClr val="FF7C80"/>
          </a:solidFill>
          <a:ln/>
          <a:effectLst>
            <a:glow rad="101600">
              <a:srgbClr val="FF7C8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vi-VN" altLang="zh-CN" sz="53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TỔNG KẾT</a:t>
            </a: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0838" y="1366331"/>
            <a:ext cx="11404076" cy="18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377"/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Mừng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tuổi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tặng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quà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trong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dịp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Tết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phong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tục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đẹp</a:t>
            </a:r>
            <a:r>
              <a:rPr lang="vi-VN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.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Khi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mừng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tuổi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tặng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quà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mọi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mong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muốn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những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được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mừng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tuổi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may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mắn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cả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năm</a:t>
            </a:r>
            <a:r>
              <a:rPr lang="en-US" altLang="zh-CN" sz="3733" b="1" dirty="0">
                <a:solidFill>
                  <a:srgbClr val="0E940E">
                    <a:lumMod val="75000"/>
                  </a:srgbClr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.</a:t>
            </a:r>
            <a:endParaRPr lang="vi-VN" altLang="zh-CN" sz="3733" b="1" dirty="0">
              <a:solidFill>
                <a:srgbClr val="0E940E">
                  <a:lumMod val="75000"/>
                </a:srgbClr>
              </a:solidFill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163" y="3554005"/>
            <a:ext cx="62985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altLang="zh-CN" sz="3733" b="1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+ </a:t>
            </a:r>
            <a:r>
              <a:rPr lang="vi-VN" altLang="zh-CN" sz="3733" b="1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Khi </a:t>
            </a:r>
            <a:r>
              <a:rPr lang="en-US" altLang="zh-CN" sz="3733" b="1" dirty="0" err="1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được</a:t>
            </a:r>
            <a:r>
              <a:rPr lang="en-US" altLang="zh-CN" sz="3733" b="1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mừng</a:t>
            </a:r>
            <a:r>
              <a:rPr lang="en-US" altLang="zh-CN" sz="3733" b="1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tuổi</a:t>
            </a:r>
            <a:r>
              <a:rPr lang="en-US" altLang="zh-CN" sz="3733" b="1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3733" b="1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cần</a:t>
            </a:r>
            <a:r>
              <a:rPr lang="en-US" altLang="zh-CN" sz="3733" b="1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:</a:t>
            </a:r>
            <a:endParaRPr lang="vi-VN" altLang="zh-CN" sz="3733" b="1" dirty="0">
              <a:solidFill>
                <a:srgbClr val="0070C0"/>
              </a:solidFill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243645" y="4235594"/>
            <a:ext cx="1183798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609585" indent="-609585" algn="ctr" defTabSz="914377">
              <a:buFont typeface="Arial" pitchFamily="34" charset="0"/>
              <a:buChar char="•"/>
            </a:pP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Đón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nhận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bằng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hai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tay</a:t>
            </a:r>
            <a:r>
              <a:rPr lang="vi-VN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.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666978" y="4888530"/>
            <a:ext cx="1183798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609585" indent="-609585" algn="ctr" defTabSz="914377">
              <a:buFont typeface="Arial" pitchFamily="34" charset="0"/>
              <a:buChar char="•"/>
            </a:pP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Đầu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hơi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cúi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xuống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.</a:t>
            </a:r>
            <a:endParaRPr lang="vi-VN" altLang="zh-CN" sz="3733" b="1" dirty="0">
              <a:solidFill>
                <a:srgbClr val="C00000"/>
              </a:solidFill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4371" y="5605408"/>
            <a:ext cx="1183797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609585" indent="-609585" defTabSz="914377">
              <a:buFont typeface="Arial" pitchFamily="34" charset="0"/>
              <a:buChar char="•"/>
            </a:pP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Nói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lời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cảm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ơn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với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mừng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tuổi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3733" b="1" dirty="0">
                <a:solidFill>
                  <a:srgbClr val="C0000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.</a:t>
            </a:r>
            <a:endParaRPr lang="vi-VN" altLang="zh-CN" sz="3733" b="1" dirty="0">
              <a:solidFill>
                <a:srgbClr val="C00000"/>
              </a:solidFill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67533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1" y="1388297"/>
            <a:ext cx="6438376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9FAF4BCC-E02C-451B-8375-AD5BE1E9B3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41519" r="74729" b="47173"/>
          <a:stretch/>
        </p:blipFill>
        <p:spPr>
          <a:xfrm>
            <a:off x="7702906" y="294043"/>
            <a:ext cx="1288608" cy="116671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83F42B1-4A9B-4AAC-BD86-4B7031A959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41519" r="74729" b="47173"/>
          <a:stretch/>
        </p:blipFill>
        <p:spPr>
          <a:xfrm>
            <a:off x="9191700" y="5311162"/>
            <a:ext cx="1288608" cy="116671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E631989-C5BE-4B36-B316-590059C854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5908905" y="4347863"/>
            <a:ext cx="2112312" cy="157388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B7E03D9-D68C-4A18-84E8-89B74A4F9D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495109" y="1570150"/>
            <a:ext cx="2112312" cy="1573886"/>
          </a:xfrm>
          <a:prstGeom prst="rect">
            <a:avLst/>
          </a:prstGeom>
        </p:spPr>
      </p:pic>
      <p:grpSp>
        <p:nvGrpSpPr>
          <p:cNvPr id="17" name="组合 1">
            <a:extLst>
              <a:ext uri="{FF2B5EF4-FFF2-40B4-BE49-F238E27FC236}">
                <a16:creationId xmlns:a16="http://schemas.microsoft.com/office/drawing/2014/main" id="{E3ED12E9-2841-DF5D-2EBF-DE73F956D8E9}"/>
              </a:ext>
            </a:extLst>
          </p:cNvPr>
          <p:cNvGrpSpPr/>
          <p:nvPr/>
        </p:nvGrpSpPr>
        <p:grpSpPr>
          <a:xfrm>
            <a:off x="4225485" y="1770320"/>
            <a:ext cx="6737685" cy="3317358"/>
            <a:chOff x="4186989" y="457201"/>
            <a:chExt cx="6737685" cy="5751094"/>
          </a:xfrm>
        </p:grpSpPr>
        <p:sp>
          <p:nvSpPr>
            <p:cNvPr id="19" name="圆角矩形 10">
              <a:extLst>
                <a:ext uri="{FF2B5EF4-FFF2-40B4-BE49-F238E27FC236}">
                  <a16:creationId xmlns:a16="http://schemas.microsoft.com/office/drawing/2014/main" id="{1EB6839C-326B-B9E4-683A-C1962F231063}"/>
                </a:ext>
              </a:extLst>
            </p:cNvPr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0" name="矩形: 圆角 12">
              <a:extLst>
                <a:ext uri="{FF2B5EF4-FFF2-40B4-BE49-F238E27FC236}">
                  <a16:creationId xmlns:a16="http://schemas.microsoft.com/office/drawing/2014/main" id="{C4F1107C-A0E5-E466-757D-771DBAF38605}"/>
                </a:ext>
              </a:extLst>
            </p:cNvPr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25" name="图片 22">
            <a:extLst>
              <a:ext uri="{FF2B5EF4-FFF2-40B4-BE49-F238E27FC236}">
                <a16:creationId xmlns:a16="http://schemas.microsoft.com/office/drawing/2014/main" id="{4AB8CD96-1051-DB55-4797-7458DF15664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9" y="2106989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6BEBF2E-3CE7-D29D-3C52-7248830D0827}"/>
              </a:ext>
            </a:extLst>
          </p:cNvPr>
          <p:cNvSpPr txBox="1"/>
          <p:nvPr/>
        </p:nvSpPr>
        <p:spPr>
          <a:xfrm>
            <a:off x="4886917" y="2392348"/>
            <a:ext cx="59896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ề nhà luyện tập với người thân về cách nhận tiền mừng tuổi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59A16-E37B-455A-B07E-685C867F43EB}"/>
              </a:ext>
            </a:extLst>
          </p:cNvPr>
          <p:cNvSpPr txBox="1"/>
          <p:nvPr/>
        </p:nvSpPr>
        <p:spPr>
          <a:xfrm>
            <a:off x="3008489" y="1275645"/>
            <a:ext cx="6175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958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1086772" y="3969232"/>
            <a:ext cx="3113928" cy="31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75BD5E1D-EB98-4D45-8821-56D08BC0BF13}"/>
              </a:ext>
            </a:extLst>
          </p:cNvPr>
          <p:cNvSpPr/>
          <p:nvPr/>
        </p:nvSpPr>
        <p:spPr>
          <a:xfrm>
            <a:off x="1904554" y="1399152"/>
            <a:ext cx="9334578" cy="1260437"/>
          </a:xfrm>
          <a:prstGeom prst="wedgeRoundRectCallout">
            <a:avLst>
              <a:gd name="adj1" fmla="val -42726"/>
              <a:gd name="adj2" fmla="val 149137"/>
              <a:gd name="adj3" fmla="val 16667"/>
            </a:avLst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217">
              <a:defRPr/>
            </a:pPr>
            <a:r>
              <a:rPr lang="en-US" sz="3999">
                <a:solidFill>
                  <a:srgbClr val="000000"/>
                </a:solidFill>
              </a:rPr>
              <a:t>Các em có thích ngày Tết không?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B2885764-8E6D-4533-AE8A-AD28B407F66D}"/>
              </a:ext>
            </a:extLst>
          </p:cNvPr>
          <p:cNvSpPr/>
          <p:nvPr/>
        </p:nvSpPr>
        <p:spPr>
          <a:xfrm>
            <a:off x="4778789" y="3507185"/>
            <a:ext cx="6892906" cy="1260437"/>
          </a:xfrm>
          <a:prstGeom prst="wedgeRoundRectCallout">
            <a:avLst>
              <a:gd name="adj1" fmla="val -59108"/>
              <a:gd name="adj2" fmla="val 68628"/>
              <a:gd name="adj3" fmla="val 16667"/>
            </a:avLst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217">
              <a:defRPr/>
            </a:pPr>
            <a:r>
              <a:rPr lang="vi-VN" sz="3600" dirty="0">
                <a:solidFill>
                  <a:srgbClr val="000000"/>
                </a:solidFill>
                <a:latin typeface="Calibri"/>
              </a:rPr>
              <a:t>Vào ngày Tết, người lớn thực hiện phong tục gì đối với trẻ em?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7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1" y="1388297"/>
            <a:ext cx="6438376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B8DE34AC-5409-4C62-9D4F-BAE814A409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1" y="838983"/>
            <a:ext cx="5575709" cy="542510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AF4BCC-E02C-451B-8375-AD5BE1E9B3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41519" r="74729" b="47173"/>
          <a:stretch/>
        </p:blipFill>
        <p:spPr>
          <a:xfrm>
            <a:off x="7702906" y="294043"/>
            <a:ext cx="1288608" cy="116671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83F42B1-4A9B-4AAC-BD86-4B7031A959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41519" r="74729" b="47173"/>
          <a:stretch/>
        </p:blipFill>
        <p:spPr>
          <a:xfrm>
            <a:off x="9191700" y="5311162"/>
            <a:ext cx="1288608" cy="116671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E631989-C5BE-4B36-B316-590059C854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5908905" y="4347863"/>
            <a:ext cx="2112312" cy="157388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B7E03D9-D68C-4A18-84E8-89B74A4F9D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495109" y="1570150"/>
            <a:ext cx="2112312" cy="15738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F8B7B4-84AB-45E4-88C2-530E4BD8A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5425" y="1315119"/>
            <a:ext cx="3846909" cy="646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A954C8-BB16-E109-0F40-8960EEEF7CDE}"/>
              </a:ext>
            </a:extLst>
          </p:cNvPr>
          <p:cNvSpPr txBox="1"/>
          <p:nvPr/>
        </p:nvSpPr>
        <p:spPr>
          <a:xfrm>
            <a:off x="6172200" y="2257425"/>
            <a:ext cx="5429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16: ỨNG XỬ KHI ĐƯỢC NHẬN QUÀ NGÀY TẾT (TI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ẾP</a:t>
            </a: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4323771" y="2405920"/>
            <a:ext cx="588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HÀNH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2241542" y="101278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6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C9E5EC-3CF1-4C9D-A50B-EE91A0E72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21" y="4360818"/>
            <a:ext cx="2387601" cy="23876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63472C-9DF9-4FD6-B77F-AF74223DC434}"/>
              </a:ext>
            </a:extLst>
          </p:cNvPr>
          <p:cNvSpPr/>
          <p:nvPr/>
        </p:nvSpPr>
        <p:spPr>
          <a:xfrm>
            <a:off x="3303350" y="788670"/>
            <a:ext cx="7303770" cy="5280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7C24E-CB56-479F-9666-A6881DA540BF}"/>
              </a:ext>
            </a:extLst>
          </p:cNvPr>
          <p:cNvSpPr/>
          <p:nvPr/>
        </p:nvSpPr>
        <p:spPr>
          <a:xfrm rot="19630063">
            <a:off x="2462122" y="909126"/>
            <a:ext cx="2640330" cy="5840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C5C720-3204-4493-8EEF-8DF6DF4316AE}"/>
              </a:ext>
            </a:extLst>
          </p:cNvPr>
          <p:cNvSpPr/>
          <p:nvPr/>
        </p:nvSpPr>
        <p:spPr>
          <a:xfrm rot="1372442">
            <a:off x="8745768" y="909127"/>
            <a:ext cx="2640330" cy="584025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FC7F0-97DE-4154-A98F-AC56AE305C71}"/>
              </a:ext>
            </a:extLst>
          </p:cNvPr>
          <p:cNvSpPr txBox="1"/>
          <p:nvPr/>
        </p:nvSpPr>
        <p:spPr>
          <a:xfrm>
            <a:off x="3381376" y="2541537"/>
            <a:ext cx="7372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</a:p>
          <a:p>
            <a:pPr lvl="0"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3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3E1126C-B503-23A2-9B2F-6C8575C3C644}"/>
              </a:ext>
            </a:extLst>
          </p:cNvPr>
          <p:cNvSpPr/>
          <p:nvPr/>
        </p:nvSpPr>
        <p:spPr>
          <a:xfrm>
            <a:off x="4093070" y="38168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2" descr="z2019525689372_3fd112509e4959fb450940ca56a79189">
            <a:extLst>
              <a:ext uri="{FF2B5EF4-FFF2-40B4-BE49-F238E27FC236}">
                <a16:creationId xmlns:a16="http://schemas.microsoft.com/office/drawing/2014/main" id="{9084CAE6-96E2-C63F-2996-E6CD5DAB0F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6" y="781050"/>
            <a:ext cx="4914900" cy="365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9373_0506f4e2fcb608f6a5f6d417839764e5">
            <a:extLst>
              <a:ext uri="{FF2B5EF4-FFF2-40B4-BE49-F238E27FC236}">
                <a16:creationId xmlns:a16="http://schemas.microsoft.com/office/drawing/2014/main" id="{372ACE0C-0704-5E03-F448-BB834E8C8C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99" y="800100"/>
            <a:ext cx="4190999" cy="36526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6">
            <a:extLst>
              <a:ext uri="{FF2B5EF4-FFF2-40B4-BE49-F238E27FC236}">
                <a16:creationId xmlns:a16="http://schemas.microsoft.com/office/drawing/2014/main" id="{88F90874-FEA8-62D9-FEA0-4580A53A054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09748" y="4652753"/>
            <a:ext cx="95250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</a:t>
            </a:r>
            <a:r>
              <a:rPr lang="vi-VN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phong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bì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lì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xì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/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+mn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46EAE2E5-DBD4-7551-DC51-EBC56D3DA9A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65850" y="5462683"/>
            <a:ext cx="8559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</a:t>
            </a:r>
            <a:r>
              <a:rPr lang="vi-VN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?</a:t>
            </a:r>
            <a:endParaRPr lang="zh-CN" altLang="en-US" sz="3200" b="1" dirty="0">
              <a:latin typeface="+mn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Calibri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Calibri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Calibri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Calibri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3E1126C-B503-23A2-9B2F-6C8575C3C644}"/>
              </a:ext>
            </a:extLst>
          </p:cNvPr>
          <p:cNvSpPr/>
          <p:nvPr/>
        </p:nvSpPr>
        <p:spPr>
          <a:xfrm>
            <a:off x="4093070" y="38168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Picture 2" descr="z2019525689372_3fd112509e4959fb450940ca56a79189">
            <a:extLst>
              <a:ext uri="{FF2B5EF4-FFF2-40B4-BE49-F238E27FC236}">
                <a16:creationId xmlns:a16="http://schemas.microsoft.com/office/drawing/2014/main" id="{9084CAE6-96E2-C63F-2996-E6CD5DAB0F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9" y="704850"/>
            <a:ext cx="4362451" cy="324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9373_0506f4e2fcb608f6a5f6d417839764e5">
            <a:extLst>
              <a:ext uri="{FF2B5EF4-FFF2-40B4-BE49-F238E27FC236}">
                <a16:creationId xmlns:a16="http://schemas.microsoft.com/office/drawing/2014/main" id="{372ACE0C-0704-5E03-F448-BB834E8C8C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628650"/>
            <a:ext cx="3771898" cy="3287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4D35B83-06B8-3799-4639-3EE3BE7CD5A4}"/>
              </a:ext>
            </a:extLst>
          </p:cNvPr>
          <p:cNvGrpSpPr/>
          <p:nvPr/>
        </p:nvGrpSpPr>
        <p:grpSpPr>
          <a:xfrm>
            <a:off x="973920" y="4320878"/>
            <a:ext cx="9916901" cy="1637159"/>
            <a:chOff x="1387143" y="2330148"/>
            <a:chExt cx="9003416" cy="218514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40045D-C21F-2ADF-4B82-C777C3B0F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7143" y="2330148"/>
              <a:ext cx="9003416" cy="218514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A1D105-1937-4FB7-0ED5-6E3C1127E886}"/>
                </a:ext>
              </a:extLst>
            </p:cNvPr>
            <p:cNvSpPr/>
            <p:nvPr/>
          </p:nvSpPr>
          <p:spPr>
            <a:xfrm>
              <a:off x="1767157" y="2486310"/>
              <a:ext cx="8221434" cy="183445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Khi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được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nhận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quà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nhận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quà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bằng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 2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tay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lời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Ngoài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uLnTx/>
                  <a:uFillTx/>
                  <a:cs typeface="+mn-cs"/>
                </a:rPr>
                <a:t>ra</a:t>
              </a:r>
              <a:r>
                <a:rPr lang="en-US" sz="3200" b="1" dirty="0">
                  <a:solidFill>
                    <a:srgbClr val="FF0000"/>
                  </a:solidFill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</a:rPr>
                <a:t>nhớ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gửi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lời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chúc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mừng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năm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mới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đến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người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tặng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quà</a:t>
              </a:r>
              <a:r>
                <a:rPr lang="en-US" sz="3200" b="1" dirty="0">
                  <a:solidFill>
                    <a:srgbClr val="FF0000"/>
                  </a:solidFill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1312-2C2B-4988-A297-0B953FE01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BC332-030A-4D53-9866-F19DA27AB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C491DC77-74C2-40B7-A2B1-2BB713532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05" y="413886"/>
            <a:ext cx="8768541" cy="610958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C9E5EC-3CF1-4C9D-A50B-EE91A0E72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21" y="4360818"/>
            <a:ext cx="2387601" cy="2387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2ABD5F-48C8-4D47-BEAE-8FFE76A058AC}"/>
              </a:ext>
            </a:extLst>
          </p:cNvPr>
          <p:cNvSpPr txBox="1"/>
          <p:nvPr/>
        </p:nvSpPr>
        <p:spPr>
          <a:xfrm>
            <a:off x="2415263" y="2232602"/>
            <a:ext cx="61870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Ngoài sự biết ơn, lễ phép, các em cần thể hiện tình yêu thương mọi người khi nhận quà.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069C5576-CD00-4592-9FEE-F7B1DB1EB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78" y="386126"/>
            <a:ext cx="2428147" cy="242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" y="1469115"/>
            <a:ext cx="125137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5400" b="1" dirty="0" err="1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5400" b="1" dirty="0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hiện</a:t>
            </a:r>
            <a:r>
              <a:rPr lang="en-US" altLang="zh-CN" sz="5400" b="1" dirty="0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cảm</a:t>
            </a:r>
            <a:r>
              <a:rPr lang="en-US" altLang="zh-CN" sz="5400" b="1" dirty="0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xúc</a:t>
            </a:r>
            <a:r>
              <a:rPr lang="en-US" altLang="zh-CN" sz="5400" b="1" dirty="0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phù</a:t>
            </a:r>
            <a:r>
              <a:rPr lang="en-US" altLang="zh-CN" sz="5400" b="1" dirty="0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hợp</a:t>
            </a:r>
            <a:r>
              <a:rPr lang="en-US" altLang="zh-CN" sz="5400" b="1" dirty="0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</a:p>
          <a:p>
            <a:pPr algn="ctr" defTabSz="914377"/>
            <a:r>
              <a:rPr lang="en-US" altLang="zh-CN" sz="5400" b="1" dirty="0" err="1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khi</a:t>
            </a:r>
            <a:r>
              <a:rPr lang="en-US" altLang="zh-CN" sz="5400" b="1" dirty="0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được</a:t>
            </a:r>
            <a:r>
              <a:rPr lang="en-US" altLang="zh-CN" sz="5400" b="1" dirty="0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tặng</a:t>
            </a:r>
            <a:r>
              <a:rPr lang="en-US" altLang="zh-CN" sz="5400" b="1" dirty="0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quà</a:t>
            </a:r>
            <a:r>
              <a:rPr lang="en-US" altLang="zh-CN" sz="5400" b="1" dirty="0">
                <a:solidFill>
                  <a:srgbClr val="0070C0"/>
                </a:solidFill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.</a:t>
            </a:r>
            <a:endParaRPr lang="zh-CN" altLang="en-US" sz="5400" b="1" dirty="0">
              <a:solidFill>
                <a:srgbClr val="0070C0"/>
              </a:solidFill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1497542" y="339707"/>
            <a:ext cx="3749744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5333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Hoạt</a:t>
            </a:r>
            <a:r>
              <a:rPr lang="en-US" altLang="zh-CN" sz="53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333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động</a:t>
            </a:r>
            <a:r>
              <a:rPr lang="en-US" altLang="zh-CN" sz="533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4</a:t>
            </a:r>
            <a:endParaRPr lang="zh-CN" altLang="en-US" sz="53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icture 6" descr="z2019525687182_65c4abe5fdf0204c54e725bbad204330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4"/>
          <a:stretch/>
        </p:blipFill>
        <p:spPr>
          <a:xfrm>
            <a:off x="2" y="-67244"/>
            <a:ext cx="1490132" cy="171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06" y="2878666"/>
            <a:ext cx="5250655" cy="43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69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269</Words>
  <Application>Microsoft Office PowerPoint</Application>
  <PresentationFormat>Widescreen</PresentationFormat>
  <Paragraphs>35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等线</vt:lpstr>
      <vt:lpstr>ITC Avant Garde Std Bk</vt:lpstr>
      <vt:lpstr>黑体</vt:lpstr>
      <vt:lpstr>Times New Roman</vt:lpstr>
      <vt:lpstr>小单纯体</vt:lpstr>
      <vt:lpstr>Office Theme</vt:lpstr>
      <vt:lpstr>1_Office Theme</vt:lpstr>
      <vt:lpstr>4_Office Theme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22</cp:revision>
  <dcterms:created xsi:type="dcterms:W3CDTF">2023-11-28T13:56:19Z</dcterms:created>
  <dcterms:modified xsi:type="dcterms:W3CDTF">2025-03-04T15:51:13Z</dcterms:modified>
</cp:coreProperties>
</file>