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25" r:id="rId3"/>
  </p:sldMasterIdLst>
  <p:notesMasterIdLst>
    <p:notesMasterId r:id="rId19"/>
  </p:notesMasterIdLst>
  <p:sldIdLst>
    <p:sldId id="267" r:id="rId4"/>
    <p:sldId id="269" r:id="rId5"/>
    <p:sldId id="288" r:id="rId6"/>
    <p:sldId id="272" r:id="rId7"/>
    <p:sldId id="317" r:id="rId8"/>
    <p:sldId id="270" r:id="rId9"/>
    <p:sldId id="291" r:id="rId10"/>
    <p:sldId id="318" r:id="rId11"/>
    <p:sldId id="319" r:id="rId12"/>
    <p:sldId id="271" r:id="rId13"/>
    <p:sldId id="320" r:id="rId14"/>
    <p:sldId id="292" r:id="rId15"/>
    <p:sldId id="293" r:id="rId16"/>
    <p:sldId id="294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806" autoAdjust="0"/>
  </p:normalViewPr>
  <p:slideViewPr>
    <p:cSldViewPr snapToGrid="0">
      <p:cViewPr varScale="1">
        <p:scale>
          <a:sx n="58" d="100"/>
          <a:sy n="58" d="100"/>
        </p:scale>
        <p:origin x="11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7A45C-2A1E-4A25-AECD-5F1BC323051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97E7B-9245-43C9-9CC9-26806E96A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6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3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933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23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0600F-D724-4D75-8876-526C4090E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6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7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4E15D-6B6E-42AE-8C46-899B16CF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A06E96-E838-42AF-8A86-6A28C6513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0A3C43-529E-4F47-8EF7-7F6CA3F7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272429-6BB3-48E0-A428-44B1C8A5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CED68C-2521-4D27-A42F-06A22A74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77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B279C7-E708-481D-9D75-B8AF4D36F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1EA23F-D116-4D33-930B-8CF594002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92623F-2AA2-4F54-A9D1-DECD9A8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AB7DB-CBC1-4C6B-A25A-B4CA7066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DD5CDA-2659-414F-9B15-20E1494B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52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52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67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94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298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09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49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75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045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922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66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61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125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78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368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6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61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24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4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81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3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90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92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4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5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96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60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6083D-7685-4EF1-B383-31940BC2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7102E5-65CE-4FD7-A498-A2CCBD4A0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7676C5-3F20-4F9F-A0DD-0717B3A9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D3B555-ED1C-4ECA-A6C5-FB1DEC94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6F6CFA-2ECB-4F05-BADB-FECCF636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61D9-DAF5-4B6B-94CE-03A4EB4E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91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6E4673-7A70-4A0F-8ACA-B0BAAEBB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9805A6-8E38-407C-A88B-1B995AB0E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62A9E2-5ACB-44A6-8909-A91551F37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E02EC23-29BB-4407-A4A2-788EFB0BD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DE70C0-5A43-4F2C-A768-B66F12914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63EA6C-3CA5-4AEA-83A9-8E29C144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47FFA03-2AF4-4CD5-9C08-58CA0B6F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B7804F6-B6EB-43F9-8BFC-F7C41E7F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0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2BCF1C-3DF5-48FC-96A3-CC933657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7EE45C3-B8F5-48DC-9131-423E8E2B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3452AD-0466-494C-BF64-71E8D376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F758DA-8DFD-40A9-98B0-9B7290B6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9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F0D7FB-C89C-4290-8428-0C9B6307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302420-EE4F-4C15-B188-05CEB7AC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136740-DB7D-4A0C-916D-0FDEF77C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76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9557B-8C14-44E6-9F93-09E4CF27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4F9041-C970-4AC7-BC85-E1B516D39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E641DF-A750-4827-AA3C-7F0B62CE7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17D08A-3652-4EEE-BF37-43E859DE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C8F1EB-14D9-4705-B9D5-ED5DAEA8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418304-A790-4D5E-8B7F-8C568EC7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5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C530D-9E2C-472A-86F7-D630A18F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2FCE4C-B73C-4B9A-A24A-B786314B0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A21AFB-5946-446E-AB4A-0BC3386C4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7D4A86-6458-45E0-A950-42C5EECA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E492D9-C737-404A-879A-8340C7D5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A4D237-96E2-4D51-9494-50ABF64F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2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44B17C5-8245-45DA-973E-5BDE6AD74904}"/>
              </a:ext>
            </a:extLst>
          </p:cNvPr>
          <p:cNvSpPr txBox="1"/>
          <p:nvPr userDrawn="1"/>
        </p:nvSpPr>
        <p:spPr>
          <a:xfrm>
            <a:off x="1169307" y="185668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CDE9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cs"/>
                <a:sym typeface="字魂122号-七岁半" panose="00000500000000000000" pitchFamily="2" charset="-122"/>
              </a:rPr>
              <a:t>添加标题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98E981-4AC1-496A-86D2-FE36A96CDA7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2" y="261868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692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41.png"/><Relationship Id="rId3" Type="http://schemas.openxmlformats.org/officeDocument/2006/relationships/image" Target="../media/image22.png"/><Relationship Id="rId21" Type="http://schemas.microsoft.com/office/2007/relationships/hdphoto" Target="../media/hdphoto7.wdp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microsoft.com/office/2007/relationships/hdphoto" Target="../media/hdphoto9.wdp"/><Relationship Id="rId2" Type="http://schemas.openxmlformats.org/officeDocument/2006/relationships/notesSlide" Target="../notesSlides/notesSlide10.xml"/><Relationship Id="rId16" Type="http://schemas.microsoft.com/office/2007/relationships/hdphoto" Target="../media/hdphoto5.wdp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0.png"/><Relationship Id="rId5" Type="http://schemas.openxmlformats.org/officeDocument/2006/relationships/image" Target="../media/image24.png"/><Relationship Id="rId15" Type="http://schemas.openxmlformats.org/officeDocument/2006/relationships/image" Target="../media/image35.png"/><Relationship Id="rId23" Type="http://schemas.microsoft.com/office/2007/relationships/hdphoto" Target="../media/hdphoto8.wdp"/><Relationship Id="rId28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openxmlformats.org/officeDocument/2006/relationships/image" Target="../media/image32.png"/><Relationship Id="rId22" Type="http://schemas.openxmlformats.org/officeDocument/2006/relationships/image" Target="../media/image39.png"/><Relationship Id="rId27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279" y="2359889"/>
            <a:ext cx="8748518" cy="3078747"/>
          </a:xfrm>
          <a:prstGeom prst="rect">
            <a:avLst/>
          </a:prstGeom>
        </p:spPr>
      </p:pic>
      <p:sp>
        <p:nvSpPr>
          <p:cNvPr id="7" name="Google Shape;3708;p39"/>
          <p:cNvSpPr/>
          <p:nvPr/>
        </p:nvSpPr>
        <p:spPr>
          <a:xfrm>
            <a:off x="1454326" y="219357"/>
            <a:ext cx="9229341" cy="84801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5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25054" y="-375612"/>
            <a:ext cx="8825345" cy="1794933"/>
          </a:xfrm>
        </p:spPr>
        <p:txBody>
          <a:bodyPr>
            <a:noAutofit/>
          </a:bodyPr>
          <a:lstStyle/>
          <a:p>
            <a:pPr algn="just"/>
            <a:r>
              <a:rPr lang="en-US" sz="4267"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" name="Oval 3"/>
          <p:cNvSpPr/>
          <p:nvPr/>
        </p:nvSpPr>
        <p:spPr>
          <a:xfrm>
            <a:off x="70592" y="152400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" name="AutoShape 2" descr="https://mail.google.com/mail/u/1?ui=2&amp;ik=8037039258&amp;attid=0.1.1&amp;permmsgid=msg-f:1688849164897509176&amp;th=176fff5e18ee5f38&amp;view=fimg&amp;sz=s0-l75-ft&amp;attbid=ANGjdJ9krL8oJPaGYBW9ub5Ku7E7YIjmUZucnnAmZbtzixW9Pumq_69d9MJO0zSRXfsQzyhL-wFvObMIWVru_WXHkGC1QzX7uEOv1a5XYCQ804G0QKyKBf3RhbnU_uM&amp;disp=emb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https://mail.google.com/mail/u/1?ui=2&amp;ik=8037039258&amp;attid=0.1.1&amp;permmsgid=msg-f:1688849164897509176&amp;th=176fff5e18ee5f38&amp;view=fimg&amp;sz=s0-l75-ft&amp;attbid=ANGjdJ9krL8oJPaGYBW9ub5Ku7E7YIjmUZucnnAmZbtzixW9Pumq_69d9MJO0zSRXfsQzyhL-wFvObMIWVru_WXHkGC1QzX7uEOv1a5XYCQ804G0QKyKBf3RhbnU_uM&amp;disp=emb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 descr="https://mail.google.com/mail/u/1?ui=2&amp;ik=8037039258&amp;attid=0.1.1&amp;permmsgid=msg-f:1688849164897509176&amp;th=176fff5e18ee5f38&amp;view=fimg&amp;sz=s0-l75-ft&amp;attbid=ANGjdJ9krL8oJPaGYBW9ub5Ku7E7YIjmUZucnnAmZbtzixW9Pumq_69d9MJO0zSRXfsQzyhL-wFvObMIWVru_WXHkGC1QzX7uEOv1a5XYCQ804G0QKyKBf3RhbnU_uM&amp;disp=emb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87850" y="4319216"/>
            <a:ext cx="842856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Bảng dài khoảng 4 sải tay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37834" y="4992943"/>
            <a:ext cx="1076536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 chiều dài bảng lớp em bằng sải tay.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123319" y="5867400"/>
            <a:ext cx="1076536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Bảng lớp em dài khoảng         sải tay.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1600" y="6083300"/>
            <a:ext cx="711200" cy="711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408FABD5-4663-464B-B5B9-57350464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2671" y="88773"/>
            <a:ext cx="7407573" cy="455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43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"/>
          <p:cNvSpPr txBox="1">
            <a:spLocks/>
          </p:cNvSpPr>
          <p:nvPr/>
        </p:nvSpPr>
        <p:spPr>
          <a:xfrm>
            <a:off x="148525" y="5258141"/>
            <a:ext cx="1219345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 phòng học lớp em bằng bước chân.</a:t>
            </a:r>
          </a:p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 chiều phòng học lớp em dài khoảng        bước chân.</a:t>
            </a:r>
          </a:p>
        </p:txBody>
      </p:sp>
      <p:sp>
        <p:nvSpPr>
          <p:cNvPr id="4" name="Oval 3"/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853981" y="-127000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09349" y="5767349"/>
            <a:ext cx="711200" cy="711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056"/>
            <a:ext cx="9144000" cy="486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625600" y="217731"/>
            <a:ext cx="8916608" cy="4596496"/>
            <a:chOff x="1219200" y="845456"/>
            <a:chExt cx="6687456" cy="3447372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1280886" y="845456"/>
              <a:ext cx="2754090" cy="8735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027719" y="845456"/>
              <a:ext cx="3820881" cy="5783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863114" y="903288"/>
              <a:ext cx="0" cy="151606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206342" y="2375810"/>
              <a:ext cx="700314" cy="175259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219200" y="4167076"/>
              <a:ext cx="5987142" cy="12575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251858" y="1718809"/>
              <a:ext cx="3628" cy="2574019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BDEB5D77-B74E-47A4-B363-132A30195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5"/>
          <a:stretch>
            <a:fillRect/>
          </a:stretch>
        </p:blipFill>
        <p:spPr>
          <a:xfrm>
            <a:off x="0" y="0"/>
            <a:ext cx="12192000" cy="2620079"/>
          </a:xfrm>
          <a:custGeom>
            <a:avLst/>
            <a:gdLst>
              <a:gd name="connsiteX0" fmla="*/ 0 w 12192000"/>
              <a:gd name="connsiteY0" fmla="*/ 0 h 2620079"/>
              <a:gd name="connsiteX1" fmla="*/ 12192000 w 12192000"/>
              <a:gd name="connsiteY1" fmla="*/ 0 h 2620079"/>
              <a:gd name="connsiteX2" fmla="*/ 12192000 w 12192000"/>
              <a:gd name="connsiteY2" fmla="*/ 2620079 h 2620079"/>
              <a:gd name="connsiteX3" fmla="*/ 0 w 12192000"/>
              <a:gd name="connsiteY3" fmla="*/ 2620079 h 262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20079">
                <a:moveTo>
                  <a:pt x="0" y="0"/>
                </a:moveTo>
                <a:lnTo>
                  <a:pt x="12192000" y="0"/>
                </a:lnTo>
                <a:lnTo>
                  <a:pt x="12192000" y="2620079"/>
                </a:lnTo>
                <a:lnTo>
                  <a:pt x="0" y="2620079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76774">
            <a:off x="160724" y="234916"/>
            <a:ext cx="4758181" cy="3839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1"/>
          <a:stretch/>
        </p:blipFill>
        <p:spPr>
          <a:xfrm>
            <a:off x="2269976" y="141182"/>
            <a:ext cx="3835954" cy="4431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" y="2702615"/>
            <a:ext cx="10299778" cy="502744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876615" y="228356"/>
            <a:ext cx="6947934" cy="4948518"/>
            <a:chOff x="4876615" y="228356"/>
            <a:chExt cx="6947934" cy="4948518"/>
          </a:xfrm>
        </p:grpSpPr>
        <p:grpSp>
          <p:nvGrpSpPr>
            <p:cNvPr id="6" name="Group 5"/>
            <p:cNvGrpSpPr/>
            <p:nvPr/>
          </p:nvGrpSpPr>
          <p:grpSpPr>
            <a:xfrm>
              <a:off x="4876615" y="228356"/>
              <a:ext cx="6947934" cy="4948518"/>
              <a:chOff x="4898627" y="0"/>
              <a:chExt cx="6947934" cy="4948518"/>
            </a:xfrm>
          </p:grpSpPr>
          <p:pic>
            <p:nvPicPr>
              <p:cNvPr id="11" name="图片 43">
                <a:extLst>
                  <a:ext uri="{FF2B5EF4-FFF2-40B4-BE49-F238E27FC236}">
                    <a16:creationId xmlns:a16="http://schemas.microsoft.com/office/drawing/2014/main" id="{DD911E4E-B90D-4F83-BF42-EE5F0641D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"/>
              <a:stretch/>
            </p:blipFill>
            <p:spPr>
              <a:xfrm>
                <a:off x="4898627" y="0"/>
                <a:ext cx="6947934" cy="494851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72815" y="2435669"/>
                <a:ext cx="5593897" cy="2192754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954117" y="2400507"/>
              <a:ext cx="3010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61106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4" y="4111154"/>
            <a:ext cx="4111384" cy="27804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47" y="4105843"/>
            <a:ext cx="4111384" cy="27804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9374" y="1504049"/>
            <a:ext cx="3529890" cy="1499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246" y="2758510"/>
            <a:ext cx="2420322" cy="13473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6041" y="2599531"/>
            <a:ext cx="2420322" cy="13473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2273" y="2808720"/>
            <a:ext cx="2157671" cy="120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55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2" y="-480969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48447" y="4448031"/>
            <a:ext cx="4159492" cy="1806854"/>
            <a:chOff x="519964" y="4111154"/>
            <a:chExt cx="4129268" cy="17906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42"/>
            <a:stretch/>
          </p:blipFill>
          <p:spPr>
            <a:xfrm>
              <a:off x="519964" y="4111154"/>
              <a:ext cx="4111384" cy="121388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37848" y="5245194"/>
              <a:ext cx="4111384" cy="65663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944484" y="4338117"/>
            <a:ext cx="4127190" cy="1817796"/>
            <a:chOff x="5764654" y="3178362"/>
            <a:chExt cx="4127190" cy="181779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132"/>
            <a:stretch/>
          </p:blipFill>
          <p:spPr>
            <a:xfrm>
              <a:off x="5764654" y="3178362"/>
              <a:ext cx="4111384" cy="119193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780460" y="4339521"/>
              <a:ext cx="4111384" cy="656637"/>
            </a:xfrm>
            <a:prstGeom prst="rect">
              <a:avLst/>
            </a:prstGeom>
          </p:spPr>
        </p:pic>
      </p:grpSp>
      <p:pic>
        <p:nvPicPr>
          <p:cNvPr id="14" name="Picture 2" descr="Pin on Dečji albu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136" b="92938" l="67093" r="82748">
                        <a14:foregroundMark x1="74760" y1="78249" x2="74121" y2="88136"/>
                        <a14:foregroundMark x1="77955" y1="78249" x2="78594" y2="8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77" t="34788" r="17315"/>
          <a:stretch/>
        </p:blipFill>
        <p:spPr bwMode="auto">
          <a:xfrm>
            <a:off x="4326105" y="4451118"/>
            <a:ext cx="1100625" cy="28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41" b="90960" l="32588" r="45208">
                        <a14:foregroundMark x1="40895" y1="58757" x2="41853" y2="61582"/>
                        <a14:foregroundMark x1="38019" y1="76271" x2="36581" y2="86723"/>
                        <a14:foregroundMark x1="40256" y1="77119" x2="42332" y2="86158"/>
                      </a14:backgroundRemoval>
                    </a14:imgEffect>
                  </a14:imgLayer>
                </a14:imgProps>
              </a:ext>
            </a:extLst>
          </a:blip>
          <a:srcRect l="32785" t="36839" r="55262" b="8524"/>
          <a:stretch/>
        </p:blipFill>
        <p:spPr>
          <a:xfrm>
            <a:off x="2819536" y="4645969"/>
            <a:ext cx="903947" cy="23366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8136" b="92655" l="1438" r="19649">
                        <a14:foregroundMark x1="10703" y1="63559" x2="5751" y2="70621"/>
                        <a14:foregroundMark x1="13578" y1="63842" x2="15655" y2="66384"/>
                        <a14:foregroundMark x1="7987" y1="69209" x2="5431" y2="72034"/>
                        <a14:foregroundMark x1="11981" y1="78814" x2="10064" y2="88983"/>
                        <a14:foregroundMark x1="8466" y1="90395" x2="10224" y2="87853"/>
                        <a14:foregroundMark x1="14537" y1="88418" x2="16294" y2="88983"/>
                        <a14:foregroundMark x1="4313" y1="72034" x2="5431" y2="72034"/>
                      </a14:backgroundRemoval>
                    </a14:imgEffect>
                  </a14:imgLayer>
                </a14:imgProps>
              </a:ext>
            </a:extLst>
          </a:blip>
          <a:srcRect t="37637" r="81197"/>
          <a:stretch/>
        </p:blipFill>
        <p:spPr>
          <a:xfrm>
            <a:off x="753433" y="4509521"/>
            <a:ext cx="1467253" cy="27519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915708" y="6202613"/>
            <a:ext cx="4650108" cy="7426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894" y="4449770"/>
            <a:ext cx="2584706" cy="2584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431" b="92652" l="9744" r="89776">
                        <a14:foregroundMark x1="46805" y1="23323" x2="44089" y2="29872"/>
                        <a14:foregroundMark x1="58786" y1="23323" x2="55591" y2="31949"/>
                        <a14:foregroundMark x1="39297" y1="24441" x2="45208" y2="269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8567" y="4660104"/>
            <a:ext cx="2465224" cy="2465224"/>
          </a:xfrm>
          <a:prstGeom prst="rect">
            <a:avLst/>
          </a:prstGeom>
        </p:spPr>
      </p:pic>
      <p:pic>
        <p:nvPicPr>
          <p:cNvPr id="1028" name="Picture 4" descr="Happy Cute Kid Girl Ready To Go To School Stock Vector - Illustration of  student, doodle: 16612605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250" b="90000" l="10000" r="90000">
                        <a14:foregroundMark x1="40250" y1="25500" x2="42125" y2="33125"/>
                        <a14:foregroundMark x1="54750" y1="22000" x2="53250" y2="31250"/>
                        <a14:foregroundMark x1="35875" y1="23625" x2="42125" y2="2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9085" y="4623632"/>
            <a:ext cx="2506074" cy="25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5731544" y="6149813"/>
            <a:ext cx="4650108" cy="74267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34764" y="1445991"/>
            <a:ext cx="4956478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7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889" y="2550207"/>
            <a:ext cx="7041490" cy="2280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BC8AD6-0F6B-4D70-A780-FE1C598D2608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84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B1A3F9F-CE37-44F9-8058-A357C3FF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F38E95-FB6F-4FE5-83C3-5D89B4E4693F}"/>
              </a:ext>
            </a:extLst>
          </p:cNvPr>
          <p:cNvCxnSpPr>
            <a:cxnSpLocks/>
          </p:cNvCxnSpPr>
          <p:nvPr/>
        </p:nvCxnSpPr>
        <p:spPr>
          <a:xfrm>
            <a:off x="4940696" y="3931118"/>
            <a:ext cx="2224701" cy="0"/>
          </a:xfrm>
          <a:prstGeom prst="line">
            <a:avLst/>
          </a:prstGeom>
          <a:ln>
            <a:solidFill>
              <a:schemeClr val="accent1">
                <a:alpha val="66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FD2E196-9D4F-4C47-818A-2909C4C73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" y="249851"/>
            <a:ext cx="2438400" cy="22547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14045" y="0"/>
            <a:ext cx="8291578" cy="5905500"/>
            <a:chOff x="2369540" y="0"/>
            <a:chExt cx="8291578" cy="5905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FFFC468-3E18-4CFB-A7FB-BAFA1FC34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"/>
            <a:stretch/>
          </p:blipFill>
          <p:spPr>
            <a:xfrm>
              <a:off x="2369540" y="0"/>
              <a:ext cx="8291578" cy="59055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9540" y="2754488"/>
              <a:ext cx="8272989" cy="2353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24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 - Ca Nhạc Thiếu Nhi 3D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B1A3F9F-CE37-44F9-8058-A357C3FF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F38E95-FB6F-4FE5-83C3-5D89B4E4693F}"/>
              </a:ext>
            </a:extLst>
          </p:cNvPr>
          <p:cNvCxnSpPr>
            <a:cxnSpLocks/>
          </p:cNvCxnSpPr>
          <p:nvPr/>
        </p:nvCxnSpPr>
        <p:spPr>
          <a:xfrm>
            <a:off x="4940696" y="3931118"/>
            <a:ext cx="2224701" cy="0"/>
          </a:xfrm>
          <a:prstGeom prst="line">
            <a:avLst/>
          </a:prstGeom>
          <a:ln>
            <a:solidFill>
              <a:schemeClr val="accent1">
                <a:alpha val="66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FD2E196-9D4F-4C47-818A-2909C4C73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56"/>
            <a:ext cx="2438400" cy="225478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3FFFC468-3E18-4CFB-A7FB-BAFA1FC34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1300885" y="-1245567"/>
            <a:ext cx="10121211" cy="7208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9934" b="30508"/>
          <a:stretch/>
        </p:blipFill>
        <p:spPr>
          <a:xfrm>
            <a:off x="4603921" y="1853583"/>
            <a:ext cx="3259919" cy="1137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599FC-4FBF-4C0F-9C20-EBB1FC19F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2991395"/>
            <a:ext cx="7236579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C5295-EA76-4B9A-93DD-F31E5A595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B2E065-8F69-4365-958C-348590DEA3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1143000"/>
            <a:ext cx="7793112" cy="38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/>
          <a:stretch/>
        </p:blipFill>
        <p:spPr bwMode="auto">
          <a:xfrm>
            <a:off x="217736" y="2209800"/>
            <a:ext cx="5723467" cy="104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182" y="368161"/>
            <a:ext cx="1222432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Chọn số đo độ dài phù hợp của mỗi đồ vật trong thực tế.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17736" y="3530600"/>
            <a:ext cx="5486400" cy="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186272" y="2415408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35 cm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45600" y="2415408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 cm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58" y="4546600"/>
            <a:ext cx="1210452" cy="175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6186272" y="5015383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cm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45600" y="5015383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gang tay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-13786" y="4013969"/>
            <a:ext cx="1221546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182" y="6578600"/>
            <a:ext cx="1221546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31519" y="4846288"/>
            <a:ext cx="0" cy="129540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0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288837"/>
            <a:ext cx="1222432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Chọn số đo độ dài phù hợp của mỗi đồ vật trong thực tế.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30704" y="3108593"/>
            <a:ext cx="4470400" cy="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199240" y="1993401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 cm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58568" y="1993401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gang tay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86272" y="5081125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 cm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45600" y="5081125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 cm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-13786" y="3835400"/>
            <a:ext cx="1221546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3462" y="6540983"/>
            <a:ext cx="1221546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4" y="2102275"/>
            <a:ext cx="4470400" cy="85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203245" y="5922224"/>
            <a:ext cx="3251156" cy="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7001" r="37200" b="11076"/>
          <a:stretch/>
        </p:blipFill>
        <p:spPr>
          <a:xfrm rot="16200000">
            <a:off x="1551598" y="3512563"/>
            <a:ext cx="741465" cy="34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1397000"/>
            <a:ext cx="5966884" cy="430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3867" y="4656667"/>
            <a:ext cx="3439864" cy="121920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186272" y="2667000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 gang tay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45600" y="2667000"/>
            <a:ext cx="2641600" cy="841099"/>
          </a:xfrm>
          <a:prstGeom prst="roundRect">
            <a:avLst/>
          </a:prstGeom>
          <a:solidFill>
            <a:srgbClr val="BF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cm</a:t>
            </a:r>
          </a:p>
        </p:txBody>
      </p:sp>
    </p:spTree>
    <p:extLst>
      <p:ext uri="{BB962C8B-B14F-4D97-AF65-F5344CB8AC3E}">
        <p14:creationId xmlns:p14="http://schemas.microsoft.com/office/powerpoint/2010/main" val="29032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E565F9-D98F-414B-962D-B23C1C054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B019A8-B3F2-4925-A610-BCC3960AAA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1602" y="1397000"/>
            <a:ext cx="6908796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47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CDE9"/>
      </a:accent1>
      <a:accent2>
        <a:srgbClr val="00CDE9"/>
      </a:accent2>
      <a:accent3>
        <a:srgbClr val="00CDE9"/>
      </a:accent3>
      <a:accent4>
        <a:srgbClr val="00CDE9"/>
      </a:accent4>
      <a:accent5>
        <a:srgbClr val="00CDE9"/>
      </a:accent5>
      <a:accent6>
        <a:srgbClr val="00CDE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121</Words>
  <Application>Microsoft Office PowerPoint</Application>
  <PresentationFormat>Widescreen</PresentationFormat>
  <Paragraphs>32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.VnArial</vt:lpstr>
      <vt:lpstr>Arial</vt:lpstr>
      <vt:lpstr>Calibri</vt:lpstr>
      <vt:lpstr>Coiny</vt:lpstr>
      <vt:lpstr>等线</vt:lpstr>
      <vt:lpstr>等线 Light</vt:lpstr>
      <vt:lpstr>Georgia</vt:lpstr>
      <vt:lpstr>字魂122号-七岁半</vt:lpstr>
      <vt:lpstr>字魂64号-萌趣软糖体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9</cp:revision>
  <dcterms:created xsi:type="dcterms:W3CDTF">2021-12-25T08:16:09Z</dcterms:created>
  <dcterms:modified xsi:type="dcterms:W3CDTF">2025-03-04T15:31:04Z</dcterms:modified>
</cp:coreProperties>
</file>