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18" r:id="rId2"/>
    <p:sldMasterId id="2147483732" r:id="rId3"/>
    <p:sldMasterId id="2147483757" r:id="rId4"/>
    <p:sldMasterId id="2147483771" r:id="rId5"/>
  </p:sldMasterIdLst>
  <p:notesMasterIdLst>
    <p:notesMasterId r:id="rId27"/>
  </p:notesMasterIdLst>
  <p:handoutMasterIdLst>
    <p:handoutMasterId r:id="rId28"/>
  </p:handoutMasterIdLst>
  <p:sldIdLst>
    <p:sldId id="3408" r:id="rId6"/>
    <p:sldId id="646" r:id="rId7"/>
    <p:sldId id="526" r:id="rId8"/>
    <p:sldId id="515" r:id="rId9"/>
    <p:sldId id="3402" r:id="rId10"/>
    <p:sldId id="649" r:id="rId11"/>
    <p:sldId id="3404" r:id="rId12"/>
    <p:sldId id="3405" r:id="rId13"/>
    <p:sldId id="2007577128" r:id="rId14"/>
    <p:sldId id="3403" r:id="rId15"/>
    <p:sldId id="2007577127" r:id="rId16"/>
    <p:sldId id="3406" r:id="rId17"/>
    <p:sldId id="523" r:id="rId18"/>
    <p:sldId id="3407" r:id="rId19"/>
    <p:sldId id="2007577125" r:id="rId20"/>
    <p:sldId id="2007577126" r:id="rId21"/>
    <p:sldId id="528" r:id="rId22"/>
    <p:sldId id="525" r:id="rId23"/>
    <p:sldId id="2007577129" r:id="rId24"/>
    <p:sldId id="2007577130" r:id="rId25"/>
    <p:sldId id="297" r:id="rId26"/>
  </p:sldIdLst>
  <p:sldSz cx="12195175" cy="6859588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等线" panose="020B0604020202020204" charset="-122"/>
      <p:regular r:id="rId33"/>
    </p:embeddedFont>
    <p:embeddedFont>
      <p:font typeface="Arial Rounded MT Bold" panose="020F0704030504030204" pitchFamily="34" charset="0"/>
      <p:regular r:id="rId34"/>
    </p:embeddedFont>
    <p:embeddedFont>
      <p:font typeface="Arial-Rounded" panose="020B0500000000000000" charset="0"/>
      <p:regular r:id="rId35"/>
    </p:embeddedFont>
    <p:embeddedFont>
      <p:font typeface="等线 Light" panose="020B0604020202020204" charset="-122"/>
      <p:regular r:id="rId36"/>
    </p:embeddedFont>
    <p:embeddedFont>
      <p:font typeface="HP001 4 hàng" panose="020B0604020202020204" charset="0"/>
      <p:regular r:id="rId37"/>
      <p:bold r:id="rId38"/>
    </p:embeddedFont>
    <p:embeddedFont>
      <p:font typeface="Rockwell" panose="02060603020205020403" pitchFamily="18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43"/>
    </p:embeddedFont>
    <p:embeddedFont>
      <p:font typeface="华文新魏" panose="020B0604020202020204" charset="-122"/>
      <p:regular r:id="rId44"/>
    </p:embeddedFont>
  </p:embeddedFontLst>
  <p:custDataLst>
    <p:tags r:id="rId4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1pPr>
    <a:lvl2pPr marL="5443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2pPr>
    <a:lvl3pPr marL="10887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3pPr>
    <a:lvl4pPr marL="16330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4pPr>
    <a:lvl5pPr marL="21774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5pPr>
    <a:lvl6pPr marL="272178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6pPr>
    <a:lvl7pPr marL="3266142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7pPr>
    <a:lvl8pPr marL="3810498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8pPr>
    <a:lvl9pPr marL="435485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3841">
          <p15:clr>
            <a:srgbClr val="A4A3A4"/>
          </p15:clr>
        </p15:guide>
        <p15:guide id="5" pos="433">
          <p15:clr>
            <a:srgbClr val="A4A3A4"/>
          </p15:clr>
        </p15:guide>
        <p15:guide id="6" pos="7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CB96"/>
    <a:srgbClr val="56575B"/>
    <a:srgbClr val="FF5B4F"/>
    <a:srgbClr val="EBC850"/>
    <a:srgbClr val="1E5DAD"/>
    <a:srgbClr val="34B16D"/>
    <a:srgbClr val="472E05"/>
    <a:srgbClr val="629479"/>
    <a:srgbClr val="6EBA94"/>
    <a:srgbClr val="BC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660"/>
  </p:normalViewPr>
  <p:slideViewPr>
    <p:cSldViewPr>
      <p:cViewPr varScale="1">
        <p:scale>
          <a:sx n="68" d="100"/>
          <a:sy n="68" d="100"/>
        </p:scale>
        <p:origin x="444" y="48"/>
      </p:cViewPr>
      <p:guideLst>
        <p:guide orient="horz" pos="2161"/>
        <p:guide orient="horz" pos="336"/>
        <p:guide orient="horz" pos="3984"/>
        <p:guide pos="3841"/>
        <p:guide pos="433"/>
        <p:guide pos="7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DC73-8708-426A-9395-368B0C079DE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A60D2-EF25-430C-9133-BE0D25A89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13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9743CD7-97CD-4F57-B351-69A253B17F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2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54435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08871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633071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17742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72178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142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498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5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2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57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74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4635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2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134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6217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95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189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42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875" y="1185876"/>
            <a:ext cx="6858000" cy="4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4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0" y="273114"/>
            <a:ext cx="4012129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5" y="273114"/>
            <a:ext cx="6817442" cy="5854468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0" y="1435433"/>
            <a:ext cx="4012129" cy="4692150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7"/>
            <a:ext cx="731710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357" indent="0">
              <a:buNone/>
              <a:defRPr sz="3400"/>
            </a:lvl2pPr>
            <a:lvl3pPr marL="1088714" indent="0">
              <a:buNone/>
              <a:defRPr sz="2900"/>
            </a:lvl3pPr>
            <a:lvl4pPr marL="1633071" indent="0">
              <a:buNone/>
              <a:defRPr sz="2400"/>
            </a:lvl4pPr>
            <a:lvl5pPr marL="2177427" indent="0">
              <a:buNone/>
              <a:defRPr sz="2400"/>
            </a:lvl5pPr>
            <a:lvl6pPr marL="2721785" indent="0">
              <a:buNone/>
              <a:defRPr sz="2400"/>
            </a:lvl6pPr>
            <a:lvl7pPr marL="3266142" indent="0">
              <a:buNone/>
              <a:defRPr sz="2400"/>
            </a:lvl7pPr>
            <a:lvl8pPr marL="3810498" indent="0">
              <a:buNone/>
              <a:defRPr sz="2400"/>
            </a:lvl8pPr>
            <a:lvl9pPr marL="4354855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2"/>
            <a:ext cx="7317105" cy="805048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4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3"/>
            <a:ext cx="2743914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3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7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5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0" y="2130923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8" y="3887100"/>
            <a:ext cx="853662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7" y="4407923"/>
            <a:ext cx="10365899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7" y="2907387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1" y="1600573"/>
            <a:ext cx="5386202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5" y="1600573"/>
            <a:ext cx="5386202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6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6" y="2175381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930" y="1031497"/>
            <a:ext cx="9915316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1594" y="6453394"/>
            <a:ext cx="391991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4818" y="6397708"/>
            <a:ext cx="2845541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7"/>
            <a:ext cx="6817442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2" y="1435437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4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9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5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3" y="274704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704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1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18" y="1420612"/>
            <a:ext cx="5182950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639" y="2591401"/>
            <a:ext cx="4268312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875" y="1185876"/>
            <a:ext cx="6858000" cy="4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67" y="2938614"/>
            <a:ext cx="5182950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667" y="1938258"/>
            <a:ext cx="5182950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0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79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9606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23647"/>
            <a:ext cx="2694160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79" y="1450252"/>
            <a:ext cx="2694160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7491" y="1023647"/>
            <a:ext cx="269521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7491" y="1450252"/>
            <a:ext cx="269521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81" y="182077"/>
            <a:ext cx="2006064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987" y="182077"/>
            <a:ext cx="3408721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81" y="956956"/>
            <a:ext cx="2006064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169" y="3201142"/>
            <a:ext cx="3658553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5169" y="408612"/>
            <a:ext cx="3658553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5169" y="3579055"/>
            <a:ext cx="3658553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20752" y="183135"/>
            <a:ext cx="1371957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79" y="183135"/>
            <a:ext cx="4014245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545" y="777546"/>
            <a:ext cx="4496595" cy="2941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128" y="5343612"/>
            <a:ext cx="2211388" cy="15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18" y="1420612"/>
            <a:ext cx="5182950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639" y="2591401"/>
            <a:ext cx="4268312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67" y="2938614"/>
            <a:ext cx="5182950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667" y="1938258"/>
            <a:ext cx="5182950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79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9606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23647"/>
            <a:ext cx="2694160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79" y="1450252"/>
            <a:ext cx="2694160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7491" y="1023647"/>
            <a:ext cx="269521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7491" y="1450252"/>
            <a:ext cx="269521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81" y="182077"/>
            <a:ext cx="2006064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987" y="182077"/>
            <a:ext cx="3408721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81" y="956956"/>
            <a:ext cx="2006064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169" y="3201142"/>
            <a:ext cx="3658553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5169" y="408612"/>
            <a:ext cx="3658553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5169" y="3579055"/>
            <a:ext cx="3658553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512" y="1120514"/>
            <a:ext cx="6480000" cy="4238974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5175" y="1005309"/>
            <a:ext cx="720000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475" y="5059588"/>
            <a:ext cx="2638700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2251588"/>
            <a:ext cx="3268184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20752" y="183135"/>
            <a:ext cx="1371957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79" y="183135"/>
            <a:ext cx="4014245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69" indent="0" algn="ctr">
              <a:buNone/>
              <a:defRPr sz="2000"/>
            </a:lvl2pPr>
            <a:lvl3pPr marL="914537" indent="0" algn="ctr">
              <a:buNone/>
              <a:defRPr sz="1800"/>
            </a:lvl3pPr>
            <a:lvl4pPr marL="1371806" indent="0" algn="ctr">
              <a:buNone/>
              <a:defRPr sz="1600"/>
            </a:lvl4pPr>
            <a:lvl5pPr marL="1829075" indent="0" algn="ctr">
              <a:buNone/>
              <a:defRPr sz="1600"/>
            </a:lvl5pPr>
            <a:lvl6pPr marL="2286343" indent="0" algn="ctr">
              <a:buNone/>
              <a:defRPr sz="1600"/>
            </a:lvl6pPr>
            <a:lvl7pPr marL="2743611" indent="0" algn="ctr">
              <a:buNone/>
              <a:defRPr sz="1600"/>
            </a:lvl7pPr>
            <a:lvl8pPr marL="3200880" indent="0" algn="ctr">
              <a:buNone/>
              <a:defRPr sz="1600"/>
            </a:lvl8pPr>
            <a:lvl9pPr marL="365814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8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8" y="1710137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8" y="4590528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8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9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5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1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8" y="2505655"/>
            <a:ext cx="5159130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9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69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5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1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9" y="2505655"/>
            <a:ext cx="5184538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1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8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5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7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8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69" indent="0">
              <a:buNone/>
              <a:defRPr sz="1400"/>
            </a:lvl2pPr>
            <a:lvl3pPr marL="914537" indent="0">
              <a:buNone/>
              <a:defRPr sz="1200"/>
            </a:lvl3pPr>
            <a:lvl4pPr marL="1371806" indent="0">
              <a:buNone/>
              <a:defRPr sz="1000"/>
            </a:lvl4pPr>
            <a:lvl5pPr marL="1829075" indent="0">
              <a:buNone/>
              <a:defRPr sz="1000"/>
            </a:lvl5pPr>
            <a:lvl6pPr marL="2286343" indent="0">
              <a:buNone/>
              <a:defRPr sz="1000"/>
            </a:lvl6pPr>
            <a:lvl7pPr marL="2743611" indent="0">
              <a:buNone/>
              <a:defRPr sz="1000"/>
            </a:lvl7pPr>
            <a:lvl8pPr marL="3200880" indent="0">
              <a:buNone/>
              <a:defRPr sz="1000"/>
            </a:lvl8pPr>
            <a:lvl9pPr marL="365814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7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69" indent="0">
              <a:buNone/>
              <a:defRPr sz="2801"/>
            </a:lvl2pPr>
            <a:lvl3pPr marL="914537" indent="0">
              <a:buNone/>
              <a:defRPr sz="2400"/>
            </a:lvl3pPr>
            <a:lvl4pPr marL="1371806" indent="0">
              <a:buNone/>
              <a:defRPr sz="2000"/>
            </a:lvl4pPr>
            <a:lvl5pPr marL="1829075" indent="0">
              <a:buNone/>
              <a:defRPr sz="2000"/>
            </a:lvl5pPr>
            <a:lvl6pPr marL="2286343" indent="0">
              <a:buNone/>
              <a:defRPr sz="2000"/>
            </a:lvl6pPr>
            <a:lvl7pPr marL="2743611" indent="0">
              <a:buNone/>
              <a:defRPr sz="2000"/>
            </a:lvl7pPr>
            <a:lvl8pPr marL="3200880" indent="0">
              <a:buNone/>
              <a:defRPr sz="2000"/>
            </a:lvl8pPr>
            <a:lvl9pPr marL="365814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8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69" indent="0">
              <a:buNone/>
              <a:defRPr sz="1400"/>
            </a:lvl2pPr>
            <a:lvl3pPr marL="914537" indent="0">
              <a:buNone/>
              <a:defRPr sz="1200"/>
            </a:lvl3pPr>
            <a:lvl4pPr marL="1371806" indent="0">
              <a:buNone/>
              <a:defRPr sz="1000"/>
            </a:lvl4pPr>
            <a:lvl5pPr marL="1829075" indent="0">
              <a:buNone/>
              <a:defRPr sz="1000"/>
            </a:lvl5pPr>
            <a:lvl6pPr marL="2286343" indent="0">
              <a:buNone/>
              <a:defRPr sz="1000"/>
            </a:lvl6pPr>
            <a:lvl7pPr marL="2743611" indent="0">
              <a:buNone/>
              <a:defRPr sz="1000"/>
            </a:lvl7pPr>
            <a:lvl8pPr marL="3200880" indent="0">
              <a:buNone/>
              <a:defRPr sz="1000"/>
            </a:lvl8pPr>
            <a:lvl9pPr marL="365814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4" y="365212"/>
            <a:ext cx="2629585" cy="581318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20" y="365212"/>
            <a:ext cx="7736314" cy="581318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3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8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5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8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469"/>
            <a:ext cx="539043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5378"/>
            <a:ext cx="539043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7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  <p:sldLayoutId id="2147483699" r:id="rId3"/>
    <p:sldLayoutId id="2147483683" r:id="rId4"/>
    <p:sldLayoutId id="2147483700" r:id="rId5"/>
    <p:sldLayoutId id="2147483695" r:id="rId6"/>
    <p:sldLayoutId id="2147483690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5pPr>
      <a:lvl6pPr marL="54435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6pPr>
      <a:lvl7pPr marL="108871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7pPr>
      <a:lvl8pPr marL="1633071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8pPr>
      <a:lvl9pPr marL="217742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267" indent="-408267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80" indent="-340223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893" indent="-272178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5249" indent="-272178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9606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3963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320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677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034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5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14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071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2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78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142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498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5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5782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79" y="183135"/>
            <a:ext cx="5487829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67049"/>
            <a:ext cx="5487829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79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3343" y="4238549"/>
            <a:ext cx="1930903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938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3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79" y="183135"/>
            <a:ext cx="5487829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67049"/>
            <a:ext cx="5487829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79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3343" y="4238549"/>
            <a:ext cx="1930903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938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6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4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4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4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85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537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35" indent="-228635" algn="l" defTabSz="9145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03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71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440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709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77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5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5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9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5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1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9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2.svg"/><Relationship Id="rId3" Type="http://schemas.openxmlformats.org/officeDocument/2006/relationships/image" Target="../media/image57.svg"/><Relationship Id="rId7" Type="http://schemas.openxmlformats.org/officeDocument/2006/relationships/image" Target="../media/image86.svg"/><Relationship Id="rId12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88.sv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7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260000" y="0"/>
            <a:ext cx="1008000" cy="1260000"/>
          </a:xfrm>
          <a:prstGeom prst="rect">
            <a:avLst/>
          </a:prstGeom>
          <a:solidFill>
            <a:srgbClr val="D8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2D7D173-AB2F-465D-AAD2-142E47EF7054}"/>
              </a:ext>
            </a:extLst>
          </p:cNvPr>
          <p:cNvSpPr txBox="1"/>
          <p:nvPr/>
        </p:nvSpPr>
        <p:spPr>
          <a:xfrm>
            <a:off x="2516187" y="1600994"/>
            <a:ext cx="18774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600" b="1" spc="-100" dirty="0" err="1">
                <a:solidFill>
                  <a:srgbClr val="EE8C3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spc="-100" dirty="0">
                <a:solidFill>
                  <a:srgbClr val="EE8C3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grpSp>
        <p:nvGrpSpPr>
          <p:cNvPr id="10" name="组合 7">
            <a:extLst>
              <a:ext uri="{FF2B5EF4-FFF2-40B4-BE49-F238E27FC236}">
                <a16:creationId xmlns:a16="http://schemas.microsoft.com/office/drawing/2014/main" id="{3228D14B-10BD-4C55-BB06-362C9C56A651}"/>
              </a:ext>
            </a:extLst>
          </p:cNvPr>
          <p:cNvGrpSpPr/>
          <p:nvPr/>
        </p:nvGrpSpPr>
        <p:grpSpPr>
          <a:xfrm>
            <a:off x="0" y="2708990"/>
            <a:ext cx="7316787" cy="1804995"/>
            <a:chOff x="4070198" y="3597191"/>
            <a:chExt cx="4741080" cy="1233271"/>
          </a:xfrm>
          <a:solidFill>
            <a:srgbClr val="7AB9AE"/>
          </a:solidFill>
        </p:grpSpPr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FB85FBFC-C7E4-4CCA-AC83-3AC147BF03EA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800">
                <a:solidFill>
                  <a:srgbClr val="7AB9A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BEAB9B54-1FA2-4471-94F6-0FFF26D8001F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800">
                <a:solidFill>
                  <a:srgbClr val="7AB9A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678C736B-C0FD-43B5-B71E-21E365EFFAE9}"/>
                </a:ext>
              </a:extLst>
            </p:cNvPr>
            <p:cNvSpPr txBox="1"/>
            <p:nvPr/>
          </p:nvSpPr>
          <p:spPr>
            <a:xfrm>
              <a:off x="5076369" y="3597191"/>
              <a:ext cx="2667412" cy="1233271"/>
            </a:xfrm>
            <a:prstGeom prst="rect">
              <a:avLst/>
            </a:prstGeom>
            <a:solidFill>
              <a:srgbClr val="7FB763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800" b="1" spc="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altLang="zh-CN" sz="4800" b="1" spc="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spc="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altLang="zh-CN" sz="4800" b="1" spc="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spc="6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altLang="zh-CN" sz="4800" b="1" spc="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92187" y="541099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viên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</a:rPr>
              <a:t>Nguyễn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Thị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Thanh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Thuỷ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1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98179" y="371665"/>
            <a:ext cx="4418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82E84-2067-49EC-B816-E542C71E889D}"/>
              </a:ext>
            </a:extLst>
          </p:cNvPr>
          <p:cNvSpPr txBox="1"/>
          <p:nvPr/>
        </p:nvSpPr>
        <p:spPr>
          <a:xfrm>
            <a:off x="1530928" y="5594130"/>
            <a:ext cx="433805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68BA3E-E1D5-4ACE-BBD7-691F78CCF488}"/>
              </a:ext>
            </a:extLst>
          </p:cNvPr>
          <p:cNvCxnSpPr/>
          <p:nvPr/>
        </p:nvCxnSpPr>
        <p:spPr>
          <a:xfrm flipH="1">
            <a:off x="5106987" y="123943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95046C-9737-4378-B938-59F3D3AA116B}"/>
              </a:ext>
            </a:extLst>
          </p:cNvPr>
          <p:cNvCxnSpPr/>
          <p:nvPr/>
        </p:nvCxnSpPr>
        <p:spPr>
          <a:xfrm flipH="1">
            <a:off x="2383959" y="165498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6FAF2A-82AD-4579-8B81-0EF064821386}"/>
              </a:ext>
            </a:extLst>
          </p:cNvPr>
          <p:cNvCxnSpPr/>
          <p:nvPr/>
        </p:nvCxnSpPr>
        <p:spPr>
          <a:xfrm flipH="1">
            <a:off x="7753816" y="162039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3D73FE-3599-4C8D-B634-7CBC61B99DEC}"/>
              </a:ext>
            </a:extLst>
          </p:cNvPr>
          <p:cNvCxnSpPr/>
          <p:nvPr/>
        </p:nvCxnSpPr>
        <p:spPr>
          <a:xfrm flipH="1">
            <a:off x="5186904" y="2059509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9A6619-76B8-415E-8084-7CE0479BE790}"/>
              </a:ext>
            </a:extLst>
          </p:cNvPr>
          <p:cNvCxnSpPr/>
          <p:nvPr/>
        </p:nvCxnSpPr>
        <p:spPr>
          <a:xfrm flipH="1">
            <a:off x="3699957" y="255212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3776156" y="2552125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024258-6B29-4CBA-88F4-12BE7FCAC1FD}"/>
              </a:ext>
            </a:extLst>
          </p:cNvPr>
          <p:cNvCxnSpPr/>
          <p:nvPr/>
        </p:nvCxnSpPr>
        <p:spPr>
          <a:xfrm flipH="1">
            <a:off x="10937873" y="297259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E350A-BE04-499C-8E3E-1B5067EB3D52}"/>
              </a:ext>
            </a:extLst>
          </p:cNvPr>
          <p:cNvCxnSpPr/>
          <p:nvPr/>
        </p:nvCxnSpPr>
        <p:spPr>
          <a:xfrm flipH="1">
            <a:off x="5640388" y="383665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B04569-4315-4204-B845-74A0DA80B283}"/>
              </a:ext>
            </a:extLst>
          </p:cNvPr>
          <p:cNvCxnSpPr/>
          <p:nvPr/>
        </p:nvCxnSpPr>
        <p:spPr>
          <a:xfrm flipH="1">
            <a:off x="5716587" y="3836656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6CB222-5F36-447F-8A1B-E553190148C6}"/>
              </a:ext>
            </a:extLst>
          </p:cNvPr>
          <p:cNvCxnSpPr/>
          <p:nvPr/>
        </p:nvCxnSpPr>
        <p:spPr>
          <a:xfrm flipH="1">
            <a:off x="7316787" y="471076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478A7E-F9C7-4218-892C-DD60D0B9C9FA}"/>
              </a:ext>
            </a:extLst>
          </p:cNvPr>
          <p:cNvCxnSpPr/>
          <p:nvPr/>
        </p:nvCxnSpPr>
        <p:spPr>
          <a:xfrm flipH="1">
            <a:off x="7011987" y="513693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28008-F0C6-4CB5-8EDE-EAA360431988}"/>
              </a:ext>
            </a:extLst>
          </p:cNvPr>
          <p:cNvCxnSpPr/>
          <p:nvPr/>
        </p:nvCxnSpPr>
        <p:spPr>
          <a:xfrm flipH="1">
            <a:off x="7088186" y="5136930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8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01BFEC-0451-80F9-38F3-C4C0C3FADCAF}"/>
              </a:ext>
            </a:extLst>
          </p:cNvPr>
          <p:cNvSpPr txBox="1"/>
          <p:nvPr/>
        </p:nvSpPr>
        <p:spPr>
          <a:xfrm>
            <a:off x="4274735" y="185073"/>
            <a:ext cx="3642531" cy="5847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4" name="TextBox 24">
            <a:extLst>
              <a:ext uri="{FF2B5EF4-FFF2-40B4-BE49-F238E27FC236}">
                <a16:creationId xmlns:a16="http://schemas.microsoft.com/office/drawing/2014/main" id="{23227B00-49E1-42EB-EF4D-6D59AB2F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073" y="149863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Ngày khai trường, tiếng tôi dõng dạc  “tùng … tùng … tùng”, báo hiệu một năm học mới.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D4BF8F1F-1EFB-05DA-37C3-FAEA121C3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104" y="3322822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Bây giờ có thêm anh chuông điện,  thỉnh thoảng cũng “reng … reng….reng” báo giờ học.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CBB2DEB8-0034-CF01-6CB7-14830EEC4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9" y="5022671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Nhưng  tôi vẫn là  người bạn thân thiết  của các cô cậu học trò.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20D63D-1E7D-3891-4215-2A93C2C33CED}"/>
              </a:ext>
            </a:extLst>
          </p:cNvPr>
          <p:cNvCxnSpPr/>
          <p:nvPr/>
        </p:nvCxnSpPr>
        <p:spPr>
          <a:xfrm flipH="1">
            <a:off x="4953001" y="1411837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11CBF1-3EA2-7A0B-C727-9FB20C21D8B5}"/>
              </a:ext>
            </a:extLst>
          </p:cNvPr>
          <p:cNvCxnSpPr/>
          <p:nvPr/>
        </p:nvCxnSpPr>
        <p:spPr>
          <a:xfrm flipH="1">
            <a:off x="7917266" y="1439924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D7E686-2FF1-C0D3-3148-816E84B3A1ED}"/>
              </a:ext>
            </a:extLst>
          </p:cNvPr>
          <p:cNvCxnSpPr/>
          <p:nvPr/>
        </p:nvCxnSpPr>
        <p:spPr>
          <a:xfrm flipH="1">
            <a:off x="2438401" y="199015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609A18-A45C-A556-0BD3-55F8451391A6}"/>
              </a:ext>
            </a:extLst>
          </p:cNvPr>
          <p:cNvGrpSpPr/>
          <p:nvPr/>
        </p:nvGrpSpPr>
        <p:grpSpPr>
          <a:xfrm>
            <a:off x="6705600" y="1909992"/>
            <a:ext cx="212678" cy="772313"/>
            <a:chOff x="2590800" y="2272159"/>
            <a:chExt cx="98712" cy="43561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CE93607-410C-34BF-15E4-2085E065DAD8}"/>
                </a:ext>
              </a:extLst>
            </p:cNvPr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3B4992-18EC-EEE2-37F9-E28784FDDF01}"/>
                </a:ext>
              </a:extLst>
            </p:cNvPr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897603-083B-E775-ED1E-CA9A9F58BAC8}"/>
              </a:ext>
            </a:extLst>
          </p:cNvPr>
          <p:cNvCxnSpPr/>
          <p:nvPr/>
        </p:nvCxnSpPr>
        <p:spPr>
          <a:xfrm flipH="1">
            <a:off x="3352801" y="322445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BA10DF-348E-F673-B28B-68BE13A7B2A8}"/>
              </a:ext>
            </a:extLst>
          </p:cNvPr>
          <p:cNvCxnSpPr/>
          <p:nvPr/>
        </p:nvCxnSpPr>
        <p:spPr>
          <a:xfrm flipH="1">
            <a:off x="7391401" y="332282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B1DC8-3E85-2FB8-9768-8F127E16D29F}"/>
              </a:ext>
            </a:extLst>
          </p:cNvPr>
          <p:cNvCxnSpPr/>
          <p:nvPr/>
        </p:nvCxnSpPr>
        <p:spPr>
          <a:xfrm flipH="1">
            <a:off x="9448801" y="332282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CA396C-8A52-CF58-0B74-734CCE6E8163}"/>
              </a:ext>
            </a:extLst>
          </p:cNvPr>
          <p:cNvCxnSpPr/>
          <p:nvPr/>
        </p:nvCxnSpPr>
        <p:spPr>
          <a:xfrm flipH="1">
            <a:off x="4950686" y="376430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877A30-4635-0A1B-A485-3BE962564E2F}"/>
              </a:ext>
            </a:extLst>
          </p:cNvPr>
          <p:cNvGrpSpPr/>
          <p:nvPr/>
        </p:nvGrpSpPr>
        <p:grpSpPr>
          <a:xfrm>
            <a:off x="6896791" y="3699622"/>
            <a:ext cx="212678" cy="772313"/>
            <a:chOff x="2590800" y="2272159"/>
            <a:chExt cx="98712" cy="4356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404443-981D-C748-8813-D5097A78F0B9}"/>
                </a:ext>
              </a:extLst>
            </p:cNvPr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23C3D6C-3FB3-99E7-A800-68A728163A37}"/>
                </a:ext>
              </a:extLst>
            </p:cNvPr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1FFF6D-5397-A6FC-0968-545D1DDA48B9}"/>
              </a:ext>
            </a:extLst>
          </p:cNvPr>
          <p:cNvCxnSpPr/>
          <p:nvPr/>
        </p:nvCxnSpPr>
        <p:spPr>
          <a:xfrm flipH="1">
            <a:off x="3306763" y="5022670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2A06DB-A630-7091-7429-53FCE6AB3D61}"/>
              </a:ext>
            </a:extLst>
          </p:cNvPr>
          <p:cNvCxnSpPr/>
          <p:nvPr/>
        </p:nvCxnSpPr>
        <p:spPr>
          <a:xfrm flipH="1">
            <a:off x="4854545" y="5029688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412FD5-7BCB-61BB-C4E9-791DDD20B5EC}"/>
              </a:ext>
            </a:extLst>
          </p:cNvPr>
          <p:cNvCxnSpPr/>
          <p:nvPr/>
        </p:nvCxnSpPr>
        <p:spPr>
          <a:xfrm flipH="1">
            <a:off x="7945590" y="501487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2C7025-ABDD-BB71-A652-A0D2B0516633}"/>
              </a:ext>
            </a:extLst>
          </p:cNvPr>
          <p:cNvGrpSpPr/>
          <p:nvPr/>
        </p:nvGrpSpPr>
        <p:grpSpPr>
          <a:xfrm>
            <a:off x="2819400" y="5432816"/>
            <a:ext cx="212678" cy="772313"/>
            <a:chOff x="2590800" y="2272159"/>
            <a:chExt cx="98712" cy="43561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86FD22-971E-22F4-5075-8443299F0F28}"/>
                </a:ext>
              </a:extLst>
            </p:cNvPr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FA56D6-1F03-7BC9-C9C7-62822B7D7AA5}"/>
                </a:ext>
              </a:extLst>
            </p:cNvPr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09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2363787" y="38179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5" name="直接连接符 11">
            <a:extLst>
              <a:ext uri="{FF2B5EF4-FFF2-40B4-BE49-F238E27FC236}">
                <a16:creationId xmlns:a16="http://schemas.microsoft.com/office/drawing/2014/main" id="{00F4D15C-E30E-4BB2-9E65-15B80844CFF0}"/>
              </a:ext>
            </a:extLst>
          </p:cNvPr>
          <p:cNvCxnSpPr>
            <a:cxnSpLocks/>
          </p:cNvCxnSpPr>
          <p:nvPr/>
        </p:nvCxnSpPr>
        <p:spPr>
          <a:xfrm>
            <a:off x="5716587" y="776709"/>
            <a:ext cx="6478588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66373-79C5-47A2-8456-4CADE17EF242}"/>
              </a:ext>
            </a:extLst>
          </p:cNvPr>
          <p:cNvSpPr txBox="1"/>
          <p:nvPr/>
        </p:nvSpPr>
        <p:spPr>
          <a:xfrm>
            <a:off x="1530928" y="5594130"/>
            <a:ext cx="4338059" cy="5847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56647667-EBE4-453C-A960-E076DD8AAEAC}"/>
              </a:ext>
            </a:extLst>
          </p:cNvPr>
          <p:cNvSpPr/>
          <p:nvPr/>
        </p:nvSpPr>
        <p:spPr>
          <a:xfrm>
            <a:off x="1530928" y="1216071"/>
            <a:ext cx="462170" cy="46753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B8073B32-A881-4885-A72E-3910D73ABC4B}"/>
              </a:ext>
            </a:extLst>
          </p:cNvPr>
          <p:cNvSpPr/>
          <p:nvPr/>
        </p:nvSpPr>
        <p:spPr>
          <a:xfrm>
            <a:off x="1543666" y="2933315"/>
            <a:ext cx="462170" cy="46753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332A5E15-C8BA-43BF-9419-79A1BE5ADB7B}"/>
              </a:ext>
            </a:extLst>
          </p:cNvPr>
          <p:cNvSpPr/>
          <p:nvPr/>
        </p:nvSpPr>
        <p:spPr>
          <a:xfrm>
            <a:off x="1543666" y="4230418"/>
            <a:ext cx="462170" cy="46753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3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646"/>
            <a:ext cx="12190413" cy="685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6676" y="610785"/>
            <a:ext cx="5948554" cy="15708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8226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 fontAlgn="auto">
              <a:lnSpc>
                <a:spcPts val="5759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1274" y="3205615"/>
            <a:ext cx="4249811" cy="303479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92142" y="3205615"/>
            <a:ext cx="4798787" cy="303479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3014" y="3796948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 fontAlgn="auto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50361" y="1854579"/>
            <a:ext cx="1565412" cy="5123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8490" y="2295066"/>
            <a:ext cx="707377" cy="7073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41067" y="1853504"/>
            <a:ext cx="1825292" cy="16780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3424" y="4180133"/>
            <a:ext cx="999756" cy="2105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9596" y="3459421"/>
            <a:ext cx="4637204" cy="2332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725987" y="30559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宋体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Times New Roman" pitchFamily="18" charset="0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(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Huy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Bình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376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88" y="100163"/>
            <a:ext cx="14263081" cy="4634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32" y="308954"/>
            <a:ext cx="2965845" cy="12068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969" y="2019414"/>
            <a:ext cx="1631781" cy="1237514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829" y="2211934"/>
            <a:ext cx="9726039" cy="4178771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1803" y="659917"/>
            <a:ext cx="5749942" cy="919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5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1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1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1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1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1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1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1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1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5357" y="1581562"/>
            <a:ext cx="6631591" cy="4618110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560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560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560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560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56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vi-VN" sz="3601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1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56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56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6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56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60080" y="43223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宋体" charset="-122"/>
                <a:cs typeface="+mn-cs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宋体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宋体" charset="-122"/>
                <a:cs typeface="Times New Roman" pitchFamily="18" charset="0"/>
              </a:rPr>
              <a:t>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(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Huy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Bình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宋体" charset="-122"/>
                <a:cs typeface="+mn-cs"/>
              </a:rPr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39541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8145" y="3029684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spc="600" dirty="0" err="1">
                  <a:solidFill>
                    <a:srgbClr val="FFFFFF"/>
                  </a:solidFill>
                  <a:latin typeface="Arial-Rounded"/>
                  <a:ea typeface="华文新魏" panose="02010800040101010101" pitchFamily="2" charset="-122"/>
                </a:rPr>
                <a:t>Bài</a:t>
              </a:r>
              <a:r>
                <a:rPr lang="en-US" altLang="zh-CN" sz="4000" b="1" spc="600" dirty="0">
                  <a:solidFill>
                    <a:srgbClr val="FFFFFF"/>
                  </a:solidFill>
                  <a:latin typeface="Arial-Rounded"/>
                  <a:ea typeface="华文新魏" panose="02010800040101010101" pitchFamily="2" charset="-122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30686" y="3014296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noProof="1">
                <a:solidFill>
                  <a:srgbClr val="EE8C3C"/>
                </a:solidFill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Trả lời câu hỏi</a:t>
            </a:r>
            <a:endParaRPr lang="zh-CN" altLang="en-US" sz="5400" b="1" noProof="1">
              <a:solidFill>
                <a:srgbClr val="EE8C3C"/>
              </a:solidFill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2710" y="2908544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1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348F86B-B4EC-3D18-BDD4-2396DB92581B}"/>
              </a:ext>
            </a:extLst>
          </p:cNvPr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BBBB7-06CC-5E07-241E-810F25C39D74}"/>
              </a:ext>
            </a:extLst>
          </p:cNvPr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11" name="Picture 2" descr="C:\Users\Administrator.EPR5HADQQSBOGQY\Downloads\cd3 bai 5.1.png">
            <a:extLst>
              <a:ext uri="{FF2B5EF4-FFF2-40B4-BE49-F238E27FC236}">
                <a16:creationId xmlns:a16="http://schemas.microsoft.com/office/drawing/2014/main" id="{35C7F3D9-3D2F-48C4-4252-1531FD0E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001000" y="725868"/>
            <a:ext cx="4272632" cy="38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15F0F-5BAC-0880-F542-C5365C439EAA}"/>
              </a:ext>
            </a:extLst>
          </p:cNvPr>
          <p:cNvSpPr txBox="1"/>
          <p:nvPr/>
        </p:nvSpPr>
        <p:spPr>
          <a:xfrm>
            <a:off x="2192481" y="879653"/>
            <a:ext cx="6096000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đoạn và thảo luận câu hỏi 1: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9A6F5E-09B9-4BF2-D052-599DF474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9" y="1752601"/>
            <a:ext cx="6602540" cy="2284427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B6D4469D-0E95-7A9A-EC31-8167C3CD82A9}"/>
              </a:ext>
            </a:extLst>
          </p:cNvPr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20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7DC4979C-242E-4F0D-4560-7B02B067F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666" y="22747"/>
            <a:ext cx="714375" cy="714989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93389F7-2A79-44C7-04B8-3FE299624777}"/>
              </a:ext>
            </a:extLst>
          </p:cNvPr>
          <p:cNvSpPr txBox="1">
            <a:spLocks/>
          </p:cNvSpPr>
          <p:nvPr/>
        </p:nvSpPr>
        <p:spPr bwMode="auto">
          <a:xfrm>
            <a:off x="2582140" y="5238848"/>
            <a:ext cx="7543800" cy="518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22" name="Minus 11">
            <a:extLst>
              <a:ext uri="{FF2B5EF4-FFF2-40B4-BE49-F238E27FC236}">
                <a16:creationId xmlns:a16="http://schemas.microsoft.com/office/drawing/2014/main" id="{008FD84D-BABD-E622-1864-FB8B07EF86CE}"/>
              </a:ext>
            </a:extLst>
          </p:cNvPr>
          <p:cNvSpPr/>
          <p:nvPr/>
        </p:nvSpPr>
        <p:spPr>
          <a:xfrm flipV="1">
            <a:off x="5240481" y="2105410"/>
            <a:ext cx="1787092" cy="11219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12">
            <a:extLst>
              <a:ext uri="{FF2B5EF4-FFF2-40B4-BE49-F238E27FC236}">
                <a16:creationId xmlns:a16="http://schemas.microsoft.com/office/drawing/2014/main" id="{E083FB7C-662A-1A16-4A4C-C3F9C72D8E57}"/>
              </a:ext>
            </a:extLst>
          </p:cNvPr>
          <p:cNvSpPr/>
          <p:nvPr/>
        </p:nvSpPr>
        <p:spPr>
          <a:xfrm flipV="1">
            <a:off x="7467600" y="2183030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13">
            <a:extLst>
              <a:ext uri="{FF2B5EF4-FFF2-40B4-BE49-F238E27FC236}">
                <a16:creationId xmlns:a16="http://schemas.microsoft.com/office/drawing/2014/main" id="{5F158E39-A060-6726-7F49-CD7C285C13BF}"/>
              </a:ext>
            </a:extLst>
          </p:cNvPr>
          <p:cNvSpPr/>
          <p:nvPr/>
        </p:nvSpPr>
        <p:spPr>
          <a:xfrm flipV="1">
            <a:off x="1692510" y="2514601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14">
            <a:extLst>
              <a:ext uri="{FF2B5EF4-FFF2-40B4-BE49-F238E27FC236}">
                <a16:creationId xmlns:a16="http://schemas.microsoft.com/office/drawing/2014/main" id="{04D1954A-FEE4-A5C7-8FCE-484F2D907357}"/>
              </a:ext>
            </a:extLst>
          </p:cNvPr>
          <p:cNvSpPr/>
          <p:nvPr/>
        </p:nvSpPr>
        <p:spPr>
          <a:xfrm flipV="1">
            <a:off x="2249869" y="2481362"/>
            <a:ext cx="3389796" cy="8600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332F6-756E-629A-74E8-D7AE6DB296B2}"/>
              </a:ext>
            </a:extLst>
          </p:cNvPr>
          <p:cNvSpPr txBox="1"/>
          <p:nvPr/>
        </p:nvSpPr>
        <p:spPr>
          <a:xfrm>
            <a:off x="2557652" y="5238848"/>
            <a:ext cx="7507433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  <p:sp>
        <p:nvSpPr>
          <p:cNvPr id="27" name="Minus 16">
            <a:extLst>
              <a:ext uri="{FF2B5EF4-FFF2-40B4-BE49-F238E27FC236}">
                <a16:creationId xmlns:a16="http://schemas.microsoft.com/office/drawing/2014/main" id="{CDD73A40-EE40-B9D8-F2DF-4C378105E1C5}"/>
              </a:ext>
            </a:extLst>
          </p:cNvPr>
          <p:cNvSpPr/>
          <p:nvPr/>
        </p:nvSpPr>
        <p:spPr>
          <a:xfrm flipV="1">
            <a:off x="3051221" y="2862554"/>
            <a:ext cx="1787092" cy="11219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BC9BEB-55B9-C04C-8689-E351025A0598}"/>
              </a:ext>
            </a:extLst>
          </p:cNvPr>
          <p:cNvSpPr txBox="1"/>
          <p:nvPr/>
        </p:nvSpPr>
        <p:spPr>
          <a:xfrm>
            <a:off x="2286001" y="859738"/>
            <a:ext cx="54239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 và trả lời câu hỏi: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A6DE960-2988-73BE-5168-BA037428E066}"/>
              </a:ext>
            </a:extLst>
          </p:cNvPr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4" name="Picture 2" descr="Sách điện tử">
            <a:extLst>
              <a:ext uri="{FF2B5EF4-FFF2-40B4-BE49-F238E27FC236}">
                <a16:creationId xmlns:a16="http://schemas.microsoft.com/office/drawing/2014/main" id="{8D9B9378-B4B6-4501-EF1A-37EC1C70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56000" b="9500"/>
          <a:stretch>
            <a:fillRect/>
          </a:stretch>
        </p:blipFill>
        <p:spPr bwMode="auto">
          <a:xfrm>
            <a:off x="7460673" y="3886200"/>
            <a:ext cx="4724400" cy="178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2F273-FEC2-D84D-1D0F-2249A7219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967"/>
          <a:stretch/>
        </p:blipFill>
        <p:spPr>
          <a:xfrm>
            <a:off x="1752600" y="1898197"/>
            <a:ext cx="8229600" cy="2316203"/>
          </a:xfrm>
          <a:prstGeom prst="rect">
            <a:avLst/>
          </a:prstGeom>
        </p:spPr>
      </p:pic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E1A0DF5C-667F-4D21-419A-4578C5960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758" y="47962"/>
            <a:ext cx="101917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1392A-7147-1819-6C0E-097E13E581C2}"/>
              </a:ext>
            </a:extLst>
          </p:cNvPr>
          <p:cNvSpPr txBox="1"/>
          <p:nvPr/>
        </p:nvSpPr>
        <p:spPr>
          <a:xfrm>
            <a:off x="1981200" y="5867401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10">
            <a:extLst>
              <a:ext uri="{FF2B5EF4-FFF2-40B4-BE49-F238E27FC236}">
                <a16:creationId xmlns:a16="http://schemas.microsoft.com/office/drawing/2014/main" id="{41E692FA-7D8D-5DCD-C893-522736ACFA16}"/>
              </a:ext>
            </a:extLst>
          </p:cNvPr>
          <p:cNvSpPr/>
          <p:nvPr/>
        </p:nvSpPr>
        <p:spPr>
          <a:xfrm flipV="1">
            <a:off x="1588477" y="2551745"/>
            <a:ext cx="9308123" cy="13336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1">
            <a:extLst>
              <a:ext uri="{FF2B5EF4-FFF2-40B4-BE49-F238E27FC236}">
                <a16:creationId xmlns:a16="http://schemas.microsoft.com/office/drawing/2014/main" id="{CCB9E98D-C73A-9647-F6A6-DB9AB57ED52A}"/>
              </a:ext>
            </a:extLst>
          </p:cNvPr>
          <p:cNvSpPr/>
          <p:nvPr/>
        </p:nvSpPr>
        <p:spPr>
          <a:xfrm flipV="1">
            <a:off x="1715086" y="3138829"/>
            <a:ext cx="1916724" cy="6307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637B6-D495-4998-E6EB-6197ED25542C}"/>
              </a:ext>
            </a:extLst>
          </p:cNvPr>
          <p:cNvSpPr txBox="1"/>
          <p:nvPr/>
        </p:nvSpPr>
        <p:spPr>
          <a:xfrm>
            <a:off x="1981200" y="5867400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3">
            <a:extLst>
              <a:ext uri="{FF2B5EF4-FFF2-40B4-BE49-F238E27FC236}">
                <a16:creationId xmlns:a16="http://schemas.microsoft.com/office/drawing/2014/main" id="{95EC2F42-A9D1-6030-5FC1-59B94FEE8465}"/>
              </a:ext>
            </a:extLst>
          </p:cNvPr>
          <p:cNvSpPr/>
          <p:nvPr/>
        </p:nvSpPr>
        <p:spPr>
          <a:xfrm>
            <a:off x="4800601" y="3621877"/>
            <a:ext cx="4876799" cy="11341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5BA4A-279D-4289-ADF3-F674512AA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04" y="991394"/>
            <a:ext cx="8197766" cy="4019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72B3D-4C7D-4FBA-BF44-EDA40B25CA6B}"/>
              </a:ext>
            </a:extLst>
          </p:cNvPr>
          <p:cNvSpPr txBox="1"/>
          <p:nvPr/>
        </p:nvSpPr>
        <p:spPr>
          <a:xfrm>
            <a:off x="2554287" y="30559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1. Quan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sát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khai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giảng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F8FA2-5023-4B37-86C8-69F74DB9679D}"/>
              </a:ext>
            </a:extLst>
          </p:cNvPr>
          <p:cNvSpPr txBox="1"/>
          <p:nvPr/>
        </p:nvSpPr>
        <p:spPr>
          <a:xfrm>
            <a:off x="3397588" y="5159451"/>
            <a:ext cx="54102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0B845F-D4BD-4C10-B068-78AB18BA5927}"/>
              </a:ext>
            </a:extLst>
          </p:cNvPr>
          <p:cNvSpPr txBox="1"/>
          <p:nvPr/>
        </p:nvSpPr>
        <p:spPr>
          <a:xfrm>
            <a:off x="2679403" y="5159451"/>
            <a:ext cx="696148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quen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C4C9EFD-FBC1-332A-C01E-7C03A45733C0}"/>
              </a:ext>
            </a:extLst>
          </p:cNvPr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036D3-0AAD-7E2D-F4FB-57AF94B8BDAB}"/>
              </a:ext>
            </a:extLst>
          </p:cNvPr>
          <p:cNvSpPr txBox="1"/>
          <p:nvPr/>
        </p:nvSpPr>
        <p:spPr>
          <a:xfrm>
            <a:off x="1143000" y="70784"/>
            <a:ext cx="99891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C91AA-A8AA-1E63-ECAA-1A5D0BFE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9AC55D-5BA5-39FD-E8B5-03EA02E01C9B}"/>
              </a:ext>
            </a:extLst>
          </p:cNvPr>
          <p:cNvGrpSpPr/>
          <p:nvPr/>
        </p:nvGrpSpPr>
        <p:grpSpPr>
          <a:xfrm>
            <a:off x="0" y="2405617"/>
            <a:ext cx="12362381" cy="2634961"/>
            <a:chOff x="155314" y="3016169"/>
            <a:chExt cx="8858428" cy="263496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DB1BA74-B404-CC6A-1BB7-602E270C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A4C68C-6F1B-4AA1-6D46-7C6FEDE60826}"/>
                </a:ext>
              </a:extLst>
            </p:cNvPr>
            <p:cNvSpPr/>
            <p:nvPr/>
          </p:nvSpPr>
          <p:spPr>
            <a:xfrm>
              <a:off x="363795" y="3597913"/>
              <a:ext cx="8649947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E3239-8D9D-099F-FDDB-A535D6860F6B}"/>
              </a:ext>
            </a:extLst>
          </p:cNvPr>
          <p:cNvSpPr/>
          <p:nvPr/>
        </p:nvSpPr>
        <p:spPr>
          <a:xfrm>
            <a:off x="-609600" y="3806963"/>
            <a:ext cx="453514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5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lớ↨ đúng giờ.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63ECE1-707F-D5A0-0425-5C2D6C1E6CD5}"/>
              </a:ext>
            </a:extLst>
          </p:cNvPr>
          <p:cNvSpPr txBox="1"/>
          <p:nvPr/>
        </p:nvSpPr>
        <p:spPr>
          <a:xfrm>
            <a:off x="2140528" y="5451557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31356F-429A-DF07-3676-95EF72C17F21}"/>
              </a:ext>
            </a:extLst>
          </p:cNvPr>
          <p:cNvCxnSpPr/>
          <p:nvPr/>
        </p:nvCxnSpPr>
        <p:spPr>
          <a:xfrm>
            <a:off x="249384" y="3325211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982650-8AFD-725A-78CE-D2D1A090F116}"/>
              </a:ext>
            </a:extLst>
          </p:cNvPr>
          <p:cNvSpPr txBox="1"/>
          <p:nvPr/>
        </p:nvSpPr>
        <p:spPr>
          <a:xfrm>
            <a:off x="2140528" y="544007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ECD4FB-B10A-3D2D-0200-BDCC814F89B3}"/>
              </a:ext>
            </a:extLst>
          </p:cNvPr>
          <p:cNvCxnSpPr/>
          <p:nvPr/>
        </p:nvCxnSpPr>
        <p:spPr>
          <a:xfrm flipH="1">
            <a:off x="3125787" y="3505994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330842-A4D5-5802-5FD9-9097AD6693F3}"/>
              </a:ext>
            </a:extLst>
          </p:cNvPr>
          <p:cNvSpPr txBox="1"/>
          <p:nvPr/>
        </p:nvSpPr>
        <p:spPr>
          <a:xfrm>
            <a:off x="2140528" y="540104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31E799-EEDF-56F1-AF7F-9726500B3171}"/>
              </a:ext>
            </a:extLst>
          </p:cNvPr>
          <p:cNvCxnSpPr/>
          <p:nvPr/>
        </p:nvCxnSpPr>
        <p:spPr>
          <a:xfrm>
            <a:off x="22860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BCD483-3C58-5DC2-5DE5-863775EED9B6}"/>
              </a:ext>
            </a:extLst>
          </p:cNvPr>
          <p:cNvCxnSpPr/>
          <p:nvPr/>
        </p:nvCxnSpPr>
        <p:spPr>
          <a:xfrm>
            <a:off x="37338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76A71D-0B0E-44CF-CE91-4081773D4CEA}"/>
              </a:ext>
            </a:extLst>
          </p:cNvPr>
          <p:cNvCxnSpPr/>
          <p:nvPr/>
        </p:nvCxnSpPr>
        <p:spPr>
          <a:xfrm>
            <a:off x="51816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B9EFC2-C4A2-B651-B27D-A8D842F641AC}"/>
              </a:ext>
            </a:extLst>
          </p:cNvPr>
          <p:cNvCxnSpPr/>
          <p:nvPr/>
        </p:nvCxnSpPr>
        <p:spPr>
          <a:xfrm>
            <a:off x="6858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AC6EA-7B5E-404A-00E3-8816D264DCE7}"/>
              </a:ext>
            </a:extLst>
          </p:cNvPr>
          <p:cNvCxnSpPr/>
          <p:nvPr/>
        </p:nvCxnSpPr>
        <p:spPr>
          <a:xfrm>
            <a:off x="8001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D799590-3443-4CFD-8266-4F669DFACB55}"/>
              </a:ext>
            </a:extLst>
          </p:cNvPr>
          <p:cNvSpPr txBox="1"/>
          <p:nvPr/>
        </p:nvSpPr>
        <p:spPr>
          <a:xfrm>
            <a:off x="3038711" y="2022878"/>
            <a:ext cx="6552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Chào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tạm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biệt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thầy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cô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các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em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8145" y="3029684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000" b="1" spc="6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/>
                  <a:ea typeface="华文新魏" panose="02010800040101010101" pitchFamily="2" charset="-122"/>
                </a:rPr>
                <a:t>Bài</a:t>
              </a:r>
              <a:r>
                <a:rPr lang="en-US" altLang="zh-CN" sz="4000" b="1" spc="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/>
                  <a:ea typeface="华文新魏" panose="02010800040101010101" pitchFamily="2" charset="-122"/>
                </a:rPr>
                <a:t> 5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4875550" y="2598797"/>
            <a:ext cx="439268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noProof="1">
                <a:solidFill>
                  <a:srgbClr val="EE8C3C"/>
                </a:solidFill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Luyện đọc thành tiếng</a:t>
            </a:r>
            <a:endParaRPr lang="zh-CN" altLang="en-US" sz="5400" b="1" noProof="1">
              <a:solidFill>
                <a:srgbClr val="EE8C3C"/>
              </a:solidFill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40409" y="2401815"/>
            <a:ext cx="4288638" cy="2060864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6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646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6479" y="484897"/>
            <a:ext cx="9120204" cy="6044804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620" y="334293"/>
            <a:ext cx="4749661" cy="4485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1174" y="1375753"/>
            <a:ext cx="346553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 fontAlgn="auto"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6000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6000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6000" dirty="0">
              <a:solidFill>
                <a:srgbClr val="1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41031" y="3828920"/>
            <a:ext cx="1603877" cy="21318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8468" y="5623926"/>
            <a:ext cx="1565412" cy="5123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61286" y="3609270"/>
            <a:ext cx="1196222" cy="2058343"/>
          </a:xfrm>
          <a:prstGeom prst="rect">
            <a:avLst/>
          </a:prstGeom>
        </p:spPr>
      </p:pic>
      <p:sp>
        <p:nvSpPr>
          <p:cNvPr id="23" name="TextBox 28">
            <a:extLst>
              <a:ext uri="{FF2B5EF4-FFF2-40B4-BE49-F238E27FC236}">
                <a16:creationId xmlns:a16="http://schemas.microsoft.com/office/drawing/2014/main" id="{4144201A-C069-4A2D-9789-33BE91D4CE0E}"/>
              </a:ext>
            </a:extLst>
          </p:cNvPr>
          <p:cNvSpPr txBox="1"/>
          <p:nvPr/>
        </p:nvSpPr>
        <p:spPr>
          <a:xfrm>
            <a:off x="6150688" y="4280660"/>
            <a:ext cx="2651860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6F23B0B5-0659-4444-82D2-303374F72347}"/>
              </a:ext>
            </a:extLst>
          </p:cNvPr>
          <p:cNvSpPr txBox="1"/>
          <p:nvPr/>
        </p:nvSpPr>
        <p:spPr>
          <a:xfrm>
            <a:off x="8466720" y="757445"/>
            <a:ext cx="3109549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827CD01-9EB2-45B7-BCD8-1FF777086840}"/>
              </a:ext>
            </a:extLst>
          </p:cNvPr>
          <p:cNvSpPr txBox="1"/>
          <p:nvPr/>
        </p:nvSpPr>
        <p:spPr>
          <a:xfrm>
            <a:off x="5077732" y="662089"/>
            <a:ext cx="2275434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FA8D18E-66B8-4F8D-A537-F46A0E34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7443253" y="4030223"/>
            <a:ext cx="1146521" cy="11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83D7D4B-7C6F-4B69-9CF4-6D9EF895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235495" y="1733849"/>
            <a:ext cx="1238544" cy="12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C064AA4-C499-4080-BF6C-71433C1C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6522595" y="1748471"/>
            <a:ext cx="1101222" cy="11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493A23-619D-4162-9F60-88A62386C6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4213" y="2046097"/>
            <a:ext cx="2584334" cy="2152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1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97387" y="394321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pic>
        <p:nvPicPr>
          <p:cNvPr id="11" name="[hanhtrangso.nxbgd.vn] Đọc_ Bác trống trường_HTS">
            <a:hlinkClick r:id="" action="ppaction://media"/>
            <a:extLst>
              <a:ext uri="{FF2B5EF4-FFF2-40B4-BE49-F238E27FC236}">
                <a16:creationId xmlns:a16="http://schemas.microsoft.com/office/drawing/2014/main" id="{C0A43C69-44A9-46FD-974A-6F32D9FD5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2" y="5444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649787" y="351815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387" y="1204014"/>
            <a:ext cx="95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387" y="2956614"/>
            <a:ext cx="96027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9581" y="562121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400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66373-79C5-47A2-8456-4CADE17EF242}"/>
              </a:ext>
            </a:extLst>
          </p:cNvPr>
          <p:cNvSpPr txBox="1"/>
          <p:nvPr/>
        </p:nvSpPr>
        <p:spPr>
          <a:xfrm>
            <a:off x="1530928" y="5594130"/>
            <a:ext cx="4338059" cy="5847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A68AB4-E2CE-4F18-9248-1007C494CD92}"/>
              </a:ext>
            </a:extLst>
          </p:cNvPr>
          <p:cNvSpPr txBox="1"/>
          <p:nvPr/>
        </p:nvSpPr>
        <p:spPr>
          <a:xfrm>
            <a:off x="1679556" y="4664870"/>
            <a:ext cx="9869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6719C-BBF9-4BCF-9D17-5E10A69E08C7}"/>
              </a:ext>
            </a:extLst>
          </p:cNvPr>
          <p:cNvSpPr txBox="1"/>
          <p:nvPr/>
        </p:nvSpPr>
        <p:spPr>
          <a:xfrm>
            <a:off x="2688488" y="4659174"/>
            <a:ext cx="1063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F819F-62B2-44E9-9CC2-EFE64C324FD9}"/>
              </a:ext>
            </a:extLst>
          </p:cNvPr>
          <p:cNvSpPr txBox="1"/>
          <p:nvPr/>
        </p:nvSpPr>
        <p:spPr>
          <a:xfrm>
            <a:off x="3963987" y="4659174"/>
            <a:ext cx="1063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492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9562" y="480532"/>
            <a:ext cx="7551785" cy="61215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1159514" y="3992887"/>
            <a:ext cx="896278" cy="18378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1936" y="4911819"/>
            <a:ext cx="1716117" cy="1335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92940" y="3592630"/>
            <a:ext cx="1864568" cy="13191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18429" y="1168804"/>
            <a:ext cx="4758317" cy="36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39" fontAlgn="auto">
              <a:lnSpc>
                <a:spcPts val="2568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7967" y="928973"/>
            <a:ext cx="975172" cy="9574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9769628" y="5764109"/>
            <a:ext cx="1371970" cy="318171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31042" y="1854128"/>
            <a:ext cx="4978998" cy="957442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31042" y="3085958"/>
            <a:ext cx="4978998" cy="957442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31042" y="4234768"/>
            <a:ext cx="4978998" cy="957442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991E4D-DD77-E87B-0D54-A6F40D5ED4DC}"/>
              </a:ext>
            </a:extLst>
          </p:cNvPr>
          <p:cNvSpPr txBox="1"/>
          <p:nvPr/>
        </p:nvSpPr>
        <p:spPr>
          <a:xfrm>
            <a:off x="2895600" y="22860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pic>
        <p:nvPicPr>
          <p:cNvPr id="3" name="Picture 2" descr="C:\Users\Administrator.EPR5HADQQSBOGQY\Downloads\cd3 bai 5.1.png">
            <a:extLst>
              <a:ext uri="{FF2B5EF4-FFF2-40B4-BE49-F238E27FC236}">
                <a16:creationId xmlns:a16="http://schemas.microsoft.com/office/drawing/2014/main" id="{67E4EFF3-84F3-981B-624C-C5E2AA3F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809018" y="1066800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248274-42EF-3BEB-D705-9F71143BAD31}"/>
              </a:ext>
            </a:extLst>
          </p:cNvPr>
          <p:cNvSpPr/>
          <p:nvPr/>
        </p:nvSpPr>
        <p:spPr>
          <a:xfrm>
            <a:off x="1905000" y="2196123"/>
            <a:ext cx="7924800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 đà</a:t>
            </a:r>
            <a:r>
              <a:rPr lang="en-US" sz="32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tròn, mập mạp.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bóng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màu nâu có độ nhẵn, bóng.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cho biết một điều gì đó sắp đến.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22380</TotalTime>
  <Words>1219</Words>
  <Application>Microsoft Office PowerPoint</Application>
  <PresentationFormat>Custom</PresentationFormat>
  <Paragraphs>118</Paragraphs>
  <Slides>21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Times New Roman</vt:lpstr>
      <vt:lpstr>Calibri</vt:lpstr>
      <vt:lpstr>等线</vt:lpstr>
      <vt:lpstr>Arial</vt:lpstr>
      <vt:lpstr>inpin heiti</vt:lpstr>
      <vt:lpstr>Arial Rounded MT Bold</vt:lpstr>
      <vt:lpstr>Arial-Rounded</vt:lpstr>
      <vt:lpstr>等线 Light</vt:lpstr>
      <vt:lpstr>HP001 4 hàng</vt:lpstr>
      <vt:lpstr>Rockwell</vt:lpstr>
      <vt:lpstr>宋体</vt:lpstr>
      <vt:lpstr>ITC Avant Garde Std Bk</vt:lpstr>
      <vt:lpstr>华文琥珀</vt:lpstr>
      <vt:lpstr>华文新魏</vt:lpstr>
      <vt:lpstr>千图网海量PPT模板www.58pic.com</vt:lpstr>
      <vt:lpstr>Office Theme</vt:lpstr>
      <vt:lpstr>11_Office Theme</vt:lpstr>
      <vt:lpstr>12_Office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11475</cp:revision>
  <cp:lastPrinted>1601-01-01T00:00:00Z</cp:lastPrinted>
  <dcterms:created xsi:type="dcterms:W3CDTF">2015-07-08T08:22:29Z</dcterms:created>
  <dcterms:modified xsi:type="dcterms:W3CDTF">2025-03-05T07:39:32Z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