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7" r:id="rId2"/>
    <p:sldMasterId id="2147483704" r:id="rId3"/>
  </p:sldMasterIdLst>
  <p:notesMasterIdLst>
    <p:notesMasterId r:id="rId16"/>
  </p:notesMasterIdLst>
  <p:sldIdLst>
    <p:sldId id="266" r:id="rId4"/>
    <p:sldId id="2007577152" r:id="rId5"/>
    <p:sldId id="2007577162" r:id="rId6"/>
    <p:sldId id="2007577161" r:id="rId7"/>
    <p:sldId id="2007577165" r:id="rId8"/>
    <p:sldId id="2007577167" r:id="rId9"/>
    <p:sldId id="2007577160" r:id="rId10"/>
    <p:sldId id="311" r:id="rId11"/>
    <p:sldId id="2007577166" r:id="rId12"/>
    <p:sldId id="330" r:id="rId13"/>
    <p:sldId id="2007577168" r:id="rId14"/>
    <p:sldId id="32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ACE05-A8B9-4B93-9B5F-6D13A44B8D8C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CE0285-687C-42A1-858B-B5626F937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68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6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204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763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CB20E-709E-45B6-8C0C-EB713CBEDD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699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906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716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CB20E-709E-45B6-8C0C-EB713CBEDD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417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18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856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721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3B766-A9DE-F2C4-5440-8D27DC9035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682E84-EA4A-263A-5B66-A94E1F876E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EAF8B-EAEF-EF6A-FC73-38FA3B164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AB701-09D7-407D-B1CB-E883AC84ED36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6931A-412E-E70E-5EF4-DCE4AF8FF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9BADE-D2B6-C8CB-749B-90C56EDE9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68C4B-3ABD-44C8-9D12-91FA17723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105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E1FFB-DFDA-79A8-88C0-BA9321462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A49B13-4EA5-4B3F-29AA-C818D3D93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8FA96-6D31-06C8-5942-2EE9095EA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AB701-09D7-407D-B1CB-E883AC84ED36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CC6BF-9F26-1E34-740E-842B36FA5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28F91-075C-D264-94D0-97E5CAB50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68C4B-3ABD-44C8-9D12-91FA17723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01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794B98-C2AB-B836-AE8E-E7574D4B5F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E8181E-D2A0-798B-4CAB-A5738435E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AE65FF-69FD-4724-5A13-907AA28C2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AB701-09D7-407D-B1CB-E883AC84ED36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F6879-F344-D7F9-2F27-FA519E18B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B333A-6964-B6B1-9AB6-BFBF13E17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68C4B-3ABD-44C8-9D12-91FA17723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36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" y="0"/>
            <a:ext cx="12189258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18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724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162556"/>
      </p:ext>
    </p:extLst>
  </p:cSld>
  <p:clrMapOvr>
    <a:masterClrMapping/>
  </p:clrMapOvr>
  <p:transition spd="slow" advClick="0" advTm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5348962"/>
      </p:ext>
    </p:extLst>
  </p:cSld>
  <p:clrMapOvr>
    <a:masterClrMapping/>
  </p:clrMapOvr>
  <p:transition spd="slow" advClick="0" advTm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475106"/>
      </p:ext>
    </p:extLst>
  </p:cSld>
  <p:clrMapOvr>
    <a:masterClrMapping/>
  </p:clrMapOvr>
  <p:transition spd="slow" advClick="0" advTm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029522"/>
      </p:ext>
    </p:extLst>
  </p:cSld>
  <p:clrMapOvr>
    <a:masterClrMapping/>
  </p:clrMapOvr>
  <p:transition spd="slow" advClick="0" advTm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223123" y="5669558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7763775"/>
      </p:ext>
    </p:extLst>
  </p:cSld>
  <p:clrMapOvr>
    <a:masterClrMapping/>
  </p:clrMapOvr>
  <p:transition spd="slow" advClick="0" advTm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1748260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0E3B2-366A-BC79-A392-B0C66B925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DCCC7-2A76-BB20-17B2-398DBF6FE4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956E9-A4A5-DD27-3F4F-8CAF10B58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AB701-09D7-407D-B1CB-E883AC84ED36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3304E-199C-4F46-167F-2622FBF2F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F3592-C823-94CE-6E18-3996B754E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68C4B-3ABD-44C8-9D12-91FA17723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117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160127"/>
      </p:ext>
    </p:extLst>
  </p:cSld>
  <p:clrMapOvr>
    <a:masterClrMapping/>
  </p:clrMapOvr>
  <p:transition spd="slow" advClick="0" advTm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997548"/>
      </p:ext>
    </p:extLst>
  </p:cSld>
  <p:clrMapOvr>
    <a:masterClrMapping/>
  </p:clrMapOvr>
  <p:transition spd="slow" advClick="0" advTm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674590"/>
      </p:ext>
    </p:extLst>
  </p:cSld>
  <p:clrMapOvr>
    <a:masterClrMapping/>
  </p:clrMapOvr>
  <p:transition spd="slow" advClick="0" advTm="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476099"/>
      </p:ext>
    </p:extLst>
  </p:cSld>
  <p:clrMapOvr>
    <a:masterClrMapping/>
  </p:clrMapOvr>
  <p:transition spd="slow" advClick="0" advTm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397112"/>
      </p:ext>
    </p:extLst>
  </p:cSld>
  <p:clrMapOvr>
    <a:masterClrMapping/>
  </p:clrMapOvr>
  <p:transition spd="slow" advClick="0" advTm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7168673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F9A06-F710-B7B1-EBE9-DD94312AC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EECD3-2F0C-2425-336E-9250921205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D3591-4349-746A-D75E-13C3B6F72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AB701-09D7-407D-B1CB-E883AC84ED36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B39FF-20C0-A3B9-FA27-E9645ADE9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981AA-0582-A828-5CF9-C05FCE15F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68C4B-3ABD-44C8-9D12-91FA17723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1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A1FEC-8002-181C-DC69-A08D91BA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D5EED-E9B7-E330-78DA-B5C3E04803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4E34C9-A6B7-71A3-7D62-CC169297B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1CB5DC-4D69-1CE2-02D2-BA6F740BB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AB701-09D7-407D-B1CB-E883AC84ED36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E8D8F5-BD5D-2780-22C6-5FE0A17C8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335636-B47C-8476-B005-6E751945F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68C4B-3ABD-44C8-9D12-91FA17723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335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1D38E-5996-6017-6346-91A1B8C27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34134E-DC63-9FBD-589B-A08807A5E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258625-CA75-B83C-7F05-5CFDD05BE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BA95F3-233D-ADF5-A9C6-C7914C79B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1B406F-76DD-76E1-677C-4A94F85F0A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CB5FA6-7D15-4A6D-42BE-337FBE250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AB701-09D7-407D-B1CB-E883AC84ED36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CB4B6A-B789-D4BD-078C-C75B0C55D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CA6D09-A18E-2730-2612-51EAB4A26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68C4B-3ABD-44C8-9D12-91FA17723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269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9E3A0-F99E-5AA7-71E8-8DE3B3D8C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41EDEC-794B-C2BE-527A-7EA8167B5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AB701-09D7-407D-B1CB-E883AC84ED36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26E76F-A147-0CAF-A072-AC1673B4C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0723E3-9584-23D5-C3A9-F42A2C408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68C4B-3ABD-44C8-9D12-91FA17723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79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1CE0B-34D9-A7DE-EB0C-655B9A3AB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AB701-09D7-407D-B1CB-E883AC84ED36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703188-DB89-91EA-1911-344EEBB9A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ADEBA1-4375-7C54-F701-3E1755159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68C4B-3ABD-44C8-9D12-91FA17723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444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D6414-3AC0-D932-201D-D168DA094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16583-9803-8676-CB23-CD9D08CBC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868AF-323E-882D-F5A2-8F745218B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7716EB-95E5-4455-34F5-31CBA2A03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AB701-09D7-407D-B1CB-E883AC84ED36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B3EF90-D702-D538-4E43-52A736978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ABA22D-FBFD-094D-8BFD-81BE7359B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68C4B-3ABD-44C8-9D12-91FA17723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874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28161-7C63-6708-E73B-E0D7131ED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F9EF4C-64DF-FD1D-3710-01398F5462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FA4A33-A8A2-CA53-1889-02E1CB4356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76D8ED-F3F1-1D8A-E76D-648D794D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AB701-09D7-407D-B1CB-E883AC84ED36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3AE911-1031-40D3-715B-FCE4BBE62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01FBCC-497E-6A31-709F-2BD62D540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68C4B-3ABD-44C8-9D12-91FA17723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4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555963-62CD-5147-C470-85D30B5C4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1A7C2-BC71-694A-6BEF-529A72CF2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4078F-12C8-66CF-B380-A2AA712AC5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AB701-09D7-407D-B1CB-E883AC84ED36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64F4F-B8A4-B3C6-21EC-A07BF87F77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0C93F-0E61-3196-A3C4-F4286464B4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68C4B-3ABD-44C8-9D12-91FA17723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9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93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777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transition spd="slow" advClick="0" advTm="0"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slideLayout" Target="../slideLayouts/slideLayout25.xml"/><Relationship Id="rId4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jp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6.jp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3C0946B-8596-41AE-826C-CB1D0F7A13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6484912" y="-1276"/>
            <a:ext cx="5707087" cy="343027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D39A166-ECA0-478D-BA06-395C2FA9FF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1" y="1388297"/>
            <a:ext cx="6438376" cy="546970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F36C5B-544C-4465-BF68-E96543FA8E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7240153" y="1880886"/>
            <a:ext cx="4951846" cy="501691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3DA95A3-DE1C-4F5B-AB72-03CDB6FF8C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1" y="0"/>
            <a:ext cx="5689678" cy="3761772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6F3A6A9-6BC8-49DE-9AB9-0A21BB312A72}"/>
              </a:ext>
            </a:extLst>
          </p:cNvPr>
          <p:cNvGrpSpPr/>
          <p:nvPr/>
        </p:nvGrpSpPr>
        <p:grpSpPr>
          <a:xfrm>
            <a:off x="219919" y="324091"/>
            <a:ext cx="11727754" cy="6195495"/>
            <a:chOff x="2428568" y="2128383"/>
            <a:chExt cx="7816645" cy="2512443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4380FF9-E548-4329-91DC-6B6FE9101044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9C4A781F-4A0F-48C0-9457-4292C776A1B7}"/>
                </a:ext>
              </a:extLst>
            </p:cNvPr>
            <p:cNvSpPr/>
            <p:nvPr/>
          </p:nvSpPr>
          <p:spPr>
            <a:xfrm>
              <a:off x="2580968" y="2206305"/>
              <a:ext cx="7497097" cy="2326367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EBED71A-86FB-4E1A-A586-6A5794A0F34D}"/>
                </a:ext>
              </a:extLst>
            </p:cNvPr>
            <p:cNvSpPr/>
            <p:nvPr/>
          </p:nvSpPr>
          <p:spPr>
            <a:xfrm>
              <a:off x="2492219" y="2165645"/>
              <a:ext cx="167684" cy="207450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CBF9A6DE-B3F7-4CAD-843E-428E0B833E9E}"/>
                </a:ext>
              </a:extLst>
            </p:cNvPr>
            <p:cNvSpPr/>
            <p:nvPr/>
          </p:nvSpPr>
          <p:spPr>
            <a:xfrm>
              <a:off x="9987534" y="4395364"/>
              <a:ext cx="179281" cy="214186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B8DE34AC-5409-4C62-9D4F-BAE814A409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91" y="838983"/>
            <a:ext cx="5575709" cy="542510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FAF4BCC-E02C-451B-8375-AD5BE1E9B3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" t="41519" r="74729" b="47173"/>
          <a:stretch/>
        </p:blipFill>
        <p:spPr>
          <a:xfrm>
            <a:off x="7702906" y="294043"/>
            <a:ext cx="1288608" cy="116671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83F42B1-4A9B-4AAC-BD86-4B7031A959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" t="41519" r="74729" b="47173"/>
          <a:stretch/>
        </p:blipFill>
        <p:spPr>
          <a:xfrm>
            <a:off x="9191700" y="5311162"/>
            <a:ext cx="1288608" cy="116671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E631989-C5BE-4B36-B316-590059C854A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26498" r="72450" b="67088"/>
          <a:stretch/>
        </p:blipFill>
        <p:spPr>
          <a:xfrm>
            <a:off x="5908905" y="4347863"/>
            <a:ext cx="2112312" cy="15738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B7E03D9-D68C-4A18-84E8-89B74A4F9D7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26498" r="72450" b="67088"/>
          <a:stretch/>
        </p:blipFill>
        <p:spPr>
          <a:xfrm>
            <a:off x="495109" y="1570150"/>
            <a:ext cx="2112312" cy="15738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CF8B7B4-84AB-45E4-88C2-530E4BD8AA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5425" y="1315119"/>
            <a:ext cx="3846909" cy="6462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A954C8-BB16-E109-0F40-8960EEEF7CDE}"/>
              </a:ext>
            </a:extLst>
          </p:cNvPr>
          <p:cNvSpPr txBox="1"/>
          <p:nvPr/>
        </p:nvSpPr>
        <p:spPr>
          <a:xfrm>
            <a:off x="6172200" y="2257425"/>
            <a:ext cx="54292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16: ỨNG XỬ KHI ĐƯỢC NHẬN QUÀ NGÀY TẾT (TI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ẾP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65061" y="4628529"/>
            <a:ext cx="4885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70C0"/>
                </a:solidFill>
              </a:rPr>
              <a:t>Giáo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viên</a:t>
            </a:r>
            <a:r>
              <a:rPr lang="en-US" sz="3200" dirty="0" smtClean="0">
                <a:solidFill>
                  <a:srgbClr val="0070C0"/>
                </a:solidFill>
              </a:rPr>
              <a:t>: </a:t>
            </a:r>
            <a:r>
              <a:rPr lang="en-US" sz="3200" dirty="0" err="1" smtClean="0">
                <a:solidFill>
                  <a:srgbClr val="0070C0"/>
                </a:solidFill>
              </a:rPr>
              <a:t>Lê</a:t>
            </a:r>
            <a:r>
              <a:rPr lang="en-US" sz="3200" dirty="0" smtClean="0">
                <a:solidFill>
                  <a:srgbClr val="0070C0"/>
                </a:solidFill>
              </a:rPr>
              <a:t> Thu </a:t>
            </a:r>
            <a:r>
              <a:rPr lang="en-US" sz="3200" dirty="0" err="1" smtClean="0">
                <a:solidFill>
                  <a:srgbClr val="0070C0"/>
                </a:solidFill>
              </a:rPr>
              <a:t>Hà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37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9384FD50-2BA6-45DE-B4C5-FCA56569D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37" y="0"/>
            <a:ext cx="6982896" cy="1213222"/>
          </a:xfrm>
          <a:prstGeom prst="doubleWave">
            <a:avLst/>
          </a:prstGeom>
          <a:solidFill>
            <a:srgbClr val="FF7C80"/>
          </a:solidFill>
          <a:ln/>
          <a:effectLst>
            <a:glow rad="101600">
              <a:srgbClr val="FF7C80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vi-VN" altLang="zh-CN" sz="5333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 pitchFamily="34" charset="0"/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TỔNG KẾT</a:t>
            </a:r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0838" y="1366331"/>
            <a:ext cx="11404076" cy="181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defTabSz="914377"/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Mừng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tuổi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tặng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quà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trong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dịp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Tết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là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phong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tục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đẹp</a:t>
            </a:r>
            <a:r>
              <a:rPr lang="vi-VN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.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Khi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mừng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tuổi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tặng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quà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mọi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người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mong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muốn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những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người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mừng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tuổi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may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mắn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cả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năm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.</a:t>
            </a:r>
            <a:endParaRPr lang="vi-VN" altLang="zh-CN" sz="3733" b="1" dirty="0">
              <a:solidFill>
                <a:srgbClr val="0E940E">
                  <a:lumMod val="75000"/>
                </a:srgbClr>
              </a:solidFill>
              <a:ea typeface="Arial-Rounded" panose="020B0500000000000000" pitchFamily="34" charset="-93"/>
              <a:cs typeface="Calibri" panose="020F0502020204030204" pitchFamily="34" charset="0"/>
              <a:sym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6163" y="3554005"/>
            <a:ext cx="6298519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/>
            <a:r>
              <a:rPr lang="en-US" altLang="zh-CN" sz="3733" b="1" dirty="0">
                <a:solidFill>
                  <a:srgbClr val="0070C0"/>
                </a:solidFill>
                <a:latin typeface="Calibri" panose="020F0502020204030204" pitchFamily="34" charset="0"/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+ </a:t>
            </a:r>
            <a:r>
              <a:rPr lang="vi-VN" altLang="zh-CN" sz="3733" b="1" dirty="0">
                <a:solidFill>
                  <a:srgbClr val="0070C0"/>
                </a:solidFill>
                <a:latin typeface="Calibri" panose="020F0502020204030204" pitchFamily="34" charset="0"/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Khi </a:t>
            </a:r>
            <a:r>
              <a:rPr lang="en-US" altLang="zh-CN" sz="3733" b="1" dirty="0" err="1">
                <a:solidFill>
                  <a:srgbClr val="0070C0"/>
                </a:solidFill>
                <a:latin typeface="Calibri" panose="020F0502020204030204" pitchFamily="34" charset="0"/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3733" b="1" dirty="0">
                <a:solidFill>
                  <a:srgbClr val="0070C0"/>
                </a:solidFill>
                <a:latin typeface="Calibri" panose="020F0502020204030204" pitchFamily="34" charset="0"/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Calibri" panose="020F0502020204030204" pitchFamily="34" charset="0"/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mừng</a:t>
            </a:r>
            <a:r>
              <a:rPr lang="en-US" altLang="zh-CN" sz="3733" b="1" dirty="0">
                <a:solidFill>
                  <a:srgbClr val="0070C0"/>
                </a:solidFill>
                <a:latin typeface="Calibri" panose="020F0502020204030204" pitchFamily="34" charset="0"/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Calibri" panose="020F0502020204030204" pitchFamily="34" charset="0"/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tuổi</a:t>
            </a:r>
            <a:r>
              <a:rPr lang="en-US" altLang="zh-CN" sz="3733" b="1" dirty="0">
                <a:solidFill>
                  <a:srgbClr val="0070C0"/>
                </a:solidFill>
                <a:latin typeface="Calibri" panose="020F0502020204030204" pitchFamily="34" charset="0"/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Calibri" panose="020F0502020204030204" pitchFamily="34" charset="0"/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em</a:t>
            </a:r>
            <a:r>
              <a:rPr lang="en-US" altLang="zh-CN" sz="3733" b="1" dirty="0">
                <a:solidFill>
                  <a:srgbClr val="0070C0"/>
                </a:solidFill>
                <a:latin typeface="Calibri" panose="020F0502020204030204" pitchFamily="34" charset="0"/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Calibri" panose="020F0502020204030204" pitchFamily="34" charset="0"/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cần</a:t>
            </a:r>
            <a:r>
              <a:rPr lang="en-US" altLang="zh-CN" sz="3733" b="1" dirty="0">
                <a:solidFill>
                  <a:srgbClr val="0070C0"/>
                </a:solidFill>
                <a:latin typeface="Calibri" panose="020F0502020204030204" pitchFamily="34" charset="0"/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:</a:t>
            </a:r>
            <a:endParaRPr lang="vi-VN" altLang="zh-CN" sz="3733" b="1" dirty="0">
              <a:solidFill>
                <a:srgbClr val="0070C0"/>
              </a:solidFill>
              <a:latin typeface="Calibri" panose="020F0502020204030204" pitchFamily="34" charset="0"/>
              <a:ea typeface="Arial-Rounded" panose="020B0500000000000000" pitchFamily="34" charset="-93"/>
              <a:cs typeface="Calibri" panose="020F0502020204030204" pitchFamily="34" charset="0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2243645" y="4235594"/>
            <a:ext cx="1183798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609585" indent="-609585" algn="ctr" defTabSz="914377">
              <a:buFont typeface="Arial" pitchFamily="34" charset="0"/>
              <a:buChar char="•"/>
            </a:pPr>
            <a:r>
              <a:rPr lang="en-US" altLang="zh-CN" sz="3733" b="1" dirty="0" err="1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Đón</a:t>
            </a:r>
            <a:r>
              <a:rPr lang="en-US" altLang="zh-CN" sz="3733" b="1" dirty="0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nhận</a:t>
            </a:r>
            <a:r>
              <a:rPr lang="en-US" altLang="zh-CN" sz="3733" b="1" dirty="0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bằng</a:t>
            </a:r>
            <a:r>
              <a:rPr lang="en-US" altLang="zh-CN" sz="3733" b="1" dirty="0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hai</a:t>
            </a:r>
            <a:r>
              <a:rPr lang="en-US" altLang="zh-CN" sz="3733" b="1" dirty="0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tay</a:t>
            </a:r>
            <a:r>
              <a:rPr lang="vi-VN" altLang="zh-CN" sz="3733" b="1" dirty="0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.</a:t>
            </a:r>
          </a:p>
        </p:txBody>
      </p:sp>
      <p:sp>
        <p:nvSpPr>
          <p:cNvPr id="8" name="文本框 6">
            <a:extLst>
              <a:ext uri="{FF2B5EF4-FFF2-40B4-BE49-F238E27FC236}">
                <a16:creationId xmlns:a16="http://schemas.microsoft.com/office/drawing/2014/main" id="{3556C26F-C632-4FB8-AF0B-2972EAEA8C9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-2666978" y="4888530"/>
            <a:ext cx="1183798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609585" indent="-609585" algn="ctr" defTabSz="914377">
              <a:buFont typeface="Arial" pitchFamily="34" charset="0"/>
              <a:buChar char="•"/>
            </a:pPr>
            <a:r>
              <a:rPr lang="en-US" altLang="zh-CN" sz="3733" b="1" dirty="0" err="1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Đầu</a:t>
            </a:r>
            <a:r>
              <a:rPr lang="en-US" altLang="zh-CN" sz="3733" b="1" dirty="0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hơi</a:t>
            </a:r>
            <a:r>
              <a:rPr lang="en-US" altLang="zh-CN" sz="3733" b="1" dirty="0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cúi</a:t>
            </a:r>
            <a:r>
              <a:rPr lang="en-US" altLang="zh-CN" sz="3733" b="1" dirty="0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xuống</a:t>
            </a:r>
            <a:r>
              <a:rPr lang="en-US" altLang="zh-CN" sz="3733" b="1" dirty="0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.</a:t>
            </a:r>
            <a:endParaRPr lang="vi-VN" altLang="zh-CN" sz="3733" b="1" dirty="0">
              <a:solidFill>
                <a:srgbClr val="C00000"/>
              </a:solidFill>
              <a:ea typeface="Arial-Rounded" panose="020B0500000000000000" pitchFamily="34" charset="-93"/>
              <a:cs typeface="Calibri" panose="020F0502020204030204" pitchFamily="34" charset="0"/>
              <a:sym typeface="+mn-lt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054371" y="5605408"/>
            <a:ext cx="11837979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609585" indent="-609585" defTabSz="914377">
              <a:buFont typeface="Arial" pitchFamily="34" charset="0"/>
              <a:buChar char="•"/>
            </a:pPr>
            <a:r>
              <a:rPr lang="en-US" altLang="zh-CN" sz="3733" b="1" dirty="0" err="1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Nói</a:t>
            </a:r>
            <a:r>
              <a:rPr lang="en-US" altLang="zh-CN" sz="3733" b="1" dirty="0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lời</a:t>
            </a:r>
            <a:r>
              <a:rPr lang="en-US" altLang="zh-CN" sz="3733" b="1" dirty="0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cảm</a:t>
            </a:r>
            <a:r>
              <a:rPr lang="en-US" altLang="zh-CN" sz="3733" b="1" dirty="0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ơn</a:t>
            </a:r>
            <a:r>
              <a:rPr lang="en-US" altLang="zh-CN" sz="3733" b="1" dirty="0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với</a:t>
            </a:r>
            <a:r>
              <a:rPr lang="en-US" altLang="zh-CN" sz="3733" b="1" dirty="0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người</a:t>
            </a:r>
            <a:r>
              <a:rPr lang="en-US" altLang="zh-CN" sz="3733" b="1" dirty="0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mừng</a:t>
            </a:r>
            <a:r>
              <a:rPr lang="en-US" altLang="zh-CN" sz="3733" b="1" dirty="0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tuổi</a:t>
            </a:r>
            <a:r>
              <a:rPr lang="en-US" altLang="zh-CN" sz="3733" b="1" dirty="0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em</a:t>
            </a:r>
            <a:r>
              <a:rPr lang="en-US" altLang="zh-CN" sz="3733" b="1" dirty="0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.</a:t>
            </a:r>
            <a:endParaRPr lang="vi-VN" altLang="zh-CN" sz="3733" b="1" dirty="0">
              <a:solidFill>
                <a:srgbClr val="C00000"/>
              </a:solidFill>
              <a:ea typeface="Arial-Rounded" panose="020B0500000000000000" pitchFamily="34" charset="-93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675333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3C0946B-8596-41AE-826C-CB1D0F7A13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6484912" y="-1276"/>
            <a:ext cx="5707087" cy="343027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D39A166-ECA0-478D-BA06-395C2FA9FF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1" y="1388297"/>
            <a:ext cx="6438376" cy="546970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F36C5B-544C-4465-BF68-E96543FA8E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7240153" y="1880886"/>
            <a:ext cx="4951846" cy="501691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3DA95A3-DE1C-4F5B-AB72-03CDB6FF8C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1" y="0"/>
            <a:ext cx="5689678" cy="3761772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6F3A6A9-6BC8-49DE-9AB9-0A21BB312A72}"/>
              </a:ext>
            </a:extLst>
          </p:cNvPr>
          <p:cNvGrpSpPr/>
          <p:nvPr/>
        </p:nvGrpSpPr>
        <p:grpSpPr>
          <a:xfrm>
            <a:off x="219919" y="324091"/>
            <a:ext cx="11727754" cy="6195495"/>
            <a:chOff x="2428568" y="2128383"/>
            <a:chExt cx="7816645" cy="2512443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4380FF9-E548-4329-91DC-6B6FE9101044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9C4A781F-4A0F-48C0-9457-4292C776A1B7}"/>
                </a:ext>
              </a:extLst>
            </p:cNvPr>
            <p:cNvSpPr/>
            <p:nvPr/>
          </p:nvSpPr>
          <p:spPr>
            <a:xfrm>
              <a:off x="2580968" y="2206305"/>
              <a:ext cx="7497097" cy="2326367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EBED71A-86FB-4E1A-A586-6A5794A0F34D}"/>
                </a:ext>
              </a:extLst>
            </p:cNvPr>
            <p:cNvSpPr/>
            <p:nvPr/>
          </p:nvSpPr>
          <p:spPr>
            <a:xfrm>
              <a:off x="2492219" y="2165645"/>
              <a:ext cx="167684" cy="207450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CBF9A6DE-B3F7-4CAD-843E-428E0B833E9E}"/>
                </a:ext>
              </a:extLst>
            </p:cNvPr>
            <p:cNvSpPr/>
            <p:nvPr/>
          </p:nvSpPr>
          <p:spPr>
            <a:xfrm>
              <a:off x="9987534" y="4395364"/>
              <a:ext cx="179281" cy="214186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9FAF4BCC-E02C-451B-8375-AD5BE1E9B3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" t="41519" r="74729" b="47173"/>
          <a:stretch/>
        </p:blipFill>
        <p:spPr>
          <a:xfrm>
            <a:off x="7702906" y="294043"/>
            <a:ext cx="1288608" cy="116671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83F42B1-4A9B-4AAC-BD86-4B7031A959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" t="41519" r="74729" b="47173"/>
          <a:stretch/>
        </p:blipFill>
        <p:spPr>
          <a:xfrm>
            <a:off x="9191700" y="5311162"/>
            <a:ext cx="1288608" cy="116671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E631989-C5BE-4B36-B316-590059C854A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26498" r="72450" b="67088"/>
          <a:stretch/>
        </p:blipFill>
        <p:spPr>
          <a:xfrm>
            <a:off x="5908905" y="4347863"/>
            <a:ext cx="2112312" cy="15738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B7E03D9-D68C-4A18-84E8-89B74A4F9D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26498" r="72450" b="67088"/>
          <a:stretch/>
        </p:blipFill>
        <p:spPr>
          <a:xfrm>
            <a:off x="495109" y="1570150"/>
            <a:ext cx="2112312" cy="1573886"/>
          </a:xfrm>
          <a:prstGeom prst="rect">
            <a:avLst/>
          </a:prstGeom>
        </p:spPr>
      </p:pic>
      <p:grpSp>
        <p:nvGrpSpPr>
          <p:cNvPr id="17" name="组合 1">
            <a:extLst>
              <a:ext uri="{FF2B5EF4-FFF2-40B4-BE49-F238E27FC236}">
                <a16:creationId xmlns:a16="http://schemas.microsoft.com/office/drawing/2014/main" id="{E3ED12E9-2841-DF5D-2EBF-DE73F956D8E9}"/>
              </a:ext>
            </a:extLst>
          </p:cNvPr>
          <p:cNvGrpSpPr/>
          <p:nvPr/>
        </p:nvGrpSpPr>
        <p:grpSpPr>
          <a:xfrm>
            <a:off x="4225485" y="1770320"/>
            <a:ext cx="6737685" cy="3317358"/>
            <a:chOff x="4186989" y="457201"/>
            <a:chExt cx="6737685" cy="5751094"/>
          </a:xfrm>
        </p:grpSpPr>
        <p:sp>
          <p:nvSpPr>
            <p:cNvPr id="19" name="圆角矩形 10">
              <a:extLst>
                <a:ext uri="{FF2B5EF4-FFF2-40B4-BE49-F238E27FC236}">
                  <a16:creationId xmlns:a16="http://schemas.microsoft.com/office/drawing/2014/main" id="{1EB6839C-326B-B9E4-683A-C1962F231063}"/>
                </a:ext>
              </a:extLst>
            </p:cNvPr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0" name="矩形: 圆角 12">
              <a:extLst>
                <a:ext uri="{FF2B5EF4-FFF2-40B4-BE49-F238E27FC236}">
                  <a16:creationId xmlns:a16="http://schemas.microsoft.com/office/drawing/2014/main" id="{C4F1107C-A0E5-E466-757D-771DBAF38605}"/>
                </a:ext>
              </a:extLst>
            </p:cNvPr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25" name="图片 22">
            <a:extLst>
              <a:ext uri="{FF2B5EF4-FFF2-40B4-BE49-F238E27FC236}">
                <a16:creationId xmlns:a16="http://schemas.microsoft.com/office/drawing/2014/main" id="{4AB8CD96-1051-DB55-4797-7458DF156647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89" y="2106989"/>
            <a:ext cx="3578860" cy="394144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6BEBF2E-3CE7-D29D-3C52-7248830D0827}"/>
              </a:ext>
            </a:extLst>
          </p:cNvPr>
          <p:cNvSpPr txBox="1"/>
          <p:nvPr/>
        </p:nvSpPr>
        <p:spPr>
          <a:xfrm>
            <a:off x="4886917" y="2392348"/>
            <a:ext cx="59896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ề nhà luyện tập với người thân về cách nhận tiền mừng tuổi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1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959A16-E37B-455A-B07E-685C867F43EB}"/>
              </a:ext>
            </a:extLst>
          </p:cNvPr>
          <p:cNvSpPr txBox="1"/>
          <p:nvPr/>
        </p:nvSpPr>
        <p:spPr>
          <a:xfrm>
            <a:off x="3008489" y="1275645"/>
            <a:ext cx="61750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0958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A782555-E932-492A-AF40-6A6DCA1328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8996032" y="0"/>
            <a:ext cx="3195968" cy="192095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08EFA79-4A60-475B-9D9C-0D22E7CEC4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-9748" y="0"/>
            <a:ext cx="3186219" cy="21065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B72E5C8-3A7C-49F6-8AFA-9C7B6B682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0" y="3794967"/>
            <a:ext cx="3961708" cy="306303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7E0B756-4E9C-4D6B-A07C-1C0F24BCE6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9418966" y="4048530"/>
            <a:ext cx="2773034" cy="280947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0DD14E7-2DA3-416A-A02D-B1FE574EB50B}"/>
              </a:ext>
            </a:extLst>
          </p:cNvPr>
          <p:cNvGrpSpPr/>
          <p:nvPr/>
        </p:nvGrpSpPr>
        <p:grpSpPr>
          <a:xfrm>
            <a:off x="757803" y="1631894"/>
            <a:ext cx="10676394" cy="3594211"/>
            <a:chOff x="2364936" y="2051505"/>
            <a:chExt cx="7917564" cy="266545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97EF31D-0906-4E93-856E-FB0B7E553560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ACF40AE-4493-4B3D-960D-1A90D63A9428}"/>
                </a:ext>
              </a:extLst>
            </p:cNvPr>
            <p:cNvSpPr/>
            <p:nvPr/>
          </p:nvSpPr>
          <p:spPr>
            <a:xfrm>
              <a:off x="2580968" y="2280784"/>
              <a:ext cx="7497097" cy="2251888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6C76500-9C8A-42F6-9A0C-AF1F67B42B4F}"/>
                </a:ext>
              </a:extLst>
            </p:cNvPr>
            <p:cNvSpPr/>
            <p:nvPr/>
          </p:nvSpPr>
          <p:spPr>
            <a:xfrm>
              <a:off x="2364936" y="2051505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798C677-93DB-496B-BB9D-C39F40B69718}"/>
                </a:ext>
              </a:extLst>
            </p:cNvPr>
            <p:cNvSpPr/>
            <p:nvPr/>
          </p:nvSpPr>
          <p:spPr>
            <a:xfrm>
              <a:off x="9987533" y="4395364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5A63B608-23EF-4F26-B83A-98934782C019}"/>
              </a:ext>
            </a:extLst>
          </p:cNvPr>
          <p:cNvSpPr txBox="1"/>
          <p:nvPr/>
        </p:nvSpPr>
        <p:spPr>
          <a:xfrm>
            <a:off x="4323771" y="2405920"/>
            <a:ext cx="58883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HÀNH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B5E10A56-CAD3-4A72-9B46-5576422FB7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26498" r="72450" b="67088"/>
          <a:stretch/>
        </p:blipFill>
        <p:spPr>
          <a:xfrm>
            <a:off x="7577731" y="5037174"/>
            <a:ext cx="1616597" cy="120452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49701490-7986-458B-93BD-0D31ADDB7E7C}"/>
              </a:ext>
            </a:extLst>
          </p:cNvPr>
          <p:cNvGrpSpPr/>
          <p:nvPr/>
        </p:nvGrpSpPr>
        <p:grpSpPr>
          <a:xfrm>
            <a:off x="2241542" y="1012782"/>
            <a:ext cx="2644727" cy="4631866"/>
            <a:chOff x="1794768" y="1421343"/>
            <a:chExt cx="2024065" cy="354486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092DCF09-A8D9-4C10-9CC4-384CB2BB7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1794768" y="2842025"/>
              <a:ext cx="1204652" cy="212418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CCF4C5AB-5233-4AE7-A1FD-7810AD1B6F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550691" y="2739370"/>
              <a:ext cx="989583" cy="174494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A5E9C73B-783D-4462-B02B-E4B83A85B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130119" y="1782289"/>
              <a:ext cx="1204652" cy="212418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35098846-14D1-4193-A37D-4CC2959D7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37" t="26498" r="72450" b="67088"/>
            <a:stretch/>
          </p:blipFill>
          <p:spPr>
            <a:xfrm>
              <a:off x="2202236" y="1421343"/>
              <a:ext cx="1616597" cy="1204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367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1C9E5EC-3CF1-4C9D-A50B-EE91A0E72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921" y="4360818"/>
            <a:ext cx="2387601" cy="23876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63472C-9DF9-4FD6-B77F-AF74223DC434}"/>
              </a:ext>
            </a:extLst>
          </p:cNvPr>
          <p:cNvSpPr/>
          <p:nvPr/>
        </p:nvSpPr>
        <p:spPr>
          <a:xfrm>
            <a:off x="3303350" y="788670"/>
            <a:ext cx="7303770" cy="52806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C7C24E-CB56-479F-9666-A6881DA540BF}"/>
              </a:ext>
            </a:extLst>
          </p:cNvPr>
          <p:cNvSpPr/>
          <p:nvPr/>
        </p:nvSpPr>
        <p:spPr>
          <a:xfrm rot="19630063">
            <a:off x="2462122" y="909126"/>
            <a:ext cx="2640330" cy="58402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C5C720-3204-4493-8EEF-8DF6DF4316AE}"/>
              </a:ext>
            </a:extLst>
          </p:cNvPr>
          <p:cNvSpPr/>
          <p:nvPr/>
        </p:nvSpPr>
        <p:spPr>
          <a:xfrm rot="1372442">
            <a:off x="8745768" y="909127"/>
            <a:ext cx="2640330" cy="584025"/>
          </a:xfrm>
          <a:prstGeom prst="rect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AFC7F0-97DE-4154-A98F-AC56AE305C71}"/>
              </a:ext>
            </a:extLst>
          </p:cNvPr>
          <p:cNvSpPr txBox="1"/>
          <p:nvPr/>
        </p:nvSpPr>
        <p:spPr>
          <a:xfrm>
            <a:off x="3381376" y="2541537"/>
            <a:ext cx="7372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</a:p>
          <a:p>
            <a:pPr lvl="0" algn="ctr"/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Sắm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93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D39A166-ECA0-478D-BA06-395C2FA9FF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0" y="1388297"/>
            <a:ext cx="7074481" cy="5469703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6F3A6A9-6BC8-49DE-9AB9-0A21BB312A72}"/>
              </a:ext>
            </a:extLst>
          </p:cNvPr>
          <p:cNvGrpSpPr/>
          <p:nvPr/>
        </p:nvGrpSpPr>
        <p:grpSpPr>
          <a:xfrm>
            <a:off x="219919" y="324091"/>
            <a:ext cx="11727754" cy="6195495"/>
            <a:chOff x="2428568" y="2128383"/>
            <a:chExt cx="7816645" cy="2512443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4380FF9-E548-4329-91DC-6B6FE9101044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9C4A781F-4A0F-48C0-9457-4292C776A1B7}"/>
                </a:ext>
              </a:extLst>
            </p:cNvPr>
            <p:cNvSpPr/>
            <p:nvPr/>
          </p:nvSpPr>
          <p:spPr>
            <a:xfrm>
              <a:off x="2580968" y="2206305"/>
              <a:ext cx="7497097" cy="2326367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EBED71A-86FB-4E1A-A586-6A5794A0F34D}"/>
                </a:ext>
              </a:extLst>
            </p:cNvPr>
            <p:cNvSpPr/>
            <p:nvPr/>
          </p:nvSpPr>
          <p:spPr>
            <a:xfrm>
              <a:off x="2492219" y="2165645"/>
              <a:ext cx="167684" cy="207450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CBF9A6DE-B3F7-4CAD-843E-428E0B833E9E}"/>
                </a:ext>
              </a:extLst>
            </p:cNvPr>
            <p:cNvSpPr/>
            <p:nvPr/>
          </p:nvSpPr>
          <p:spPr>
            <a:xfrm>
              <a:off x="9987534" y="4395364"/>
              <a:ext cx="179281" cy="214186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ea typeface="小单纯体" panose="02010601030101010101" pitchFamily="2" charset="-122"/>
                <a:cs typeface="+mn-cs"/>
              </a:endParaRPr>
            </a:p>
          </p:txBody>
        </p:sp>
      </p:grpSp>
      <p:sp>
        <p:nvSpPr>
          <p:cNvPr id="2" name="任意多边形 4">
            <a:extLst>
              <a:ext uri="{FF2B5EF4-FFF2-40B4-BE49-F238E27FC236}">
                <a16:creationId xmlns:a16="http://schemas.microsoft.com/office/drawing/2014/main" id="{73E1126C-B503-23A2-9B2F-6C8575C3C644}"/>
              </a:ext>
            </a:extLst>
          </p:cNvPr>
          <p:cNvSpPr/>
          <p:nvPr/>
        </p:nvSpPr>
        <p:spPr>
          <a:xfrm>
            <a:off x="4093070" y="38168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Picture 2" descr="z2019525689372_3fd112509e4959fb450940ca56a79189">
            <a:extLst>
              <a:ext uri="{FF2B5EF4-FFF2-40B4-BE49-F238E27FC236}">
                <a16:creationId xmlns:a16="http://schemas.microsoft.com/office/drawing/2014/main" id="{9084CAE6-96E2-C63F-2996-E6CD5DAB0F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76" y="781050"/>
            <a:ext cx="4914900" cy="3652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z2019525689373_0506f4e2fcb608f6a5f6d417839764e5">
            <a:extLst>
              <a:ext uri="{FF2B5EF4-FFF2-40B4-BE49-F238E27FC236}">
                <a16:creationId xmlns:a16="http://schemas.microsoft.com/office/drawing/2014/main" id="{372ACE0C-0704-5E03-F448-BB834E8C8C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7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899" y="800100"/>
            <a:ext cx="4190999" cy="365262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文本框 6">
            <a:extLst>
              <a:ext uri="{FF2B5EF4-FFF2-40B4-BE49-F238E27FC236}">
                <a16:creationId xmlns:a16="http://schemas.microsoft.com/office/drawing/2014/main" id="{88F90874-FEA8-62D9-FEA0-4580A53A054E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09748" y="4652753"/>
            <a:ext cx="95250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en-US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</a:t>
            </a:r>
            <a:r>
              <a:rPr lang="vi-VN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phong</a:t>
            </a:r>
            <a:r>
              <a:rPr lang="en-US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</a:t>
            </a:r>
            <a:r>
              <a:rPr lang="en-US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lì</a:t>
            </a:r>
            <a:r>
              <a:rPr lang="en-US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xì</a:t>
            </a:r>
            <a:r>
              <a:rPr lang="en-US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/</a:t>
            </a:r>
            <a:r>
              <a:rPr lang="en-US" altLang="zh-CN" sz="3200" b="1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+mn-l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文本框 6">
            <a:extLst>
              <a:ext uri="{FF2B5EF4-FFF2-40B4-BE49-F238E27FC236}">
                <a16:creationId xmlns:a16="http://schemas.microsoft.com/office/drawing/2014/main" id="{46EAE2E5-DBD4-7551-DC51-EBC56D3DA9A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65850" y="5462683"/>
            <a:ext cx="85598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2.</a:t>
            </a:r>
            <a:r>
              <a:rPr lang="vi-VN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b="1" dirty="0">
              <a:latin typeface="+mn-l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59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D39A166-ECA0-478D-BA06-395C2FA9FF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0" y="1388297"/>
            <a:ext cx="7074481" cy="5469703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6F3A6A9-6BC8-49DE-9AB9-0A21BB312A72}"/>
              </a:ext>
            </a:extLst>
          </p:cNvPr>
          <p:cNvGrpSpPr/>
          <p:nvPr/>
        </p:nvGrpSpPr>
        <p:grpSpPr>
          <a:xfrm>
            <a:off x="219919" y="324091"/>
            <a:ext cx="11727754" cy="6195495"/>
            <a:chOff x="2428568" y="2128383"/>
            <a:chExt cx="7816645" cy="2512443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4380FF9-E548-4329-91DC-6B6FE9101044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Calibri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9C4A781F-4A0F-48C0-9457-4292C776A1B7}"/>
                </a:ext>
              </a:extLst>
            </p:cNvPr>
            <p:cNvSpPr/>
            <p:nvPr/>
          </p:nvSpPr>
          <p:spPr>
            <a:xfrm>
              <a:off x="2580968" y="2206305"/>
              <a:ext cx="7497097" cy="2326367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Calibri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EBED71A-86FB-4E1A-A586-6A5794A0F34D}"/>
                </a:ext>
              </a:extLst>
            </p:cNvPr>
            <p:cNvSpPr/>
            <p:nvPr/>
          </p:nvSpPr>
          <p:spPr>
            <a:xfrm>
              <a:off x="2492219" y="2165645"/>
              <a:ext cx="167684" cy="207450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Calibri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CBF9A6DE-B3F7-4CAD-843E-428E0B833E9E}"/>
                </a:ext>
              </a:extLst>
            </p:cNvPr>
            <p:cNvSpPr/>
            <p:nvPr/>
          </p:nvSpPr>
          <p:spPr>
            <a:xfrm>
              <a:off x="9987534" y="4395364"/>
              <a:ext cx="179281" cy="214186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Calibri"/>
                <a:ea typeface="小单纯体" panose="02010601030101010101" pitchFamily="2" charset="-122"/>
                <a:cs typeface="+mn-cs"/>
              </a:endParaRPr>
            </a:p>
          </p:txBody>
        </p:sp>
      </p:grpSp>
      <p:sp>
        <p:nvSpPr>
          <p:cNvPr id="2" name="任意多边形 4">
            <a:extLst>
              <a:ext uri="{FF2B5EF4-FFF2-40B4-BE49-F238E27FC236}">
                <a16:creationId xmlns:a16="http://schemas.microsoft.com/office/drawing/2014/main" id="{73E1126C-B503-23A2-9B2F-6C8575C3C644}"/>
              </a:ext>
            </a:extLst>
          </p:cNvPr>
          <p:cNvSpPr/>
          <p:nvPr/>
        </p:nvSpPr>
        <p:spPr>
          <a:xfrm>
            <a:off x="4093070" y="38168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3" name="Picture 2" descr="z2019525689372_3fd112509e4959fb450940ca56a79189">
            <a:extLst>
              <a:ext uri="{FF2B5EF4-FFF2-40B4-BE49-F238E27FC236}">
                <a16:creationId xmlns:a16="http://schemas.microsoft.com/office/drawing/2014/main" id="{9084CAE6-96E2-C63F-2996-E6CD5DAB0F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699" y="704850"/>
            <a:ext cx="4362451" cy="3242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z2019525689373_0506f4e2fcb608f6a5f6d417839764e5">
            <a:extLst>
              <a:ext uri="{FF2B5EF4-FFF2-40B4-BE49-F238E27FC236}">
                <a16:creationId xmlns:a16="http://schemas.microsoft.com/office/drawing/2014/main" id="{372ACE0C-0704-5E03-F448-BB834E8C8C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425" y="628650"/>
            <a:ext cx="3771898" cy="32873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4D35B83-06B8-3799-4639-3EE3BE7CD5A4}"/>
              </a:ext>
            </a:extLst>
          </p:cNvPr>
          <p:cNvGrpSpPr/>
          <p:nvPr/>
        </p:nvGrpSpPr>
        <p:grpSpPr>
          <a:xfrm>
            <a:off x="973920" y="4320878"/>
            <a:ext cx="9916901" cy="1637159"/>
            <a:chOff x="1387143" y="2330148"/>
            <a:chExt cx="9003416" cy="218514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740045D-C21F-2ADF-4B82-C777C3B0F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87143" y="2330148"/>
              <a:ext cx="9003416" cy="2185143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DA1D105-1937-4FB7-0ED5-6E3C1127E886}"/>
                </a:ext>
              </a:extLst>
            </p:cNvPr>
            <p:cNvSpPr/>
            <p:nvPr/>
          </p:nvSpPr>
          <p:spPr>
            <a:xfrm>
              <a:off x="1767157" y="2486310"/>
              <a:ext cx="8221434" cy="1834456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Khi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được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nhận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quà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nên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nhận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quà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 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tay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nói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lời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Ngoài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ra</a:t>
              </a:r>
              <a:r>
                <a:rPr lang="en-US" sz="3200" b="1" dirty="0">
                  <a:solidFill>
                    <a:srgbClr val="FF0000"/>
                  </a:solidFill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</a:rPr>
                <a:t>nhớ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gửi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lời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chúc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mừng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năm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mới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đến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người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tặng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quà</a:t>
              </a:r>
              <a:r>
                <a:rPr lang="en-US" sz="3200" b="1" dirty="0">
                  <a:solidFill>
                    <a:srgbClr val="FF0000"/>
                  </a:solidFill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08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C242A8C7-6C33-6144-20E1-537D28CC3D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50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61312-2C2B-4988-A297-0B953FE011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BBC332-030A-4D53-9866-F19DA27ABC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">
            <a:extLst>
              <a:ext uri="{FF2B5EF4-FFF2-40B4-BE49-F238E27FC236}">
                <a16:creationId xmlns:a16="http://schemas.microsoft.com/office/drawing/2014/main" id="{C491DC77-74C2-40B7-A2B1-2BB713532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105" y="413886"/>
            <a:ext cx="8768541" cy="6109581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1C9E5EC-3CF1-4C9D-A50B-EE91A0E72E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921" y="4360818"/>
            <a:ext cx="2387601" cy="2387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2ABD5F-48C8-4D47-BEAE-8FFE76A058AC}"/>
              </a:ext>
            </a:extLst>
          </p:cNvPr>
          <p:cNvSpPr txBox="1"/>
          <p:nvPr/>
        </p:nvSpPr>
        <p:spPr>
          <a:xfrm>
            <a:off x="2415263" y="2232602"/>
            <a:ext cx="61870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Ngoài sự biết ơn, lễ phép, các em cần thể hiện tình yêu thương mọi người khi nhận quà.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069C5576-CD00-4592-9FEE-F7B1DB1EBD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978" y="386126"/>
            <a:ext cx="2428147" cy="242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7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" y="1469115"/>
            <a:ext cx="1251373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5400" b="1" dirty="0" err="1">
                <a:solidFill>
                  <a:srgbClr val="0070C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Thể</a:t>
            </a:r>
            <a:r>
              <a:rPr lang="en-US" altLang="zh-CN" sz="5400" b="1" dirty="0">
                <a:solidFill>
                  <a:srgbClr val="0070C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hiện</a:t>
            </a:r>
            <a:r>
              <a:rPr lang="en-US" altLang="zh-CN" sz="5400" b="1" dirty="0">
                <a:solidFill>
                  <a:srgbClr val="0070C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cảm</a:t>
            </a:r>
            <a:r>
              <a:rPr lang="en-US" altLang="zh-CN" sz="5400" b="1" dirty="0">
                <a:solidFill>
                  <a:srgbClr val="0070C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xúc</a:t>
            </a:r>
            <a:r>
              <a:rPr lang="en-US" altLang="zh-CN" sz="5400" b="1" dirty="0">
                <a:solidFill>
                  <a:srgbClr val="0070C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phù</a:t>
            </a:r>
            <a:r>
              <a:rPr lang="en-US" altLang="zh-CN" sz="5400" b="1" dirty="0">
                <a:solidFill>
                  <a:srgbClr val="0070C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hợp</a:t>
            </a:r>
            <a:r>
              <a:rPr lang="en-US" altLang="zh-CN" sz="5400" b="1" dirty="0">
                <a:solidFill>
                  <a:srgbClr val="0070C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</a:p>
          <a:p>
            <a:pPr algn="ctr" defTabSz="914377"/>
            <a:r>
              <a:rPr lang="en-US" altLang="zh-CN" sz="5400" b="1" dirty="0" err="1">
                <a:solidFill>
                  <a:srgbClr val="0070C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khi</a:t>
            </a:r>
            <a:r>
              <a:rPr lang="en-US" altLang="zh-CN" sz="5400" b="1" dirty="0">
                <a:solidFill>
                  <a:srgbClr val="0070C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5400" b="1" dirty="0">
                <a:solidFill>
                  <a:srgbClr val="0070C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tặng</a:t>
            </a:r>
            <a:r>
              <a:rPr lang="en-US" altLang="zh-CN" sz="5400" b="1" dirty="0">
                <a:solidFill>
                  <a:srgbClr val="0070C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quà</a:t>
            </a:r>
            <a:r>
              <a:rPr lang="en-US" altLang="zh-CN" sz="5400" b="1" dirty="0">
                <a:solidFill>
                  <a:srgbClr val="0070C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.</a:t>
            </a:r>
            <a:endParaRPr lang="zh-CN" altLang="en-US" sz="5400" b="1" dirty="0">
              <a:solidFill>
                <a:srgbClr val="0070C0"/>
              </a:solidFill>
              <a:ea typeface="Arial-Rounded" panose="020B0500000000000000" pitchFamily="34" charset="-93"/>
              <a:cs typeface="Calibri" panose="020F0502020204030204" pitchFamily="34" charset="0"/>
              <a:sym typeface="+mn-lt"/>
            </a:endParaRPr>
          </a:p>
        </p:txBody>
      </p:sp>
      <p:sp>
        <p:nvSpPr>
          <p:cNvPr id="6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1497542" y="339707"/>
            <a:ext cx="3749744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5333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Hoạt</a:t>
            </a:r>
            <a:r>
              <a:rPr lang="en-US" altLang="zh-CN" sz="5333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333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động</a:t>
            </a:r>
            <a:r>
              <a:rPr lang="en-US" altLang="zh-CN" sz="5333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4</a:t>
            </a:r>
            <a:endParaRPr lang="zh-CN" altLang="en-US" sz="53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Arial-Rounded" panose="020B0500000000000000" pitchFamily="34" charset="-93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7" name="Picture 6" descr="z2019525687182_65c4abe5fdf0204c54e725bbad204330"/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44"/>
          <a:stretch/>
        </p:blipFill>
        <p:spPr>
          <a:xfrm>
            <a:off x="2" y="-67244"/>
            <a:ext cx="1490132" cy="1716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006" y="2878666"/>
            <a:ext cx="5250655" cy="433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269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D39A166-ECA0-478D-BA06-395C2FA9FF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0" y="1388297"/>
            <a:ext cx="7074481" cy="5469703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6F3A6A9-6BC8-49DE-9AB9-0A21BB312A72}"/>
              </a:ext>
            </a:extLst>
          </p:cNvPr>
          <p:cNvGrpSpPr/>
          <p:nvPr/>
        </p:nvGrpSpPr>
        <p:grpSpPr>
          <a:xfrm>
            <a:off x="219919" y="324091"/>
            <a:ext cx="11727754" cy="6195495"/>
            <a:chOff x="2428568" y="2128383"/>
            <a:chExt cx="7816645" cy="2512443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4380FF9-E548-4329-91DC-6B6FE9101044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Calibri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9C4A781F-4A0F-48C0-9457-4292C776A1B7}"/>
                </a:ext>
              </a:extLst>
            </p:cNvPr>
            <p:cNvSpPr/>
            <p:nvPr/>
          </p:nvSpPr>
          <p:spPr>
            <a:xfrm>
              <a:off x="2580968" y="2206305"/>
              <a:ext cx="7497097" cy="2326367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Calibri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EBED71A-86FB-4E1A-A586-6A5794A0F34D}"/>
                </a:ext>
              </a:extLst>
            </p:cNvPr>
            <p:cNvSpPr/>
            <p:nvPr/>
          </p:nvSpPr>
          <p:spPr>
            <a:xfrm>
              <a:off x="2492219" y="2165645"/>
              <a:ext cx="167684" cy="207450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Calibri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CBF9A6DE-B3F7-4CAD-843E-428E0B833E9E}"/>
                </a:ext>
              </a:extLst>
            </p:cNvPr>
            <p:cNvSpPr/>
            <p:nvPr/>
          </p:nvSpPr>
          <p:spPr>
            <a:xfrm>
              <a:off x="9987534" y="4395364"/>
              <a:ext cx="179281" cy="214186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Calibri"/>
                <a:ea typeface="小单纯体" panose="02010601030101010101" pitchFamily="2" charset="-122"/>
                <a:cs typeface="+mn-cs"/>
              </a:endParaRPr>
            </a:p>
          </p:txBody>
        </p:sp>
      </p:grpSp>
      <p:sp>
        <p:nvSpPr>
          <p:cNvPr id="2" name="任意多边形 4">
            <a:extLst>
              <a:ext uri="{FF2B5EF4-FFF2-40B4-BE49-F238E27FC236}">
                <a16:creationId xmlns:a16="http://schemas.microsoft.com/office/drawing/2014/main" id="{73E1126C-B503-23A2-9B2F-6C8575C3C644}"/>
              </a:ext>
            </a:extLst>
          </p:cNvPr>
          <p:cNvSpPr/>
          <p:nvPr/>
        </p:nvSpPr>
        <p:spPr>
          <a:xfrm>
            <a:off x="4093070" y="38168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1" name="Picture 2" descr="Cute girl cartoon writing on a book Royalty Free Vector">
            <a:extLst>
              <a:ext uri="{FF2B5EF4-FFF2-40B4-BE49-F238E27FC236}">
                <a16:creationId xmlns:a16="http://schemas.microsoft.com/office/drawing/2014/main" id="{1378B892-DD6D-D560-3643-DCB1513CAF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934" l="0" r="100000">
                        <a14:foregroundMark x1="27000" y1="13994" x2="31600" y2="16132"/>
                        <a14:foregroundMark x1="83800" y1="23712" x2="66000" y2="25462"/>
                        <a14:foregroundMark x1="60800" y1="32847" x2="59600" y2="44121"/>
                        <a14:foregroundMark x1="38600" y1="32653" x2="54400" y2="42177"/>
                        <a14:foregroundMark x1="50600" y1="29932" x2="36000" y2="42760"/>
                        <a14:foregroundMark x1="57400" y1="33625" x2="63400" y2="39650"/>
                        <a14:foregroundMark x1="62000" y1="37123" x2="52200" y2="40039"/>
                        <a14:foregroundMark x1="23400" y1="12828" x2="34400" y2="23518"/>
                        <a14:foregroundMark x1="19800" y1="86200" x2="54600" y2="86395"/>
                        <a14:foregroundMark x1="66600" y1="87561" x2="52600" y2="88338"/>
                        <a14:foregroundMark x1="63400" y1="86589" x2="55800" y2="85423"/>
                        <a14:foregroundMark x1="68600" y1="86395" x2="65000" y2="87366"/>
                        <a14:foregroundMark x1="68400" y1="85811" x2="68400" y2="85811"/>
                        <a14:foregroundMark x1="45400" y1="89116" x2="70000" y2="89796"/>
                        <a14:foregroundMark x1="69300" y1="85714" x2="69300" y2="85714"/>
                        <a14:foregroundMark x1="13600" y1="84451" x2="24300" y2="84645"/>
                        <a14:foregroundMark x1="13700" y1="88727" x2="45900" y2="89504"/>
                        <a14:foregroundMark x1="27600" y1="12731" x2="31300" y2="15743"/>
                        <a14:foregroundMark x1="25000" y1="15743" x2="25000" y2="15743"/>
                        <a14:foregroundMark x1="80700" y1="26142" x2="76400" y2="26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61"/>
          <a:stretch/>
        </p:blipFill>
        <p:spPr bwMode="auto">
          <a:xfrm>
            <a:off x="759513" y="3353216"/>
            <a:ext cx="3113928" cy="310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5">
            <a:extLst>
              <a:ext uri="{FF2B5EF4-FFF2-40B4-BE49-F238E27FC236}">
                <a16:creationId xmlns:a16="http://schemas.microsoft.com/office/drawing/2014/main" id="{D8FA5798-2B67-4910-0370-3BFF18AF9DA0}"/>
              </a:ext>
            </a:extLst>
          </p:cNvPr>
          <p:cNvSpPr/>
          <p:nvPr/>
        </p:nvSpPr>
        <p:spPr>
          <a:xfrm>
            <a:off x="1577295" y="783136"/>
            <a:ext cx="9334578" cy="1260437"/>
          </a:xfrm>
          <a:prstGeom prst="wedgeRoundRectCallout">
            <a:avLst>
              <a:gd name="adj1" fmla="val -42726"/>
              <a:gd name="adj2" fmla="val 149137"/>
              <a:gd name="adj3" fmla="val 16667"/>
            </a:avLst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217">
              <a:defRPr/>
            </a:pPr>
            <a:r>
              <a:rPr lang="en-US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hia sẻ những cảm xúc của </a:t>
            </a:r>
            <a:r>
              <a:rPr lang="en-US" sz="399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vi-VN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mỗi khi được tặng quà trong cuộc sống.</a:t>
            </a:r>
            <a:endParaRPr kumimoji="0" lang="en-US" sz="39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Top 10 tặng quà sinh nhật bằng tiếng anh 2022">
            <a:extLst>
              <a:ext uri="{FF2B5EF4-FFF2-40B4-BE49-F238E27FC236}">
                <a16:creationId xmlns:a16="http://schemas.microsoft.com/office/drawing/2014/main" id="{FB8F084A-742F-5C9B-6FFB-925E34C19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898" y="2653632"/>
            <a:ext cx="5132271" cy="342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8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247</Words>
  <Application>Microsoft Office PowerPoint</Application>
  <PresentationFormat>Widescreen</PresentationFormat>
  <Paragraphs>31</Paragraphs>
  <Slides>12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微软雅黑</vt:lpstr>
      <vt:lpstr>宋体</vt:lpstr>
      <vt:lpstr>Arial</vt:lpstr>
      <vt:lpstr>Arial-Rounded</vt:lpstr>
      <vt:lpstr>Calibri</vt:lpstr>
      <vt:lpstr>Calibri Light</vt:lpstr>
      <vt:lpstr>Cambria</vt:lpstr>
      <vt:lpstr>等线</vt:lpstr>
      <vt:lpstr>黑体</vt:lpstr>
      <vt:lpstr>Times New Roman</vt:lpstr>
      <vt:lpstr>小单纯体</vt:lpstr>
      <vt:lpstr>Office Theme</vt:lpstr>
      <vt:lpstr>1_Office Theme</vt:lpstr>
      <vt:lpstr>第一PPT，www.1ppt.com​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22</cp:revision>
  <dcterms:created xsi:type="dcterms:W3CDTF">2023-11-28T13:56:19Z</dcterms:created>
  <dcterms:modified xsi:type="dcterms:W3CDTF">2025-03-05T07:16:04Z</dcterms:modified>
</cp:coreProperties>
</file>