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941" r:id="rId4"/>
    <p:sldMasterId id="2147483953" r:id="rId5"/>
    <p:sldMasterId id="2147483977" r:id="rId6"/>
    <p:sldMasterId id="2147483989" r:id="rId7"/>
    <p:sldMasterId id="2147484028" r:id="rId8"/>
  </p:sldMasterIdLst>
  <p:notesMasterIdLst>
    <p:notesMasterId r:id="rId26"/>
  </p:notesMasterIdLst>
  <p:sldIdLst>
    <p:sldId id="260" r:id="rId9"/>
    <p:sldId id="515" r:id="rId10"/>
    <p:sldId id="2007577112" r:id="rId11"/>
    <p:sldId id="2007577119" r:id="rId12"/>
    <p:sldId id="2007577121" r:id="rId13"/>
    <p:sldId id="2007577122" r:id="rId14"/>
    <p:sldId id="2007577120" r:id="rId15"/>
    <p:sldId id="2007577123" r:id="rId16"/>
    <p:sldId id="2007577126" r:id="rId17"/>
    <p:sldId id="2007577127" r:id="rId18"/>
    <p:sldId id="2007577128" r:id="rId19"/>
    <p:sldId id="2007577134" r:id="rId20"/>
    <p:sldId id="2007577125" r:id="rId21"/>
    <p:sldId id="2007577129" r:id="rId22"/>
    <p:sldId id="2007577132" r:id="rId23"/>
    <p:sldId id="2007577133" r:id="rId24"/>
    <p:sldId id="270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FF"/>
    <a:srgbClr val="FF99CC"/>
    <a:srgbClr val="FF66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9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121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1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Layouts/_rels/slideLayout7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9.png"/><Relationship Id="rId5" Type="http://schemas.openxmlformats.org/officeDocument/2006/relationships/image" Target="../media/image40.png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0.png"/><Relationship Id="rId5" Type="http://schemas.openxmlformats.org/officeDocument/2006/relationships/image" Target="../media/image39.png"/><Relationship Id="rId4" Type="http://schemas.openxmlformats.org/officeDocument/2006/relationships/image" Target="../media/image47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9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0" Type="http://schemas.openxmlformats.org/officeDocument/2006/relationships/image" Target="../media/image38.png"/><Relationship Id="rId4" Type="http://schemas.openxmlformats.org/officeDocument/2006/relationships/image" Target="../media/image53.png"/><Relationship Id="rId9" Type="http://schemas.microsoft.com/office/2007/relationships/hdphoto" Target="../media/hdphoto3.wdp"/></Relationships>
</file>

<file path=ppt/slideLayouts/_rels/slideLayout8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8.png"/><Relationship Id="rId5" Type="http://schemas.openxmlformats.org/officeDocument/2006/relationships/image" Target="../media/image59.png"/><Relationship Id="rId4" Type="http://schemas.openxmlformats.org/officeDocument/2006/relationships/image" Target="../media/image40.png"/><Relationship Id="rId9" Type="http://schemas.openxmlformats.org/officeDocument/2006/relationships/image" Target="../media/image57.png"/></Relationships>
</file>

<file path=ppt/slideLayouts/_rels/slideLayout8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0.png"/><Relationship Id="rId7" Type="http://schemas.openxmlformats.org/officeDocument/2006/relationships/image" Target="../media/image60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7.pn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1.png"/><Relationship Id="rId7" Type="http://schemas.openxmlformats.org/officeDocument/2006/relationships/image" Target="../media/image63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microsoft.com/office/2007/relationships/hdphoto" Target="../media/hdphoto1.wdp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0.png"/><Relationship Id="rId7" Type="http://schemas.openxmlformats.org/officeDocument/2006/relationships/image" Target="../media/image5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41.png"/><Relationship Id="rId9" Type="http://schemas.microsoft.com/office/2007/relationships/hdphoto" Target="../media/hdphoto4.wdp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0.png"/><Relationship Id="rId7" Type="http://schemas.openxmlformats.org/officeDocument/2006/relationships/image" Target="../media/image5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7.png"/><Relationship Id="rId5" Type="http://schemas.microsoft.com/office/2007/relationships/hdphoto" Target="../media/hdphoto1.wdp"/><Relationship Id="rId4" Type="http://schemas.openxmlformats.org/officeDocument/2006/relationships/image" Target="../media/image41.png"/><Relationship Id="rId9" Type="http://schemas.microsoft.com/office/2007/relationships/hdphoto" Target="../media/hdphoto4.wdp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9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8.png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0.png"/><Relationship Id="rId7" Type="http://schemas.microsoft.com/office/2007/relationships/hdphoto" Target="../media/hdphoto1.wdp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1.png"/><Relationship Id="rId5" Type="http://schemas.openxmlformats.org/officeDocument/2006/relationships/image" Target="../media/image71.png"/><Relationship Id="rId4" Type="http://schemas.openxmlformats.org/officeDocument/2006/relationships/image" Target="../media/image40.png"/><Relationship Id="rId9" Type="http://schemas.microsoft.com/office/2007/relationships/hdphoto" Target="../media/hdphoto5.wdp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73.png"/><Relationship Id="rId7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54.png"/><Relationship Id="rId10" Type="http://schemas.openxmlformats.org/officeDocument/2006/relationships/image" Target="../media/image38.png"/><Relationship Id="rId4" Type="http://schemas.openxmlformats.org/officeDocument/2006/relationships/image" Target="../media/image74.png"/><Relationship Id="rId9" Type="http://schemas.microsoft.com/office/2007/relationships/hdphoto" Target="../media/hdphoto3.wdp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54.png"/><Relationship Id="rId10" Type="http://schemas.openxmlformats.org/officeDocument/2006/relationships/image" Target="../media/image75.png"/><Relationship Id="rId4" Type="http://schemas.openxmlformats.org/officeDocument/2006/relationships/image" Target="../media/image53.png"/><Relationship Id="rId9" Type="http://schemas.microsoft.com/office/2007/relationships/hdphoto" Target="../media/hdphoto3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76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0.png"/><Relationship Id="rId5" Type="http://schemas.openxmlformats.org/officeDocument/2006/relationships/image" Target="../media/image55.png"/><Relationship Id="rId4" Type="http://schemas.microsoft.com/office/2007/relationships/hdphoto" Target="../media/hdphoto1.wdp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7.png"/><Relationship Id="rId7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7.xml"/><Relationship Id="rId6" Type="http://schemas.microsoft.com/office/2007/relationships/hdphoto" Target="../media/hdphoto6.wdp"/><Relationship Id="rId5" Type="http://schemas.openxmlformats.org/officeDocument/2006/relationships/image" Target="../media/image78.png"/><Relationship Id="rId10" Type="http://schemas.microsoft.com/office/2007/relationships/hdphoto" Target="../media/hdphoto7.wdp"/><Relationship Id="rId4" Type="http://schemas.openxmlformats.org/officeDocument/2006/relationships/image" Target="../media/image39.png"/><Relationship Id="rId9" Type="http://schemas.openxmlformats.org/officeDocument/2006/relationships/image" Target="../media/image79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7.xml"/><Relationship Id="rId4" Type="http://schemas.microsoft.com/office/2007/relationships/hdphoto" Target="../media/hdphoto8.wdp"/></Relationships>
</file>

<file path=ppt/slideLayouts/_rels/slideLayout9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82.png"/><Relationship Id="rId7" Type="http://schemas.openxmlformats.org/officeDocument/2006/relationships/image" Target="../media/image79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3.png"/><Relationship Id="rId5" Type="http://schemas.openxmlformats.org/officeDocument/2006/relationships/image" Target="../media/image71.png"/><Relationship Id="rId10" Type="http://schemas.openxmlformats.org/officeDocument/2006/relationships/image" Target="../media/image85.png"/><Relationship Id="rId4" Type="http://schemas.microsoft.com/office/2007/relationships/hdphoto" Target="../media/hdphoto9.wdp"/><Relationship Id="rId9" Type="http://schemas.openxmlformats.org/officeDocument/2006/relationships/image" Target="../media/image84.png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8.png"/><Relationship Id="rId7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9.png"/><Relationship Id="rId5" Type="http://schemas.openxmlformats.org/officeDocument/2006/relationships/image" Target="../media/image40.png"/><Relationship Id="rId4" Type="http://schemas.microsoft.com/office/2007/relationships/hdphoto" Target="../media/hdphoto6.wdp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78.png"/><Relationship Id="rId7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9.png"/><Relationship Id="rId5" Type="http://schemas.openxmlformats.org/officeDocument/2006/relationships/image" Target="../media/image40.png"/><Relationship Id="rId4" Type="http://schemas.microsoft.com/office/2007/relationships/hdphoto" Target="../media/hdphoto6.wdp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57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7.png"/><Relationship Id="rId5" Type="http://schemas.openxmlformats.org/officeDocument/2006/relationships/image" Target="../media/image70.png"/><Relationship Id="rId4" Type="http://schemas.microsoft.com/office/2007/relationships/hdphoto" Target="../media/hdphoto6.wdp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89.png"/><Relationship Id="rId7" Type="http://schemas.openxmlformats.org/officeDocument/2006/relationships/image" Target="../media/image40.pn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7.xml"/><Relationship Id="rId6" Type="http://schemas.microsoft.com/office/2007/relationships/hdphoto" Target="../media/hdphoto6.wdp"/><Relationship Id="rId5" Type="http://schemas.openxmlformats.org/officeDocument/2006/relationships/image" Target="../media/image78.png"/><Relationship Id="rId4" Type="http://schemas.openxmlformats.org/officeDocument/2006/relationships/image" Target="../media/image39.png"/><Relationship Id="rId9" Type="http://schemas.microsoft.com/office/2007/relationships/hdphoto" Target="../media/hdphoto7.wdp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613037"/>
      </p:ext>
    </p:extLst>
  </p:cSld>
  <p:clrMapOvr>
    <a:masterClrMapping/>
  </p:clrMapOvr>
  <p:transition spd="slow">
    <p:cover dir="rd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370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679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329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363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081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223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181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045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89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506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7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355" y="471897"/>
            <a:ext cx="8307647" cy="63000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8134" y="765387"/>
            <a:ext cx="4724363" cy="3094458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705080"/>
            <a:ext cx="11848906" cy="61529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2025/3/5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108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604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61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91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2025/3/5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361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089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233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506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911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13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401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420283"/>
            <a:ext cx="518160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2590802"/>
            <a:ext cx="4267201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2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7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5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6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1" y="2937934"/>
            <a:ext cx="5181601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1" y="1937810"/>
            <a:ext cx="5181601" cy="1000124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6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35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03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871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3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06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274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742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799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2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99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99" y="1449916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11"/>
            <a:ext cx="2694516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6"/>
            <a:ext cx="2694516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6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9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1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5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6"/>
            <a:ext cx="3407834" cy="3902075"/>
          </a:xfrm>
        </p:spPr>
        <p:txBody>
          <a:bodyPr/>
          <a:lstStyle>
            <a:lvl1pPr>
              <a:defRPr sz="2132"/>
            </a:lvl1pPr>
            <a:lvl2pPr>
              <a:defRPr sz="1865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9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6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8"/>
            <a:ext cx="3657600" cy="2743200"/>
          </a:xfrm>
        </p:spPr>
        <p:txBody>
          <a:bodyPr/>
          <a:lstStyle>
            <a:lvl1pPr marL="0" indent="0">
              <a:buNone/>
              <a:defRPr sz="2132"/>
            </a:lvl1pPr>
            <a:lvl2pPr marL="304679" indent="0">
              <a:buNone/>
              <a:defRPr sz="1865"/>
            </a:lvl2pPr>
            <a:lvl3pPr marL="609356" indent="0">
              <a:buNone/>
              <a:defRPr sz="1600"/>
            </a:lvl3pPr>
            <a:lvl4pPr marL="914035" indent="0">
              <a:buNone/>
              <a:defRPr sz="1333"/>
            </a:lvl4pPr>
            <a:lvl5pPr marL="1218712" indent="0">
              <a:buNone/>
              <a:defRPr sz="1333"/>
            </a:lvl5pPr>
            <a:lvl6pPr marL="1523391" indent="0">
              <a:buNone/>
              <a:defRPr sz="1333"/>
            </a:lvl6pPr>
            <a:lvl7pPr marL="1828068" indent="0">
              <a:buNone/>
              <a:defRPr sz="1333"/>
            </a:lvl7pPr>
            <a:lvl8pPr marL="2132747" indent="0">
              <a:buNone/>
              <a:defRPr sz="1333"/>
            </a:lvl8pPr>
            <a:lvl9pPr marL="2437425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4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5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05/03/68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5012663"/>
      </p:ext>
    </p:extLst>
  </p:cSld>
  <p:clrMapOvr>
    <a:masterClrMapping/>
  </p:clrMapOvr>
  <p:transition spd="slow">
    <p:cover dir="r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05/03/68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rgbClr val="F7A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39824162"/>
      </p:ext>
    </p:extLst>
  </p:cSld>
  <p:clrMapOvr>
    <a:masterClrMapping/>
  </p:clrMapOvr>
  <p:transition spd="slow">
    <p:cover dir="r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05/03/68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83843"/>
      </p:ext>
    </p:extLst>
  </p:cSld>
  <p:clrMapOvr>
    <a:masterClrMapping/>
  </p:clrMapOvr>
  <p:transition spd="slow">
    <p:cover dir="r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05/03/68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741"/>
      </p:ext>
    </p:extLst>
  </p:cSld>
  <p:clrMapOvr>
    <a:masterClrMapping/>
  </p:clrMapOvr>
  <p:transition spd="slow">
    <p:cover dir="r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05/03/68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678589473"/>
      </p:ext>
    </p:extLst>
  </p:cSld>
  <p:clrMapOvr>
    <a:masterClrMapping/>
  </p:clrMapOvr>
  <p:transition spd="slow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05/03/68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736643785"/>
      </p:ext>
    </p:extLst>
  </p:cSld>
  <p:clrMapOvr>
    <a:masterClrMapping/>
  </p:clrMapOvr>
  <p:transition spd="slow">
    <p:cover dir="rd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05/03/68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799873807"/>
      </p:ext>
    </p:extLst>
  </p:cSld>
  <p:clrMapOvr>
    <a:masterClrMapping/>
  </p:clrMapOvr>
  <p:transition spd="slow">
    <p:cover dir="rd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05/03/68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68213"/>
      </p:ext>
    </p:extLst>
  </p:cSld>
  <p:clrMapOvr>
    <a:masterClrMapping/>
  </p:clrMapOvr>
  <p:transition spd="slow">
    <p:cover dir="rd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05/03/68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197305679"/>
      </p:ext>
    </p:extLst>
  </p:cSld>
  <p:clrMapOvr>
    <a:masterClrMapping/>
  </p:clrMapOvr>
  <p:transition spd="slow">
    <p:cover dir="rd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05/03/68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6180940"/>
      </p:ext>
    </p:extLst>
  </p:cSld>
  <p:clrMapOvr>
    <a:masterClrMapping/>
  </p:clrMapOvr>
  <p:transition spd="slow">
    <p:cover dir="rd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05/03/68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78834775"/>
      </p:ext>
    </p:extLst>
  </p:cSld>
  <p:clrMapOvr>
    <a:masterClrMapping/>
  </p:clrMapOvr>
  <p:transition spd="slow">
    <p:cover dir="rd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05/03/68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03018"/>
      </p:ext>
    </p:extLst>
  </p:cSld>
  <p:clrMapOvr>
    <a:masterClrMapping/>
  </p:clrMapOvr>
  <p:transition spd="slow">
    <p:cover dir="rd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05/03/68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8576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05/03/68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9137210"/>
      </p:ext>
    </p:extLst>
  </p:cSld>
  <p:clrMapOvr>
    <a:masterClrMapping/>
  </p:clrMapOvr>
  <p:transition spd="slow">
    <p:cover dir="rd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05/03/68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94127161"/>
      </p:ext>
    </p:extLst>
  </p:cSld>
  <p:clrMapOvr>
    <a:masterClrMapping/>
  </p:clrMapOvr>
  <p:transition spd="slow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05/03/68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481908150"/>
      </p:ext>
    </p:extLst>
  </p:cSld>
  <p:clrMapOvr>
    <a:masterClrMapping/>
  </p:clrMapOvr>
  <p:transition spd="slow">
    <p:cover dir="rd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05/03/68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30426550"/>
      </p:ext>
    </p:extLst>
  </p:cSld>
  <p:clrMapOvr>
    <a:masterClrMapping/>
  </p:clrMapOvr>
  <p:transition spd="slow">
    <p:cover dir="rd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05/03/68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9635340"/>
      </p:ext>
    </p:extLst>
  </p:cSld>
  <p:clrMapOvr>
    <a:masterClrMapping/>
  </p:clrMapOvr>
  <p:transition spd="slow">
    <p:cover dir="rd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05/03/68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0969663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05/03/68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07445816"/>
      </p:ext>
    </p:extLst>
  </p:cSld>
  <p:clrMapOvr>
    <a:masterClrMapping/>
  </p:clrMapOvr>
  <p:transition spd="slow">
    <p:cover dir="rd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05/03/68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537171344"/>
      </p:ext>
    </p:extLst>
  </p:cSld>
  <p:clrMapOvr>
    <a:masterClrMapping/>
  </p:clrMapOvr>
  <p:transition spd="slow">
    <p:cover dir="rd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05/03/68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28960"/>
      </p:ext>
    </p:extLst>
  </p:cSld>
  <p:clrMapOvr>
    <a:masterClrMapping/>
  </p:clrMapOvr>
  <p:transition spd="slow">
    <p:cover dir="rd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05/03/68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0562497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05/03/68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2518208"/>
      </p:ext>
    </p:extLst>
  </p:cSld>
  <p:clrMapOvr>
    <a:masterClrMapping/>
  </p:clrMapOvr>
  <p:transition spd="slow">
    <p:cover dir="rd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05/03/68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329886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36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image" Target="../media/image37.jpeg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9" r:id="rId14"/>
    <p:sldLayoutId id="2147483660" r:id="rId15"/>
    <p:sldLayoutId id="2147483658" r:id="rId16"/>
    <p:sldLayoutId id="2147483663" r:id="rId17"/>
    <p:sldLayoutId id="2147483662" r:id="rId18"/>
    <p:sldLayoutId id="2147483655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2025/3/5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2025/3/5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5830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1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1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9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356" rtl="0" eaLnBrk="1" latinLnBrk="0" hangingPunct="1">
        <a:spcBef>
          <a:spcPct val="0"/>
        </a:spcBef>
        <a:buNone/>
        <a:defRPr sz="29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8" indent="-228508" algn="l" defTabSz="609356" rtl="0" eaLnBrk="1" latinLnBrk="0" hangingPunct="1">
        <a:spcBef>
          <a:spcPct val="20000"/>
        </a:spcBef>
        <a:buFont typeface="Arial" pitchFamily="34" charset="0"/>
        <a:buChar char="•"/>
        <a:defRPr sz="2132" kern="1200">
          <a:solidFill>
            <a:schemeClr val="tx1"/>
          </a:solidFill>
          <a:latin typeface="+mn-lt"/>
          <a:ea typeface="+mn-ea"/>
          <a:cs typeface="+mn-cs"/>
        </a:defRPr>
      </a:lvl1pPr>
      <a:lvl2pPr marL="495101" indent="-190424" algn="l" defTabSz="609356" rtl="0" eaLnBrk="1" latinLnBrk="0" hangingPunct="1">
        <a:spcBef>
          <a:spcPct val="20000"/>
        </a:spcBef>
        <a:buFont typeface="Arial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169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373" indent="-152339" algn="l" defTabSz="609356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2" indent="-152339" algn="l" defTabSz="609356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5729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0408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08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89764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679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356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03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712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391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068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2747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42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E4AB05D-49FF-417B-9E8F-07A714E9FCF9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182" y="430160"/>
            <a:ext cx="1191547" cy="119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94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  <p:sldLayoutId id="2147484002" r:id="rId13"/>
    <p:sldLayoutId id="2147484003" r:id="rId14"/>
    <p:sldLayoutId id="2147484004" r:id="rId15"/>
    <p:sldLayoutId id="2147484005" r:id="rId16"/>
    <p:sldLayoutId id="2147484006" r:id="rId17"/>
    <p:sldLayoutId id="2147484007" r:id="rId18"/>
    <p:sldLayoutId id="2147484008" r:id="rId19"/>
    <p:sldLayoutId id="2147484009" r:id="rId20"/>
    <p:sldLayoutId id="2147484010" r:id="rId21"/>
    <p:sldLayoutId id="2147484011" r:id="rId22"/>
    <p:sldLayoutId id="2147484012" r:id="rId23"/>
    <p:sldLayoutId id="2147484013" r:id="rId24"/>
    <p:sldLayoutId id="2147484014" r:id="rId25"/>
    <p:sldLayoutId id="2147484015" r:id="rId26"/>
  </p:sldLayoutIdLst>
  <p:transition spd="slow">
    <p:cover dir="rd"/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5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14.png"/><Relationship Id="rId4" Type="http://schemas.openxmlformats.org/officeDocument/2006/relationships/image" Target="../media/image10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1.png"/><Relationship Id="rId3" Type="http://schemas.openxmlformats.org/officeDocument/2006/relationships/image" Target="../media/image106.svg"/><Relationship Id="rId7" Type="http://schemas.openxmlformats.org/officeDocument/2006/relationships/image" Target="../media/image110.svg"/><Relationship Id="rId12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97.png"/><Relationship Id="rId11" Type="http://schemas.openxmlformats.org/officeDocument/2006/relationships/image" Target="../media/image114.svg"/><Relationship Id="rId5" Type="http://schemas.openxmlformats.org/officeDocument/2006/relationships/image" Target="../media/image108.svg"/><Relationship Id="rId10" Type="http://schemas.openxmlformats.org/officeDocument/2006/relationships/image" Target="../media/image99.png"/><Relationship Id="rId4" Type="http://schemas.openxmlformats.org/officeDocument/2006/relationships/image" Target="../media/image96.png"/><Relationship Id="rId9" Type="http://schemas.openxmlformats.org/officeDocument/2006/relationships/image" Target="../media/image1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4.png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microsoft.com/office/2007/relationships/hdphoto" Target="../media/hdphoto10.wdp"/><Relationship Id="rId3" Type="http://schemas.openxmlformats.org/officeDocument/2006/relationships/image" Target="../media/image106.svg"/><Relationship Id="rId7" Type="http://schemas.openxmlformats.org/officeDocument/2006/relationships/image" Target="../media/image110.svg"/><Relationship Id="rId12" Type="http://schemas.openxmlformats.org/officeDocument/2006/relationships/image" Target="../media/image10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08.png"/><Relationship Id="rId11" Type="http://schemas.openxmlformats.org/officeDocument/2006/relationships/image" Target="../media/image114.svg"/><Relationship Id="rId5" Type="http://schemas.openxmlformats.org/officeDocument/2006/relationships/image" Target="../media/image108.svg"/><Relationship Id="rId10" Type="http://schemas.openxmlformats.org/officeDocument/2006/relationships/image" Target="../media/image99.png"/><Relationship Id="rId4" Type="http://schemas.openxmlformats.org/officeDocument/2006/relationships/image" Target="../media/image96.png"/><Relationship Id="rId9" Type="http://schemas.openxmlformats.org/officeDocument/2006/relationships/image" Target="../media/image1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720" y="393991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59FA70A-55B9-B45D-3170-88E5A091508B}"/>
              </a:ext>
            </a:extLst>
          </p:cNvPr>
          <p:cNvSpPr/>
          <p:nvPr/>
        </p:nvSpPr>
        <p:spPr>
          <a:xfrm>
            <a:off x="2631440" y="548640"/>
            <a:ext cx="7548880" cy="35255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52C1C7-E7BD-36F3-4692-5409A903738B}"/>
              </a:ext>
            </a:extLst>
          </p:cNvPr>
          <p:cNvSpPr txBox="1"/>
          <p:nvPr/>
        </p:nvSpPr>
        <p:spPr>
          <a:xfrm>
            <a:off x="2930617" y="2046807"/>
            <a:ext cx="7082606" cy="11205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6: GIỜ RA CHƠI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29171A-B6AC-4512-F609-393F4374CB1F}"/>
              </a:ext>
            </a:extLst>
          </p:cNvPr>
          <p:cNvGrpSpPr/>
          <p:nvPr/>
        </p:nvGrpSpPr>
        <p:grpSpPr>
          <a:xfrm>
            <a:off x="2810776" y="609607"/>
            <a:ext cx="2163959" cy="1200329"/>
            <a:chOff x="1523998" y="0"/>
            <a:chExt cx="2190751" cy="98066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1C6257E-1F5C-A86A-16AD-1831E97A5F60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11" name="Rectangle: Top Corners Rounded 10">
                <a:extLst>
                  <a:ext uri="{FF2B5EF4-FFF2-40B4-BE49-F238E27FC236}">
                    <a16:creationId xmlns:a16="http://schemas.microsoft.com/office/drawing/2014/main" id="{D118FBEF-EE10-B32F-8C51-DA8B2921011E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6420665F-5C1A-8369-E09A-C5539846CF3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F09848-DE2E-322B-ADE9-A48EB4482961}"/>
                </a:ext>
              </a:extLst>
            </p:cNvPr>
            <p:cNvSpPr txBox="1"/>
            <p:nvPr/>
          </p:nvSpPr>
          <p:spPr>
            <a:xfrm>
              <a:off x="1626855" y="176743"/>
              <a:ext cx="1972089" cy="477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accent6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CHỦ ĐỀ 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C03EA34-77A2-0AE8-E5B7-046D40C1F0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398" y="844550"/>
            <a:ext cx="346710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03040" y="3515360"/>
            <a:ext cx="5198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      </a:t>
            </a:r>
            <a:r>
              <a:rPr lang="en-US" sz="3200" dirty="0" err="1" smtClean="0">
                <a:solidFill>
                  <a:srgbClr val="0070C0"/>
                </a:solidFill>
              </a:rPr>
              <a:t>Giáo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viên</a:t>
            </a:r>
            <a:r>
              <a:rPr lang="en-US" sz="3200" dirty="0" smtClean="0">
                <a:solidFill>
                  <a:srgbClr val="0070C0"/>
                </a:solidFill>
              </a:rPr>
              <a:t>: </a:t>
            </a:r>
            <a:r>
              <a:rPr lang="en-US" sz="3200" dirty="0" err="1" smtClean="0">
                <a:solidFill>
                  <a:srgbClr val="0070C0"/>
                </a:solidFill>
              </a:rPr>
              <a:t>Lê</a:t>
            </a:r>
            <a:r>
              <a:rPr lang="en-US" sz="3200" dirty="0" smtClean="0">
                <a:solidFill>
                  <a:srgbClr val="0070C0"/>
                </a:solidFill>
              </a:rPr>
              <a:t> Thu </a:t>
            </a:r>
            <a:r>
              <a:rPr lang="en-US" sz="3200" dirty="0" err="1" smtClean="0">
                <a:solidFill>
                  <a:srgbClr val="0070C0"/>
                </a:solidFill>
              </a:rPr>
              <a:t>Hà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4C081AA1-C208-44C4-96C6-67FC8C8CD369}"/>
              </a:ext>
            </a:extLst>
          </p:cNvPr>
          <p:cNvSpPr txBox="1"/>
          <p:nvPr/>
        </p:nvSpPr>
        <p:spPr>
          <a:xfrm>
            <a:off x="1790447" y="1632964"/>
            <a:ext cx="498763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báo giờ ra chơi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đàn chim áo trắng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bước khỏi ghế ngồi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ra ngoài sân nắng.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những bạn gái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vui cười thoải mái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F853340B-E1DE-4BBE-9819-7FF3519C48FD}"/>
              </a:ext>
            </a:extLst>
          </p:cNvPr>
          <p:cNvSpPr txBox="1"/>
          <p:nvPr/>
        </p:nvSpPr>
        <p:spPr>
          <a:xfrm>
            <a:off x="6511712" y="1632964"/>
            <a:ext cx="50904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 ra chơi vừa chấm dứt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Đàn chim non vội vàng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Xếp hàng mau vào lớp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 học mới sang trang.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779F3D-E972-493C-9253-B117D99C7B92}"/>
              </a:ext>
            </a:extLst>
          </p:cNvPr>
          <p:cNvSpPr/>
          <p:nvPr/>
        </p:nvSpPr>
        <p:spPr>
          <a:xfrm>
            <a:off x="7974268" y="5747974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Nguyễn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Lâm Thắng)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E90A9B-D302-437D-89BC-4519B5D27C1F}"/>
              </a:ext>
            </a:extLst>
          </p:cNvPr>
          <p:cNvSpPr/>
          <p:nvPr/>
        </p:nvSpPr>
        <p:spPr>
          <a:xfrm>
            <a:off x="4856718" y="801529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91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E14E78-2AD9-48ED-8B7D-4A1A4C76C1E0}"/>
              </a:ext>
            </a:extLst>
          </p:cNvPr>
          <p:cNvSpPr txBox="1"/>
          <p:nvPr/>
        </p:nvSpPr>
        <p:spPr>
          <a:xfrm>
            <a:off x="1684578" y="316943"/>
            <a:ext cx="9110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3. </a:t>
            </a:r>
            <a:r>
              <a:rPr lang="en-US" sz="2800" b="1" dirty="0" err="1"/>
              <a:t>Tìm</a:t>
            </a:r>
            <a:r>
              <a:rPr lang="en-US" sz="2800" b="1" dirty="0"/>
              <a:t> ở </a:t>
            </a:r>
            <a:r>
              <a:rPr lang="en-US" sz="2800" b="1" dirty="0" err="1"/>
              <a:t>cuối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dòng</a:t>
            </a:r>
            <a:r>
              <a:rPr lang="en-US" sz="2800" b="1" dirty="0"/>
              <a:t> </a:t>
            </a:r>
            <a:r>
              <a:rPr lang="en-US" sz="2800" b="1" dirty="0" err="1"/>
              <a:t>thơ</a:t>
            </a:r>
            <a:r>
              <a:rPr lang="en-US" sz="2800" b="1" dirty="0"/>
              <a:t> </a:t>
            </a:r>
            <a:r>
              <a:rPr lang="en-US" sz="2800" b="1" dirty="0" err="1"/>
              <a:t>những</a:t>
            </a:r>
            <a:r>
              <a:rPr lang="en-US" sz="2800" b="1" dirty="0"/>
              <a:t> </a:t>
            </a:r>
            <a:r>
              <a:rPr lang="en-US" sz="2800" b="1" dirty="0" err="1"/>
              <a:t>tiếng</a:t>
            </a:r>
            <a:r>
              <a:rPr lang="en-US" sz="2800" b="1" dirty="0"/>
              <a:t> </a:t>
            </a:r>
            <a:r>
              <a:rPr lang="en-US" sz="2800" b="1" dirty="0" err="1"/>
              <a:t>cùng</a:t>
            </a:r>
            <a:r>
              <a:rPr lang="en-US" sz="2800" b="1" dirty="0"/>
              <a:t> </a:t>
            </a:r>
            <a:r>
              <a:rPr lang="en-US" sz="2800" b="1" dirty="0" err="1"/>
              <a:t>vần</a:t>
            </a:r>
            <a:r>
              <a:rPr lang="en-US" sz="2800" b="1" dirty="0"/>
              <a:t> </a:t>
            </a:r>
            <a:r>
              <a:rPr lang="en-US" sz="2800" b="1" dirty="0" err="1"/>
              <a:t>với</a:t>
            </a:r>
            <a:r>
              <a:rPr lang="en-US" sz="2800" b="1" dirty="0"/>
              <a:t> </a:t>
            </a:r>
            <a:r>
              <a:rPr lang="en-US" sz="2800" b="1" dirty="0" err="1"/>
              <a:t>nhau</a:t>
            </a:r>
            <a:endParaRPr lang="en-US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F69B4-4360-83D0-9955-E608C7F46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1277619"/>
            <a:ext cx="5525770" cy="231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9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4C081AA1-C208-44C4-96C6-67FC8C8CD369}"/>
              </a:ext>
            </a:extLst>
          </p:cNvPr>
          <p:cNvSpPr txBox="1"/>
          <p:nvPr/>
        </p:nvSpPr>
        <p:spPr>
          <a:xfrm>
            <a:off x="1790447" y="1632964"/>
            <a:ext cx="498763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báo giờ ra chơi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đàn chim áo trắng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bước khỏi ghế ngồi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ra ngoài sân nắng.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những bạn gái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vui cười thoải mái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F853340B-E1DE-4BBE-9819-7FF3519C48FD}"/>
              </a:ext>
            </a:extLst>
          </p:cNvPr>
          <p:cNvSpPr txBox="1"/>
          <p:nvPr/>
        </p:nvSpPr>
        <p:spPr>
          <a:xfrm>
            <a:off x="6511712" y="1632964"/>
            <a:ext cx="50904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 ra chơi vừa chấm dứt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Đàn chim non vội vàng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Xếp hàng mau vào lớp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 học mới sang trang.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779F3D-E972-493C-9253-B117D99C7B92}"/>
              </a:ext>
            </a:extLst>
          </p:cNvPr>
          <p:cNvSpPr/>
          <p:nvPr/>
        </p:nvSpPr>
        <p:spPr>
          <a:xfrm>
            <a:off x="7974268" y="5747974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Nguyễn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Lâm Thắng)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E90A9B-D302-437D-89BC-4519B5D27C1F}"/>
              </a:ext>
            </a:extLst>
          </p:cNvPr>
          <p:cNvSpPr/>
          <p:nvPr/>
        </p:nvSpPr>
        <p:spPr>
          <a:xfrm>
            <a:off x="4856718" y="801529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64371A3-7425-242D-0BDC-8A0290A5910D}"/>
              </a:ext>
            </a:extLst>
          </p:cNvPr>
          <p:cNvSpPr/>
          <p:nvPr/>
        </p:nvSpPr>
        <p:spPr>
          <a:xfrm>
            <a:off x="4582160" y="2032000"/>
            <a:ext cx="914400" cy="589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04DD125-29A6-BC76-DE1F-FC9CBF6B1168}"/>
              </a:ext>
            </a:extLst>
          </p:cNvPr>
          <p:cNvSpPr/>
          <p:nvPr/>
        </p:nvSpPr>
        <p:spPr>
          <a:xfrm>
            <a:off x="4328160" y="2926080"/>
            <a:ext cx="914400" cy="589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81FFA3E-C68B-813A-ABEE-19F3E751F784}"/>
              </a:ext>
            </a:extLst>
          </p:cNvPr>
          <p:cNvSpPr/>
          <p:nvPr/>
        </p:nvSpPr>
        <p:spPr>
          <a:xfrm>
            <a:off x="4561840" y="4185920"/>
            <a:ext cx="1097280" cy="5994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6E213D0-F5D4-09EB-6320-A09CF808E999}"/>
              </a:ext>
            </a:extLst>
          </p:cNvPr>
          <p:cNvSpPr/>
          <p:nvPr/>
        </p:nvSpPr>
        <p:spPr>
          <a:xfrm>
            <a:off x="4673600" y="5049520"/>
            <a:ext cx="914400" cy="58928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D8DC2F-CD88-D76B-7EAD-BCCB5EEEFAE6}"/>
              </a:ext>
            </a:extLst>
          </p:cNvPr>
          <p:cNvSpPr/>
          <p:nvPr/>
        </p:nvSpPr>
        <p:spPr>
          <a:xfrm>
            <a:off x="9672320" y="1584960"/>
            <a:ext cx="589280" cy="599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661538-1B32-3021-CB52-41FEF97D2581}"/>
              </a:ext>
            </a:extLst>
          </p:cNvPr>
          <p:cNvSpPr/>
          <p:nvPr/>
        </p:nvSpPr>
        <p:spPr>
          <a:xfrm>
            <a:off x="9174480" y="2468880"/>
            <a:ext cx="508000" cy="58928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04D5DAA-B000-6A0F-2ED7-E012851369FD}"/>
              </a:ext>
            </a:extLst>
          </p:cNvPr>
          <p:cNvSpPr/>
          <p:nvPr/>
        </p:nvSpPr>
        <p:spPr>
          <a:xfrm>
            <a:off x="9235440" y="4196080"/>
            <a:ext cx="934720" cy="54864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4ED9B5-B224-6200-8F29-D5A28AE876E5}"/>
              </a:ext>
            </a:extLst>
          </p:cNvPr>
          <p:cNvSpPr/>
          <p:nvPr/>
        </p:nvSpPr>
        <p:spPr>
          <a:xfrm>
            <a:off x="9174480" y="5039360"/>
            <a:ext cx="914400" cy="58928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635F51-C549-40BC-8927-E86C5D19E276}"/>
              </a:ext>
            </a:extLst>
          </p:cNvPr>
          <p:cNvSpPr txBox="1"/>
          <p:nvPr/>
        </p:nvSpPr>
        <p:spPr>
          <a:xfrm>
            <a:off x="4479073" y="2459504"/>
            <a:ext cx="32338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</a:rPr>
              <a:t>4. </a:t>
            </a:r>
            <a:r>
              <a:rPr lang="en-US" sz="6000" b="1" dirty="0" err="1">
                <a:solidFill>
                  <a:schemeClr val="accent6"/>
                </a:solidFill>
              </a:rPr>
              <a:t>Trả</a:t>
            </a:r>
            <a:r>
              <a:rPr lang="en-US" sz="6000" b="1" dirty="0">
                <a:solidFill>
                  <a:schemeClr val="accent6"/>
                </a:solidFill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</a:rPr>
              <a:t>lời</a:t>
            </a:r>
            <a:r>
              <a:rPr lang="en-US" sz="6000" b="1" dirty="0">
                <a:solidFill>
                  <a:schemeClr val="accent6"/>
                </a:solidFill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</a:rPr>
              <a:t>câu</a:t>
            </a:r>
            <a:r>
              <a:rPr lang="en-US" sz="6000" b="1" dirty="0">
                <a:solidFill>
                  <a:schemeClr val="accent6"/>
                </a:solidFill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</a:rPr>
              <a:t>hỏi</a:t>
            </a:r>
            <a:endParaRPr lang="en-US" sz="60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81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7232FE7-91CF-29F6-EBFA-DFFDC4750A64}"/>
              </a:ext>
            </a:extLst>
          </p:cNvPr>
          <p:cNvSpPr/>
          <p:nvPr/>
        </p:nvSpPr>
        <p:spPr>
          <a:xfrm>
            <a:off x="10049" y="31208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873039-991F-E859-C845-03FB44983741}"/>
              </a:ext>
            </a:extLst>
          </p:cNvPr>
          <p:cNvSpPr txBox="1"/>
          <p:nvPr/>
        </p:nvSpPr>
        <p:spPr>
          <a:xfrm>
            <a:off x="606576" y="-67030"/>
            <a:ext cx="3407583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pic>
        <p:nvPicPr>
          <p:cNvPr id="4" name="Picture 3" descr="Capture">
            <a:extLst>
              <a:ext uri="{FF2B5EF4-FFF2-40B4-BE49-F238E27FC236}">
                <a16:creationId xmlns:a16="http://schemas.microsoft.com/office/drawing/2014/main" id="{A8CFC847-D8FD-C577-B306-0BF542594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4763798"/>
            <a:ext cx="2743200" cy="1941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F28DAE-AA75-4C1C-AA7D-0D892CB7C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292" y="4524958"/>
            <a:ext cx="2313709" cy="477681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7CCDCF71-67B9-BFDF-817F-307313643601}"/>
              </a:ext>
            </a:extLst>
          </p:cNvPr>
          <p:cNvSpPr/>
          <p:nvPr/>
        </p:nvSpPr>
        <p:spPr>
          <a:xfrm>
            <a:off x="7467600" y="32085"/>
            <a:ext cx="2971800" cy="845124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thầm và trả lời câu hỏi</a:t>
            </a:r>
          </a:p>
        </p:txBody>
      </p:sp>
      <p:sp>
        <p:nvSpPr>
          <p:cNvPr id="10" name="Text Box 1">
            <a:extLst>
              <a:ext uri="{FF2B5EF4-FFF2-40B4-BE49-F238E27FC236}">
                <a16:creationId xmlns:a16="http://schemas.microsoft.com/office/drawing/2014/main" id="{9E252515-0824-ABE6-BEAE-2D3176F206E0}"/>
              </a:ext>
            </a:extLst>
          </p:cNvPr>
          <p:cNvSpPr txBox="1"/>
          <p:nvPr/>
        </p:nvSpPr>
        <p:spPr>
          <a:xfrm>
            <a:off x="1658741" y="5880554"/>
            <a:ext cx="5443112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Những trò chơi nào được nói tới trong bài?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15C8D9B8-B5E0-909C-F450-54E5A51B231B}"/>
              </a:ext>
            </a:extLst>
          </p:cNvPr>
          <p:cNvSpPr txBox="1"/>
          <p:nvPr/>
        </p:nvSpPr>
        <p:spPr>
          <a:xfrm>
            <a:off x="1686451" y="5849920"/>
            <a:ext cx="5415403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Những từ ngữ nào cho biết các bạn nhỏ chơi trò chơi rất giỏi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7885F535-7725-6B6E-FD69-5453B0780664}"/>
              </a:ext>
            </a:extLst>
          </p:cNvPr>
          <p:cNvSpPr txBox="1"/>
          <p:nvPr/>
        </p:nvSpPr>
        <p:spPr>
          <a:xfrm>
            <a:off x="1700305" y="5818998"/>
            <a:ext cx="5359985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Giờ ra chơi của các bạn như thế nào?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F03251D1-A69C-2A4E-9EAC-75B06E0610EE}"/>
              </a:ext>
            </a:extLst>
          </p:cNvPr>
          <p:cNvSpPr txBox="1"/>
          <p:nvPr/>
        </p:nvSpPr>
        <p:spPr>
          <a:xfrm>
            <a:off x="1728014" y="5832852"/>
            <a:ext cx="5359985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vẻ và thú vị.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3F85D1-1715-A8F8-167B-DD6B8DD0B5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773" y="457201"/>
            <a:ext cx="4445727" cy="596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E81BA6-A611-FE96-F359-DA64AF070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1" y="1405130"/>
            <a:ext cx="3934691" cy="240487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E3F194-A2BA-9EAB-17C8-FBD03EE75750}"/>
              </a:ext>
            </a:extLst>
          </p:cNvPr>
          <p:cNvCxnSpPr/>
          <p:nvPr/>
        </p:nvCxnSpPr>
        <p:spPr>
          <a:xfrm flipH="1">
            <a:off x="1767443" y="3114675"/>
            <a:ext cx="11948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4624BA-1F46-54B4-E9E8-BEE5E47D0E89}"/>
              </a:ext>
            </a:extLst>
          </p:cNvPr>
          <p:cNvCxnSpPr/>
          <p:nvPr/>
        </p:nvCxnSpPr>
        <p:spPr>
          <a:xfrm flipH="1">
            <a:off x="1213663" y="4981575"/>
            <a:ext cx="1028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645146F-06DD-8EB9-F461-3CE26B98D789}"/>
              </a:ext>
            </a:extLst>
          </p:cNvPr>
          <p:cNvCxnSpPr/>
          <p:nvPr/>
        </p:nvCxnSpPr>
        <p:spPr>
          <a:xfrm flipH="1">
            <a:off x="3093555" y="3143250"/>
            <a:ext cx="1447800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7A7B24E-CD8C-19A5-6A50-C0CC9814C651}"/>
              </a:ext>
            </a:extLst>
          </p:cNvPr>
          <p:cNvCxnSpPr/>
          <p:nvPr/>
        </p:nvCxnSpPr>
        <p:spPr>
          <a:xfrm flipH="1">
            <a:off x="2818196" y="4981575"/>
            <a:ext cx="9144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2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924EA65-7B60-0DEC-35F4-60165972A23B}"/>
              </a:ext>
            </a:extLst>
          </p:cNvPr>
          <p:cNvSpPr/>
          <p:nvPr/>
        </p:nvSpPr>
        <p:spPr>
          <a:xfrm>
            <a:off x="1607128" y="125201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ECAF4D-2A18-4AB0-8AC9-2E244AF05A05}"/>
              </a:ext>
            </a:extLst>
          </p:cNvPr>
          <p:cNvSpPr txBox="1"/>
          <p:nvPr/>
        </p:nvSpPr>
        <p:spPr>
          <a:xfrm>
            <a:off x="2223656" y="150075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khổ thơ  thứ hai và thứ ba.</a:t>
            </a:r>
            <a:endParaRPr lang="en-US" sz="32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99B74B-B073-E633-EE0D-5F52D96D4A4D}"/>
              </a:ext>
            </a:extLst>
          </p:cNvPr>
          <p:cNvSpPr/>
          <p:nvPr/>
        </p:nvSpPr>
        <p:spPr>
          <a:xfrm>
            <a:off x="2770910" y="1066801"/>
            <a:ext cx="6373090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những bạn gái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vui cười thoải mái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 kia những bạn trai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 cầu bay vun vút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chân móc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tăng nắng hồng lên ngực.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E64AAD-AA0D-5D46-39DF-78934F64E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0405" y="858431"/>
            <a:ext cx="1630742" cy="10602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41EE39-BBD5-35F9-333C-BCED8CB6B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2505" y="1439456"/>
            <a:ext cx="1849120" cy="10602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323002-A946-6B25-32FF-D780A1FFF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2280" y="2181224"/>
            <a:ext cx="1849120" cy="851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EBC74-E6C4-55FF-12C0-A14E93F6C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3805" y="2666999"/>
            <a:ext cx="1210945" cy="8519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C27FE1-A3D8-453A-F508-1223EF78C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8980" y="3705224"/>
            <a:ext cx="2125345" cy="8519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0A6779-9D90-8936-7D34-FC4231EBC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6681" y="4286249"/>
            <a:ext cx="1734820" cy="8519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190BEC-99A6-A0AB-379E-AAED7782D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531" y="4772024"/>
            <a:ext cx="1734820" cy="8519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F0C5A9-4F17-1811-9703-4F4E4AAFD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5256" y="5419724"/>
            <a:ext cx="2182494" cy="8519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7774978-B6ED-5EAE-EAFE-DB9E3DDBBA32}"/>
              </a:ext>
            </a:extLst>
          </p:cNvPr>
          <p:cNvSpPr/>
          <p:nvPr/>
        </p:nvSpPr>
        <p:spPr>
          <a:xfrm>
            <a:off x="0" y="34636"/>
            <a:ext cx="736022" cy="7376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AC7300-04EB-2EF4-86DC-84864B92252F}"/>
              </a:ext>
            </a:extLst>
          </p:cNvPr>
          <p:cNvSpPr txBox="1"/>
          <p:nvPr/>
        </p:nvSpPr>
        <p:spPr>
          <a:xfrm>
            <a:off x="4038359" y="564504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 hình đoán tên trò chơi.</a:t>
            </a:r>
            <a:endParaRPr lang="en-US" sz="3200" b="1" i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 descr="Capture">
            <a:extLst>
              <a:ext uri="{FF2B5EF4-FFF2-40B4-BE49-F238E27FC236}">
                <a16:creationId xmlns:a16="http://schemas.microsoft.com/office/drawing/2014/main" id="{E8E600B6-CCC0-BE3F-F0BE-1D272B0BD1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48" t="3248" r="34717" b="61513"/>
          <a:stretch/>
        </p:blipFill>
        <p:spPr>
          <a:xfrm>
            <a:off x="2011272" y="1732037"/>
            <a:ext cx="3398928" cy="2628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Capture">
            <a:extLst>
              <a:ext uri="{FF2B5EF4-FFF2-40B4-BE49-F238E27FC236}">
                <a16:creationId xmlns:a16="http://schemas.microsoft.com/office/drawing/2014/main" id="{BA80DA6F-1106-E82D-1F35-EA70DB6661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45" t="50957" r="10940" b="6810"/>
          <a:stretch/>
        </p:blipFill>
        <p:spPr>
          <a:xfrm>
            <a:off x="7315200" y="1732038"/>
            <a:ext cx="3048000" cy="27046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6043C6-65A6-3ED2-A169-F0AFA52AE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6236" y="4576762"/>
            <a:ext cx="3284628" cy="19573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218A31-8467-4B3F-2048-224597FBE0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401" y="5007769"/>
            <a:ext cx="2619375" cy="1743075"/>
          </a:xfrm>
          <a:prstGeom prst="rect">
            <a:avLst/>
          </a:prstGeom>
        </p:spPr>
      </p:pic>
      <p:pic>
        <p:nvPicPr>
          <p:cNvPr id="13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2A3EA2FA-7BDE-5D98-53F1-FE63473430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4980" y="3407915"/>
            <a:ext cx="1455420" cy="838200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127E3ACC-1780-269D-9239-F1E5A55E26A4}"/>
              </a:ext>
            </a:extLst>
          </p:cNvPr>
          <p:cNvSpPr/>
          <p:nvPr/>
        </p:nvSpPr>
        <p:spPr>
          <a:xfrm>
            <a:off x="8843088" y="646568"/>
            <a:ext cx="3348912" cy="994374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</a:t>
            </a:r>
            <a:r>
              <a:rPr lang="en-US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tranh,Thảo</a:t>
            </a:r>
            <a:r>
              <a:rPr lang="en-US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luận nhóm đoán tên trò chơi.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5DCDE4-1BA3-3EA5-AD93-CDFCF413D311}"/>
              </a:ext>
            </a:extLst>
          </p:cNvPr>
          <p:cNvGrpSpPr/>
          <p:nvPr/>
        </p:nvGrpSpPr>
        <p:grpSpPr>
          <a:xfrm>
            <a:off x="1149113" y="119448"/>
            <a:ext cx="2619674" cy="449686"/>
            <a:chOff x="886344" y="436620"/>
            <a:chExt cx="2619674" cy="44968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675B9ED-8348-6048-E353-DAA783E14F45}"/>
                </a:ext>
              </a:extLst>
            </p:cNvPr>
            <p:cNvSpPr/>
            <p:nvPr/>
          </p:nvSpPr>
          <p:spPr>
            <a:xfrm>
              <a:off x="886344" y="436620"/>
              <a:ext cx="449686" cy="449686"/>
            </a:xfrm>
            <a:prstGeom prst="ellipse">
              <a:avLst/>
            </a:prstGeom>
            <a:solidFill>
              <a:srgbClr val="E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3185BB3-AE97-1B15-B016-B88E64ACC82A}"/>
                </a:ext>
              </a:extLst>
            </p:cNvPr>
            <p:cNvSpPr/>
            <p:nvPr/>
          </p:nvSpPr>
          <p:spPr>
            <a:xfrm>
              <a:off x="1231774" y="436620"/>
              <a:ext cx="449686" cy="44968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C1E1D72-1ADD-9416-6105-70F4E363AE0A}"/>
                </a:ext>
              </a:extLst>
            </p:cNvPr>
            <p:cNvSpPr/>
            <p:nvPr/>
          </p:nvSpPr>
          <p:spPr>
            <a:xfrm>
              <a:off x="1577310" y="436620"/>
              <a:ext cx="449686" cy="44968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ò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74E9274-2F67-2424-F6B6-E9C16BE4E4B5}"/>
                </a:ext>
              </a:extLst>
            </p:cNvPr>
            <p:cNvSpPr/>
            <p:nvPr/>
          </p:nvSpPr>
          <p:spPr>
            <a:xfrm>
              <a:off x="1957060" y="436620"/>
              <a:ext cx="449686" cy="44968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01FA92F-9E90-EC6A-93DB-2EA98400CF0C}"/>
                </a:ext>
              </a:extLst>
            </p:cNvPr>
            <p:cNvSpPr/>
            <p:nvPr/>
          </p:nvSpPr>
          <p:spPr>
            <a:xfrm>
              <a:off x="2311443" y="436620"/>
              <a:ext cx="449686" cy="4496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3BC4560-9E99-46E0-DCF2-E189639C855F}"/>
                </a:ext>
              </a:extLst>
            </p:cNvPr>
            <p:cNvSpPr/>
            <p:nvPr/>
          </p:nvSpPr>
          <p:spPr>
            <a:xfrm>
              <a:off x="2686656" y="436620"/>
              <a:ext cx="449686" cy="44968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33F3A8E-69E7-FBEA-0AFC-67F8BAE96AA0}"/>
                </a:ext>
              </a:extLst>
            </p:cNvPr>
            <p:cNvSpPr/>
            <p:nvPr/>
          </p:nvSpPr>
          <p:spPr>
            <a:xfrm>
              <a:off x="3056332" y="436620"/>
              <a:ext cx="449686" cy="44968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44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5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5542A-0CBB-4D37-A522-043BB4695C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81505A-D94A-4EAD-B032-E2C698334D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133BD778-8071-4ACC-863A-4ED778BAC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9" y="1"/>
            <a:ext cx="11112500" cy="754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1CAABC10-845A-4F55-8A28-57E09E33D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8" t="25407" r="59512" b="54147"/>
          <a:stretch>
            <a:fillRect/>
          </a:stretch>
        </p:blipFill>
        <p:spPr bwMode="auto">
          <a:xfrm rot="19944981">
            <a:off x="560388" y="641351"/>
            <a:ext cx="1858963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3E0D026F-4ADF-4140-B6E6-A26FC33FB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3" t="56728" r="26706" b="20663"/>
          <a:stretch>
            <a:fillRect/>
          </a:stretch>
        </p:blipFill>
        <p:spPr bwMode="auto">
          <a:xfrm>
            <a:off x="8815390" y="4859339"/>
            <a:ext cx="186848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441140D-04DC-4B8C-AD2C-5912B5C13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1" t="50974" r="50166" b="24507"/>
          <a:stretch>
            <a:fillRect/>
          </a:stretch>
        </p:blipFill>
        <p:spPr bwMode="auto">
          <a:xfrm rot="2598415">
            <a:off x="9979025" y="3078163"/>
            <a:ext cx="22860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awprint_59396">
            <a:extLst>
              <a:ext uri="{FF2B5EF4-FFF2-40B4-BE49-F238E27FC236}">
                <a16:creationId xmlns:a16="http://schemas.microsoft.com/office/drawing/2014/main" id="{5837B2D3-86C6-4EED-B205-E5ED57812387}"/>
              </a:ext>
            </a:extLst>
          </p:cNvPr>
          <p:cNvSpPr>
            <a:spLocks noChangeAspect="1"/>
          </p:cNvSpPr>
          <p:nvPr/>
        </p:nvSpPr>
        <p:spPr bwMode="auto">
          <a:xfrm>
            <a:off x="2744788" y="141289"/>
            <a:ext cx="609600" cy="504825"/>
          </a:xfrm>
          <a:custGeom>
            <a:avLst/>
            <a:gdLst>
              <a:gd name="T0" fmla="*/ 495393 w 596984"/>
              <a:gd name="T1" fmla="*/ 434971 h 494486"/>
              <a:gd name="T2" fmla="*/ 792492 w 596984"/>
              <a:gd name="T3" fmla="*/ 724731 h 494486"/>
              <a:gd name="T4" fmla="*/ 740381 w 596984"/>
              <a:gd name="T5" fmla="*/ 822090 h 494486"/>
              <a:gd name="T6" fmla="*/ 712382 w 596984"/>
              <a:gd name="T7" fmla="*/ 829814 h 494486"/>
              <a:gd name="T8" fmla="*/ 626833 w 596984"/>
              <a:gd name="T9" fmla="*/ 791182 h 494486"/>
              <a:gd name="T10" fmla="*/ 618276 w 596984"/>
              <a:gd name="T11" fmla="*/ 784999 h 494486"/>
              <a:gd name="T12" fmla="*/ 490726 w 596984"/>
              <a:gd name="T13" fmla="*/ 731683 h 494486"/>
              <a:gd name="T14" fmla="*/ 377953 w 596984"/>
              <a:gd name="T15" fmla="*/ 778816 h 494486"/>
              <a:gd name="T16" fmla="*/ 362397 w 596984"/>
              <a:gd name="T17" fmla="*/ 788864 h 494486"/>
              <a:gd name="T18" fmla="*/ 274511 w 596984"/>
              <a:gd name="T19" fmla="*/ 826724 h 494486"/>
              <a:gd name="T20" fmla="*/ 243402 w 596984"/>
              <a:gd name="T21" fmla="*/ 817450 h 494486"/>
              <a:gd name="T22" fmla="*/ 195959 w 596984"/>
              <a:gd name="T23" fmla="*/ 724731 h 494486"/>
              <a:gd name="T24" fmla="*/ 295513 w 596984"/>
              <a:gd name="T25" fmla="*/ 519969 h 494486"/>
              <a:gd name="T26" fmla="*/ 495393 w 596984"/>
              <a:gd name="T27" fmla="*/ 434971 h 494486"/>
              <a:gd name="T28" fmla="*/ 918512 w 596984"/>
              <a:gd name="T29" fmla="*/ 294325 h 494486"/>
              <a:gd name="T30" fmla="*/ 937953 w 596984"/>
              <a:gd name="T31" fmla="*/ 296647 h 494486"/>
              <a:gd name="T32" fmla="*/ 1000944 w 596984"/>
              <a:gd name="T33" fmla="*/ 455053 h 494486"/>
              <a:gd name="T34" fmla="*/ 888181 w 596984"/>
              <a:gd name="T35" fmla="*/ 565552 h 494486"/>
              <a:gd name="T36" fmla="*/ 869518 w 596984"/>
              <a:gd name="T37" fmla="*/ 563232 h 494486"/>
              <a:gd name="T38" fmla="*/ 806520 w 596984"/>
              <a:gd name="T39" fmla="*/ 405600 h 494486"/>
              <a:gd name="T40" fmla="*/ 918512 w 596984"/>
              <a:gd name="T41" fmla="*/ 294325 h 494486"/>
              <a:gd name="T42" fmla="*/ 87828 w 596984"/>
              <a:gd name="T43" fmla="*/ 294325 h 494486"/>
              <a:gd name="T44" fmla="*/ 200593 w 596984"/>
              <a:gd name="T45" fmla="*/ 405600 h 494486"/>
              <a:gd name="T46" fmla="*/ 137602 w 596984"/>
              <a:gd name="T47" fmla="*/ 563232 h 494486"/>
              <a:gd name="T48" fmla="*/ 118937 w 596984"/>
              <a:gd name="T49" fmla="*/ 565552 h 494486"/>
              <a:gd name="T50" fmla="*/ 6168 w 596984"/>
              <a:gd name="T51" fmla="*/ 455053 h 494486"/>
              <a:gd name="T52" fmla="*/ 69164 w 596984"/>
              <a:gd name="T53" fmla="*/ 296647 h 494486"/>
              <a:gd name="T54" fmla="*/ 87828 w 596984"/>
              <a:gd name="T55" fmla="*/ 294325 h 494486"/>
              <a:gd name="T56" fmla="*/ 684405 w 596984"/>
              <a:gd name="T57" fmla="*/ 0 h 494486"/>
              <a:gd name="T58" fmla="*/ 697631 w 596984"/>
              <a:gd name="T59" fmla="*/ 1547 h 494486"/>
              <a:gd name="T60" fmla="*/ 781651 w 596984"/>
              <a:gd name="T61" fmla="*/ 64907 h 494486"/>
              <a:gd name="T62" fmla="*/ 803433 w 596984"/>
              <a:gd name="T63" fmla="*/ 198584 h 494486"/>
              <a:gd name="T64" fmla="*/ 647841 w 596984"/>
              <a:gd name="T65" fmla="*/ 360072 h 494486"/>
              <a:gd name="T66" fmla="*/ 542045 w 596984"/>
              <a:gd name="T67" fmla="*/ 163040 h 494486"/>
              <a:gd name="T68" fmla="*/ 684405 w 596984"/>
              <a:gd name="T69" fmla="*/ 0 h 494486"/>
              <a:gd name="T70" fmla="*/ 322016 w 596984"/>
              <a:gd name="T71" fmla="*/ 0 h 494486"/>
              <a:gd name="T72" fmla="*/ 465107 w 596984"/>
              <a:gd name="T73" fmla="*/ 163001 h 494486"/>
              <a:gd name="T74" fmla="*/ 359343 w 596984"/>
              <a:gd name="T75" fmla="*/ 360001 h 494486"/>
              <a:gd name="T76" fmla="*/ 346120 w 596984"/>
              <a:gd name="T77" fmla="*/ 361546 h 494486"/>
              <a:gd name="T78" fmla="*/ 203803 w 596984"/>
              <a:gd name="T79" fmla="*/ 198537 h 494486"/>
              <a:gd name="T80" fmla="*/ 225583 w 596984"/>
              <a:gd name="T81" fmla="*/ 64896 h 494486"/>
              <a:gd name="T82" fmla="*/ 308791 w 596984"/>
              <a:gd name="T83" fmla="*/ 1547 h 494486"/>
              <a:gd name="T84" fmla="*/ 322016 w 596984"/>
              <a:gd name="T85" fmla="*/ 0 h 49448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C Onigiri Outline"/>
              <a:ea typeface="+mn-e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605E9C-FA83-45F7-9EC8-00DB46236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851" y="1669893"/>
            <a:ext cx="860829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55745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2381" y="5744"/>
            <a:ext cx="12187239" cy="685091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465837" y="484870"/>
            <a:ext cx="9117830" cy="6043230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424511" y="334305"/>
            <a:ext cx="4748424" cy="448462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30906" y="1375494"/>
            <a:ext cx="3464634" cy="1846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356"/>
            <a:r>
              <a:rPr lang="en-US" sz="5998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lang="en-US" sz="5998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998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5998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998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998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998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5998" dirty="0">
              <a:solidFill>
                <a:srgbClr val="1F497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53163">
            <a:off x="10338340" y="3828022"/>
            <a:ext cx="1603459" cy="21313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762934">
            <a:off x="248404" y="5622561"/>
            <a:ext cx="1565004" cy="5121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20983">
            <a:off x="1160984" y="3608430"/>
            <a:ext cx="1195911" cy="2057807"/>
          </a:xfrm>
          <a:prstGeom prst="rect">
            <a:avLst/>
          </a:prstGeom>
        </p:spPr>
      </p:pic>
      <p:sp>
        <p:nvSpPr>
          <p:cNvPr id="23" name="TextBox 28">
            <a:extLst>
              <a:ext uri="{FF2B5EF4-FFF2-40B4-BE49-F238E27FC236}">
                <a16:creationId xmlns:a16="http://schemas.microsoft.com/office/drawing/2014/main" id="{4144201A-C069-4A2D-9789-33BE91D4CE0E}"/>
              </a:ext>
            </a:extLst>
          </p:cNvPr>
          <p:cNvSpPr txBox="1"/>
          <p:nvPr/>
        </p:nvSpPr>
        <p:spPr>
          <a:xfrm>
            <a:off x="6149087" y="4279645"/>
            <a:ext cx="2651170" cy="2014073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 defTabSz="914035">
              <a:defRPr/>
            </a:pPr>
            <a:r>
              <a:rPr lang="en-US" altLang="zh-CN" sz="3999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lang="zh-CN" altLang="en-US" sz="3999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8">
            <a:extLst>
              <a:ext uri="{FF2B5EF4-FFF2-40B4-BE49-F238E27FC236}">
                <a16:creationId xmlns:a16="http://schemas.microsoft.com/office/drawing/2014/main" id="{6F23B0B5-0659-4444-82D2-303374F72347}"/>
              </a:ext>
            </a:extLst>
          </p:cNvPr>
          <p:cNvSpPr txBox="1"/>
          <p:nvPr/>
        </p:nvSpPr>
        <p:spPr>
          <a:xfrm>
            <a:off x="8464517" y="757347"/>
            <a:ext cx="3108739" cy="2014073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algn="ctr" defTabSz="914035">
              <a:defRPr/>
            </a:pPr>
            <a:r>
              <a:rPr lang="en-US" altLang="zh-CN" sz="3999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lang="zh-CN" altLang="en-US" sz="3999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8">
            <a:extLst>
              <a:ext uri="{FF2B5EF4-FFF2-40B4-BE49-F238E27FC236}">
                <a16:creationId xmlns:a16="http://schemas.microsoft.com/office/drawing/2014/main" id="{7827CD01-9EB2-45B7-BCD8-1FF777086840}"/>
              </a:ext>
            </a:extLst>
          </p:cNvPr>
          <p:cNvSpPr txBox="1"/>
          <p:nvPr/>
        </p:nvSpPr>
        <p:spPr>
          <a:xfrm>
            <a:off x="5076410" y="662016"/>
            <a:ext cx="2274842" cy="2014073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914035">
              <a:defRPr/>
            </a:pPr>
            <a:r>
              <a:rPr lang="en-US" altLang="zh-CN" sz="3999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lang="zh-CN" altLang="en-US" sz="3999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FFA8D18E-66B8-4F8D-A537-F46A0E34E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7441316" y="4029273"/>
            <a:ext cx="1146223" cy="114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783D7D4B-7C6F-4B69-9CF4-6D9EF8956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233351" y="1733496"/>
            <a:ext cx="1238222" cy="123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AC064AA4-C499-4080-BF6C-71433C1C7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6520897" y="1748115"/>
            <a:ext cx="1100935" cy="110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A493A23-619D-4162-9F60-88A62386C6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22359" y="2045663"/>
            <a:ext cx="2583661" cy="2152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">
            <a:extLst>
              <a:ext uri="{FF2B5EF4-FFF2-40B4-BE49-F238E27FC236}">
                <a16:creationId xmlns:a16="http://schemas.microsoft.com/office/drawing/2014/main" id="{628584D0-3D32-A0C4-FDA3-2E258E234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680" y="4657864"/>
            <a:ext cx="3423920" cy="24236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8EDE9057-4D33-AADC-8D0A-061BF95320D9}"/>
              </a:ext>
            </a:extLst>
          </p:cNvPr>
          <p:cNvSpPr txBox="1"/>
          <p:nvPr/>
        </p:nvSpPr>
        <p:spPr>
          <a:xfrm>
            <a:off x="1790447" y="1632964"/>
            <a:ext cx="498763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báo giờ ra chơi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đàn chim áo trắng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bước khỏi ghế ngồi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ra ngoài sân nắng.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những bạn gái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vui cười thoải mái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652F5D12-BBD9-9A9F-6E7F-CA7DDFA7AA61}"/>
              </a:ext>
            </a:extLst>
          </p:cNvPr>
          <p:cNvSpPr txBox="1"/>
          <p:nvPr/>
        </p:nvSpPr>
        <p:spPr>
          <a:xfrm>
            <a:off x="6540287" y="1632964"/>
            <a:ext cx="50904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 ra chơi vừa chấm dứt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Đàn chim non vội vàng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Xếp hàng mau vào lớp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 học mới sang trang.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95F40F-4D9A-63B4-367F-6F4ECAE1369E}"/>
              </a:ext>
            </a:extLst>
          </p:cNvPr>
          <p:cNvSpPr/>
          <p:nvPr/>
        </p:nvSpPr>
        <p:spPr>
          <a:xfrm>
            <a:off x="7974268" y="5747974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Lâm Thắng)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7FA0F6-AA10-FDBE-1FE3-F280D6CE4759}"/>
              </a:ext>
            </a:extLst>
          </p:cNvPr>
          <p:cNvSpPr/>
          <p:nvPr/>
        </p:nvSpPr>
        <p:spPr>
          <a:xfrm>
            <a:off x="4725527" y="441831"/>
            <a:ext cx="36295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16" name="[hanhtrangso.nxbgd.vn] Đọc_ Giờ ra chơi_HTS">
            <a:hlinkClick r:id="" action="ppaction://media"/>
            <a:extLst>
              <a:ext uri="{FF2B5EF4-FFF2-40B4-BE49-F238E27FC236}">
                <a16:creationId xmlns:a16="http://schemas.microsoft.com/office/drawing/2014/main" id="{8EA4D2C2-4B1E-6927-EBE7-FF4E9F4B0A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262" y="5278261"/>
            <a:ext cx="1327150" cy="132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4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607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/>
      <p:bldP spid="12" grpId="1"/>
      <p:bldP spid="13" grpId="0"/>
      <p:bldP spid="13" grpId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BFA68A-0186-48B0-994E-C9F5DB470DF7}"/>
              </a:ext>
            </a:extLst>
          </p:cNvPr>
          <p:cNvSpPr txBox="1"/>
          <p:nvPr/>
        </p:nvSpPr>
        <p:spPr>
          <a:xfrm>
            <a:off x="7092587" y="2927776"/>
            <a:ext cx="2440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4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ngữ</a:t>
            </a:r>
            <a:endParaRPr lang="en-US" sz="48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E03A97-081A-4399-A86E-E056B37E5DBD}"/>
              </a:ext>
            </a:extLst>
          </p:cNvPr>
          <p:cNvSpPr txBox="1"/>
          <p:nvPr/>
        </p:nvSpPr>
        <p:spPr>
          <a:xfrm>
            <a:off x="6400283" y="3844498"/>
            <a:ext cx="42063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/>
              <a:t>Nhịp</a:t>
            </a:r>
            <a:r>
              <a:rPr lang="en-US" sz="4000" dirty="0"/>
              <a:t> </a:t>
            </a:r>
            <a:r>
              <a:rPr lang="en-US" sz="4000" dirty="0" err="1"/>
              <a:t>nhàng</a:t>
            </a: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/>
              <a:t>Vun</a:t>
            </a:r>
            <a:r>
              <a:rPr lang="en-US" sz="4000" dirty="0"/>
              <a:t> </a:t>
            </a:r>
            <a:r>
              <a:rPr lang="en-US" sz="4000" dirty="0" err="1"/>
              <a:t>vút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3416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4C081AA1-C208-44C4-96C6-67FC8C8CD369}"/>
              </a:ext>
            </a:extLst>
          </p:cNvPr>
          <p:cNvSpPr txBox="1"/>
          <p:nvPr/>
        </p:nvSpPr>
        <p:spPr>
          <a:xfrm>
            <a:off x="1790447" y="1632964"/>
            <a:ext cx="498763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báo giờ ra chơi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đàn chim áo trắng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bước khỏi ghế ngồi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ra ngoài sân nắng.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những bạn gái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vui cười thoải mái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F853340B-E1DE-4BBE-9819-7FF3519C48FD}"/>
              </a:ext>
            </a:extLst>
          </p:cNvPr>
          <p:cNvSpPr txBox="1"/>
          <p:nvPr/>
        </p:nvSpPr>
        <p:spPr>
          <a:xfrm>
            <a:off x="6540287" y="1632964"/>
            <a:ext cx="50904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 ra chơi vừa chấm dứt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Đàn chim non vội vàng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Xếp hàng mau vào lớp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 học mới sang trang.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779F3D-E972-493C-9253-B117D99C7B92}"/>
              </a:ext>
            </a:extLst>
          </p:cNvPr>
          <p:cNvSpPr/>
          <p:nvPr/>
        </p:nvSpPr>
        <p:spPr>
          <a:xfrm>
            <a:off x="7974268" y="5747974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Lâm Thắng)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E90A9B-D302-437D-89BC-4519B5D27C1F}"/>
              </a:ext>
            </a:extLst>
          </p:cNvPr>
          <p:cNvSpPr/>
          <p:nvPr/>
        </p:nvSpPr>
        <p:spPr>
          <a:xfrm>
            <a:off x="4856718" y="801529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A41253-C36D-4FAF-AFA8-153EEBED4848}"/>
              </a:ext>
            </a:extLst>
          </p:cNvPr>
          <p:cNvSpPr txBox="1"/>
          <p:nvPr/>
        </p:nvSpPr>
        <p:spPr>
          <a:xfrm>
            <a:off x="1790447" y="5764101"/>
            <a:ext cx="4338059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983B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-Rounded" pitchFamily="34" charset="0"/>
              </a:rPr>
              <a:t>Đọc nối tiếp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983B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-Rounded" pitchFamily="34" charset="0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983B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-Rounded" pitchFamily="34" charset="0"/>
              </a:rPr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B268E8-6804-409D-88C9-BAE74CACEF0D}"/>
              </a:ext>
            </a:extLst>
          </p:cNvPr>
          <p:cNvCxnSpPr/>
          <p:nvPr/>
        </p:nvCxnSpPr>
        <p:spPr>
          <a:xfrm flipH="1">
            <a:off x="5116008" y="163296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D7E0C-57B3-48F3-9909-783BEC3A8FAA}"/>
              </a:ext>
            </a:extLst>
          </p:cNvPr>
          <p:cNvCxnSpPr/>
          <p:nvPr/>
        </p:nvCxnSpPr>
        <p:spPr>
          <a:xfrm flipH="1">
            <a:off x="5428242" y="209016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C72F90-6198-497B-B346-BBAE8B0C0125}"/>
              </a:ext>
            </a:extLst>
          </p:cNvPr>
          <p:cNvCxnSpPr/>
          <p:nvPr/>
        </p:nvCxnSpPr>
        <p:spPr>
          <a:xfrm flipH="1">
            <a:off x="5642806" y="2469305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5F1766F-EE09-4E26-A9A1-7FB2B290D3DC}"/>
              </a:ext>
            </a:extLst>
          </p:cNvPr>
          <p:cNvCxnSpPr/>
          <p:nvPr/>
        </p:nvCxnSpPr>
        <p:spPr>
          <a:xfrm flipH="1">
            <a:off x="5267903" y="2926505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6CF13E-BEED-4BE6-A3FF-0B02E590042B}"/>
              </a:ext>
            </a:extLst>
          </p:cNvPr>
          <p:cNvCxnSpPr/>
          <p:nvPr/>
        </p:nvCxnSpPr>
        <p:spPr>
          <a:xfrm flipH="1">
            <a:off x="5352043" y="2926505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6A7E30-7380-451F-A814-67C1F1EDB280}"/>
              </a:ext>
            </a:extLst>
          </p:cNvPr>
          <p:cNvCxnSpPr/>
          <p:nvPr/>
        </p:nvCxnSpPr>
        <p:spPr>
          <a:xfrm flipH="1">
            <a:off x="5416548" y="3840905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451CC3-4251-4576-98F1-52B66BD88734}"/>
              </a:ext>
            </a:extLst>
          </p:cNvPr>
          <p:cNvCxnSpPr/>
          <p:nvPr/>
        </p:nvCxnSpPr>
        <p:spPr>
          <a:xfrm flipH="1">
            <a:off x="5601761" y="4268952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72A4D6-0A84-4A1F-8679-A8CC6BAB1B7A}"/>
              </a:ext>
            </a:extLst>
          </p:cNvPr>
          <p:cNvCxnSpPr/>
          <p:nvPr/>
        </p:nvCxnSpPr>
        <p:spPr>
          <a:xfrm flipH="1">
            <a:off x="5504441" y="503616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16DA0B-8474-4F06-973B-401DF1C2AFF5}"/>
              </a:ext>
            </a:extLst>
          </p:cNvPr>
          <p:cNvCxnSpPr/>
          <p:nvPr/>
        </p:nvCxnSpPr>
        <p:spPr>
          <a:xfrm flipH="1">
            <a:off x="10319680" y="1621123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C03C3BA-C8ED-4884-AD85-107DF8683120}"/>
              </a:ext>
            </a:extLst>
          </p:cNvPr>
          <p:cNvCxnSpPr/>
          <p:nvPr/>
        </p:nvCxnSpPr>
        <p:spPr>
          <a:xfrm flipH="1">
            <a:off x="9495165" y="2094607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99D3945-AB5A-484D-8A82-D02D3E954E2E}"/>
              </a:ext>
            </a:extLst>
          </p:cNvPr>
          <p:cNvCxnSpPr/>
          <p:nvPr/>
        </p:nvCxnSpPr>
        <p:spPr>
          <a:xfrm flipH="1">
            <a:off x="9832840" y="2469305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C810CE0-C96A-4837-B009-962CDD8784BF}"/>
              </a:ext>
            </a:extLst>
          </p:cNvPr>
          <p:cNvCxnSpPr/>
          <p:nvPr/>
        </p:nvCxnSpPr>
        <p:spPr>
          <a:xfrm flipH="1">
            <a:off x="11257119" y="2881210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E1B3812-9E4C-45A1-ABD2-CB108CC76E41}"/>
              </a:ext>
            </a:extLst>
          </p:cNvPr>
          <p:cNvCxnSpPr/>
          <p:nvPr/>
        </p:nvCxnSpPr>
        <p:spPr>
          <a:xfrm flipH="1">
            <a:off x="10413459" y="3703996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B24196E-9D19-4E73-B56C-6F5713425D28}"/>
              </a:ext>
            </a:extLst>
          </p:cNvPr>
          <p:cNvCxnSpPr/>
          <p:nvPr/>
        </p:nvCxnSpPr>
        <p:spPr>
          <a:xfrm flipH="1">
            <a:off x="10093270" y="4167088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5D4569A-A8B3-4B94-B631-1E86FACB705E}"/>
              </a:ext>
            </a:extLst>
          </p:cNvPr>
          <p:cNvCxnSpPr/>
          <p:nvPr/>
        </p:nvCxnSpPr>
        <p:spPr>
          <a:xfrm flipH="1">
            <a:off x="10061232" y="4624288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B333FAC-8999-4EE3-A97E-90FD8A3B159C}"/>
              </a:ext>
            </a:extLst>
          </p:cNvPr>
          <p:cNvCxnSpPr/>
          <p:nvPr/>
        </p:nvCxnSpPr>
        <p:spPr>
          <a:xfrm flipH="1">
            <a:off x="10170664" y="511530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946241-A093-4984-B5C7-A649F52F1345}"/>
              </a:ext>
            </a:extLst>
          </p:cNvPr>
          <p:cNvCxnSpPr/>
          <p:nvPr/>
        </p:nvCxnSpPr>
        <p:spPr>
          <a:xfrm flipH="1">
            <a:off x="10218806" y="511530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7303CB-86FD-4F38-B610-81D31A9426D7}"/>
              </a:ext>
            </a:extLst>
          </p:cNvPr>
          <p:cNvCxnSpPr/>
          <p:nvPr/>
        </p:nvCxnSpPr>
        <p:spPr>
          <a:xfrm flipH="1">
            <a:off x="5566612" y="5049785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6064A25-F9A5-4177-AA25-B4A212F27A56}"/>
              </a:ext>
            </a:extLst>
          </p:cNvPr>
          <p:cNvCxnSpPr/>
          <p:nvPr/>
        </p:nvCxnSpPr>
        <p:spPr>
          <a:xfrm flipH="1">
            <a:off x="11325032" y="2881210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39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4C081AA1-C208-44C4-96C6-67FC8C8CD369}"/>
              </a:ext>
            </a:extLst>
          </p:cNvPr>
          <p:cNvSpPr txBox="1"/>
          <p:nvPr/>
        </p:nvSpPr>
        <p:spPr>
          <a:xfrm>
            <a:off x="1790447" y="1632964"/>
            <a:ext cx="498763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báo giờ ra chơi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đàn chim áo trắng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bước khỏi ghế ngồi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ra ngoài sân nắng.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những bạn gái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vui cười thoải mái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F853340B-E1DE-4BBE-9819-7FF3519C48FD}"/>
              </a:ext>
            </a:extLst>
          </p:cNvPr>
          <p:cNvSpPr txBox="1"/>
          <p:nvPr/>
        </p:nvSpPr>
        <p:spPr>
          <a:xfrm>
            <a:off x="6540287" y="1632964"/>
            <a:ext cx="50904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 ra chơi vừa chấm dứt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Đàn chim non vội vàng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Xếp hàng mau vào lớp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 học mới sang trang.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779F3D-E972-493C-9253-B117D99C7B92}"/>
              </a:ext>
            </a:extLst>
          </p:cNvPr>
          <p:cNvSpPr/>
          <p:nvPr/>
        </p:nvSpPr>
        <p:spPr>
          <a:xfrm>
            <a:off x="7974268" y="5747974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Lâm Thắng)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E90A9B-D302-437D-89BC-4519B5D27C1F}"/>
              </a:ext>
            </a:extLst>
          </p:cNvPr>
          <p:cNvSpPr/>
          <p:nvPr/>
        </p:nvSpPr>
        <p:spPr>
          <a:xfrm>
            <a:off x="4856718" y="801529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1B9DD2-2C4A-4467-8CFB-ECA28FABF4CB}"/>
              </a:ext>
            </a:extLst>
          </p:cNvPr>
          <p:cNvSpPr txBox="1"/>
          <p:nvPr/>
        </p:nvSpPr>
        <p:spPr>
          <a:xfrm>
            <a:off x="1790447" y="5764101"/>
            <a:ext cx="4338059" cy="584739"/>
          </a:xfrm>
          <a:prstGeom prst="rect">
            <a:avLst/>
          </a:prstGeom>
          <a:solidFill>
            <a:srgbClr val="5983B5">
              <a:lumMod val="40000"/>
              <a:lumOff val="60000"/>
            </a:srgbClr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983B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-Rounded" pitchFamily="34" charset="0"/>
              </a:rPr>
              <a:t>Đọc nối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983B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-Rounded" pitchFamily="34" charset="0"/>
              </a:rPr>
              <a:t>tiếp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983B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983B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-Rounded" pitchFamily="34" charset="0"/>
              </a:rPr>
              <a:t>đoạn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983B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Arial-Rounded" pitchFamily="34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:a16="http://schemas.microsoft.com/office/drawing/2014/main" id="{4B8213D7-7EB3-4145-8DB3-68C6E9541CB1}"/>
              </a:ext>
            </a:extLst>
          </p:cNvPr>
          <p:cNvSpPr/>
          <p:nvPr/>
        </p:nvSpPr>
        <p:spPr>
          <a:xfrm>
            <a:off x="1328277" y="1632964"/>
            <a:ext cx="462170" cy="467536"/>
          </a:xfrm>
          <a:prstGeom prst="flowChartConnector">
            <a:avLst/>
          </a:prstGeom>
          <a:solidFill>
            <a:srgbClr val="5983B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1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755BC6EE-FEF1-43F5-9D85-96D499201DD6}"/>
              </a:ext>
            </a:extLst>
          </p:cNvPr>
          <p:cNvSpPr/>
          <p:nvPr/>
        </p:nvSpPr>
        <p:spPr>
          <a:xfrm>
            <a:off x="1328277" y="3833566"/>
            <a:ext cx="462170" cy="467536"/>
          </a:xfrm>
          <a:prstGeom prst="flowChartConnector">
            <a:avLst/>
          </a:prstGeom>
          <a:solidFill>
            <a:srgbClr val="5983B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Times New Roman" panose="02020603050405020304" pitchFamily="18" charset="0"/>
              </a:rPr>
              <a:t>2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id="{401E4F77-2613-496B-9548-BC84BAE4EE92}"/>
              </a:ext>
            </a:extLst>
          </p:cNvPr>
          <p:cNvSpPr/>
          <p:nvPr/>
        </p:nvSpPr>
        <p:spPr>
          <a:xfrm>
            <a:off x="6078117" y="1646020"/>
            <a:ext cx="462170" cy="467536"/>
          </a:xfrm>
          <a:prstGeom prst="flowChartConnector">
            <a:avLst/>
          </a:prstGeom>
          <a:solidFill>
            <a:srgbClr val="5983B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Times New Roman" panose="02020603050405020304" pitchFamily="18" charset="0"/>
              </a:rPr>
              <a:t>3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8">
            <a:extLst>
              <a:ext uri="{FF2B5EF4-FFF2-40B4-BE49-F238E27FC236}">
                <a16:creationId xmlns:a16="http://schemas.microsoft.com/office/drawing/2014/main" id="{85907D6C-E828-4A6F-A163-275C5E1496EA}"/>
              </a:ext>
            </a:extLst>
          </p:cNvPr>
          <p:cNvSpPr/>
          <p:nvPr/>
        </p:nvSpPr>
        <p:spPr>
          <a:xfrm>
            <a:off x="6127719" y="3833566"/>
            <a:ext cx="462170" cy="467536"/>
          </a:xfrm>
          <a:prstGeom prst="flowChartConnector">
            <a:avLst/>
          </a:prstGeom>
          <a:solidFill>
            <a:srgbClr val="5983B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Times New Roman" panose="02020603050405020304" pitchFamily="18" charset="0"/>
              </a:rPr>
              <a:t>4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65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24788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096000" y="2495723"/>
            <a:ext cx="5122128" cy="3860471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74" y="1907586"/>
            <a:ext cx="2061034" cy="2061034"/>
          </a:xfrm>
          <a:prstGeom prst="rect">
            <a:avLst/>
          </a:prstGeom>
        </p:spPr>
      </p:pic>
      <p:grpSp>
        <p:nvGrpSpPr>
          <p:cNvPr id="10" name="组合 1">
            <a:extLst>
              <a:ext uri="{FF2B5EF4-FFF2-40B4-BE49-F238E27FC236}">
                <a16:creationId xmlns:a16="http://schemas.microsoft.com/office/drawing/2014/main" id="{37AC163F-726D-4640-BCB9-B0D5C6C0EAED}"/>
              </a:ext>
            </a:extLst>
          </p:cNvPr>
          <p:cNvGrpSpPr/>
          <p:nvPr/>
        </p:nvGrpSpPr>
        <p:grpSpPr>
          <a:xfrm>
            <a:off x="1082919" y="2495723"/>
            <a:ext cx="4828674" cy="3860471"/>
            <a:chOff x="4186989" y="457201"/>
            <a:chExt cx="6737685" cy="5751094"/>
          </a:xfrm>
          <a:solidFill>
            <a:srgbClr val="FFE5FF"/>
          </a:solidFill>
        </p:grpSpPr>
        <p:sp>
          <p:nvSpPr>
            <p:cNvPr id="15" name="圆角矩形 10">
              <a:extLst>
                <a:ext uri="{FF2B5EF4-FFF2-40B4-BE49-F238E27FC236}">
                  <a16:creationId xmlns:a16="http://schemas.microsoft.com/office/drawing/2014/main" id="{BBB74580-BBC6-416E-AA51-3C0CA059F881}"/>
                </a:ext>
              </a:extLst>
            </p:cNvPr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grpFill/>
            <a:ln>
              <a:solidFill>
                <a:srgbClr val="FF99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6" name="矩形: 圆角 12">
              <a:extLst>
                <a:ext uri="{FF2B5EF4-FFF2-40B4-BE49-F238E27FC236}">
                  <a16:creationId xmlns:a16="http://schemas.microsoft.com/office/drawing/2014/main" id="{E64D2A0C-34F8-4799-B6B1-02705CFCD9B9}"/>
                </a:ext>
              </a:extLst>
            </p:cNvPr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grpFill/>
            <a:ln w="28575">
              <a:solidFill>
                <a:srgbClr val="FF99C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9" name="图片 22">
            <a:extLst>
              <a:ext uri="{FF2B5EF4-FFF2-40B4-BE49-F238E27FC236}">
                <a16:creationId xmlns:a16="http://schemas.microsoft.com/office/drawing/2014/main" id="{3A1A751D-7D16-4BD3-8629-962A6963F11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8" y="4645114"/>
            <a:ext cx="2287182" cy="222356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id="{B0F03CAD-AC1E-44E2-838B-743991A656A8}"/>
              </a:ext>
            </a:extLst>
          </p:cNvPr>
          <p:cNvSpPr txBox="1"/>
          <p:nvPr/>
        </p:nvSpPr>
        <p:spPr>
          <a:xfrm>
            <a:off x="1428209" y="3337719"/>
            <a:ext cx="4131449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1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zh-CN" alt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lang="zh-CN" alt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457154" fontAlgn="auto">
              <a:spcBef>
                <a:spcPts val="0"/>
              </a:spcBef>
              <a:spcAft>
                <a:spcPts val="0"/>
              </a:spcAft>
              <a:buSzPts val="2800"/>
              <a:defRPr/>
            </a:pPr>
            <a:r>
              <a:rPr lang="en-US" altLang="zh-C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zh-CN" alt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457154" fontAlgn="auto">
              <a:spcBef>
                <a:spcPts val="0"/>
              </a:spcBef>
              <a:spcAft>
                <a:spcPts val="0"/>
              </a:spcAft>
              <a:buSzPts val="2800"/>
              <a:defRPr/>
            </a:pPr>
            <a:r>
              <a:rPr lang="en-US" altLang="zh-C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457154" fontAlgn="auto">
              <a:spcBef>
                <a:spcPts val="0"/>
              </a:spcBef>
              <a:spcAft>
                <a:spcPts val="0"/>
              </a:spcAft>
              <a:buSzPts val="2800"/>
              <a:defRPr/>
            </a:pPr>
            <a:r>
              <a:rPr lang="en-US" altLang="zh-C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zh-CN" alt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D2DD36F-A1D4-4526-ADC7-AF1ABCC26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0521" y="3234115"/>
            <a:ext cx="4637204" cy="2332958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8C9A6C9F-18D3-4FF0-BA41-29776EC58C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356676" y="610785"/>
            <a:ext cx="5948554" cy="1570851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BE7B2A1C-CA4A-44BB-9812-84B184F7FC9E}"/>
              </a:ext>
            </a:extLst>
          </p:cNvPr>
          <p:cNvSpPr txBox="1"/>
          <p:nvPr/>
        </p:nvSpPr>
        <p:spPr>
          <a:xfrm>
            <a:off x="3568226" y="908541"/>
            <a:ext cx="5058720" cy="652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 fontAlgn="auto">
              <a:lnSpc>
                <a:spcPts val="5759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40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4C081AA1-C208-44C4-96C6-67FC8C8CD369}"/>
              </a:ext>
            </a:extLst>
          </p:cNvPr>
          <p:cNvSpPr txBox="1"/>
          <p:nvPr/>
        </p:nvSpPr>
        <p:spPr>
          <a:xfrm>
            <a:off x="1790447" y="1632964"/>
            <a:ext cx="498763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báo giờ ra chơi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đàn chim áo trắng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bước khỏi ghế ngồi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ra ngoài sân nắng.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những bạn gái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vui cười thoải mái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F853340B-E1DE-4BBE-9819-7FF3519C48FD}"/>
              </a:ext>
            </a:extLst>
          </p:cNvPr>
          <p:cNvSpPr txBox="1"/>
          <p:nvPr/>
        </p:nvSpPr>
        <p:spPr>
          <a:xfrm>
            <a:off x="6540287" y="1632964"/>
            <a:ext cx="50904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 ra chơi vừa chấm dứt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Đàn chim non vội vàng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Xếp hàng mau vào lớp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 học mới sang trang.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779F3D-E972-493C-9253-B117D99C7B92}"/>
              </a:ext>
            </a:extLst>
          </p:cNvPr>
          <p:cNvSpPr/>
          <p:nvPr/>
        </p:nvSpPr>
        <p:spPr>
          <a:xfrm>
            <a:off x="7974268" y="5747974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Lâm Thắng)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E90A9B-D302-437D-89BC-4519B5D27C1F}"/>
              </a:ext>
            </a:extLst>
          </p:cNvPr>
          <p:cNvSpPr/>
          <p:nvPr/>
        </p:nvSpPr>
        <p:spPr>
          <a:xfrm>
            <a:off x="4856718" y="801529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1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411065" y="483719"/>
            <a:ext cx="9121391" cy="6045591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36498" y="582058"/>
            <a:ext cx="4149707" cy="391916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81115" y="1599919"/>
            <a:ext cx="2894396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811783">
              <a:defRPr/>
            </a:pPr>
            <a:r>
              <a:rPr lang="en-US" altLang="en-US" sz="44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Luyện</a:t>
            </a:r>
            <a:r>
              <a:rPr lang="en-US" altLang="en-US" sz="44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44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đọc</a:t>
            </a:r>
            <a:r>
              <a:rPr lang="en-US" altLang="en-US" sz="44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44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toàn</a:t>
            </a:r>
            <a:r>
              <a:rPr lang="en-US" altLang="en-US" sz="44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44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bài</a:t>
            </a:r>
            <a:endParaRPr lang="en-US" altLang="en-US" sz="44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53163">
            <a:off x="10698670" y="4919681"/>
            <a:ext cx="1191434" cy="15836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762934">
            <a:off x="246119" y="5623417"/>
            <a:ext cx="1565616" cy="5123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20983">
            <a:off x="1159056" y="3608499"/>
            <a:ext cx="1196378" cy="205861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06690D5-C012-40B9-BF9F-D13CEF7D972F}"/>
              </a:ext>
            </a:extLst>
          </p:cNvPr>
          <p:cNvSpPr txBox="1"/>
          <p:nvPr/>
        </p:nvSpPr>
        <p:spPr>
          <a:xfrm>
            <a:off x="5044562" y="2348891"/>
            <a:ext cx="2252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endParaRPr lang="en-US" sz="12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A4DCE31-B8EA-496D-BDA7-0CAE16AFDD25}"/>
              </a:ext>
            </a:extLst>
          </p:cNvPr>
          <p:cNvGrpSpPr/>
          <p:nvPr/>
        </p:nvGrpSpPr>
        <p:grpSpPr>
          <a:xfrm>
            <a:off x="4358524" y="1466022"/>
            <a:ext cx="6364981" cy="3504889"/>
            <a:chOff x="4157489" y="498269"/>
            <a:chExt cx="6847407" cy="470981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1CB2B9A-7065-414B-9D85-DA060BE3A5A1}"/>
                </a:ext>
              </a:extLst>
            </p:cNvPr>
            <p:cNvGrpSpPr/>
            <p:nvPr/>
          </p:nvGrpSpPr>
          <p:grpSpPr>
            <a:xfrm>
              <a:off x="4157489" y="498269"/>
              <a:ext cx="6847407" cy="4709813"/>
              <a:chOff x="4125650" y="476858"/>
              <a:chExt cx="6847407" cy="4709813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31A1A45-E9E3-491C-8A64-79D103F00327}"/>
                  </a:ext>
                </a:extLst>
              </p:cNvPr>
              <p:cNvGrpSpPr/>
              <p:nvPr/>
            </p:nvGrpSpPr>
            <p:grpSpPr>
              <a:xfrm>
                <a:off x="4125650" y="476858"/>
                <a:ext cx="6790480" cy="3670722"/>
                <a:chOff x="7603398" y="2452420"/>
                <a:chExt cx="4231680" cy="2615683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73E1EF61-03CD-4668-BE2B-429FBCF174B3}"/>
                    </a:ext>
                  </a:extLst>
                </p:cNvPr>
                <p:cNvGrpSpPr/>
                <p:nvPr/>
              </p:nvGrpSpPr>
              <p:grpSpPr>
                <a:xfrm>
                  <a:off x="7603398" y="2452420"/>
                  <a:ext cx="4231680" cy="1914710"/>
                  <a:chOff x="8047281" y="19819"/>
                  <a:chExt cx="4231680" cy="1914710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9C738866-2969-43B5-9B5A-87D59F822271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1" y="615259"/>
                    <a:ext cx="4231680" cy="1319270"/>
                    <a:chOff x="8047281" y="615259"/>
                    <a:chExt cx="4231680" cy="1319270"/>
                  </a:xfrm>
                </p:grpSpPr>
                <p:grpSp>
                  <p:nvGrpSpPr>
                    <p:cNvPr id="38" name="Group 37">
                      <a:extLst>
                        <a:ext uri="{FF2B5EF4-FFF2-40B4-BE49-F238E27FC236}">
                          <a16:creationId xmlns:a16="http://schemas.microsoft.com/office/drawing/2014/main" id="{38DF4132-E752-42EE-B83A-DC9A52502F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0" y="1374500"/>
                      <a:ext cx="2447192" cy="560029"/>
                      <a:chOff x="7556741" y="369679"/>
                      <a:chExt cx="1971550" cy="431129"/>
                    </a:xfrm>
                  </p:grpSpPr>
                  <p:sp>
                    <p:nvSpPr>
                      <p:cNvPr id="49" name="Rectangle: Rounded Corners 48">
                        <a:extLst>
                          <a:ext uri="{FF2B5EF4-FFF2-40B4-BE49-F238E27FC236}">
                            <a16:creationId xmlns:a16="http://schemas.microsoft.com/office/drawing/2014/main" id="{DE414F90-5BFE-4951-B742-C3C58EE8C8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795201" cy="429731"/>
                      </a:xfrm>
                      <a:prstGeom prst="roundRect">
                        <a:avLst/>
                      </a:prstGeom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609615">
                          <a:defRPr/>
                        </a:pPr>
                        <a:r>
                          <a:rPr lang="vi-VN" sz="2133" b="1" kern="0" dirty="0">
                            <a:solidFill>
                              <a:prstClr val="black"/>
                            </a:solidFill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lang="en-US" sz="2133" b="1" kern="0" dirty="0">
                          <a:solidFill>
                            <a:prstClr val="black"/>
                          </a:solidFill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50" name="Oval 49">
                        <a:extLst>
                          <a:ext uri="{FF2B5EF4-FFF2-40B4-BE49-F238E27FC236}">
                            <a16:creationId xmlns:a16="http://schemas.microsoft.com/office/drawing/2014/main" id="{27A54EF4-38E3-422C-8235-A2C18E0983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609615">
                          <a:defRPr/>
                        </a:pPr>
                        <a:r>
                          <a:rPr lang="vi-VN" sz="2133" kern="0" dirty="0">
                            <a:solidFill>
                              <a:prstClr val="black"/>
                            </a:solidFill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lang="en-US" sz="2133" kern="0" dirty="0">
                          <a:solidFill>
                            <a:prstClr val="black"/>
                          </a:solidFill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39" name="Group 38">
                      <a:extLst>
                        <a:ext uri="{FF2B5EF4-FFF2-40B4-BE49-F238E27FC236}">
                          <a16:creationId xmlns:a16="http://schemas.microsoft.com/office/drawing/2014/main" id="{694725B2-0D8D-46C4-A492-2727B18994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1" y="615259"/>
                      <a:ext cx="4205441" cy="573469"/>
                      <a:chOff x="8047281" y="615259"/>
                      <a:chExt cx="4205441" cy="573469"/>
                    </a:xfrm>
                  </p:grpSpPr>
                  <p:grpSp>
                    <p:nvGrpSpPr>
                      <p:cNvPr id="43" name="Group 42">
                        <a:extLst>
                          <a:ext uri="{FF2B5EF4-FFF2-40B4-BE49-F238E27FC236}">
                            <a16:creationId xmlns:a16="http://schemas.microsoft.com/office/drawing/2014/main" id="{CE7ED561-89C6-416C-B03B-CEDEDC9E76A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1" y="615259"/>
                        <a:ext cx="2455261" cy="573469"/>
                        <a:chOff x="7543830" y="291306"/>
                        <a:chExt cx="1978052" cy="441476"/>
                      </a:xfrm>
                    </p:grpSpPr>
                    <p:sp>
                      <p:nvSpPr>
                        <p:cNvPr id="47" name="Rectangle: Rounded Corners 46">
                          <a:extLst>
                            <a:ext uri="{FF2B5EF4-FFF2-40B4-BE49-F238E27FC236}">
                              <a16:creationId xmlns:a16="http://schemas.microsoft.com/office/drawing/2014/main" id="{E49184C1-D8AB-4B3E-AF8F-5BE2325928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795203" cy="429731"/>
                        </a:xfrm>
                        <a:prstGeom prst="roundRect">
                          <a:avLst/>
                        </a:prstGeom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 defTabSz="609615">
                            <a:defRPr/>
                          </a:pPr>
                          <a:r>
                            <a:rPr lang="vi-VN" sz="2133" b="1" kern="0" dirty="0">
                              <a:solidFill>
                                <a:prstClr val="black"/>
                              </a:solidFill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lang="en-US" sz="2133" b="1" kern="0" dirty="0">
                            <a:solidFill>
                              <a:prstClr val="black"/>
                            </a:solidFill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48" name="Oval 47">
                          <a:extLst>
                            <a:ext uri="{FF2B5EF4-FFF2-40B4-BE49-F238E27FC236}">
                              <a16:creationId xmlns:a16="http://schemas.microsoft.com/office/drawing/2014/main" id="{8447E39F-F77B-45A9-82CB-68FF77B8305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rgbClr val="ED7D31">
                            <a:lumMod val="40000"/>
                            <a:lumOff val="6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 defTabSz="609615">
                            <a:defRPr/>
                          </a:pPr>
                          <a:r>
                            <a:rPr lang="vi-VN" sz="2133" b="1" kern="0" dirty="0">
                              <a:solidFill>
                                <a:prstClr val="black"/>
                              </a:solidFill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lang="en-US" sz="2133" b="1" kern="0" dirty="0">
                            <a:solidFill>
                              <a:prstClr val="black"/>
                            </a:solidFill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44" name="Picture 43">
                        <a:extLst>
                          <a:ext uri="{FF2B5EF4-FFF2-40B4-BE49-F238E27FC236}">
                            <a16:creationId xmlns:a16="http://schemas.microsoft.com/office/drawing/2014/main" id="{A7884F74-B914-4E62-862B-3C11E6D0DEB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596650" y="647157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5" name="Picture 44">
                        <a:extLst>
                          <a:ext uri="{FF2B5EF4-FFF2-40B4-BE49-F238E27FC236}">
                            <a16:creationId xmlns:a16="http://schemas.microsoft.com/office/drawing/2014/main" id="{391C61D0-550B-48C7-A246-719BF03DDFA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173495" y="647156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6" name="Picture 45">
                        <a:extLst>
                          <a:ext uri="{FF2B5EF4-FFF2-40B4-BE49-F238E27FC236}">
                            <a16:creationId xmlns:a16="http://schemas.microsoft.com/office/drawing/2014/main" id="{0B003260-0532-440C-9431-53250B12945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750340" y="654785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40" name="Picture 39">
                      <a:extLst>
                        <a:ext uri="{FF2B5EF4-FFF2-40B4-BE49-F238E27FC236}">
                          <a16:creationId xmlns:a16="http://schemas.microsoft.com/office/drawing/2014/main" id="{B9DB1C9A-7653-45B2-B855-543B977D0B5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2">
                      <a:extLst>
                        <a:ext uri="{BEBA8EAE-BF5A-486C-A8C5-ECC9F3942E4B}">
                          <a14:imgProps xmlns:a14="http://schemas.microsoft.com/office/drawing/2010/main">
                            <a14:imgLayer r:embed="rId1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622889" y="1297175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1" name="Picture 40">
                      <a:extLst>
                        <a:ext uri="{FF2B5EF4-FFF2-40B4-BE49-F238E27FC236}">
                          <a16:creationId xmlns:a16="http://schemas.microsoft.com/office/drawing/2014/main" id="{22BFFC19-90CD-4872-B284-384EF625532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2">
                      <a:extLst>
                        <a:ext uri="{BEBA8EAE-BF5A-486C-A8C5-ECC9F3942E4B}">
                          <a14:imgProps xmlns:a14="http://schemas.microsoft.com/office/drawing/2010/main">
                            <a14:imgLayer r:embed="rId1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199734" y="1297175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2" name="Picture 41">
                      <a:extLst>
                        <a:ext uri="{FF2B5EF4-FFF2-40B4-BE49-F238E27FC236}">
                          <a16:creationId xmlns:a16="http://schemas.microsoft.com/office/drawing/2014/main" id="{962A5D30-04C3-4449-BC05-C5C2DAA3196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2">
                      <a:extLst>
                        <a:ext uri="{BEBA8EAE-BF5A-486C-A8C5-ECC9F3942E4B}">
                          <a14:imgProps xmlns:a14="http://schemas.microsoft.com/office/drawing/2010/main">
                            <a14:imgLayer r:embed="rId1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776579" y="1304804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714FEBCC-6002-4D45-927F-A3ABCD38C79A}"/>
                      </a:ext>
                    </a:extLst>
                  </p:cNvPr>
                  <p:cNvSpPr txBox="1"/>
                  <p:nvPr/>
                </p:nvSpPr>
                <p:spPr>
                  <a:xfrm>
                    <a:off x="9211226" y="19819"/>
                    <a:ext cx="1974386" cy="5205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 defTabSz="609615">
                      <a:defRPr/>
                    </a:pPr>
                    <a:r>
                      <a:rPr lang="vi-VN" sz="2933" b="1" kern="0" dirty="0">
                        <a:solidFill>
                          <a:srgbClr val="ED7D31">
                            <a:lumMod val="50000"/>
                          </a:srgbClr>
                        </a:solidFill>
                        <a:latin typeface="Arial-Rounded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lang="en-US" sz="2933" b="1" kern="0" dirty="0">
                      <a:solidFill>
                        <a:srgbClr val="ED7D31">
                          <a:lumMod val="50000"/>
                        </a:srgbClr>
                      </a:solidFill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9534BA0B-6982-4600-B3E4-3B000DEBF75F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2147870" cy="558212"/>
                </a:xfrm>
                <a:prstGeom prst="round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609615">
                    <a:defRPr/>
                  </a:pPr>
                  <a:r>
                    <a:rPr lang="vi-VN" sz="2133" b="1" kern="0" dirty="0">
                      <a:solidFill>
                        <a:prstClr val="black"/>
                      </a:solidFill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lang="en-US" sz="2133" b="1" kern="0" dirty="0">
                    <a:solidFill>
                      <a:prstClr val="black"/>
                    </a:solidFill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0CC6ADC3-F5CF-46AD-BEAE-52000D42BB7C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609615">
                    <a:defRPr/>
                  </a:pPr>
                  <a:r>
                    <a:rPr lang="vi-VN" sz="2133" b="1" kern="0" dirty="0">
                      <a:solidFill>
                        <a:prstClr val="black"/>
                      </a:solidFill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lang="en-US" sz="2133" b="1" kern="0" dirty="0">
                    <a:solidFill>
                      <a:prstClr val="black"/>
                    </a:solidFill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C75D47FA-7CE3-41E8-8461-11BE5D583F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179006" y="4519115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33786920-31ED-431B-A4F0-1820AD58C5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55851" y="4519115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A41C74E8-4B5E-49AF-AB3E-D0AAF173F0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32696" y="4526742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A3483A5C-93E6-45FB-9926-6A4E39D8C2BF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706258" cy="783367"/>
              </a:xfrm>
              <a:prstGeom prst="round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09615">
                  <a:defRPr/>
                </a:pPr>
                <a:r>
                  <a:rPr lang="vi-VN" sz="2133" b="1" kern="0" dirty="0">
                    <a:solidFill>
                      <a:prstClr val="black"/>
                    </a:solidFill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algn="ctr" defTabSz="609615">
                  <a:defRPr/>
                </a:pPr>
                <a:r>
                  <a:rPr lang="vi-VN" sz="2133" b="1" kern="0" dirty="0">
                    <a:solidFill>
                      <a:prstClr val="black"/>
                    </a:solidFill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lang="en-US" sz="2133" b="1" kern="0" dirty="0">
                  <a:solidFill>
                    <a:prstClr val="black"/>
                  </a:solidFill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784C3A9-751A-401A-8BAC-DE8F64A0AE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315597" y="4354476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578BEA28-C56B-4BD6-92B4-16F2D88A30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241246" y="435447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18B55C3-D099-4C76-BBE7-CD337FD6D0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10166896" y="4365182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094A29E-AC0A-46E5-B1D0-052284E5CEA2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09615">
                <a:defRPr/>
              </a:pPr>
              <a:r>
                <a:rPr lang="vi-VN" sz="2133" b="1" kern="0" dirty="0">
                  <a:solidFill>
                    <a:prstClr val="black"/>
                  </a:solidFill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n-US" sz="2133" b="1" kern="0" dirty="0">
                <a:solidFill>
                  <a:prstClr val="black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</TotalTime>
  <Words>821</Words>
  <Application>Microsoft Office PowerPoint</Application>
  <PresentationFormat>Widescreen</PresentationFormat>
  <Paragraphs>183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Arial</vt:lpstr>
      <vt:lpstr>Arial Rounded MT Bold</vt:lpstr>
      <vt:lpstr>Arial-Rounded</vt:lpstr>
      <vt:lpstr>Calibri</vt:lpstr>
      <vt:lpstr>Calibri Light</vt:lpstr>
      <vt:lpstr>Cambria</vt:lpstr>
      <vt:lpstr>can_NongAor</vt:lpstr>
      <vt:lpstr>等线</vt:lpstr>
      <vt:lpstr>FC Onigiri Outline</vt:lpstr>
      <vt:lpstr>milk tea Med</vt:lpstr>
      <vt:lpstr>黑体</vt:lpstr>
      <vt:lpstr>Times New Roman</vt:lpstr>
      <vt:lpstr>Office Theme</vt:lpstr>
      <vt:lpstr>2_Office 主题</vt:lpstr>
      <vt:lpstr>https://www.freeppt7.com</vt:lpstr>
      <vt:lpstr>Office 主题</vt:lpstr>
      <vt:lpstr>1_Office 主题</vt:lpstr>
      <vt:lpstr>11_Office Theme</vt:lpstr>
      <vt:lpstr>ชุดรูปแบบของ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94</cp:revision>
  <dcterms:created xsi:type="dcterms:W3CDTF">2021-07-20T01:55:21Z</dcterms:created>
  <dcterms:modified xsi:type="dcterms:W3CDTF">2025-03-05T07:29:21Z</dcterms:modified>
</cp:coreProperties>
</file>