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  <p:sldMasterId id="2147483701" r:id="rId2"/>
    <p:sldMasterId id="2147483757" r:id="rId3"/>
  </p:sldMasterIdLst>
  <p:notesMasterIdLst>
    <p:notesMasterId r:id="rId25"/>
  </p:notesMasterIdLst>
  <p:handoutMasterIdLst>
    <p:handoutMasterId r:id="rId26"/>
  </p:handoutMasterIdLst>
  <p:sldIdLst>
    <p:sldId id="2007577133" r:id="rId4"/>
    <p:sldId id="257" r:id="rId5"/>
    <p:sldId id="258" r:id="rId6"/>
    <p:sldId id="259" r:id="rId7"/>
    <p:sldId id="260" r:id="rId8"/>
    <p:sldId id="261" r:id="rId9"/>
    <p:sldId id="263" r:id="rId10"/>
    <p:sldId id="3408" r:id="rId11"/>
    <p:sldId id="646" r:id="rId12"/>
    <p:sldId id="649" r:id="rId13"/>
    <p:sldId id="3405" r:id="rId14"/>
    <p:sldId id="2007577128" r:id="rId15"/>
    <p:sldId id="3403" r:id="rId16"/>
    <p:sldId id="2007577127" r:id="rId17"/>
    <p:sldId id="3406" r:id="rId18"/>
    <p:sldId id="2007577126" r:id="rId19"/>
    <p:sldId id="528" r:id="rId20"/>
    <p:sldId id="525" r:id="rId21"/>
    <p:sldId id="2007577129" r:id="rId22"/>
    <p:sldId id="2007577130" r:id="rId23"/>
    <p:sldId id="297" r:id="rId24"/>
  </p:sldIdLst>
  <p:sldSz cx="12195175" cy="6859588"/>
  <p:notesSz cx="6858000" cy="9144000"/>
  <p:embeddedFontLst>
    <p:embeddedFont>
      <p:font typeface="Arial Rounded MT Bold" panose="020F0704030504030204" pitchFamily="34" charset="0"/>
      <p:regular r:id="rId27"/>
    </p:embeddedFont>
    <p:embeddedFont>
      <p:font typeface="HP001 4 hàng" panose="020B0604020202020204" charset="0"/>
      <p:regular r:id="rId28"/>
      <p:bold r:id="rId29"/>
    </p:embeddedFont>
    <p:embeddedFont>
      <p:font typeface="宋体" panose="02010600030101010101" pitchFamily="2" charset="-122"/>
      <p:regular r:id="rId30"/>
    </p:embeddedFont>
    <p:embeddedFont>
      <p:font typeface="Rockwell" panose="02060603020205020403" pitchFamily="18" charset="0"/>
      <p:regular r:id="rId31"/>
      <p:bold r:id="rId32"/>
      <p:italic r:id="rId33"/>
      <p:boldItalic r:id="rId34"/>
    </p:embeddedFont>
    <p:embeddedFont>
      <p:font typeface="华文新魏" panose="020B0604020202020204" charset="-122"/>
      <p:regular r:id="rId35"/>
    </p:embeddedFont>
    <p:embeddedFont>
      <p:font typeface="Arial-Rounded" panose="020B0500000000000000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等线" panose="020B0604020202020204" charset="-122"/>
      <p:regular r:id="rId41"/>
    </p:embeddedFont>
  </p:embeddedFontLst>
  <p:custDataLst>
    <p:tags r:id="rId42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1pPr>
    <a:lvl2pPr marL="54435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2pPr>
    <a:lvl3pPr marL="108871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3pPr>
    <a:lvl4pPr marL="163307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4pPr>
    <a:lvl5pPr marL="217742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5pPr>
    <a:lvl6pPr marL="2721785" algn="l" defTabSz="1088714" rtl="0" eaLnBrk="1" latinLnBrk="0" hangingPunct="1"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6pPr>
    <a:lvl7pPr marL="3266142" algn="l" defTabSz="1088714" rtl="0" eaLnBrk="1" latinLnBrk="0" hangingPunct="1"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7pPr>
    <a:lvl8pPr marL="3810498" algn="l" defTabSz="1088714" rtl="0" eaLnBrk="1" latinLnBrk="0" hangingPunct="1"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8pPr>
    <a:lvl9pPr marL="4354855" algn="l" defTabSz="1088714" rtl="0" eaLnBrk="1" latinLnBrk="0" hangingPunct="1"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orient="horz" pos="336">
          <p15:clr>
            <a:srgbClr val="A4A3A4"/>
          </p15:clr>
        </p15:guide>
        <p15:guide id="3" orient="horz" pos="3984">
          <p15:clr>
            <a:srgbClr val="A4A3A4"/>
          </p15:clr>
        </p15:guide>
        <p15:guide id="4" pos="3841">
          <p15:clr>
            <a:srgbClr val="A4A3A4"/>
          </p15:clr>
        </p15:guide>
        <p15:guide id="5" pos="433">
          <p15:clr>
            <a:srgbClr val="A4A3A4"/>
          </p15:clr>
        </p15:guide>
        <p15:guide id="6" pos="724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0CB96"/>
    <a:srgbClr val="56575B"/>
    <a:srgbClr val="FF5B4F"/>
    <a:srgbClr val="EBC850"/>
    <a:srgbClr val="1E5DAD"/>
    <a:srgbClr val="34B16D"/>
    <a:srgbClr val="472E05"/>
    <a:srgbClr val="629479"/>
    <a:srgbClr val="6EBA94"/>
    <a:srgbClr val="BCED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11" autoAdjust="0"/>
    <p:restoredTop sz="94660"/>
  </p:normalViewPr>
  <p:slideViewPr>
    <p:cSldViewPr>
      <p:cViewPr varScale="1">
        <p:scale>
          <a:sx n="64" d="100"/>
          <a:sy n="64" d="100"/>
        </p:scale>
        <p:origin x="508" y="56"/>
      </p:cViewPr>
      <p:guideLst>
        <p:guide orient="horz" pos="2161"/>
        <p:guide orient="horz" pos="336"/>
        <p:guide orient="horz" pos="3984"/>
        <p:guide pos="3841"/>
        <p:guide pos="433"/>
        <p:guide pos="724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-2676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9" Type="http://schemas.openxmlformats.org/officeDocument/2006/relationships/font" Target="fonts/font13.fntdata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42" Type="http://schemas.openxmlformats.org/officeDocument/2006/relationships/tags" Target="tags/tag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font" Target="fonts/font1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2CDC73-8708-426A-9395-368B0C079DE7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DA60D2-EF25-430C-9133-BE0D25A890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3133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 altLang="zh-CN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US" altLang="zh-CN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 altLang="zh-CN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F9743CD7-97CD-4F57-B351-69A253B17F8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981282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544357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1088714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633071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2177427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721785" algn="l" defTabSz="10887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6142" algn="l" defTabSz="10887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10498" algn="l" defTabSz="10887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855" algn="l" defTabSz="10887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fld id="{7301E10E-E3FB-45BE-8F4A-0D60411CF12B}" type="slidenum">
              <a:rPr lang="vi-VN" altLang="en-US" sz="1200" smtClean="0">
                <a:solidFill>
                  <a:prstClr val="black"/>
                </a:solidFill>
                <a:latin typeface="Arial" panose="020B0604020202020204" pitchFamily="34" charset="0"/>
              </a:rPr>
              <a:pPr algn="r" defTabSz="457200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vi-VN" altLang="en-US" sz="120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41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fld id="{DD51BE8F-D12A-4BFF-8928-6A62002867D5}" type="slidenum">
              <a:rPr lang="en-US" altLang="en-US" sz="1200" smtClean="0">
                <a:solidFill>
                  <a:prstClr val="black"/>
                </a:solidFill>
                <a:latin typeface="Arial" panose="020B0604020202020204" pitchFamily="34" charset="0"/>
              </a:rPr>
              <a:pPr algn="r" defTabSz="457200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 sz="120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4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640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743CD7-97CD-4F57-B351-69A253B17F8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929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74635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10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91347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23953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15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41899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743CD7-97CD-4F57-B351-69A253B17F8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057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474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85875" y="1185876"/>
            <a:ext cx="6858000" cy="448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3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A274E-B122-4DCB-ACB9-9C2AF45C2A3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1249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60" y="273114"/>
            <a:ext cx="4012129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975" y="273114"/>
            <a:ext cx="6817442" cy="5854468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760" y="1435433"/>
            <a:ext cx="4012129" cy="4692150"/>
          </a:xfrm>
        </p:spPr>
        <p:txBody>
          <a:bodyPr/>
          <a:lstStyle>
            <a:lvl1pPr marL="0" indent="0">
              <a:buNone/>
              <a:defRPr sz="1600"/>
            </a:lvl1pPr>
            <a:lvl2pPr marL="544357" indent="0">
              <a:buNone/>
              <a:defRPr sz="1400"/>
            </a:lvl2pPr>
            <a:lvl3pPr marL="1088714" indent="0">
              <a:buNone/>
              <a:defRPr sz="1200"/>
            </a:lvl3pPr>
            <a:lvl4pPr marL="1633071" indent="0">
              <a:buNone/>
              <a:defRPr sz="1100"/>
            </a:lvl4pPr>
            <a:lvl5pPr marL="2177427" indent="0">
              <a:buNone/>
              <a:defRPr sz="1100"/>
            </a:lvl5pPr>
            <a:lvl6pPr marL="2721785" indent="0">
              <a:buNone/>
              <a:defRPr sz="1100"/>
            </a:lvl6pPr>
            <a:lvl7pPr marL="3266142" indent="0">
              <a:buNone/>
              <a:defRPr sz="1100"/>
            </a:lvl7pPr>
            <a:lvl8pPr marL="3810498" indent="0">
              <a:buNone/>
              <a:defRPr sz="1100"/>
            </a:lvl8pPr>
            <a:lvl9pPr marL="435485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EC569-D044-472C-A2F2-BA37D28F2E8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9945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340" y="4801712"/>
            <a:ext cx="7317105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340" y="612917"/>
            <a:ext cx="7317105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4357" indent="0">
              <a:buNone/>
              <a:defRPr sz="3400"/>
            </a:lvl2pPr>
            <a:lvl3pPr marL="1088714" indent="0">
              <a:buNone/>
              <a:defRPr sz="2900"/>
            </a:lvl3pPr>
            <a:lvl4pPr marL="1633071" indent="0">
              <a:buNone/>
              <a:defRPr sz="2400"/>
            </a:lvl4pPr>
            <a:lvl5pPr marL="2177427" indent="0">
              <a:buNone/>
              <a:defRPr sz="2400"/>
            </a:lvl5pPr>
            <a:lvl6pPr marL="2721785" indent="0">
              <a:buNone/>
              <a:defRPr sz="2400"/>
            </a:lvl6pPr>
            <a:lvl7pPr marL="3266142" indent="0">
              <a:buNone/>
              <a:defRPr sz="2400"/>
            </a:lvl7pPr>
            <a:lvl8pPr marL="3810498" indent="0">
              <a:buNone/>
              <a:defRPr sz="2400"/>
            </a:lvl8pPr>
            <a:lvl9pPr marL="4354855" indent="0">
              <a:buNone/>
              <a:defRPr sz="24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340" y="5368582"/>
            <a:ext cx="7317105" cy="805048"/>
          </a:xfrm>
        </p:spPr>
        <p:txBody>
          <a:bodyPr/>
          <a:lstStyle>
            <a:lvl1pPr marL="0" indent="0">
              <a:buNone/>
              <a:defRPr sz="1600"/>
            </a:lvl1pPr>
            <a:lvl2pPr marL="544357" indent="0">
              <a:buNone/>
              <a:defRPr sz="1400"/>
            </a:lvl2pPr>
            <a:lvl3pPr marL="1088714" indent="0">
              <a:buNone/>
              <a:defRPr sz="1200"/>
            </a:lvl3pPr>
            <a:lvl4pPr marL="1633071" indent="0">
              <a:buNone/>
              <a:defRPr sz="1100"/>
            </a:lvl4pPr>
            <a:lvl5pPr marL="2177427" indent="0">
              <a:buNone/>
              <a:defRPr sz="1100"/>
            </a:lvl5pPr>
            <a:lvl6pPr marL="2721785" indent="0">
              <a:buNone/>
              <a:defRPr sz="1100"/>
            </a:lvl6pPr>
            <a:lvl7pPr marL="3266142" indent="0">
              <a:buNone/>
              <a:defRPr sz="1100"/>
            </a:lvl7pPr>
            <a:lvl8pPr marL="3810498" indent="0">
              <a:buNone/>
              <a:defRPr sz="1100"/>
            </a:lvl8pPr>
            <a:lvl9pPr marL="435485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AE886-EFA1-4CF3-9226-1AC44F41EA8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1471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3DEBC-6A62-4123-98C2-AEEE7EE20F0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214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41502" y="274703"/>
            <a:ext cx="2743914" cy="585288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759" y="274703"/>
            <a:ext cx="8028490" cy="585288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41277D-9524-42B7-AE1B-6471F281CBE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4376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955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638" y="2130920"/>
            <a:ext cx="10365899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276" y="3887100"/>
            <a:ext cx="8536623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9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1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8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10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7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335" y="4407922"/>
            <a:ext cx="10365899" cy="1362390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335" y="2907387"/>
            <a:ext cx="10365899" cy="150053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9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5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8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91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4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1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83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40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759" y="1600572"/>
            <a:ext cx="5386202" cy="4527011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9214" y="1600572"/>
            <a:ext cx="5386202" cy="4527011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29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5400000" flipV="1">
            <a:off x="6523051" y="1185876"/>
            <a:ext cx="6858000" cy="448624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-1578202" y="1883798"/>
            <a:ext cx="6553994" cy="339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8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535469"/>
            <a:ext cx="5388320" cy="6399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91" indent="0">
              <a:buNone/>
              <a:defRPr sz="2000" b="1"/>
            </a:lvl2pPr>
            <a:lvl3pPr marL="914583" indent="0">
              <a:buNone/>
              <a:defRPr sz="1800" b="1"/>
            </a:lvl3pPr>
            <a:lvl4pPr marL="1371874" indent="0">
              <a:buNone/>
              <a:defRPr sz="1600" b="1"/>
            </a:lvl4pPr>
            <a:lvl5pPr marL="1829166" indent="0">
              <a:buNone/>
              <a:defRPr sz="1600" b="1"/>
            </a:lvl5pPr>
            <a:lvl6pPr marL="2286457" indent="0">
              <a:buNone/>
              <a:defRPr sz="1600" b="1"/>
            </a:lvl6pPr>
            <a:lvl7pPr marL="2743749" indent="0">
              <a:buNone/>
              <a:defRPr sz="1600" b="1"/>
            </a:lvl7pPr>
            <a:lvl8pPr marL="3201040" indent="0">
              <a:buNone/>
              <a:defRPr sz="1600" b="1"/>
            </a:lvl8pPr>
            <a:lvl9pPr marL="365833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759" y="2175379"/>
            <a:ext cx="5388320" cy="3952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982" y="1535469"/>
            <a:ext cx="5390436" cy="6399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91" indent="0">
              <a:buNone/>
              <a:defRPr sz="2000" b="1"/>
            </a:lvl2pPr>
            <a:lvl3pPr marL="914583" indent="0">
              <a:buNone/>
              <a:defRPr sz="1800" b="1"/>
            </a:lvl3pPr>
            <a:lvl4pPr marL="1371874" indent="0">
              <a:buNone/>
              <a:defRPr sz="1600" b="1"/>
            </a:lvl4pPr>
            <a:lvl5pPr marL="1829166" indent="0">
              <a:buNone/>
              <a:defRPr sz="1600" b="1"/>
            </a:lvl5pPr>
            <a:lvl6pPr marL="2286457" indent="0">
              <a:buNone/>
              <a:defRPr sz="1600" b="1"/>
            </a:lvl6pPr>
            <a:lvl7pPr marL="2743749" indent="0">
              <a:buNone/>
              <a:defRPr sz="1600" b="1"/>
            </a:lvl7pPr>
            <a:lvl8pPr marL="3201040" indent="0">
              <a:buNone/>
              <a:defRPr sz="1600" b="1"/>
            </a:lvl8pPr>
            <a:lvl9pPr marL="365833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982" y="2175379"/>
            <a:ext cx="5390436" cy="3952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14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28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68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60" y="273113"/>
            <a:ext cx="4012129" cy="116231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975" y="273115"/>
            <a:ext cx="6817442" cy="5854468"/>
          </a:xfr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760" y="1435434"/>
            <a:ext cx="4012129" cy="4692149"/>
          </a:xfrm>
        </p:spPr>
        <p:txBody>
          <a:bodyPr/>
          <a:lstStyle>
            <a:lvl1pPr marL="0" indent="0">
              <a:buNone/>
              <a:defRPr sz="1400"/>
            </a:lvl1pPr>
            <a:lvl2pPr marL="457291" indent="0">
              <a:buNone/>
              <a:defRPr sz="1200"/>
            </a:lvl2pPr>
            <a:lvl3pPr marL="914583" indent="0">
              <a:buNone/>
              <a:defRPr sz="1000"/>
            </a:lvl3pPr>
            <a:lvl4pPr marL="1371874" indent="0">
              <a:buNone/>
              <a:defRPr sz="900"/>
            </a:lvl4pPr>
            <a:lvl5pPr marL="1829166" indent="0">
              <a:buNone/>
              <a:defRPr sz="900"/>
            </a:lvl5pPr>
            <a:lvl6pPr marL="2286457" indent="0">
              <a:buNone/>
              <a:defRPr sz="900"/>
            </a:lvl6pPr>
            <a:lvl7pPr marL="2743749" indent="0">
              <a:buNone/>
              <a:defRPr sz="900"/>
            </a:lvl7pPr>
            <a:lvl8pPr marL="3201040" indent="0">
              <a:buNone/>
              <a:defRPr sz="900"/>
            </a:lvl8pPr>
            <a:lvl9pPr marL="365833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75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339" y="4801712"/>
            <a:ext cx="7317105" cy="56686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339" y="612917"/>
            <a:ext cx="7317105" cy="4115753"/>
          </a:xfrm>
        </p:spPr>
        <p:txBody>
          <a:bodyPr/>
          <a:lstStyle>
            <a:lvl1pPr marL="0" indent="0">
              <a:buNone/>
              <a:defRPr sz="3201"/>
            </a:lvl1pPr>
            <a:lvl2pPr marL="457291" indent="0">
              <a:buNone/>
              <a:defRPr sz="2801"/>
            </a:lvl2pPr>
            <a:lvl3pPr marL="914583" indent="0">
              <a:buNone/>
              <a:defRPr sz="2400"/>
            </a:lvl3pPr>
            <a:lvl4pPr marL="1371874" indent="0">
              <a:buNone/>
              <a:defRPr sz="2000"/>
            </a:lvl4pPr>
            <a:lvl5pPr marL="1829166" indent="0">
              <a:buNone/>
              <a:defRPr sz="2000"/>
            </a:lvl5pPr>
            <a:lvl6pPr marL="2286457" indent="0">
              <a:buNone/>
              <a:defRPr sz="2000"/>
            </a:lvl6pPr>
            <a:lvl7pPr marL="2743749" indent="0">
              <a:buNone/>
              <a:defRPr sz="2000"/>
            </a:lvl7pPr>
            <a:lvl8pPr marL="3201040" indent="0">
              <a:buNone/>
              <a:defRPr sz="2000"/>
            </a:lvl8pPr>
            <a:lvl9pPr marL="365833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339" y="5368581"/>
            <a:ext cx="7317105" cy="805048"/>
          </a:xfrm>
        </p:spPr>
        <p:txBody>
          <a:bodyPr/>
          <a:lstStyle>
            <a:lvl1pPr marL="0" indent="0">
              <a:buNone/>
              <a:defRPr sz="1400"/>
            </a:lvl1pPr>
            <a:lvl2pPr marL="457291" indent="0">
              <a:buNone/>
              <a:defRPr sz="1200"/>
            </a:lvl2pPr>
            <a:lvl3pPr marL="914583" indent="0">
              <a:buNone/>
              <a:defRPr sz="1000"/>
            </a:lvl3pPr>
            <a:lvl4pPr marL="1371874" indent="0">
              <a:buNone/>
              <a:defRPr sz="900"/>
            </a:lvl4pPr>
            <a:lvl5pPr marL="1829166" indent="0">
              <a:buNone/>
              <a:defRPr sz="900"/>
            </a:lvl5pPr>
            <a:lvl6pPr marL="2286457" indent="0">
              <a:buNone/>
              <a:defRPr sz="900"/>
            </a:lvl6pPr>
            <a:lvl7pPr marL="2743749" indent="0">
              <a:buNone/>
              <a:defRPr sz="900"/>
            </a:lvl7pPr>
            <a:lvl8pPr marL="3201040" indent="0">
              <a:buNone/>
              <a:defRPr sz="900"/>
            </a:lvl8pPr>
            <a:lvl9pPr marL="365833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00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22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41502" y="274703"/>
            <a:ext cx="2743914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759" y="274703"/>
            <a:ext cx="8028490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1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318" y="1420612"/>
            <a:ext cx="5182950" cy="9802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639" y="2591401"/>
            <a:ext cx="4268312" cy="116867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83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85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667" y="2938614"/>
            <a:ext cx="5182950" cy="908260"/>
          </a:xfrm>
        </p:spPr>
        <p:txBody>
          <a:bodyPr anchor="t"/>
          <a:lstStyle>
            <a:lvl1pPr algn="l">
              <a:defRPr sz="266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667" y="1938258"/>
            <a:ext cx="5182950" cy="1000356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7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39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309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07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84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61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38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15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渡页1"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85875" y="1185876"/>
            <a:ext cx="6858000" cy="448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84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79" y="1067049"/>
            <a:ext cx="2693102" cy="3018007"/>
          </a:xfrm>
        </p:spPr>
        <p:txBody>
          <a:bodyPr/>
          <a:lstStyle>
            <a:lvl1pPr>
              <a:defRPr sz="1866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9606" y="1067049"/>
            <a:ext cx="2693102" cy="3018007"/>
          </a:xfrm>
        </p:spPr>
        <p:txBody>
          <a:bodyPr/>
          <a:lstStyle>
            <a:lvl1pPr>
              <a:defRPr sz="1866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41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79" y="1023647"/>
            <a:ext cx="2694160" cy="426607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33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067" b="1"/>
            </a:lvl4pPr>
            <a:lvl5pPr marL="1219078" indent="0">
              <a:buNone/>
              <a:defRPr sz="1067" b="1"/>
            </a:lvl5pPr>
            <a:lvl6pPr marL="1523848" indent="0">
              <a:buNone/>
              <a:defRPr sz="1067" b="1"/>
            </a:lvl6pPr>
            <a:lvl7pPr marL="1828617" indent="0">
              <a:buNone/>
              <a:defRPr sz="1067" b="1"/>
            </a:lvl7pPr>
            <a:lvl8pPr marL="2133387" indent="0">
              <a:buNone/>
              <a:defRPr sz="1067" b="1"/>
            </a:lvl8pPr>
            <a:lvl9pPr marL="2438156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79" y="1450252"/>
            <a:ext cx="2694160" cy="263480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7491" y="1023647"/>
            <a:ext cx="2695218" cy="426607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33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067" b="1"/>
            </a:lvl4pPr>
            <a:lvl5pPr marL="1219078" indent="0">
              <a:buNone/>
              <a:defRPr sz="1067" b="1"/>
            </a:lvl5pPr>
            <a:lvl6pPr marL="1523848" indent="0">
              <a:buNone/>
              <a:defRPr sz="1067" b="1"/>
            </a:lvl6pPr>
            <a:lvl7pPr marL="1828617" indent="0">
              <a:buNone/>
              <a:defRPr sz="1067" b="1"/>
            </a:lvl7pPr>
            <a:lvl8pPr marL="2133387" indent="0">
              <a:buNone/>
              <a:defRPr sz="1067" b="1"/>
            </a:lvl8pPr>
            <a:lvl9pPr marL="2438156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7491" y="1450252"/>
            <a:ext cx="2695218" cy="263480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8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75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05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81" y="182077"/>
            <a:ext cx="2006064" cy="774879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987" y="182077"/>
            <a:ext cx="3408721" cy="3902979"/>
          </a:xfrm>
        </p:spPr>
        <p:txBody>
          <a:bodyPr/>
          <a:lstStyle>
            <a:lvl1pPr>
              <a:defRPr sz="2133"/>
            </a:lvl1pPr>
            <a:lvl2pPr>
              <a:defRPr sz="1866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81" y="956956"/>
            <a:ext cx="2006064" cy="3128099"/>
          </a:xfrm>
        </p:spPr>
        <p:txBody>
          <a:bodyPr/>
          <a:lstStyle>
            <a:lvl1pPr marL="0" indent="0">
              <a:buNone/>
              <a:defRPr sz="933"/>
            </a:lvl1pPr>
            <a:lvl2pPr marL="304770" indent="0">
              <a:buNone/>
              <a:defRPr sz="800"/>
            </a:lvl2pPr>
            <a:lvl3pPr marL="609539" indent="0">
              <a:buNone/>
              <a:defRPr sz="667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63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5169" y="3201142"/>
            <a:ext cx="3658553" cy="377913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5169" y="408612"/>
            <a:ext cx="3658553" cy="2743835"/>
          </a:xfrm>
        </p:spPr>
        <p:txBody>
          <a:bodyPr/>
          <a:lstStyle>
            <a:lvl1pPr marL="0" indent="0">
              <a:buNone/>
              <a:defRPr sz="2133"/>
            </a:lvl1pPr>
            <a:lvl2pPr marL="304770" indent="0">
              <a:buNone/>
              <a:defRPr sz="1866"/>
            </a:lvl2pPr>
            <a:lvl3pPr marL="609539" indent="0">
              <a:buNone/>
              <a:defRPr sz="1600"/>
            </a:lvl3pPr>
            <a:lvl4pPr marL="914309" indent="0">
              <a:buNone/>
              <a:defRPr sz="1333"/>
            </a:lvl4pPr>
            <a:lvl5pPr marL="1219078" indent="0">
              <a:buNone/>
              <a:defRPr sz="1333"/>
            </a:lvl5pPr>
            <a:lvl6pPr marL="1523848" indent="0">
              <a:buNone/>
              <a:defRPr sz="1333"/>
            </a:lvl6pPr>
            <a:lvl7pPr marL="1828617" indent="0">
              <a:buNone/>
              <a:defRPr sz="1333"/>
            </a:lvl7pPr>
            <a:lvl8pPr marL="2133387" indent="0">
              <a:buNone/>
              <a:defRPr sz="1333"/>
            </a:lvl8pPr>
            <a:lvl9pPr marL="2438156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5169" y="3579055"/>
            <a:ext cx="3658553" cy="536699"/>
          </a:xfrm>
        </p:spPr>
        <p:txBody>
          <a:bodyPr/>
          <a:lstStyle>
            <a:lvl1pPr marL="0" indent="0">
              <a:buNone/>
              <a:defRPr sz="933"/>
            </a:lvl1pPr>
            <a:lvl2pPr marL="304770" indent="0">
              <a:buNone/>
              <a:defRPr sz="800"/>
            </a:lvl2pPr>
            <a:lvl3pPr marL="609539" indent="0">
              <a:buNone/>
              <a:defRPr sz="667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16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95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20752" y="183135"/>
            <a:ext cx="1371957" cy="39019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79" y="183135"/>
            <a:ext cx="4014245" cy="39019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38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777545" y="777546"/>
            <a:ext cx="4496595" cy="29415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8128" y="5343612"/>
            <a:ext cx="2211388" cy="150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9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20512" y="1120514"/>
            <a:ext cx="6480000" cy="4238974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/>
        </p:nvCxnSpPr>
        <p:spPr>
          <a:xfrm>
            <a:off x="4995175" y="1005309"/>
            <a:ext cx="7200000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6475" y="5059588"/>
            <a:ext cx="2638700" cy="180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000" y="2251588"/>
            <a:ext cx="3268184" cy="46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5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27C80-5FD3-4361-BB31-75FBA196661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550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5400000" flipV="1">
            <a:off x="6523051" y="1185876"/>
            <a:ext cx="6858000" cy="448624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-1578202" y="1883798"/>
            <a:ext cx="6553994" cy="339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9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758" y="1600571"/>
            <a:ext cx="5386202" cy="452701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9215" y="1600571"/>
            <a:ext cx="5386202" cy="452701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406FD-032E-4C58-95B5-1848DA22B9B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5892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59" y="1535469"/>
            <a:ext cx="5388320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357" indent="0">
              <a:buNone/>
              <a:defRPr sz="2400" b="1"/>
            </a:lvl2pPr>
            <a:lvl3pPr marL="1088714" indent="0">
              <a:buNone/>
              <a:defRPr sz="2100" b="1"/>
            </a:lvl3pPr>
            <a:lvl4pPr marL="1633071" indent="0">
              <a:buNone/>
              <a:defRPr sz="1900" b="1"/>
            </a:lvl4pPr>
            <a:lvl5pPr marL="2177427" indent="0">
              <a:buNone/>
              <a:defRPr sz="1900" b="1"/>
            </a:lvl5pPr>
            <a:lvl6pPr marL="2721785" indent="0">
              <a:buNone/>
              <a:defRPr sz="1900" b="1"/>
            </a:lvl6pPr>
            <a:lvl7pPr marL="3266142" indent="0">
              <a:buNone/>
              <a:defRPr sz="1900" b="1"/>
            </a:lvl7pPr>
            <a:lvl8pPr marL="3810498" indent="0">
              <a:buNone/>
              <a:defRPr sz="1900" b="1"/>
            </a:lvl8pPr>
            <a:lvl9pPr marL="4354855" indent="0">
              <a:buNone/>
              <a:defRPr sz="1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759" y="2175378"/>
            <a:ext cx="5388320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980" y="1535469"/>
            <a:ext cx="5390436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357" indent="0">
              <a:buNone/>
              <a:defRPr sz="2400" b="1"/>
            </a:lvl2pPr>
            <a:lvl3pPr marL="1088714" indent="0">
              <a:buNone/>
              <a:defRPr sz="2100" b="1"/>
            </a:lvl3pPr>
            <a:lvl4pPr marL="1633071" indent="0">
              <a:buNone/>
              <a:defRPr sz="1900" b="1"/>
            </a:lvl4pPr>
            <a:lvl5pPr marL="2177427" indent="0">
              <a:buNone/>
              <a:defRPr sz="1900" b="1"/>
            </a:lvl5pPr>
            <a:lvl6pPr marL="2721785" indent="0">
              <a:buNone/>
              <a:defRPr sz="1900" b="1"/>
            </a:lvl6pPr>
            <a:lvl7pPr marL="3266142" indent="0">
              <a:buNone/>
              <a:defRPr sz="1900" b="1"/>
            </a:lvl7pPr>
            <a:lvl8pPr marL="3810498" indent="0">
              <a:buNone/>
              <a:defRPr sz="1900" b="1"/>
            </a:lvl8pPr>
            <a:lvl9pPr marL="4354855" indent="0">
              <a:buNone/>
              <a:defRPr sz="1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980" y="2175378"/>
            <a:ext cx="5390436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837FDC-5057-4295-9D29-1F1664A2B3D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6772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57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760" y="274703"/>
            <a:ext cx="10975657" cy="114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760" y="1600571"/>
            <a:ext cx="10975657" cy="4527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758" y="6246671"/>
            <a:ext cx="2845541" cy="476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685" y="6246671"/>
            <a:ext cx="3861806" cy="476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9876" y="6246671"/>
            <a:ext cx="2845541" cy="476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+mn-lt"/>
              </a:defRPr>
            </a:lvl1pPr>
          </a:lstStyle>
          <a:p>
            <a:fld id="{D0A27C80-5FD3-4361-BB31-75FBA1966619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1" r:id="rId2"/>
    <p:sldLayoutId id="2147483699" r:id="rId3"/>
    <p:sldLayoutId id="2147483683" r:id="rId4"/>
    <p:sldLayoutId id="2147483700" r:id="rId5"/>
    <p:sldLayoutId id="2147483695" r:id="rId6"/>
    <p:sldLayoutId id="2147483690" r:id="rId7"/>
    <p:sldLayoutId id="2147483652" r:id="rId8"/>
    <p:sldLayoutId id="2147483653" r:id="rId9"/>
    <p:sldLayoutId id="2147483654" r:id="rId10"/>
    <p:sldLayoutId id="2147483656" r:id="rId11"/>
    <p:sldLayoutId id="2147483657" r:id="rId12"/>
    <p:sldLayoutId id="2147483658" r:id="rId13"/>
    <p:sldLayoutId id="2147483659" r:id="rId14"/>
    <p:sldLayoutId id="2147483770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  <a:ea typeface="宋体" charset="-122"/>
        </a:defRPr>
      </a:lvl5pPr>
      <a:lvl6pPr marL="544357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  <a:ea typeface="宋体" charset="-122"/>
        </a:defRPr>
      </a:lvl6pPr>
      <a:lvl7pPr marL="1088714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  <a:ea typeface="宋体" charset="-122"/>
        </a:defRPr>
      </a:lvl7pPr>
      <a:lvl8pPr marL="1633071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  <a:ea typeface="宋体" charset="-122"/>
        </a:defRPr>
      </a:lvl8pPr>
      <a:lvl9pPr marL="2177427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408267" indent="-408267" algn="l" rtl="0" fontAlgn="base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  <a:ea typeface="+mn-ea"/>
          <a:cs typeface="+mn-cs"/>
        </a:defRPr>
      </a:lvl1pPr>
      <a:lvl2pPr marL="884580" indent="-340223" algn="l" rtl="0" fontAlgn="base">
        <a:spcBef>
          <a:spcPct val="20000"/>
        </a:spcBef>
        <a:spcAft>
          <a:spcPct val="0"/>
        </a:spcAft>
        <a:buChar char="–"/>
        <a:defRPr sz="3400">
          <a:solidFill>
            <a:schemeClr val="tx1"/>
          </a:solidFill>
          <a:latin typeface="+mn-lt"/>
          <a:ea typeface="+mn-ea"/>
        </a:defRPr>
      </a:lvl2pPr>
      <a:lvl3pPr marL="1360893" indent="-272178" algn="l" rtl="0" fontAlgn="base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  <a:ea typeface="+mn-ea"/>
        </a:defRPr>
      </a:lvl3pPr>
      <a:lvl4pPr marL="1905249" indent="-272178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2449606" indent="-272178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5pPr>
      <a:lvl6pPr marL="2993963" indent="-272178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3538320" indent="-272178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4082677" indent="-272178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4627034" indent="-272178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87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357" algn="l" defTabSz="10887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714" algn="l" defTabSz="10887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3071" algn="l" defTabSz="10887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427" algn="l" defTabSz="10887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785" algn="l" defTabSz="10887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6142" algn="l" defTabSz="10887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498" algn="l" defTabSz="10887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855" algn="l" defTabSz="10887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274701"/>
            <a:ext cx="10975658" cy="114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0572"/>
            <a:ext cx="10975658" cy="4527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759" y="6357823"/>
            <a:ext cx="2845541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5" y="6357823"/>
            <a:ext cx="3861805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9875" y="6357823"/>
            <a:ext cx="2845541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24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583" rtl="0" eaLnBrk="1" latinLnBrk="0" hangingPunct="1"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69" indent="-342969" algn="l" defTabSz="914583" rtl="0" eaLnBrk="1" latinLnBrk="0" hangingPunct="1">
        <a:spcBef>
          <a:spcPct val="20000"/>
        </a:spcBef>
        <a:buFont typeface="Arial" pitchFamily="34" charset="0"/>
        <a:buChar char="•"/>
        <a:defRPr sz="3201" kern="1200">
          <a:solidFill>
            <a:schemeClr val="tx1"/>
          </a:solidFill>
          <a:latin typeface="+mn-lt"/>
          <a:ea typeface="+mn-ea"/>
          <a:cs typeface="+mn-cs"/>
        </a:defRPr>
      </a:lvl1pPr>
      <a:lvl2pPr marL="743099" indent="-285807" algn="l" defTabSz="914583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229" indent="-228646" algn="l" defTabSz="9145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520" indent="-228646" algn="l" defTabSz="91458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811" indent="-228646" algn="l" defTabSz="91458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103" indent="-228646" algn="l" defTabSz="91458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394" indent="-228646" algn="l" defTabSz="91458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86" indent="-228646" algn="l" defTabSz="91458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977" indent="-228646" algn="l" defTabSz="91458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91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83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874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166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457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749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040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332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79" y="183135"/>
            <a:ext cx="5487829" cy="762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79" y="1067049"/>
            <a:ext cx="5487829" cy="3018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79" y="4238549"/>
            <a:ext cx="1422771" cy="2434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3343" y="4238549"/>
            <a:ext cx="1930903" cy="2434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9938" y="4238549"/>
            <a:ext cx="1422771" cy="2434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64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539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609539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250" indent="-190481" algn="l" defTabSz="609539" rtl="0" eaLnBrk="1" latinLnBrk="0" hangingPunct="1">
        <a:spcBef>
          <a:spcPct val="20000"/>
        </a:spcBef>
        <a:buFont typeface="Arial" pitchFamily="34" charset="0"/>
        <a:buChar char="–"/>
        <a:defRPr sz="1866" kern="1200">
          <a:solidFill>
            <a:schemeClr val="tx1"/>
          </a:solidFill>
          <a:latin typeface="+mn-lt"/>
          <a:ea typeface="+mn-ea"/>
          <a:cs typeface="+mn-cs"/>
        </a:defRPr>
      </a:lvl2pPr>
      <a:lvl3pPr marL="761924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693" indent="-152385" algn="l" defTabSz="609539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3" indent="-152385" algn="l" defTabSz="609539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232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002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771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541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7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3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0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07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84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61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38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156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8.gif"/><Relationship Id="rId5" Type="http://schemas.openxmlformats.org/officeDocument/2006/relationships/image" Target="../media/image7.wmf"/><Relationship Id="rId10" Type="http://schemas.openxmlformats.org/officeDocument/2006/relationships/image" Target="../media/image12.gif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81.svg"/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12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1.png"/><Relationship Id="rId11" Type="http://schemas.openxmlformats.org/officeDocument/2006/relationships/image" Target="../media/image79.svg"/><Relationship Id="rId5" Type="http://schemas.openxmlformats.org/officeDocument/2006/relationships/image" Target="../media/image73.svg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openxmlformats.org/officeDocument/2006/relationships/image" Target="../media/image77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2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8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slide" Target="slide3.xml"/><Relationship Id="rId4" Type="http://schemas.openxmlformats.org/officeDocument/2006/relationships/image" Target="../media/image1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26.wdp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33.png"/><Relationship Id="rId21" Type="http://schemas.openxmlformats.org/officeDocument/2006/relationships/image" Target="../media/image24.png"/><Relationship Id="rId34" Type="http://schemas.microsoft.com/office/2007/relationships/hdphoto" Target="../media/hdphoto14.wdp"/><Relationship Id="rId42" Type="http://schemas.microsoft.com/office/2007/relationships/hdphoto" Target="../media/hdphoto18.wdp"/><Relationship Id="rId47" Type="http://schemas.openxmlformats.org/officeDocument/2006/relationships/image" Target="../media/image37.png"/><Relationship Id="rId50" Type="http://schemas.microsoft.com/office/2007/relationships/hdphoto" Target="../media/hdphoto22.wdp"/><Relationship Id="rId7" Type="http://schemas.microsoft.com/office/2007/relationships/hdphoto" Target="../media/hdphoto3.wdp"/><Relationship Id="rId2" Type="http://schemas.openxmlformats.org/officeDocument/2006/relationships/image" Target="../media/image16.png"/><Relationship Id="rId16" Type="http://schemas.microsoft.com/office/2007/relationships/hdphoto" Target="../media/hdphoto5.wdp"/><Relationship Id="rId29" Type="http://schemas.openxmlformats.org/officeDocument/2006/relationships/image" Target="../media/image28.png"/><Relationship Id="rId11" Type="http://schemas.openxmlformats.org/officeDocument/2006/relationships/slide" Target="slide5.xml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openxmlformats.org/officeDocument/2006/relationships/image" Target="../media/image32.png"/><Relationship Id="rId40" Type="http://schemas.microsoft.com/office/2007/relationships/hdphoto" Target="../media/hdphoto17.wdp"/><Relationship Id="rId45" Type="http://schemas.openxmlformats.org/officeDocument/2006/relationships/image" Target="../media/image36.png"/><Relationship Id="rId53" Type="http://schemas.openxmlformats.org/officeDocument/2006/relationships/image" Target="../media/image40.png"/><Relationship Id="rId5" Type="http://schemas.microsoft.com/office/2007/relationships/hdphoto" Target="../media/hdphoto2.wdp"/><Relationship Id="rId10" Type="http://schemas.openxmlformats.org/officeDocument/2006/relationships/slide" Target="slide7.xml"/><Relationship Id="rId19" Type="http://schemas.openxmlformats.org/officeDocument/2006/relationships/image" Target="../media/image23.png"/><Relationship Id="rId31" Type="http://schemas.openxmlformats.org/officeDocument/2006/relationships/image" Target="../media/image29.png"/><Relationship Id="rId44" Type="http://schemas.microsoft.com/office/2007/relationships/hdphoto" Target="../media/hdphoto19.wdp"/><Relationship Id="rId52" Type="http://schemas.microsoft.com/office/2007/relationships/hdphoto" Target="../media/hdphoto23.wdp"/><Relationship Id="rId4" Type="http://schemas.openxmlformats.org/officeDocument/2006/relationships/image" Target="../media/image17.png"/><Relationship Id="rId9" Type="http://schemas.openxmlformats.org/officeDocument/2006/relationships/slide" Target="slide6.xml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27.png"/><Relationship Id="rId30" Type="http://schemas.microsoft.com/office/2007/relationships/hdphoto" Target="../media/hdphoto12.wdp"/><Relationship Id="rId35" Type="http://schemas.openxmlformats.org/officeDocument/2006/relationships/image" Target="../media/image31.png"/><Relationship Id="rId43" Type="http://schemas.openxmlformats.org/officeDocument/2006/relationships/image" Target="../media/image35.png"/><Relationship Id="rId48" Type="http://schemas.microsoft.com/office/2007/relationships/hdphoto" Target="../media/hdphoto21.wdp"/><Relationship Id="rId8" Type="http://schemas.openxmlformats.org/officeDocument/2006/relationships/slide" Target="slide4.xml"/><Relationship Id="rId51" Type="http://schemas.openxmlformats.org/officeDocument/2006/relationships/image" Target="../media/image39.png"/><Relationship Id="rId3" Type="http://schemas.microsoft.com/office/2007/relationships/hdphoto" Target="../media/hdphoto1.wdp"/><Relationship Id="rId12" Type="http://schemas.openxmlformats.org/officeDocument/2006/relationships/image" Target="../media/image19.gif"/><Relationship Id="rId17" Type="http://schemas.openxmlformats.org/officeDocument/2006/relationships/image" Target="../media/image22.png"/><Relationship Id="rId25" Type="http://schemas.openxmlformats.org/officeDocument/2006/relationships/image" Target="../media/image26.png"/><Relationship Id="rId33" Type="http://schemas.openxmlformats.org/officeDocument/2006/relationships/image" Target="../media/image30.png"/><Relationship Id="rId38" Type="http://schemas.microsoft.com/office/2007/relationships/hdphoto" Target="../media/hdphoto16.wdp"/><Relationship Id="rId46" Type="http://schemas.microsoft.com/office/2007/relationships/hdphoto" Target="../media/hdphoto20.wdp"/><Relationship Id="rId20" Type="http://schemas.microsoft.com/office/2007/relationships/hdphoto" Target="../media/hdphoto7.wdp"/><Relationship Id="rId41" Type="http://schemas.openxmlformats.org/officeDocument/2006/relationships/image" Target="../media/image34.png"/><Relationship Id="rId54" Type="http://schemas.microsoft.com/office/2007/relationships/hdphoto" Target="../media/hdphoto24.wdp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15" Type="http://schemas.openxmlformats.org/officeDocument/2006/relationships/image" Target="../media/image21.png"/><Relationship Id="rId23" Type="http://schemas.openxmlformats.org/officeDocument/2006/relationships/image" Target="../media/image25.png"/><Relationship Id="rId28" Type="http://schemas.microsoft.com/office/2007/relationships/hdphoto" Target="../media/hdphoto11.wdp"/><Relationship Id="rId36" Type="http://schemas.microsoft.com/office/2007/relationships/hdphoto" Target="../media/hdphoto15.wdp"/><Relationship Id="rId49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microsoft.com/office/2007/relationships/hdphoto" Target="../media/hdphoto25.wdp"/><Relationship Id="rId12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2.png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0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12" Type="http://schemas.microsoft.com/office/2007/relationships/hdphoto" Target="../media/hdphoto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png"/><Relationship Id="rId11" Type="http://schemas.openxmlformats.org/officeDocument/2006/relationships/image" Target="../media/image21.png"/><Relationship Id="rId5" Type="http://schemas.openxmlformats.org/officeDocument/2006/relationships/image" Target="../media/image43.png"/><Relationship Id="rId10" Type="http://schemas.microsoft.com/office/2007/relationships/hdphoto" Target="../media/hdphoto25.wdp"/><Relationship Id="rId4" Type="http://schemas.openxmlformats.org/officeDocument/2006/relationships/audio" Target="../media/audio4.wav"/><Relationship Id="rId9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12" Type="http://schemas.microsoft.com/office/2007/relationships/hdphoto" Target="../media/hdphoto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png"/><Relationship Id="rId11" Type="http://schemas.openxmlformats.org/officeDocument/2006/relationships/image" Target="../media/image21.png"/><Relationship Id="rId5" Type="http://schemas.openxmlformats.org/officeDocument/2006/relationships/image" Target="../media/image43.png"/><Relationship Id="rId10" Type="http://schemas.microsoft.com/office/2007/relationships/hdphoto" Target="../media/hdphoto25.wdp"/><Relationship Id="rId4" Type="http://schemas.openxmlformats.org/officeDocument/2006/relationships/audio" Target="../media/audio4.wav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microsoft.com/office/2007/relationships/hdphoto" Target="../media/hdphoto5.wdp"/><Relationship Id="rId3" Type="http://schemas.openxmlformats.org/officeDocument/2006/relationships/audio" Target="../media/audio3.wav"/><Relationship Id="rId7" Type="http://schemas.openxmlformats.org/officeDocument/2006/relationships/image" Target="../media/image44.png"/><Relationship Id="rId12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11" Type="http://schemas.microsoft.com/office/2007/relationships/hdphoto" Target="../media/hdphoto25.wdp"/><Relationship Id="rId5" Type="http://schemas.openxmlformats.org/officeDocument/2006/relationships/image" Target="../media/image45.png"/><Relationship Id="rId10" Type="http://schemas.openxmlformats.org/officeDocument/2006/relationships/image" Target="../media/image42.png"/><Relationship Id="rId4" Type="http://schemas.openxmlformats.org/officeDocument/2006/relationships/audio" Target="../media/audio4.wav"/><Relationship Id="rId9" Type="http://schemas.openxmlformats.org/officeDocument/2006/relationships/image" Target="../media/image41.png"/><Relationship Id="rId14" Type="http://schemas.openxmlformats.org/officeDocument/2006/relationships/image" Target="../media/image4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524529" y="0"/>
            <a:ext cx="9146117" cy="6859588"/>
          </a:xfrm>
        </p:spPr>
        <p:txBody>
          <a:bodyPr/>
          <a:lstStyle/>
          <a:p>
            <a:pPr algn="r"/>
            <a:endParaRPr lang="en-US" altLang="en-US" smtClean="0"/>
          </a:p>
        </p:txBody>
      </p:sp>
      <p:pic>
        <p:nvPicPr>
          <p:cNvPr id="45059" name="Picture 3" descr="JOTITD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529" y="28582"/>
            <a:ext cx="9146117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16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489" y="0"/>
            <a:ext cx="822515" cy="84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7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641" y="5716323"/>
            <a:ext cx="822515" cy="84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8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795" y="5792541"/>
            <a:ext cx="822515" cy="84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9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077" y="0"/>
            <a:ext cx="822515" cy="84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26" descr="bar01"/>
          <p:cNvPicPr>
            <a:picLocks noChangeAspect="1" noChangeArrowheads="1"/>
          </p:cNvPicPr>
          <p:nvPr/>
        </p:nvPicPr>
        <p:blipFill>
          <a:blip r:embed="rId7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379" y="0"/>
            <a:ext cx="619268" cy="6783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29" descr="DAISI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530" y="2667618"/>
            <a:ext cx="1133737" cy="1905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30" descr="DAISI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530" y="1524353"/>
            <a:ext cx="1000357" cy="1371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31" descr="DAISI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335" y="728038"/>
            <a:ext cx="800285" cy="91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32" descr="DAISI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530" y="4954147"/>
            <a:ext cx="1133737" cy="1905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33" descr="bar01"/>
          <p:cNvPicPr>
            <a:picLocks noChangeAspect="1" noChangeArrowheads="1"/>
          </p:cNvPicPr>
          <p:nvPr/>
        </p:nvPicPr>
        <p:blipFill>
          <a:blip r:embed="rId9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705" y="6554717"/>
            <a:ext cx="8383940" cy="30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55" descr="firew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0578">
            <a:off x="7775963" y="-3485369"/>
            <a:ext cx="1810169" cy="5351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0" name="Text Box 68"/>
          <p:cNvSpPr txBox="1">
            <a:spLocks noChangeArrowheads="1"/>
          </p:cNvSpPr>
          <p:nvPr/>
        </p:nvSpPr>
        <p:spPr bwMode="auto">
          <a:xfrm>
            <a:off x="2402620" y="1704259"/>
            <a:ext cx="7621764" cy="3540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5729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3201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MÔN:Tiếng Việt </a:t>
            </a:r>
            <a:r>
              <a:rPr lang="en-US" altLang="en-US" sz="3201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LỚP 1</a:t>
            </a:r>
          </a:p>
          <a:p>
            <a:pPr algn="ctr" defTabSz="45729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4401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TRỐNG TRƯỜNG </a:t>
            </a:r>
          </a:p>
          <a:p>
            <a:pPr algn="ctr" defTabSz="45729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4401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1,2)</a:t>
            </a:r>
            <a:endParaRPr lang="en-US" altLang="en-US" sz="4401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9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4001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2024 -2025 </a:t>
            </a:r>
            <a:endParaRPr lang="en-US" altLang="en-US" sz="4801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72463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ung hoc nhac ( da sua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08A00C-125F-4A16-9B31-163E38969D08}"/>
              </a:ext>
            </a:extLst>
          </p:cNvPr>
          <p:cNvSpPr txBox="1"/>
          <p:nvPr/>
        </p:nvSpPr>
        <p:spPr>
          <a:xfrm>
            <a:off x="4497387" y="394321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Bác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trống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trường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A3F0B0-BDFB-4138-AF84-75143F9F1DE7}"/>
              </a:ext>
            </a:extLst>
          </p:cNvPr>
          <p:cNvSpPr txBox="1"/>
          <p:nvPr/>
        </p:nvSpPr>
        <p:spPr>
          <a:xfrm>
            <a:off x="1449387" y="1204014"/>
            <a:ext cx="95265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là trống trường. Thân hình tôi đẫy đà, nước da nâu bóng. Học trò thường gọi tôi là bác trống. Có lẽ vì các bạn thấy tôi ở trường lâu lắm rồi. Chính tôi cũng không biết mình đến đây tự bao giờ.</a:t>
            </a:r>
          </a:p>
          <a:p>
            <a:pPr algn="just"/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4FB51D-1104-4444-BC5C-E18480083396}"/>
              </a:ext>
            </a:extLst>
          </p:cNvPr>
          <p:cNvSpPr/>
          <p:nvPr/>
        </p:nvSpPr>
        <p:spPr>
          <a:xfrm>
            <a:off x="1449387" y="2956614"/>
            <a:ext cx="960278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Hằng ngày tôi giúp các bạn học trò ra vào lớp đúng giờ. Ngày khai trường, tiếng tôi dõng dạc “tùng…tùng….tùng….”, báo hiệu một năm học mới.    </a:t>
            </a:r>
          </a:p>
          <a:p>
            <a:pPr algn="just"/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Bây giờ có thêm anh chuông điện, thỉnh thoảng cũng “reng….reng…..reng….” báo giờ học. Nhưng tôi vẫn là người bạn thân thiết của các cô cậu học trò.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7264D3-3D6E-4EF8-BA0A-2A030104C557}"/>
              </a:ext>
            </a:extLst>
          </p:cNvPr>
          <p:cNvSpPr txBox="1"/>
          <p:nvPr/>
        </p:nvSpPr>
        <p:spPr>
          <a:xfrm>
            <a:off x="8079581" y="5621214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+mj-lt"/>
              </a:rPr>
              <a:t>( </a:t>
            </a:r>
            <a:r>
              <a:rPr lang="en-US" sz="2400" b="1" i="1" dirty="0" err="1">
                <a:solidFill>
                  <a:schemeClr val="bg1"/>
                </a:solidFill>
                <a:latin typeface="+mj-lt"/>
              </a:rPr>
              <a:t>Huy</a:t>
            </a:r>
            <a:r>
              <a:rPr lang="en-US" sz="2400" b="1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+mj-lt"/>
              </a:rPr>
              <a:t>Bình</a:t>
            </a:r>
            <a:r>
              <a:rPr lang="en-US" sz="2400" b="1" i="1" dirty="0">
                <a:solidFill>
                  <a:schemeClr val="bg1"/>
                </a:solidFill>
                <a:latin typeface="+mj-lt"/>
              </a:rPr>
              <a:t>)   </a:t>
            </a:r>
          </a:p>
        </p:txBody>
      </p:sp>
      <p:pic>
        <p:nvPicPr>
          <p:cNvPr id="11" name="[hanhtrangso.nxbgd.vn] Đọc_ Bác trống trường_HTS">
            <a:hlinkClick r:id="" action="ppaction://media"/>
            <a:extLst>
              <a:ext uri="{FF2B5EF4-FFF2-40B4-BE49-F238E27FC236}">
                <a16:creationId xmlns:a16="http://schemas.microsoft.com/office/drawing/2014/main" id="{C0A43C69-44A9-46FD-974A-6F32D9FD51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2" y="54448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39562" y="480532"/>
            <a:ext cx="7551785" cy="61215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54974">
            <a:off x="1159514" y="3992887"/>
            <a:ext cx="896278" cy="183786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411936" y="4911819"/>
            <a:ext cx="1716117" cy="13353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692940" y="3592630"/>
            <a:ext cx="1864568" cy="131918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718429" y="1168804"/>
            <a:ext cx="4758317" cy="365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539" fontAlgn="auto">
              <a:lnSpc>
                <a:spcPts val="2568"/>
              </a:lnSpc>
              <a:spcAft>
                <a:spcPts val="0"/>
              </a:spcAft>
            </a:pP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337967" y="928973"/>
            <a:ext cx="975172" cy="95744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8001359">
            <a:off x="9769628" y="5764109"/>
            <a:ext cx="1371970" cy="318171"/>
          </a:xfrm>
          <a:prstGeom prst="rect">
            <a:avLst/>
          </a:prstGeom>
        </p:spPr>
      </p:pic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0AEDD951-C764-4326-8966-44CF66FE8EB5}"/>
              </a:ext>
            </a:extLst>
          </p:cNvPr>
          <p:cNvSpPr/>
          <p:nvPr/>
        </p:nvSpPr>
        <p:spPr>
          <a:xfrm>
            <a:off x="3331042" y="1854128"/>
            <a:ext cx="4978998" cy="957442"/>
          </a:xfrm>
          <a:prstGeom prst="homePlat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đẫy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8407ABA4-DDA1-4ECE-BF48-6213EAE6F473}"/>
              </a:ext>
            </a:extLst>
          </p:cNvPr>
          <p:cNvSpPr/>
          <p:nvPr/>
        </p:nvSpPr>
        <p:spPr>
          <a:xfrm>
            <a:off x="3331042" y="3085958"/>
            <a:ext cx="4978998" cy="957442"/>
          </a:xfrm>
          <a:prstGeom prst="homePlat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BB84659C-53EE-4312-95E2-92E3E2F9EBFA}"/>
              </a:ext>
            </a:extLst>
          </p:cNvPr>
          <p:cNvSpPr/>
          <p:nvPr/>
        </p:nvSpPr>
        <p:spPr>
          <a:xfrm>
            <a:off x="3331042" y="4234768"/>
            <a:ext cx="4978998" cy="957442"/>
          </a:xfrm>
          <a:prstGeom prst="homePlat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991E4D-DD77-E87B-0D54-A6F40D5ED4DC}"/>
              </a:ext>
            </a:extLst>
          </p:cNvPr>
          <p:cNvSpPr txBox="1"/>
          <p:nvPr/>
        </p:nvSpPr>
        <p:spPr>
          <a:xfrm>
            <a:off x="2895600" y="228601"/>
            <a:ext cx="5702270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 nghĩa của từ</a:t>
            </a:r>
          </a:p>
        </p:txBody>
      </p:sp>
      <p:pic>
        <p:nvPicPr>
          <p:cNvPr id="3" name="Picture 2" descr="C:\Users\Administrator.EPR5HADQQSBOGQY\Downloads\cd3 bai 5.1.png">
            <a:extLst>
              <a:ext uri="{FF2B5EF4-FFF2-40B4-BE49-F238E27FC236}">
                <a16:creationId xmlns:a16="http://schemas.microsoft.com/office/drawing/2014/main" id="{67E4EFF3-84F3-981B-624C-C5E2AA3F1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9457" t="64444"/>
          <a:stretch>
            <a:fillRect/>
          </a:stretch>
        </p:blipFill>
        <p:spPr bwMode="auto">
          <a:xfrm>
            <a:off x="9809018" y="1066800"/>
            <a:ext cx="2514600" cy="2607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1248274-42EF-3BEB-D705-9F71143BAD31}"/>
              </a:ext>
            </a:extLst>
          </p:cNvPr>
          <p:cNvSpPr/>
          <p:nvPr/>
        </p:nvSpPr>
        <p:spPr>
          <a:xfrm>
            <a:off x="1905000" y="2196123"/>
            <a:ext cx="7924800" cy="1850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9000"/>
              </a:lnSpc>
              <a:tabLst>
                <a:tab pos="383540" algn="l"/>
              </a:tabLst>
            </a:pP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b="1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Đẫy đà</a:t>
            </a:r>
            <a:r>
              <a:rPr lang="en-US" sz="3200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tròn, mập mạp.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19000"/>
              </a:lnSpc>
              <a:tabLst>
                <a:tab pos="383540" algn="l"/>
              </a:tabLst>
            </a:pP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200" b="1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 bóng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màu nâu có độ nhẵn, bóng.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19000"/>
              </a:lnSpc>
              <a:tabLst>
                <a:tab pos="383540" algn="l"/>
              </a:tabLst>
            </a:pP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200" b="1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 hiệu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cho biết một điều gì đó sắp đến.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81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08A00C-125F-4A16-9B31-163E38969D08}"/>
              </a:ext>
            </a:extLst>
          </p:cNvPr>
          <p:cNvSpPr txBox="1"/>
          <p:nvPr/>
        </p:nvSpPr>
        <p:spPr>
          <a:xfrm>
            <a:off x="4498179" y="371665"/>
            <a:ext cx="44188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Bác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trống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trường</a:t>
            </a:r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A3F0B0-BDFB-4138-AF84-75143F9F1DE7}"/>
              </a:ext>
            </a:extLst>
          </p:cNvPr>
          <p:cNvSpPr txBox="1"/>
          <p:nvPr/>
        </p:nvSpPr>
        <p:spPr>
          <a:xfrm>
            <a:off x="1449387" y="1204014"/>
            <a:ext cx="95265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là trống trường. Thân hình tôi đẫy đà, nước da nâu bóng. Học trò thường gọi tôi là bác trống. Có lẽ vì các bạn thấy tôi ở trường lâu lắm rồi. Chính tôi cũng không biết mình đến đây tự bao giờ.</a:t>
            </a:r>
          </a:p>
          <a:p>
            <a:pPr algn="just"/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4FB51D-1104-4444-BC5C-E18480083396}"/>
              </a:ext>
            </a:extLst>
          </p:cNvPr>
          <p:cNvSpPr/>
          <p:nvPr/>
        </p:nvSpPr>
        <p:spPr>
          <a:xfrm>
            <a:off x="1449387" y="2956614"/>
            <a:ext cx="960278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Hằng ngày tôi giúp các bạn học trò ra vào lớp đúng giờ. Ngày khai trường, tiếng tôi dõng dạc “tùng…tùng….tùng….”, báo hiệu một năm học mới.    </a:t>
            </a:r>
          </a:p>
          <a:p>
            <a:pPr algn="just"/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Bây giờ có thêm anh chuông điện, thỉnh thoảng cũng “reng….reng…..reng….” báo giờ học. Nhưng tôi vẫn là người bạn thân thiết của các cô cậu học trò.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7264D3-3D6E-4EF8-BA0A-2A030104C557}"/>
              </a:ext>
            </a:extLst>
          </p:cNvPr>
          <p:cNvSpPr txBox="1"/>
          <p:nvPr/>
        </p:nvSpPr>
        <p:spPr>
          <a:xfrm>
            <a:off x="8079581" y="5621214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+mj-lt"/>
              </a:rPr>
              <a:t>( </a:t>
            </a:r>
            <a:r>
              <a:rPr lang="en-US" sz="2400" b="1" i="1" dirty="0" err="1">
                <a:solidFill>
                  <a:schemeClr val="bg1"/>
                </a:solidFill>
                <a:latin typeface="+mj-lt"/>
              </a:rPr>
              <a:t>Huy</a:t>
            </a:r>
            <a:r>
              <a:rPr lang="en-US" sz="2400" b="1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+mj-lt"/>
              </a:rPr>
              <a:t>Bình</a:t>
            </a:r>
            <a:r>
              <a:rPr lang="en-US" sz="2400" b="1" i="1" dirty="0">
                <a:solidFill>
                  <a:schemeClr val="bg1"/>
                </a:solidFill>
                <a:latin typeface="+mj-lt"/>
              </a:rPr>
              <a:t>)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282E84-2067-49EC-B816-E542C71E889D}"/>
              </a:ext>
            </a:extLst>
          </p:cNvPr>
          <p:cNvSpPr txBox="1"/>
          <p:nvPr/>
        </p:nvSpPr>
        <p:spPr>
          <a:xfrm>
            <a:off x="1530928" y="5594130"/>
            <a:ext cx="4338059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nối tiếp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68BA3E-E1D5-4ACE-BBD7-691F78CCF488}"/>
              </a:ext>
            </a:extLst>
          </p:cNvPr>
          <p:cNvCxnSpPr/>
          <p:nvPr/>
        </p:nvCxnSpPr>
        <p:spPr>
          <a:xfrm flipH="1">
            <a:off x="5106987" y="1239430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A95046C-9737-4378-B938-59F3D3AA116B}"/>
              </a:ext>
            </a:extLst>
          </p:cNvPr>
          <p:cNvCxnSpPr/>
          <p:nvPr/>
        </p:nvCxnSpPr>
        <p:spPr>
          <a:xfrm flipH="1">
            <a:off x="2383959" y="1654984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6FAF2A-82AD-4579-8B81-0EF064821386}"/>
              </a:ext>
            </a:extLst>
          </p:cNvPr>
          <p:cNvCxnSpPr/>
          <p:nvPr/>
        </p:nvCxnSpPr>
        <p:spPr>
          <a:xfrm flipH="1">
            <a:off x="7753816" y="1620395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83D73FE-3599-4C8D-B634-7CBC61B99DEC}"/>
              </a:ext>
            </a:extLst>
          </p:cNvPr>
          <p:cNvCxnSpPr/>
          <p:nvPr/>
        </p:nvCxnSpPr>
        <p:spPr>
          <a:xfrm flipH="1">
            <a:off x="5186904" y="2059509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69A6619-76B8-415E-8084-7CE0479BE790}"/>
              </a:ext>
            </a:extLst>
          </p:cNvPr>
          <p:cNvCxnSpPr/>
          <p:nvPr/>
        </p:nvCxnSpPr>
        <p:spPr>
          <a:xfrm flipH="1">
            <a:off x="3699957" y="2552125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AC2700D-56CF-4898-B6BC-732861915623}"/>
              </a:ext>
            </a:extLst>
          </p:cNvPr>
          <p:cNvCxnSpPr/>
          <p:nvPr/>
        </p:nvCxnSpPr>
        <p:spPr>
          <a:xfrm flipH="1">
            <a:off x="3776156" y="2552125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6024258-6B29-4CBA-88F4-12BE7FCAC1FD}"/>
              </a:ext>
            </a:extLst>
          </p:cNvPr>
          <p:cNvCxnSpPr/>
          <p:nvPr/>
        </p:nvCxnSpPr>
        <p:spPr>
          <a:xfrm flipH="1">
            <a:off x="10937873" y="2972594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5BE350A-BE04-499C-8E3E-1B5067EB3D52}"/>
              </a:ext>
            </a:extLst>
          </p:cNvPr>
          <p:cNvCxnSpPr/>
          <p:nvPr/>
        </p:nvCxnSpPr>
        <p:spPr>
          <a:xfrm flipH="1">
            <a:off x="5640388" y="3836656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B04569-4315-4204-B845-74A0DA80B283}"/>
              </a:ext>
            </a:extLst>
          </p:cNvPr>
          <p:cNvCxnSpPr/>
          <p:nvPr/>
        </p:nvCxnSpPr>
        <p:spPr>
          <a:xfrm flipH="1">
            <a:off x="5716587" y="3836656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26CB222-5F36-447F-8A1B-E553190148C6}"/>
              </a:ext>
            </a:extLst>
          </p:cNvPr>
          <p:cNvCxnSpPr/>
          <p:nvPr/>
        </p:nvCxnSpPr>
        <p:spPr>
          <a:xfrm flipH="1">
            <a:off x="7316787" y="4710767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9478A7E-F9C7-4218-892C-DD60D0B9C9FA}"/>
              </a:ext>
            </a:extLst>
          </p:cNvPr>
          <p:cNvCxnSpPr/>
          <p:nvPr/>
        </p:nvCxnSpPr>
        <p:spPr>
          <a:xfrm flipH="1">
            <a:off x="7011987" y="5136930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C428008-F0C6-4CB5-8EDE-EAA360431988}"/>
              </a:ext>
            </a:extLst>
          </p:cNvPr>
          <p:cNvCxnSpPr/>
          <p:nvPr/>
        </p:nvCxnSpPr>
        <p:spPr>
          <a:xfrm flipH="1">
            <a:off x="7088186" y="5136930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AC2700D-56CF-4898-B6BC-732861915623}"/>
              </a:ext>
            </a:extLst>
          </p:cNvPr>
          <p:cNvCxnSpPr/>
          <p:nvPr/>
        </p:nvCxnSpPr>
        <p:spPr>
          <a:xfrm flipH="1">
            <a:off x="8688388" y="1296194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AC2700D-56CF-4898-B6BC-732861915623}"/>
              </a:ext>
            </a:extLst>
          </p:cNvPr>
          <p:cNvCxnSpPr/>
          <p:nvPr/>
        </p:nvCxnSpPr>
        <p:spPr>
          <a:xfrm flipH="1">
            <a:off x="2439987" y="1600994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AC2700D-56CF-4898-B6BC-732861915623}"/>
              </a:ext>
            </a:extLst>
          </p:cNvPr>
          <p:cNvCxnSpPr/>
          <p:nvPr/>
        </p:nvCxnSpPr>
        <p:spPr>
          <a:xfrm flipH="1">
            <a:off x="10974388" y="3009325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AC2700D-56CF-4898-B6BC-732861915623}"/>
              </a:ext>
            </a:extLst>
          </p:cNvPr>
          <p:cNvCxnSpPr/>
          <p:nvPr/>
        </p:nvCxnSpPr>
        <p:spPr>
          <a:xfrm flipH="1">
            <a:off x="5106988" y="2058194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AC2700D-56CF-4898-B6BC-732861915623}"/>
              </a:ext>
            </a:extLst>
          </p:cNvPr>
          <p:cNvCxnSpPr/>
          <p:nvPr/>
        </p:nvCxnSpPr>
        <p:spPr>
          <a:xfrm flipH="1">
            <a:off x="7697788" y="1600994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AC2700D-56CF-4898-B6BC-732861915623}"/>
              </a:ext>
            </a:extLst>
          </p:cNvPr>
          <p:cNvCxnSpPr/>
          <p:nvPr/>
        </p:nvCxnSpPr>
        <p:spPr>
          <a:xfrm flipH="1">
            <a:off x="5030787" y="1296194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AC2700D-56CF-4898-B6BC-732861915623}"/>
              </a:ext>
            </a:extLst>
          </p:cNvPr>
          <p:cNvCxnSpPr/>
          <p:nvPr/>
        </p:nvCxnSpPr>
        <p:spPr>
          <a:xfrm flipH="1">
            <a:off x="3735387" y="4725194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AC2700D-56CF-4898-B6BC-732861915623}"/>
              </a:ext>
            </a:extLst>
          </p:cNvPr>
          <p:cNvCxnSpPr/>
          <p:nvPr/>
        </p:nvCxnSpPr>
        <p:spPr>
          <a:xfrm flipH="1">
            <a:off x="4954588" y="4801394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AC2700D-56CF-4898-B6BC-732861915623}"/>
              </a:ext>
            </a:extLst>
          </p:cNvPr>
          <p:cNvCxnSpPr/>
          <p:nvPr/>
        </p:nvCxnSpPr>
        <p:spPr>
          <a:xfrm flipH="1">
            <a:off x="3582987" y="5182394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AC2700D-56CF-4898-B6BC-732861915623}"/>
              </a:ext>
            </a:extLst>
          </p:cNvPr>
          <p:cNvCxnSpPr/>
          <p:nvPr/>
        </p:nvCxnSpPr>
        <p:spPr>
          <a:xfrm flipH="1">
            <a:off x="9983787" y="4725194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AC2700D-56CF-4898-B6BC-732861915623}"/>
              </a:ext>
            </a:extLst>
          </p:cNvPr>
          <p:cNvCxnSpPr/>
          <p:nvPr/>
        </p:nvCxnSpPr>
        <p:spPr>
          <a:xfrm flipH="1">
            <a:off x="7926388" y="4344194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AC2700D-56CF-4898-B6BC-732861915623}"/>
              </a:ext>
            </a:extLst>
          </p:cNvPr>
          <p:cNvCxnSpPr/>
          <p:nvPr/>
        </p:nvCxnSpPr>
        <p:spPr>
          <a:xfrm flipH="1">
            <a:off x="7697787" y="3048794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AC2700D-56CF-4898-B6BC-732861915623}"/>
              </a:ext>
            </a:extLst>
          </p:cNvPr>
          <p:cNvCxnSpPr/>
          <p:nvPr/>
        </p:nvCxnSpPr>
        <p:spPr>
          <a:xfrm flipH="1">
            <a:off x="8231188" y="3505994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AC2700D-56CF-4898-B6BC-732861915623}"/>
              </a:ext>
            </a:extLst>
          </p:cNvPr>
          <p:cNvCxnSpPr/>
          <p:nvPr/>
        </p:nvCxnSpPr>
        <p:spPr>
          <a:xfrm flipH="1">
            <a:off x="9221788" y="3505994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AC2700D-56CF-4898-B6BC-732861915623}"/>
              </a:ext>
            </a:extLst>
          </p:cNvPr>
          <p:cNvCxnSpPr/>
          <p:nvPr/>
        </p:nvCxnSpPr>
        <p:spPr>
          <a:xfrm flipH="1">
            <a:off x="10821988" y="3429794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AC2700D-56CF-4898-B6BC-732861915623}"/>
              </a:ext>
            </a:extLst>
          </p:cNvPr>
          <p:cNvCxnSpPr/>
          <p:nvPr/>
        </p:nvCxnSpPr>
        <p:spPr>
          <a:xfrm flipH="1">
            <a:off x="9307214" y="2134394"/>
            <a:ext cx="66973" cy="4483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AC2700D-56CF-4898-B6BC-732861915623}"/>
              </a:ext>
            </a:extLst>
          </p:cNvPr>
          <p:cNvCxnSpPr/>
          <p:nvPr/>
        </p:nvCxnSpPr>
        <p:spPr>
          <a:xfrm flipH="1">
            <a:off x="4268788" y="3505994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AC2700D-56CF-4898-B6BC-732861915623}"/>
              </a:ext>
            </a:extLst>
          </p:cNvPr>
          <p:cNvCxnSpPr/>
          <p:nvPr/>
        </p:nvCxnSpPr>
        <p:spPr>
          <a:xfrm flipH="1">
            <a:off x="2516187" y="4725194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184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01BFEC-0451-80F9-38F3-C4C0C3FADCAF}"/>
              </a:ext>
            </a:extLst>
          </p:cNvPr>
          <p:cNvSpPr txBox="1"/>
          <p:nvPr/>
        </p:nvSpPr>
        <p:spPr>
          <a:xfrm>
            <a:off x="4274735" y="185073"/>
            <a:ext cx="3642531" cy="5847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 đọc câu dài:</a:t>
            </a:r>
          </a:p>
        </p:txBody>
      </p:sp>
      <p:sp>
        <p:nvSpPr>
          <p:cNvPr id="4" name="TextBox 24">
            <a:extLst>
              <a:ext uri="{FF2B5EF4-FFF2-40B4-BE49-F238E27FC236}">
                <a16:creationId xmlns:a16="http://schemas.microsoft.com/office/drawing/2014/main" id="{23227B00-49E1-42EB-EF4D-6D59AB2F6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7073" y="1498635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Ngày khai trường, tiếng tôi dõng dạc  “tùng … tùng … tùng”, báo hiệu một năm học mới.</a:t>
            </a:r>
          </a:p>
        </p:txBody>
      </p:sp>
      <p:sp>
        <p:nvSpPr>
          <p:cNvPr id="5" name="TextBox 24">
            <a:extLst>
              <a:ext uri="{FF2B5EF4-FFF2-40B4-BE49-F238E27FC236}">
                <a16:creationId xmlns:a16="http://schemas.microsoft.com/office/drawing/2014/main" id="{D4BF8F1F-1EFB-05DA-37C3-FAEA121C3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9104" y="3322822"/>
            <a:ext cx="8763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Bây giờ có thêm anh chuông điện,  thỉnh thoảng cũng “reng … reng….reng” báo giờ học.</a:t>
            </a:r>
          </a:p>
        </p:txBody>
      </p:sp>
      <p:sp>
        <p:nvSpPr>
          <p:cNvPr id="6" name="TextBox 24">
            <a:extLst>
              <a:ext uri="{FF2B5EF4-FFF2-40B4-BE49-F238E27FC236}">
                <a16:creationId xmlns:a16="http://schemas.microsoft.com/office/drawing/2014/main" id="{CBB2DEB8-0034-CF01-6CB7-14830EEC4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399" y="5022671"/>
            <a:ext cx="8839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Nhưng  tôi vẫn là  người bạn thân thiết  của các cô cậu học trò.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720D63D-1E7D-3891-4215-2A93C2C33CED}"/>
              </a:ext>
            </a:extLst>
          </p:cNvPr>
          <p:cNvCxnSpPr/>
          <p:nvPr/>
        </p:nvCxnSpPr>
        <p:spPr>
          <a:xfrm flipH="1">
            <a:off x="4953001" y="1411837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811CBF1-3EA2-7A0B-C727-9FB20C21D8B5}"/>
              </a:ext>
            </a:extLst>
          </p:cNvPr>
          <p:cNvCxnSpPr/>
          <p:nvPr/>
        </p:nvCxnSpPr>
        <p:spPr>
          <a:xfrm flipH="1">
            <a:off x="7917266" y="1439924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4D7E686-2FF1-C0D3-3148-816E84B3A1ED}"/>
              </a:ext>
            </a:extLst>
          </p:cNvPr>
          <p:cNvCxnSpPr/>
          <p:nvPr/>
        </p:nvCxnSpPr>
        <p:spPr>
          <a:xfrm flipH="1">
            <a:off x="2438401" y="1990159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897603-083B-E775-ED1E-CA9A9F58BAC8}"/>
              </a:ext>
            </a:extLst>
          </p:cNvPr>
          <p:cNvCxnSpPr/>
          <p:nvPr/>
        </p:nvCxnSpPr>
        <p:spPr>
          <a:xfrm flipH="1">
            <a:off x="3352801" y="3224451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5BA10DF-348E-F673-B28B-68BE13A7B2A8}"/>
              </a:ext>
            </a:extLst>
          </p:cNvPr>
          <p:cNvCxnSpPr/>
          <p:nvPr/>
        </p:nvCxnSpPr>
        <p:spPr>
          <a:xfrm flipH="1">
            <a:off x="7391401" y="3322821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51B1DC8-3E85-2FB8-9768-8F127E16D29F}"/>
              </a:ext>
            </a:extLst>
          </p:cNvPr>
          <p:cNvCxnSpPr/>
          <p:nvPr/>
        </p:nvCxnSpPr>
        <p:spPr>
          <a:xfrm flipH="1">
            <a:off x="9448801" y="3322821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CCA396C-8A52-CF58-0B74-734CCE6E8163}"/>
              </a:ext>
            </a:extLst>
          </p:cNvPr>
          <p:cNvCxnSpPr/>
          <p:nvPr/>
        </p:nvCxnSpPr>
        <p:spPr>
          <a:xfrm flipH="1">
            <a:off x="4950686" y="3764309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1FFF6D-5397-A6FC-0968-545D1DDA48B9}"/>
              </a:ext>
            </a:extLst>
          </p:cNvPr>
          <p:cNvCxnSpPr/>
          <p:nvPr/>
        </p:nvCxnSpPr>
        <p:spPr>
          <a:xfrm flipH="1">
            <a:off x="2744787" y="5453856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42A06DB-A630-7091-7429-53FCE6AB3D61}"/>
              </a:ext>
            </a:extLst>
          </p:cNvPr>
          <p:cNvCxnSpPr/>
          <p:nvPr/>
        </p:nvCxnSpPr>
        <p:spPr>
          <a:xfrm flipH="1">
            <a:off x="4854545" y="5029688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B412FD5-7BCB-61BB-C4E9-791DDD20B5EC}"/>
              </a:ext>
            </a:extLst>
          </p:cNvPr>
          <p:cNvCxnSpPr/>
          <p:nvPr/>
        </p:nvCxnSpPr>
        <p:spPr>
          <a:xfrm flipH="1">
            <a:off x="7945590" y="5014876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811CBF1-3EA2-7A0B-C727-9FB20C21D8B5}"/>
              </a:ext>
            </a:extLst>
          </p:cNvPr>
          <p:cNvCxnSpPr/>
          <p:nvPr/>
        </p:nvCxnSpPr>
        <p:spPr>
          <a:xfrm flipH="1">
            <a:off x="8069666" y="1592324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811CBF1-3EA2-7A0B-C727-9FB20C21D8B5}"/>
              </a:ext>
            </a:extLst>
          </p:cNvPr>
          <p:cNvCxnSpPr/>
          <p:nvPr/>
        </p:nvCxnSpPr>
        <p:spPr>
          <a:xfrm flipH="1">
            <a:off x="6859587" y="3777456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811CBF1-3EA2-7A0B-C727-9FB20C21D8B5}"/>
              </a:ext>
            </a:extLst>
          </p:cNvPr>
          <p:cNvCxnSpPr/>
          <p:nvPr/>
        </p:nvCxnSpPr>
        <p:spPr>
          <a:xfrm flipH="1">
            <a:off x="6935787" y="3701256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811CBF1-3EA2-7A0B-C727-9FB20C21D8B5}"/>
              </a:ext>
            </a:extLst>
          </p:cNvPr>
          <p:cNvCxnSpPr/>
          <p:nvPr/>
        </p:nvCxnSpPr>
        <p:spPr>
          <a:xfrm flipH="1">
            <a:off x="9053512" y="1567656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811CBF1-3EA2-7A0B-C727-9FB20C21D8B5}"/>
              </a:ext>
            </a:extLst>
          </p:cNvPr>
          <p:cNvCxnSpPr/>
          <p:nvPr/>
        </p:nvCxnSpPr>
        <p:spPr>
          <a:xfrm flipH="1">
            <a:off x="10272712" y="1567656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811CBF1-3EA2-7A0B-C727-9FB20C21D8B5}"/>
              </a:ext>
            </a:extLst>
          </p:cNvPr>
          <p:cNvCxnSpPr/>
          <p:nvPr/>
        </p:nvCxnSpPr>
        <p:spPr>
          <a:xfrm flipH="1">
            <a:off x="2820987" y="3777456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811CBF1-3EA2-7A0B-C727-9FB20C21D8B5}"/>
              </a:ext>
            </a:extLst>
          </p:cNvPr>
          <p:cNvCxnSpPr/>
          <p:nvPr/>
        </p:nvCxnSpPr>
        <p:spPr>
          <a:xfrm flipH="1">
            <a:off x="4040187" y="3777456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811CBF1-3EA2-7A0B-C727-9FB20C21D8B5}"/>
              </a:ext>
            </a:extLst>
          </p:cNvPr>
          <p:cNvCxnSpPr/>
          <p:nvPr/>
        </p:nvCxnSpPr>
        <p:spPr>
          <a:xfrm flipH="1">
            <a:off x="2820987" y="5453856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94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08A00C-125F-4A16-9B31-163E38969D08}"/>
              </a:ext>
            </a:extLst>
          </p:cNvPr>
          <p:cNvSpPr txBox="1"/>
          <p:nvPr/>
        </p:nvSpPr>
        <p:spPr>
          <a:xfrm>
            <a:off x="2363787" y="381794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Bác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trống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trường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cxnSp>
        <p:nvCxnSpPr>
          <p:cNvPr id="5" name="直接连接符 11">
            <a:extLst>
              <a:ext uri="{FF2B5EF4-FFF2-40B4-BE49-F238E27FC236}">
                <a16:creationId xmlns:a16="http://schemas.microsoft.com/office/drawing/2014/main" id="{00F4D15C-E30E-4BB2-9E65-15B80844CFF0}"/>
              </a:ext>
            </a:extLst>
          </p:cNvPr>
          <p:cNvCxnSpPr>
            <a:cxnSpLocks/>
          </p:cNvCxnSpPr>
          <p:nvPr/>
        </p:nvCxnSpPr>
        <p:spPr>
          <a:xfrm>
            <a:off x="5716587" y="776709"/>
            <a:ext cx="6478588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5A3F0B0-BDFB-4138-AF84-75143F9F1DE7}"/>
              </a:ext>
            </a:extLst>
          </p:cNvPr>
          <p:cNvSpPr txBox="1"/>
          <p:nvPr/>
        </p:nvSpPr>
        <p:spPr>
          <a:xfrm>
            <a:off x="1449387" y="1204014"/>
            <a:ext cx="95265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là trống trường. Thân hình tôi đẫy đà, nước da nâu bóng. Học trò thường gọi tôi là bác trống. Có lẽ vì các bạn thấy tôi ở trường lâu lắm rồi. Chính tôi cũng không biết mình đến đây tự bao giờ.</a:t>
            </a:r>
          </a:p>
          <a:p>
            <a:pPr algn="just"/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4FB51D-1104-4444-BC5C-E18480083396}"/>
              </a:ext>
            </a:extLst>
          </p:cNvPr>
          <p:cNvSpPr/>
          <p:nvPr/>
        </p:nvSpPr>
        <p:spPr>
          <a:xfrm>
            <a:off x="1449387" y="2956614"/>
            <a:ext cx="960278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Hằng ngày tôi giúp các bạn học trò ra vào lớp đúng giờ. Ngày khai trường, tiếng tôi dõng dạc “tùng…tùng….tùng….”, báo hiệu một năm học mới.    </a:t>
            </a:r>
          </a:p>
          <a:p>
            <a:pPr algn="just"/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Bây giờ có thêm anh chuông điện, thỉnh thoảng cũng “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reng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reng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reng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….” báo giờ học. Nhưng tôi vẫn là người bạn thân thiết của các cô cậu học trò.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7264D3-3D6E-4EF8-BA0A-2A030104C557}"/>
              </a:ext>
            </a:extLst>
          </p:cNvPr>
          <p:cNvSpPr txBox="1"/>
          <p:nvPr/>
        </p:nvSpPr>
        <p:spPr>
          <a:xfrm>
            <a:off x="8079581" y="5621214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+mj-lt"/>
              </a:rPr>
              <a:t>( </a:t>
            </a:r>
            <a:r>
              <a:rPr lang="en-US" sz="2400" b="1" i="1" dirty="0" err="1">
                <a:solidFill>
                  <a:schemeClr val="bg1"/>
                </a:solidFill>
                <a:latin typeface="+mj-lt"/>
              </a:rPr>
              <a:t>Huy</a:t>
            </a:r>
            <a:r>
              <a:rPr lang="en-US" sz="2400" b="1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+mj-lt"/>
              </a:rPr>
              <a:t>Bình</a:t>
            </a:r>
            <a:r>
              <a:rPr lang="en-US" sz="2400" b="1" i="1" dirty="0">
                <a:solidFill>
                  <a:schemeClr val="bg1"/>
                </a:solidFill>
                <a:latin typeface="+mj-lt"/>
              </a:rPr>
              <a:t>)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366373-79C5-47A2-8456-4CADE17EF242}"/>
              </a:ext>
            </a:extLst>
          </p:cNvPr>
          <p:cNvSpPr txBox="1"/>
          <p:nvPr/>
        </p:nvSpPr>
        <p:spPr>
          <a:xfrm>
            <a:off x="1530928" y="5594130"/>
            <a:ext cx="4338059" cy="5847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endParaRPr lang="en-US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Lưu đồ: Đường kết nối 8">
            <a:extLst>
              <a:ext uri="{FF2B5EF4-FFF2-40B4-BE49-F238E27FC236}">
                <a16:creationId xmlns:a16="http://schemas.microsoft.com/office/drawing/2014/main" id="{56647667-EBE4-453C-A960-E076DD8AAEAC}"/>
              </a:ext>
            </a:extLst>
          </p:cNvPr>
          <p:cNvSpPr/>
          <p:nvPr/>
        </p:nvSpPr>
        <p:spPr>
          <a:xfrm>
            <a:off x="1530928" y="1216071"/>
            <a:ext cx="462170" cy="46753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1</a:t>
            </a:r>
            <a:endParaRPr lang="vi-V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id="{B8073B32-A881-4885-A72E-3910D73ABC4B}"/>
              </a:ext>
            </a:extLst>
          </p:cNvPr>
          <p:cNvSpPr/>
          <p:nvPr/>
        </p:nvSpPr>
        <p:spPr>
          <a:xfrm>
            <a:off x="1543666" y="2933315"/>
            <a:ext cx="462170" cy="46753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2</a:t>
            </a:r>
            <a:endParaRPr lang="vi-V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8">
            <a:extLst>
              <a:ext uri="{FF2B5EF4-FFF2-40B4-BE49-F238E27FC236}">
                <a16:creationId xmlns:a16="http://schemas.microsoft.com/office/drawing/2014/main" id="{332A5E15-C8BA-43BF-9419-79A1BE5ADB7B}"/>
              </a:ext>
            </a:extLst>
          </p:cNvPr>
          <p:cNvSpPr/>
          <p:nvPr/>
        </p:nvSpPr>
        <p:spPr>
          <a:xfrm>
            <a:off x="1543666" y="4230418"/>
            <a:ext cx="462170" cy="46753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3</a:t>
            </a:r>
            <a:endParaRPr lang="vi-V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45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08A00C-125F-4A16-9B31-163E38969D08}"/>
              </a:ext>
            </a:extLst>
          </p:cNvPr>
          <p:cNvSpPr txBox="1"/>
          <p:nvPr/>
        </p:nvSpPr>
        <p:spPr>
          <a:xfrm>
            <a:off x="4460080" y="432239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宋体" charset="-122"/>
                <a:cs typeface="+mn-cs"/>
              </a:rPr>
              <a:t>Bác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宋体" charset="-122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宋体" charset="-122"/>
                <a:cs typeface="+mn-cs"/>
              </a:rPr>
              <a:t>trống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宋体" charset="-122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宋体" charset="-122"/>
                <a:cs typeface="+mn-cs"/>
              </a:rPr>
              <a:t>trường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宋体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A3F0B0-BDFB-4138-AF84-75143F9F1DE7}"/>
              </a:ext>
            </a:extLst>
          </p:cNvPr>
          <p:cNvSpPr txBox="1"/>
          <p:nvPr/>
        </p:nvSpPr>
        <p:spPr>
          <a:xfrm>
            <a:off x="1449387" y="1204014"/>
            <a:ext cx="95265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宋体" charset="-122"/>
                <a:cs typeface="Times New Roman" pitchFamily="18" charset="0"/>
              </a:rPr>
              <a:t>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là trống trường. Thân hình tôi đẫy đà, nước da nâu bóng. Học trò thường gọi tôi là bác trống. Có lẽ vì các bạn thấy tôi ở trường lâu lắm rồi. Chính tôi cũng không biết mình đến đây tự bao giờ.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4FB51D-1104-4444-BC5C-E18480083396}"/>
              </a:ext>
            </a:extLst>
          </p:cNvPr>
          <p:cNvSpPr/>
          <p:nvPr/>
        </p:nvSpPr>
        <p:spPr>
          <a:xfrm>
            <a:off x="1449387" y="2956614"/>
            <a:ext cx="960278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Hằng ngày tôi giúp các bạn học trò ra vào lớp đúng giờ. Ngày khai trường, tiếng tôi dõng dạc “tùng…tùng….tùng….”, báo hiệu một năm học mới.  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Bây giờ có thêm anh chuông điện, thỉnh thoảng cũng “reng….reng…..reng….” báo giờ học. Nhưng tôi vẫn là người bạn thân thiết của các cô cậu học trò.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7264D3-3D6E-4EF8-BA0A-2A030104C557}"/>
              </a:ext>
            </a:extLst>
          </p:cNvPr>
          <p:cNvSpPr txBox="1"/>
          <p:nvPr/>
        </p:nvSpPr>
        <p:spPr>
          <a:xfrm>
            <a:off x="8079581" y="5621214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宋体" charset="-122"/>
                <a:cs typeface="+mn-cs"/>
              </a:rPr>
              <a:t>(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宋体" charset="-122"/>
                <a:cs typeface="+mn-cs"/>
              </a:rPr>
              <a:t>Huy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宋体" charset="-122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宋体" charset="-122"/>
                <a:cs typeface="+mn-cs"/>
              </a:rPr>
              <a:t>Bình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宋体" charset="-122"/>
                <a:cs typeface="+mn-cs"/>
              </a:rPr>
              <a:t>)   </a:t>
            </a:r>
          </a:p>
        </p:txBody>
      </p:sp>
    </p:spTree>
    <p:extLst>
      <p:ext uri="{BB962C8B-B14F-4D97-AF65-F5344CB8AC3E}">
        <p14:creationId xmlns:p14="http://schemas.microsoft.com/office/powerpoint/2010/main" val="395412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15755C7-E576-4AE8-9A2B-CA9DB720F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" y="1241"/>
            <a:ext cx="12190413" cy="6857107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1DA87BB0-42E3-492A-A971-93A6A3418024}"/>
              </a:ext>
            </a:extLst>
          </p:cNvPr>
          <p:cNvGrpSpPr/>
          <p:nvPr/>
        </p:nvGrpSpPr>
        <p:grpSpPr>
          <a:xfrm rot="16200000">
            <a:off x="2478145" y="3029684"/>
            <a:ext cx="3994590" cy="800219"/>
            <a:chOff x="4070198" y="3507051"/>
            <a:chExt cx="4741080" cy="628726"/>
          </a:xfrm>
          <a:solidFill>
            <a:srgbClr val="7AB9AE"/>
          </a:solidFill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E22B6639-6FAC-4FEE-9360-0A1E0FD4AC13}"/>
                </a:ext>
              </a:extLst>
            </p:cNvPr>
            <p:cNvSpPr/>
            <p:nvPr/>
          </p:nvSpPr>
          <p:spPr>
            <a:xfrm>
              <a:off x="4070198" y="3929741"/>
              <a:ext cx="1144627" cy="45719"/>
            </a:xfrm>
            <a:prstGeom prst="rect">
              <a:avLst/>
            </a:prstGeom>
            <a:solidFill>
              <a:srgbClr val="7FB7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7AB9AE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137EB4C0-5070-46C5-8381-DD6A2B821674}"/>
                </a:ext>
              </a:extLst>
            </p:cNvPr>
            <p:cNvSpPr/>
            <p:nvPr/>
          </p:nvSpPr>
          <p:spPr>
            <a:xfrm>
              <a:off x="7666651" y="3929741"/>
              <a:ext cx="1144627" cy="45719"/>
            </a:xfrm>
            <a:prstGeom prst="rect">
              <a:avLst/>
            </a:prstGeom>
            <a:solidFill>
              <a:srgbClr val="7FB7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7AB9AE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15" name="TextBox 4">
              <a:extLst>
                <a:ext uri="{FF2B5EF4-FFF2-40B4-BE49-F238E27FC236}">
                  <a16:creationId xmlns:a16="http://schemas.microsoft.com/office/drawing/2014/main" id="{C7FEFA48-04D6-4213-9726-797B1F265B1F}"/>
                </a:ext>
              </a:extLst>
            </p:cNvPr>
            <p:cNvSpPr txBox="1"/>
            <p:nvPr/>
          </p:nvSpPr>
          <p:spPr>
            <a:xfrm rot="16200000">
              <a:off x="6123462" y="2598420"/>
              <a:ext cx="628726" cy="2445988"/>
            </a:xfrm>
            <a:prstGeom prst="rect">
              <a:avLst/>
            </a:prstGeom>
            <a:solidFill>
              <a:srgbClr val="7FB763"/>
            </a:solidFill>
          </p:spPr>
          <p:txBody>
            <a:bodyPr vert="eaVert"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000" b="1" spc="600" dirty="0" err="1">
                  <a:solidFill>
                    <a:srgbClr val="FFFFFF"/>
                  </a:solidFill>
                  <a:latin typeface="Arial-Rounded"/>
                  <a:ea typeface="华文新魏" panose="02010800040101010101" pitchFamily="2" charset="-122"/>
                </a:rPr>
                <a:t>Bài</a:t>
              </a:r>
              <a:r>
                <a:rPr lang="en-US" altLang="zh-CN" sz="4000" b="1" spc="600" dirty="0">
                  <a:solidFill>
                    <a:srgbClr val="FFFFFF"/>
                  </a:solidFill>
                  <a:latin typeface="Arial-Rounded"/>
                  <a:ea typeface="华文新魏" panose="02010800040101010101" pitchFamily="2" charset="-122"/>
                </a:rPr>
                <a:t> 3</a:t>
              </a: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180E52CD-2189-41B3-95C8-0F5D83A68B5F}"/>
              </a:ext>
            </a:extLst>
          </p:cNvPr>
          <p:cNvSpPr/>
          <p:nvPr/>
        </p:nvSpPr>
        <p:spPr>
          <a:xfrm>
            <a:off x="5030686" y="3014296"/>
            <a:ext cx="4392686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5400" b="1" noProof="1">
                <a:solidFill>
                  <a:srgbClr val="EE8C3C"/>
                </a:solidFill>
                <a:latin typeface="Arial-Rounded"/>
                <a:ea typeface="华文新魏" panose="02010800040101010101" pitchFamily="2" charset="-122"/>
                <a:cs typeface="Arial-Rounded"/>
                <a:sym typeface="Arial" panose="020B0604020202020204" pitchFamily="34" charset="0"/>
              </a:rPr>
              <a:t>Trả lời câu hỏi</a:t>
            </a:r>
            <a:endParaRPr lang="zh-CN" altLang="en-US" sz="5400" b="1" noProof="1">
              <a:solidFill>
                <a:srgbClr val="EE8C3C"/>
              </a:solidFill>
              <a:latin typeface="Arial-Rounded"/>
              <a:ea typeface="华文新魏" panose="02010800040101010101" pitchFamily="2" charset="-122"/>
              <a:cs typeface="Arial-Rounded"/>
              <a:sym typeface="Arial" panose="020B0604020202020204" pitchFamily="34" charset="0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9702669-A873-43E4-834E-3FEDFDC19A3F}"/>
              </a:ext>
            </a:extLst>
          </p:cNvPr>
          <p:cNvGrpSpPr/>
          <p:nvPr/>
        </p:nvGrpSpPr>
        <p:grpSpPr>
          <a:xfrm>
            <a:off x="5082710" y="2908544"/>
            <a:ext cx="4288638" cy="1140745"/>
            <a:chOff x="2802618" y="3136900"/>
            <a:chExt cx="6578600" cy="1018073"/>
          </a:xfrm>
        </p:grpSpPr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BBD8EB30-B551-4BC0-ADFC-83A65666CD0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7FB7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FF4CF5BC-482F-44ED-A130-3D478B2B10EC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7FB7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5310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A348F86B-B4EC-3D18-BDD4-2396DB92581B}"/>
              </a:ext>
            </a:extLst>
          </p:cNvPr>
          <p:cNvSpPr/>
          <p:nvPr/>
        </p:nvSpPr>
        <p:spPr>
          <a:xfrm>
            <a:off x="195695" y="57383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4BBBB7-06CC-5E07-241E-810F25C39D74}"/>
              </a:ext>
            </a:extLst>
          </p:cNvPr>
          <p:cNvSpPr txBox="1"/>
          <p:nvPr/>
        </p:nvSpPr>
        <p:spPr>
          <a:xfrm>
            <a:off x="1061604" y="55855"/>
            <a:ext cx="3041072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Trả lời câu hỏi</a:t>
            </a:r>
          </a:p>
        </p:txBody>
      </p:sp>
      <p:pic>
        <p:nvPicPr>
          <p:cNvPr id="11" name="Picture 2" descr="C:\Users\Administrator.EPR5HADQQSBOGQY\Downloads\cd3 bai 5.1.png">
            <a:extLst>
              <a:ext uri="{FF2B5EF4-FFF2-40B4-BE49-F238E27FC236}">
                <a16:creationId xmlns:a16="http://schemas.microsoft.com/office/drawing/2014/main" id="{35C7F3D9-3D2F-48C4-4252-1531FD0E1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59457" t="64444"/>
          <a:stretch>
            <a:fillRect/>
          </a:stretch>
        </p:blipFill>
        <p:spPr bwMode="auto">
          <a:xfrm>
            <a:off x="8001000" y="725868"/>
            <a:ext cx="4272632" cy="3899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815F0F-5BAC-0880-F542-C5365C439EAA}"/>
              </a:ext>
            </a:extLst>
          </p:cNvPr>
          <p:cNvSpPr txBox="1"/>
          <p:nvPr/>
        </p:nvSpPr>
        <p:spPr>
          <a:xfrm>
            <a:off x="2192481" y="879653"/>
            <a:ext cx="6096000" cy="5231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thầm đoạn và thảo luận câu hỏi 1: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39A6F5E-09B9-4BF2-D052-599DF4748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9809" y="1752601"/>
            <a:ext cx="6602540" cy="2284427"/>
          </a:xfrm>
          <a:prstGeom prst="rect">
            <a:avLst/>
          </a:prstGeom>
        </p:spPr>
      </p:pic>
      <p:sp>
        <p:nvSpPr>
          <p:cNvPr id="19" name="Cloud 18">
            <a:extLst>
              <a:ext uri="{FF2B5EF4-FFF2-40B4-BE49-F238E27FC236}">
                <a16:creationId xmlns:a16="http://schemas.microsoft.com/office/drawing/2014/main" id="{B6D4469D-0E95-7A9A-EC31-8167C3CD82A9}"/>
              </a:ext>
            </a:extLst>
          </p:cNvPr>
          <p:cNvSpPr/>
          <p:nvPr/>
        </p:nvSpPr>
        <p:spPr>
          <a:xfrm>
            <a:off x="7467600" y="238636"/>
            <a:ext cx="3200400" cy="550981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Thảo luận nhóm 3</a:t>
            </a:r>
          </a:p>
        </p:txBody>
      </p:sp>
      <p:pic>
        <p:nvPicPr>
          <p:cNvPr id="20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id="{7DC4979C-242E-4F0D-4560-7B02B067F2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39666" y="22747"/>
            <a:ext cx="714375" cy="714989"/>
          </a:xfrm>
          <a:prstGeom prst="rect">
            <a:avLst/>
          </a:prstGeom>
        </p:spPr>
      </p:pic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E93389F7-2A79-44C7-04B8-3FE299624777}"/>
              </a:ext>
            </a:extLst>
          </p:cNvPr>
          <p:cNvSpPr txBox="1">
            <a:spLocks/>
          </p:cNvSpPr>
          <p:nvPr/>
        </p:nvSpPr>
        <p:spPr bwMode="auto">
          <a:xfrm>
            <a:off x="2582140" y="5238848"/>
            <a:ext cx="7543800" cy="51820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vi-VN" alt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alt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Trống trường có vẻ ngoài như thế nào?</a:t>
            </a:r>
          </a:p>
        </p:txBody>
      </p:sp>
      <p:sp>
        <p:nvSpPr>
          <p:cNvPr id="22" name="Minus 11">
            <a:extLst>
              <a:ext uri="{FF2B5EF4-FFF2-40B4-BE49-F238E27FC236}">
                <a16:creationId xmlns:a16="http://schemas.microsoft.com/office/drawing/2014/main" id="{008FD84D-BABD-E622-1864-FB8B07EF86CE}"/>
              </a:ext>
            </a:extLst>
          </p:cNvPr>
          <p:cNvSpPr/>
          <p:nvPr/>
        </p:nvSpPr>
        <p:spPr>
          <a:xfrm flipV="1">
            <a:off x="5240481" y="2105410"/>
            <a:ext cx="1787092" cy="112193"/>
          </a:xfrm>
          <a:prstGeom prst="mathMin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inus 12">
            <a:extLst>
              <a:ext uri="{FF2B5EF4-FFF2-40B4-BE49-F238E27FC236}">
                <a16:creationId xmlns:a16="http://schemas.microsoft.com/office/drawing/2014/main" id="{E083FB7C-662A-1A16-4A4C-C3F9C72D8E57}"/>
              </a:ext>
            </a:extLst>
          </p:cNvPr>
          <p:cNvSpPr/>
          <p:nvPr/>
        </p:nvSpPr>
        <p:spPr>
          <a:xfrm flipV="1">
            <a:off x="7467600" y="2183030"/>
            <a:ext cx="533400" cy="45719"/>
          </a:xfrm>
          <a:prstGeom prst="mathMin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inus 13">
            <a:extLst>
              <a:ext uri="{FF2B5EF4-FFF2-40B4-BE49-F238E27FC236}">
                <a16:creationId xmlns:a16="http://schemas.microsoft.com/office/drawing/2014/main" id="{5F158E39-A060-6726-7F49-CD7C285C13BF}"/>
              </a:ext>
            </a:extLst>
          </p:cNvPr>
          <p:cNvSpPr/>
          <p:nvPr/>
        </p:nvSpPr>
        <p:spPr>
          <a:xfrm flipV="1">
            <a:off x="1692510" y="2514601"/>
            <a:ext cx="533400" cy="45719"/>
          </a:xfrm>
          <a:prstGeom prst="mathMin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inus 14">
            <a:extLst>
              <a:ext uri="{FF2B5EF4-FFF2-40B4-BE49-F238E27FC236}">
                <a16:creationId xmlns:a16="http://schemas.microsoft.com/office/drawing/2014/main" id="{04D1954A-FEE4-A5C7-8FCE-484F2D907357}"/>
              </a:ext>
            </a:extLst>
          </p:cNvPr>
          <p:cNvSpPr/>
          <p:nvPr/>
        </p:nvSpPr>
        <p:spPr>
          <a:xfrm flipV="1">
            <a:off x="2249869" y="2481362"/>
            <a:ext cx="3389796" cy="86003"/>
          </a:xfrm>
          <a:prstGeom prst="mathMin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0F332F6-756E-629A-74E8-D7AE6DB296B2}"/>
              </a:ext>
            </a:extLst>
          </p:cNvPr>
          <p:cNvSpPr txBox="1"/>
          <p:nvPr/>
        </p:nvSpPr>
        <p:spPr>
          <a:xfrm>
            <a:off x="2557652" y="5238848"/>
            <a:ext cx="7507433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Học trò thường gọi trống là gì?</a:t>
            </a:r>
          </a:p>
        </p:txBody>
      </p:sp>
      <p:sp>
        <p:nvSpPr>
          <p:cNvPr id="27" name="Minus 16">
            <a:extLst>
              <a:ext uri="{FF2B5EF4-FFF2-40B4-BE49-F238E27FC236}">
                <a16:creationId xmlns:a16="http://schemas.microsoft.com/office/drawing/2014/main" id="{CDD73A40-EE40-B9D8-F2DF-4C378105E1C5}"/>
              </a:ext>
            </a:extLst>
          </p:cNvPr>
          <p:cNvSpPr/>
          <p:nvPr/>
        </p:nvSpPr>
        <p:spPr>
          <a:xfrm flipV="1">
            <a:off x="3051221" y="2862554"/>
            <a:ext cx="1787092" cy="112193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12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BC9BEB-55B9-C04C-8689-E351025A0598}"/>
              </a:ext>
            </a:extLst>
          </p:cNvPr>
          <p:cNvSpPr txBox="1"/>
          <p:nvPr/>
        </p:nvSpPr>
        <p:spPr>
          <a:xfrm>
            <a:off x="2286001" y="859738"/>
            <a:ext cx="5423999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đoạn 2 và trả lời câu hỏi: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9A6DE960-2988-73BE-5168-BA037428E066}"/>
              </a:ext>
            </a:extLst>
          </p:cNvPr>
          <p:cNvSpPr/>
          <p:nvPr/>
        </p:nvSpPr>
        <p:spPr>
          <a:xfrm>
            <a:off x="7985932" y="410449"/>
            <a:ext cx="2682068" cy="550981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Thảo luận nhóm 3</a:t>
            </a:r>
          </a:p>
        </p:txBody>
      </p:sp>
      <p:pic>
        <p:nvPicPr>
          <p:cNvPr id="4" name="Picture 2" descr="Sách điện tử">
            <a:extLst>
              <a:ext uri="{FF2B5EF4-FFF2-40B4-BE49-F238E27FC236}">
                <a16:creationId xmlns:a16="http://schemas.microsoft.com/office/drawing/2014/main" id="{8D9B9378-B4B6-4501-EF1A-37EC1C70A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56000" b="9500"/>
          <a:stretch>
            <a:fillRect/>
          </a:stretch>
        </p:blipFill>
        <p:spPr bwMode="auto">
          <a:xfrm>
            <a:off x="7460673" y="3886200"/>
            <a:ext cx="4724400" cy="1787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12F273-FEC2-D84D-1D0F-2249A72190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6967"/>
          <a:stretch/>
        </p:blipFill>
        <p:spPr>
          <a:xfrm>
            <a:off x="1752600" y="1898197"/>
            <a:ext cx="8229600" cy="2316203"/>
          </a:xfrm>
          <a:prstGeom prst="rect">
            <a:avLst/>
          </a:prstGeom>
        </p:spPr>
      </p:pic>
      <p:pic>
        <p:nvPicPr>
          <p:cNvPr id="6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id="{E1A0DF5C-667F-4D21-419A-4578C59609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42758" y="47962"/>
            <a:ext cx="1019175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11392A-7147-1819-6C0E-097E13E581C2}"/>
              </a:ext>
            </a:extLst>
          </p:cNvPr>
          <p:cNvSpPr txBox="1"/>
          <p:nvPr/>
        </p:nvSpPr>
        <p:spPr>
          <a:xfrm>
            <a:off x="1981200" y="5867401"/>
            <a:ext cx="8534400" cy="4246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Hằng ngày, trống trường giúp học sinh việc gì</a:t>
            </a:r>
            <a:r>
              <a:rPr lang="vi-VN" alt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Minus 10">
            <a:extLst>
              <a:ext uri="{FF2B5EF4-FFF2-40B4-BE49-F238E27FC236}">
                <a16:creationId xmlns:a16="http://schemas.microsoft.com/office/drawing/2014/main" id="{41E692FA-7D8D-5DCD-C893-522736ACFA16}"/>
              </a:ext>
            </a:extLst>
          </p:cNvPr>
          <p:cNvSpPr/>
          <p:nvPr/>
        </p:nvSpPr>
        <p:spPr>
          <a:xfrm flipV="1">
            <a:off x="1588477" y="2551745"/>
            <a:ext cx="9308123" cy="133365"/>
          </a:xfrm>
          <a:prstGeom prst="mathMin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inus 11">
            <a:extLst>
              <a:ext uri="{FF2B5EF4-FFF2-40B4-BE49-F238E27FC236}">
                <a16:creationId xmlns:a16="http://schemas.microsoft.com/office/drawing/2014/main" id="{CCB9E98D-C73A-9647-F6A6-DB9AB57ED52A}"/>
              </a:ext>
            </a:extLst>
          </p:cNvPr>
          <p:cNvSpPr/>
          <p:nvPr/>
        </p:nvSpPr>
        <p:spPr>
          <a:xfrm flipV="1">
            <a:off x="1715086" y="3138829"/>
            <a:ext cx="1916724" cy="63078"/>
          </a:xfrm>
          <a:prstGeom prst="mathMin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5637B6-D495-4998-E6EB-6197ED25542C}"/>
              </a:ext>
            </a:extLst>
          </p:cNvPr>
          <p:cNvSpPr txBox="1"/>
          <p:nvPr/>
        </p:nvSpPr>
        <p:spPr>
          <a:xfrm>
            <a:off x="1981200" y="5867400"/>
            <a:ext cx="8534400" cy="4246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Ngày khai trường, tiếng trống báo hiệu điều gì</a:t>
            </a:r>
            <a:r>
              <a:rPr lang="vi-VN" alt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Minus 13">
            <a:extLst>
              <a:ext uri="{FF2B5EF4-FFF2-40B4-BE49-F238E27FC236}">
                <a16:creationId xmlns:a16="http://schemas.microsoft.com/office/drawing/2014/main" id="{95EC2F42-A9D1-6030-5FC1-59B94FEE8465}"/>
              </a:ext>
            </a:extLst>
          </p:cNvPr>
          <p:cNvSpPr/>
          <p:nvPr/>
        </p:nvSpPr>
        <p:spPr>
          <a:xfrm>
            <a:off x="4800601" y="3621877"/>
            <a:ext cx="4876799" cy="113410"/>
          </a:xfrm>
          <a:prstGeom prst="mathMin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17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 animBg="1"/>
      <p:bldP spid="8" grpId="0" animBg="1"/>
      <p:bldP spid="9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213" y="6108461"/>
            <a:ext cx="1371916" cy="75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npan-Man-s-March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972488" y="304871"/>
            <a:ext cx="609741" cy="6097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13D093-80AF-43E8-A712-5A6A8A15D06F}"/>
              </a:ext>
            </a:extLst>
          </p:cNvPr>
          <p:cNvSpPr txBox="1"/>
          <p:nvPr/>
        </p:nvSpPr>
        <p:spPr>
          <a:xfrm>
            <a:off x="4173537" y="1829594"/>
            <a:ext cx="38481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69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4C4C9EFD-FBC1-332A-C01E-7C03A45733C0}"/>
              </a:ext>
            </a:extLst>
          </p:cNvPr>
          <p:cNvSpPr/>
          <p:nvPr/>
        </p:nvSpPr>
        <p:spPr>
          <a:xfrm>
            <a:off x="152400" y="52931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7036D3-0AAD-7E2D-F4FB-57AF94B8BDAB}"/>
              </a:ext>
            </a:extLst>
          </p:cNvPr>
          <p:cNvSpPr txBox="1"/>
          <p:nvPr/>
        </p:nvSpPr>
        <p:spPr>
          <a:xfrm>
            <a:off x="1143000" y="70784"/>
            <a:ext cx="9989128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vào vở câu trả lời cho câu hỏi a ở mục 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1C91AA-A8AA-1E63-ECAA-1A5D0BFE1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085791"/>
            <a:ext cx="106749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 ngày, trống trường giúp học sinh (….)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9AC55D-5BA5-39FD-E8B5-03EA02E01C9B}"/>
              </a:ext>
            </a:extLst>
          </p:cNvPr>
          <p:cNvGrpSpPr/>
          <p:nvPr/>
        </p:nvGrpSpPr>
        <p:grpSpPr>
          <a:xfrm>
            <a:off x="0" y="2405617"/>
            <a:ext cx="12362381" cy="2634961"/>
            <a:chOff x="155314" y="3016169"/>
            <a:chExt cx="8858428" cy="2634961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DDB1BA74-B404-CC6A-1BB7-602E270CFE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314" y="3016169"/>
              <a:ext cx="8743950" cy="2634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A4C68C-6F1B-4AA1-6D46-7C6FEDE60826}"/>
                </a:ext>
              </a:extLst>
            </p:cNvPr>
            <p:cNvSpPr/>
            <p:nvPr/>
          </p:nvSpPr>
          <p:spPr>
            <a:xfrm>
              <a:off x="363795" y="3597913"/>
              <a:ext cx="8649947" cy="7463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250" b="1" dirty="0">
                  <a:solidFill>
                    <a:srgbClr val="00206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Hằng ngày, trống trường giúp </a:t>
              </a:r>
              <a:r>
                <a:rPr lang="en-US" sz="4250" b="1" dirty="0" err="1">
                  <a:solidFill>
                    <a:srgbClr val="00206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hůc</a:t>
              </a:r>
              <a:r>
                <a:rPr lang="en-US" sz="4250" b="1" dirty="0">
                  <a:solidFill>
                    <a:srgbClr val="00206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ǧ</a:t>
              </a:r>
              <a:r>
                <a:rPr lang="el-GR" sz="4250" b="1" dirty="0">
                  <a:solidFill>
                    <a:srgbClr val="00206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΅</a:t>
              </a:r>
              <a:r>
                <a:rPr lang="en-US" sz="4250" b="1" dirty="0" err="1">
                  <a:solidFill>
                    <a:srgbClr val="00206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nh</a:t>
              </a:r>
              <a:r>
                <a:rPr lang="en-US" sz="4250" b="1" dirty="0">
                  <a:solidFill>
                    <a:srgbClr val="00206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250" b="1" dirty="0" err="1">
                  <a:solidFill>
                    <a:srgbClr val="00206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ǟa</a:t>
              </a:r>
              <a:r>
                <a:rPr lang="en-US" sz="4250" b="1" dirty="0">
                  <a:solidFill>
                    <a:srgbClr val="00206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vào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86DE3239-8D9D-099F-FDDB-A535D6860F6B}"/>
              </a:ext>
            </a:extLst>
          </p:cNvPr>
          <p:cNvSpPr/>
          <p:nvPr/>
        </p:nvSpPr>
        <p:spPr>
          <a:xfrm>
            <a:off x="-609600" y="3806963"/>
            <a:ext cx="4535148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250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lớ↨ đúng giờ.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63ECE1-707F-D5A0-0425-5C2D6C1E6CD5}"/>
              </a:ext>
            </a:extLst>
          </p:cNvPr>
          <p:cNvSpPr txBox="1"/>
          <p:nvPr/>
        </p:nvSpPr>
        <p:spPr>
          <a:xfrm>
            <a:off x="2140528" y="5451557"/>
            <a:ext cx="7536872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 chú ý gì khi viết chữ đầu câu?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031356F-429A-DF07-3676-95EF72C17F21}"/>
              </a:ext>
            </a:extLst>
          </p:cNvPr>
          <p:cNvCxnSpPr/>
          <p:nvPr/>
        </p:nvCxnSpPr>
        <p:spPr>
          <a:xfrm>
            <a:off x="249384" y="3325211"/>
            <a:ext cx="648250" cy="2125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A982650-8AFD-725A-78CE-D2D1A090F116}"/>
              </a:ext>
            </a:extLst>
          </p:cNvPr>
          <p:cNvSpPr txBox="1"/>
          <p:nvPr/>
        </p:nvSpPr>
        <p:spPr>
          <a:xfrm>
            <a:off x="2140528" y="5440078"/>
            <a:ext cx="7536872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 câu có dấu gì?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EECD4FB-B10A-3D2D-0200-BDCC814F89B3}"/>
              </a:ext>
            </a:extLst>
          </p:cNvPr>
          <p:cNvCxnSpPr/>
          <p:nvPr/>
        </p:nvCxnSpPr>
        <p:spPr>
          <a:xfrm flipH="1">
            <a:off x="3125787" y="3505994"/>
            <a:ext cx="275799" cy="66770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B330842-A4D5-5802-5FD9-9097AD6693F3}"/>
              </a:ext>
            </a:extLst>
          </p:cNvPr>
          <p:cNvSpPr txBox="1"/>
          <p:nvPr/>
        </p:nvSpPr>
        <p:spPr>
          <a:xfrm>
            <a:off x="2140528" y="5401048"/>
            <a:ext cx="7536872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Khoảng cách giữa các chữ như thế nào?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B31E799-EEDF-56F1-AF7F-9726500B3171}"/>
              </a:ext>
            </a:extLst>
          </p:cNvPr>
          <p:cNvCxnSpPr/>
          <p:nvPr/>
        </p:nvCxnSpPr>
        <p:spPr>
          <a:xfrm>
            <a:off x="2286000" y="2637560"/>
            <a:ext cx="0" cy="6229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FBCD483-3C58-5DC2-5DE5-863775EED9B6}"/>
              </a:ext>
            </a:extLst>
          </p:cNvPr>
          <p:cNvCxnSpPr/>
          <p:nvPr/>
        </p:nvCxnSpPr>
        <p:spPr>
          <a:xfrm>
            <a:off x="3733800" y="2637560"/>
            <a:ext cx="0" cy="6229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A76A71D-0B0E-44CF-CE91-4081773D4CEA}"/>
              </a:ext>
            </a:extLst>
          </p:cNvPr>
          <p:cNvCxnSpPr/>
          <p:nvPr/>
        </p:nvCxnSpPr>
        <p:spPr>
          <a:xfrm>
            <a:off x="5181600" y="2637560"/>
            <a:ext cx="0" cy="6229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5B9EFC2-C4A2-B651-B27D-A8D842F641AC}"/>
              </a:ext>
            </a:extLst>
          </p:cNvPr>
          <p:cNvCxnSpPr/>
          <p:nvPr/>
        </p:nvCxnSpPr>
        <p:spPr>
          <a:xfrm>
            <a:off x="6858000" y="2621741"/>
            <a:ext cx="0" cy="6229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BEAC6EA-7B5E-404A-00E3-8816D264DCE7}"/>
              </a:ext>
            </a:extLst>
          </p:cNvPr>
          <p:cNvCxnSpPr/>
          <p:nvPr/>
        </p:nvCxnSpPr>
        <p:spPr>
          <a:xfrm>
            <a:off x="8001000" y="2621741"/>
            <a:ext cx="0" cy="6229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182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19" grpId="0" animBg="1"/>
      <p:bldP spid="21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CF016A5-3408-4B64-A9FD-D90920F1B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" y="1241"/>
            <a:ext cx="12190413" cy="6857107"/>
          </a:xfrm>
          <a:prstGeom prst="rect">
            <a:avLst/>
          </a:prstGeom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0D799590-3443-4CFD-8266-4F669DFACB55}"/>
              </a:ext>
            </a:extLst>
          </p:cNvPr>
          <p:cNvSpPr txBox="1"/>
          <p:nvPr/>
        </p:nvSpPr>
        <p:spPr>
          <a:xfrm>
            <a:off x="3038711" y="2022878"/>
            <a:ext cx="6552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err="1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Chào</a:t>
            </a:r>
            <a:r>
              <a:rPr lang="en-US" altLang="zh-CN" sz="6600" b="1" dirty="0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altLang="zh-CN" sz="6600" b="1" dirty="0" err="1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tạm</a:t>
            </a:r>
            <a:r>
              <a:rPr lang="en-US" altLang="zh-CN" sz="6600" b="1" dirty="0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altLang="zh-CN" sz="6600" b="1" dirty="0" err="1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biệt</a:t>
            </a:r>
            <a:r>
              <a:rPr lang="en-US" altLang="zh-CN" sz="6600" b="1" dirty="0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altLang="zh-CN" sz="6600" b="1" dirty="0" err="1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thầy</a:t>
            </a:r>
            <a:r>
              <a:rPr lang="en-US" altLang="zh-CN" sz="6600" b="1" dirty="0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altLang="zh-CN" sz="6600" b="1" dirty="0" err="1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cô</a:t>
            </a:r>
            <a:r>
              <a:rPr lang="en-US" altLang="zh-CN" sz="6600" b="1" dirty="0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altLang="zh-CN" sz="6600" b="1" dirty="0" err="1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và</a:t>
            </a:r>
            <a:r>
              <a:rPr lang="en-US" altLang="zh-CN" sz="6600" b="1" dirty="0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altLang="zh-CN" sz="6600" b="1" dirty="0" err="1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các</a:t>
            </a:r>
            <a:r>
              <a:rPr lang="en-US" altLang="zh-CN" sz="6600" b="1" dirty="0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altLang="zh-CN" sz="6600" b="1" dirty="0" err="1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em</a:t>
            </a:r>
            <a:r>
              <a:rPr lang="en-US" altLang="zh-CN" sz="6600" b="1" dirty="0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5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3516" y1="19518" x2="55273" y2="19956"/>
                        <a14:foregroundMark x1="53320" y1="41228" x2="52930" y2="43421"/>
                        <a14:foregroundMark x1="81836" y1="35088" x2="83984" y2="39693"/>
                        <a14:foregroundMark x1="88281" y1="33772" x2="88672" y2="36623"/>
                        <a14:foregroundMark x1="87109" y1="38158" x2="87305" y2="43202"/>
                        <a14:foregroundMark x1="23438" y1="31140" x2="21289" y2="32895"/>
                        <a14:foregroundMark x1="50977" y1="25219" x2="48828" y2="26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33" t="16815" r="16324" b="53562"/>
          <a:stretch/>
        </p:blipFill>
        <p:spPr>
          <a:xfrm>
            <a:off x="1981834" y="-114433"/>
            <a:ext cx="8688811" cy="173249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/>
        </p:blipFill>
        <p:spPr>
          <a:xfrm>
            <a:off x="9299201" y="-273547"/>
            <a:ext cx="1852289" cy="308760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/>
        </p:blipFill>
        <p:spPr>
          <a:xfrm rot="163765">
            <a:off x="638034" y="326632"/>
            <a:ext cx="2359685" cy="3933391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700666" y="200026"/>
            <a:ext cx="883528" cy="37476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4373026" y="139660"/>
            <a:ext cx="600580" cy="18738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344687" y="79295"/>
            <a:ext cx="851588" cy="308113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Oval 27">
            <a:hlinkClick r:id="rId8" action="ppaction://hlinksldjump"/>
          </p:cNvPr>
          <p:cNvSpPr/>
          <p:nvPr/>
        </p:nvSpPr>
        <p:spPr>
          <a:xfrm>
            <a:off x="4611736" y="2432581"/>
            <a:ext cx="412183" cy="4255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</a:pPr>
            <a:r>
              <a:rPr lang="en-US" sz="3601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9" action="ppaction://hlinksldjump"/>
          </p:cNvPr>
          <p:cNvSpPr/>
          <p:nvPr/>
        </p:nvSpPr>
        <p:spPr>
          <a:xfrm>
            <a:off x="9505293" y="2972487"/>
            <a:ext cx="412183" cy="4255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</a:pPr>
            <a:r>
              <a:rPr lang="en-US" sz="3601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1" name="Oval 30">
            <a:hlinkClick r:id="rId10" action="ppaction://hlinksldjump"/>
          </p:cNvPr>
          <p:cNvSpPr/>
          <p:nvPr/>
        </p:nvSpPr>
        <p:spPr>
          <a:xfrm>
            <a:off x="6069978" y="5651648"/>
            <a:ext cx="412183" cy="4255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</a:pPr>
            <a:r>
              <a:rPr lang="en-US" sz="3601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32" name="Oval 31">
            <a:hlinkClick r:id="rId11" action="ppaction://hlinksldjump"/>
          </p:cNvPr>
          <p:cNvSpPr/>
          <p:nvPr/>
        </p:nvSpPr>
        <p:spPr>
          <a:xfrm>
            <a:off x="2608341" y="6306796"/>
            <a:ext cx="412183" cy="4255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</a:pPr>
            <a:r>
              <a:rPr lang="en-US" sz="3601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045" y="1412914"/>
            <a:ext cx="600580" cy="372001"/>
          </a:xfrm>
          <a:prstGeom prst="rect">
            <a:avLst/>
          </a:prstGeom>
        </p:spPr>
      </p:pic>
      <p:sp>
        <p:nvSpPr>
          <p:cNvPr id="42" name="Oval 41">
            <a:hlinkClick r:id="rId10" action="ppaction://hlinksldjump"/>
          </p:cNvPr>
          <p:cNvSpPr/>
          <p:nvPr/>
        </p:nvSpPr>
        <p:spPr>
          <a:xfrm>
            <a:off x="9351489" y="6405673"/>
            <a:ext cx="412183" cy="4255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</a:pPr>
            <a:r>
              <a:rPr lang="en-US" sz="3601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38" b="97615" l="9953" r="98460">
                        <a14:foregroundMark x1="55332" y1="27077" x2="58649" y2="28846"/>
                        <a14:foregroundMark x1="71564" y1="28462" x2="75355" y2="31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55344" y="891407"/>
            <a:ext cx="725796" cy="15020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8" b="90575" l="1438" r="96965">
                        <a14:foregroundMark x1="18850" y1="10863" x2="37700" y2="45687"/>
                        <a14:foregroundMark x1="31629" y1="41534" x2="37380" y2="67732"/>
                        <a14:foregroundMark x1="27157" y1="64696" x2="41374" y2="46805"/>
                        <a14:foregroundMark x1="29393" y1="22524" x2="30990" y2="27636"/>
                        <a14:foregroundMark x1="20767" y1="22045" x2="21246" y2="27796"/>
                        <a14:foregroundMark x1="19808" y1="13578" x2="16933" y2="21086"/>
                        <a14:foregroundMark x1="36741" y1="20767" x2="39617" y2="21086"/>
                        <a14:foregroundMark x1="36102" y1="26198" x2="37859" y2="32428"/>
                        <a14:foregroundMark x1="43291" y1="29393" x2="46805" y2="31310"/>
                        <a14:foregroundMark x1="44409" y1="45527" x2="48083" y2="43610"/>
                        <a14:foregroundMark x1="49042" y1="41534" x2="50479" y2="44089"/>
                        <a14:foregroundMark x1="27157" y1="80990" x2="30032" y2="84665"/>
                        <a14:foregroundMark x1="35623" y1="79233" x2="37061" y2="82907"/>
                        <a14:foregroundMark x1="55591" y1="65016" x2="57668" y2="64537"/>
                        <a14:foregroundMark x1="60224" y1="63099" x2="64217" y2="68211"/>
                        <a14:foregroundMark x1="57508" y1="74281" x2="62300" y2="74441"/>
                        <a14:foregroundMark x1="55751" y1="70288" x2="58307" y2="75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7" t="3146" r="10901" b="9984"/>
          <a:stretch/>
        </p:blipFill>
        <p:spPr>
          <a:xfrm>
            <a:off x="1474599" y="3353576"/>
            <a:ext cx="1825203" cy="22865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759" b="96552" l="1250" r="92841">
                        <a14:foregroundMark x1="32159" y1="68448" x2="32500" y2="71724"/>
                        <a14:foregroundMark x1="81932" y1="65862" x2="81705" y2="67414"/>
                        <a14:foregroundMark x1="81250" y1="64655" x2="80227" y2="65172"/>
                        <a14:backgroundMark x1="21364" y1="48103" x2="21364" y2="49138"/>
                        <a14:backgroundMark x1="76591" y1="52931" x2="79205" y2="55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2" t="4464" r="10893"/>
          <a:stretch/>
        </p:blipFill>
        <p:spPr>
          <a:xfrm>
            <a:off x="5545173" y="2732408"/>
            <a:ext cx="2187196" cy="22485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6385" r="99077">
                        <a14:foregroundMark x1="56615" y1="25385" x2="55846" y2="39308"/>
                        <a14:foregroundMark x1="43077" y1="30462" x2="50769" y2="40000"/>
                        <a14:foregroundMark x1="57692" y1="30462" x2="59538" y2="39308"/>
                        <a14:foregroundMark x1="45231" y1="88000" x2="41231" y2="89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4" r="19395"/>
          <a:stretch/>
        </p:blipFill>
        <p:spPr>
          <a:xfrm flipH="1">
            <a:off x="4304430" y="1011414"/>
            <a:ext cx="737774" cy="11367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17" b="97312" l="2077" r="100000">
                        <a14:foregroundMark x1="24121" y1="6810" x2="30990" y2="64158"/>
                        <a14:foregroundMark x1="30990" y1="74552" x2="38019" y2="76703"/>
                        <a14:foregroundMark x1="40575" y1="46953" x2="41054" y2="65233"/>
                        <a14:foregroundMark x1="17572" y1="20430" x2="24920" y2="23477"/>
                        <a14:foregroundMark x1="73323" y1="22043" x2="77955" y2="27240"/>
                        <a14:foregroundMark x1="68051" y1="23118" x2="65335" y2="29749"/>
                        <a14:foregroundMark x1="59744" y1="26703" x2="57029" y2="28136"/>
                        <a14:foregroundMark x1="76038" y1="40860" x2="76038" y2="40860"/>
                        <a14:foregroundMark x1="85304" y1="75627" x2="83067" y2="78674"/>
                        <a14:foregroundMark x1="69489" y1="78853" x2="69489" y2="80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34" t="4909" r="6710" b="12232"/>
          <a:stretch/>
        </p:blipFill>
        <p:spPr>
          <a:xfrm flipH="1">
            <a:off x="8279315" y="3524814"/>
            <a:ext cx="2086460" cy="23165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8538" l="0" r="94308">
                        <a14:foregroundMark x1="10615" y1="13538" x2="35000" y2="58385"/>
                        <a14:foregroundMark x1="22154" y1="47154" x2="40308" y2="63308"/>
                        <a14:foregroundMark x1="30692" y1="61385" x2="36000" y2="67615"/>
                        <a14:foregroundMark x1="23769" y1="66615" x2="40923" y2="67923"/>
                        <a14:foregroundMark x1="35692" y1="70615" x2="37615" y2="76154"/>
                        <a14:foregroundMark x1="38923" y1="79846" x2="41923" y2="84462"/>
                        <a14:foregroundMark x1="29077" y1="39615" x2="34000" y2="41923"/>
                        <a14:foregroundMark x1="25769" y1="63308" x2="20154" y2="67308"/>
                        <a14:foregroundMark x1="17538" y1="77538" x2="17538" y2="79462"/>
                        <a14:foregroundMark x1="11615" y1="42923" x2="10308" y2="45231"/>
                        <a14:foregroundMark x1="77231" y1="38308" x2="77538" y2="45846"/>
                        <a14:foregroundMark x1="61692" y1="54769" x2="70615" y2="66000"/>
                        <a14:foregroundMark x1="70308" y1="58077" x2="65692" y2="72538"/>
                        <a14:foregroundMark x1="68308" y1="55077" x2="65692" y2="62692"/>
                        <a14:foregroundMark x1="59692" y1="65615" x2="67615" y2="71538"/>
                        <a14:foregroundMark x1="61077" y1="60000" x2="62385" y2="65615"/>
                        <a14:foregroundMark x1="71615" y1="60385" x2="68923" y2="70231"/>
                        <a14:foregroundMark x1="84462" y1="78462" x2="89077" y2="78846"/>
                        <a14:foregroundMark x1="17538" y1="42923" x2="24154" y2="64615"/>
                        <a14:foregroundMark x1="26462" y1="71538" x2="21462" y2="77846"/>
                        <a14:foregroundMark x1="19538" y1="76154" x2="19538" y2="78462"/>
                        <a14:backgroundMark x1="27769" y1="80769" x2="25769" y2="90000"/>
                        <a14:backgroundMark x1="30385" y1="84077" x2="37000" y2="98923"/>
                        <a14:backgroundMark x1="33385" y1="80154" x2="34692" y2="95308"/>
                        <a14:backgroundMark x1="52154" y1="79462" x2="53769" y2="97923"/>
                        <a14:backgroundMark x1="31692" y1="91385" x2="88769" y2="91692"/>
                        <a14:backgroundMark x1="77846" y1="85769" x2="91077" y2="92692"/>
                        <a14:backgroundMark x1="92385" y1="83462" x2="90385" y2="8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033" y="944880"/>
            <a:ext cx="1346356" cy="134635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674" b="89936" l="9904" r="95847">
                        <a14:backgroundMark x1="62300" y1="69329" x2="75399" y2="71086"/>
                        <a14:backgroundMark x1="60543" y1="65815" x2="72524" y2="87540"/>
                        <a14:backgroundMark x1="77157" y1="60703" x2="77157" y2="83546"/>
                        <a14:backgroundMark x1="59425" y1="64217" x2="80032" y2="59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15" t="4153" r="25046" b="9639"/>
          <a:stretch/>
        </p:blipFill>
        <p:spPr>
          <a:xfrm flipH="1">
            <a:off x="2814432" y="3226842"/>
            <a:ext cx="1274283" cy="217426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2610" l="36700" r="100000">
                        <a14:foregroundMark x1="52200" y1="51056" x2="55400" y2="69866"/>
                        <a14:foregroundMark x1="66900" y1="15643" x2="66700" y2="20345"/>
                        <a14:foregroundMark x1="72200" y1="14107" x2="75200" y2="21497"/>
                        <a14:foregroundMark x1="47400" y1="59789" x2="49000" y2="86084"/>
                        <a14:foregroundMark x1="43300" y1="63052" x2="46600" y2="86660"/>
                        <a14:foregroundMark x1="57500" y1="67083" x2="52600" y2="90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38" b="4406"/>
          <a:stretch/>
        </p:blipFill>
        <p:spPr>
          <a:xfrm flipH="1">
            <a:off x="8796995" y="1111737"/>
            <a:ext cx="1004413" cy="1507622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2154908" y="5660318"/>
            <a:ext cx="1296666" cy="741965"/>
            <a:chOff x="268695" y="5485181"/>
            <a:chExt cx="1391225" cy="835768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/>
          </p:blipFill>
          <p:spPr>
            <a:xfrm rot="5400000" flipV="1">
              <a:off x="656598" y="5656605"/>
              <a:ext cx="209549" cy="539225"/>
            </a:xfrm>
            <a:prstGeom prst="rect">
              <a:avLst/>
            </a:prstGeom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 rotWithShape="1"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5273" b="98633" l="9961" r="9726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72" t="3065" r="10979"/>
            <a:stretch/>
          </p:blipFill>
          <p:spPr bwMode="auto">
            <a:xfrm>
              <a:off x="1083561" y="5485181"/>
              <a:ext cx="576359" cy="835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/>
          </p:blipFill>
          <p:spPr>
            <a:xfrm rot="2701250" flipH="1" flipV="1">
              <a:off x="571620" y="5390807"/>
              <a:ext cx="385090" cy="990939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366690" y="2102912"/>
            <a:ext cx="1429093" cy="432940"/>
            <a:chOff x="2841504" y="2102425"/>
            <a:chExt cx="1428762" cy="336984"/>
          </a:xfrm>
        </p:grpSpPr>
        <p:grpSp>
          <p:nvGrpSpPr>
            <p:cNvPr id="48" name="Group 47"/>
            <p:cNvGrpSpPr/>
            <p:nvPr/>
          </p:nvGrpSpPr>
          <p:grpSpPr>
            <a:xfrm>
              <a:off x="3515357" y="2148928"/>
              <a:ext cx="754909" cy="290481"/>
              <a:chOff x="3148058" y="2171641"/>
              <a:chExt cx="754909" cy="290481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35" cstate="print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37" cstate="print">
                <a:extLst>
                  <a:ext uri="{BEBA8EAE-BF5A-486C-A8C5-ECC9F3942E4B}">
                    <a14:imgProps xmlns:a14="http://schemas.microsoft.com/office/drawing/2010/main">
                      <a14:imgLayer r:embed="rId38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  <p:grpSp>
          <p:nvGrpSpPr>
            <p:cNvPr id="61" name="Group 60"/>
            <p:cNvGrpSpPr/>
            <p:nvPr/>
          </p:nvGrpSpPr>
          <p:grpSpPr>
            <a:xfrm>
              <a:off x="2841504" y="2102425"/>
              <a:ext cx="754909" cy="290481"/>
              <a:chOff x="3148058" y="2171641"/>
              <a:chExt cx="754909" cy="290481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35" cstate="print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37" cstate="print">
                <a:extLst>
                  <a:ext uri="{BEBA8EAE-BF5A-486C-A8C5-ECC9F3942E4B}">
                    <a14:imgProps xmlns:a14="http://schemas.microsoft.com/office/drawing/2010/main">
                      <a14:imgLayer r:embed="rId38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</p:grpSp>
      <p:grpSp>
        <p:nvGrpSpPr>
          <p:cNvPr id="55" name="Group 54"/>
          <p:cNvGrpSpPr/>
          <p:nvPr/>
        </p:nvGrpSpPr>
        <p:grpSpPr>
          <a:xfrm>
            <a:off x="5276605" y="4705412"/>
            <a:ext cx="1169016" cy="773711"/>
            <a:chOff x="4546255" y="4794241"/>
            <a:chExt cx="912992" cy="54083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9" cstate="print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backgroundRemoval t="31250" b="73125" l="1515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22" t="31361" r="12651" b="27196"/>
            <a:stretch/>
          </p:blipFill>
          <p:spPr bwMode="auto">
            <a:xfrm>
              <a:off x="4546255" y="4935629"/>
              <a:ext cx="324692" cy="188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41" cstate="print">
              <a:extLst>
                <a:ext uri="{BEBA8EAE-BF5A-486C-A8C5-ECC9F3942E4B}">
                  <a14:imgProps xmlns:a14="http://schemas.microsoft.com/office/drawing/2010/main">
                    <a14:imgLayer r:embed="rId42">
                      <a14:imgEffect>
                        <a14:backgroundRemoval t="6308" b="100000" l="10000" r="95846">
                          <a14:foregroundMark x1="36077" y1="36846" x2="37846" y2="44154"/>
                          <a14:foregroundMark x1="55462" y1="36385" x2="59308" y2="42385"/>
                          <a14:foregroundMark x1="62308" y1="38538" x2="61462" y2="42000"/>
                          <a14:foregroundMark x1="45538" y1="42385" x2="51154" y2="42846"/>
                          <a14:foregroundMark x1="60154" y1="12385" x2="49846" y2="18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01" t="7404" r="27681"/>
            <a:stretch/>
          </p:blipFill>
          <p:spPr bwMode="auto">
            <a:xfrm rot="17886312" flipH="1">
              <a:off x="5003292" y="4621062"/>
              <a:ext cx="282776" cy="629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Cloud 50"/>
            <p:cNvSpPr/>
            <p:nvPr/>
          </p:nvSpPr>
          <p:spPr>
            <a:xfrm>
              <a:off x="4821873" y="5081996"/>
              <a:ext cx="269224" cy="253079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583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9123775" y="5814237"/>
            <a:ext cx="751968" cy="576317"/>
            <a:chOff x="7730625" y="5654244"/>
            <a:chExt cx="510259" cy="308183"/>
          </a:xfrm>
        </p:grpSpPr>
        <p:grpSp>
          <p:nvGrpSpPr>
            <p:cNvPr id="47" name="Group 46"/>
            <p:cNvGrpSpPr/>
            <p:nvPr/>
          </p:nvGrpSpPr>
          <p:grpSpPr>
            <a:xfrm>
              <a:off x="7763139" y="5654244"/>
              <a:ext cx="477745" cy="160706"/>
              <a:chOff x="7385291" y="5900045"/>
              <a:chExt cx="804089" cy="413786"/>
            </a:xfrm>
          </p:grpSpPr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 rotWithShape="1">
              <a:blip r:embed="rId43" cstate="print">
                <a:extLst>
                  <a:ext uri="{BEBA8EAE-BF5A-486C-A8C5-ECC9F3942E4B}">
                    <a14:imgProps xmlns:a14="http://schemas.microsoft.com/office/drawing/2010/main">
                      <a14:imgLayer r:embed="rId44">
                        <a14:imgEffect>
                          <a14:backgroundRemoval t="4615" b="99308" l="10000" r="9515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40" t="7177" r="9824" b="6764"/>
              <a:stretch/>
            </p:blipFill>
            <p:spPr bwMode="auto">
              <a:xfrm>
                <a:off x="7833144" y="5934108"/>
                <a:ext cx="356236" cy="3797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 rotWithShape="1">
              <a:blip r:embed="rId45" cstate="print">
                <a:extLst>
                  <a:ext uri="{BEBA8EAE-BF5A-486C-A8C5-ECC9F3942E4B}">
                    <a14:imgProps xmlns:a14="http://schemas.microsoft.com/office/drawing/2010/main">
                      <a14:imgLayer r:embed="rId46">
                        <a14:imgEffect>
                          <a14:backgroundRemoval t="12615" b="7075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348" b="21983"/>
              <a:stretch/>
            </p:blipFill>
            <p:spPr bwMode="auto">
              <a:xfrm>
                <a:off x="7385291" y="5900045"/>
                <a:ext cx="483618" cy="3514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7" name="Group 66"/>
            <p:cNvGrpSpPr/>
            <p:nvPr/>
          </p:nvGrpSpPr>
          <p:grpSpPr>
            <a:xfrm flipH="1">
              <a:off x="7730625" y="5801721"/>
              <a:ext cx="456046" cy="160706"/>
              <a:chOff x="7385291" y="5900045"/>
              <a:chExt cx="804089" cy="413786"/>
            </a:xfrm>
          </p:grpSpPr>
          <p:pic>
            <p:nvPicPr>
              <p:cNvPr id="68" name="Picture 4"/>
              <p:cNvPicPr>
                <a:picLocks noChangeAspect="1" noChangeArrowheads="1"/>
              </p:cNvPicPr>
              <p:nvPr/>
            </p:nvPicPr>
            <p:blipFill rotWithShape="1">
              <a:blip r:embed="rId47" cstate="print">
                <a:extLst>
                  <a:ext uri="{BEBA8EAE-BF5A-486C-A8C5-ECC9F3942E4B}">
                    <a14:imgProps xmlns:a14="http://schemas.microsoft.com/office/drawing/2010/main">
                      <a14:imgLayer r:embed="rId48">
                        <a14:imgEffect>
                          <a14:backgroundRemoval t="4615" b="99308" l="10000" r="9515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40" t="7177" r="9824" b="6764"/>
              <a:stretch/>
            </p:blipFill>
            <p:spPr bwMode="auto">
              <a:xfrm>
                <a:off x="7833144" y="5934108"/>
                <a:ext cx="356236" cy="3797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9" name="Picture 5"/>
              <p:cNvPicPr>
                <a:picLocks noChangeAspect="1" noChangeArrowheads="1"/>
              </p:cNvPicPr>
              <p:nvPr/>
            </p:nvPicPr>
            <p:blipFill rotWithShape="1">
              <a:blip r:embed="rId49" cstate="print">
                <a:extLst>
                  <a:ext uri="{BEBA8EAE-BF5A-486C-A8C5-ECC9F3942E4B}">
                    <a14:imgProps xmlns:a14="http://schemas.microsoft.com/office/drawing/2010/main">
                      <a14:imgLayer r:embed="rId50">
                        <a14:imgEffect>
                          <a14:backgroundRemoval t="12615" b="7075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348" b="21983"/>
              <a:stretch/>
            </p:blipFill>
            <p:spPr bwMode="auto">
              <a:xfrm>
                <a:off x="7385291" y="5900045"/>
                <a:ext cx="483618" cy="3514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65" name="Group 64"/>
          <p:cNvGrpSpPr/>
          <p:nvPr/>
        </p:nvGrpSpPr>
        <p:grpSpPr>
          <a:xfrm>
            <a:off x="8689370" y="2582209"/>
            <a:ext cx="1112037" cy="390278"/>
            <a:chOff x="6629400" y="2640529"/>
            <a:chExt cx="958712" cy="306117"/>
          </a:xfrm>
        </p:grpSpPr>
        <p:grpSp>
          <p:nvGrpSpPr>
            <p:cNvPr id="49" name="Group 48"/>
            <p:cNvGrpSpPr/>
            <p:nvPr/>
          </p:nvGrpSpPr>
          <p:grpSpPr>
            <a:xfrm>
              <a:off x="7167587" y="2703864"/>
              <a:ext cx="420525" cy="242782"/>
              <a:chOff x="10049021" y="3553103"/>
              <a:chExt cx="990939" cy="385090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51" cstate="print">
                <a:extLst>
                  <a:ext uri="{BEBA8EAE-BF5A-486C-A8C5-ECC9F3942E4B}">
                    <a14:imgProps xmlns:a14="http://schemas.microsoft.com/office/drawing/2010/main">
                      <a14:imgLayer r:embed="rId52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/>
            </p:blipFill>
            <p:spPr>
              <a:xfrm rot="5400000" flipV="1">
                <a:off x="10451839" y="3470353"/>
                <a:ext cx="209549" cy="539225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53" cstate="print">
                <a:extLst>
                  <a:ext uri="{BEBA8EAE-BF5A-486C-A8C5-ECC9F3942E4B}">
                    <a14:imgProps xmlns:a14="http://schemas.microsoft.com/office/drawing/2010/main">
                      <a14:imgLayer r:embed="rId54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/>
            </p:blipFill>
            <p:spPr>
              <a:xfrm rot="2701250" flipH="1" flipV="1">
                <a:off x="10351946" y="3250178"/>
                <a:ext cx="385090" cy="990939"/>
              </a:xfrm>
              <a:prstGeom prst="rect">
                <a:avLst/>
              </a:prstGeom>
            </p:spPr>
          </p:pic>
        </p:grpSp>
        <p:grpSp>
          <p:nvGrpSpPr>
            <p:cNvPr id="64" name="Group 63"/>
            <p:cNvGrpSpPr/>
            <p:nvPr/>
          </p:nvGrpSpPr>
          <p:grpSpPr>
            <a:xfrm>
              <a:off x="6629400" y="2640529"/>
              <a:ext cx="724174" cy="242782"/>
              <a:chOff x="7426976" y="2692016"/>
              <a:chExt cx="724174" cy="242782"/>
            </a:xfrm>
          </p:grpSpPr>
          <p:sp>
            <p:nvSpPr>
              <p:cNvPr id="66" name="Cloud 65"/>
              <p:cNvSpPr/>
              <p:nvPr/>
            </p:nvSpPr>
            <p:spPr>
              <a:xfrm>
                <a:off x="7426976" y="2726968"/>
                <a:ext cx="139853" cy="126540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5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grpSp>
            <p:nvGrpSpPr>
              <p:cNvPr id="74" name="Group 73"/>
              <p:cNvGrpSpPr/>
              <p:nvPr/>
            </p:nvGrpSpPr>
            <p:grpSpPr>
              <a:xfrm>
                <a:off x="7730625" y="2692016"/>
                <a:ext cx="420525" cy="242782"/>
                <a:chOff x="10049021" y="3553103"/>
                <a:chExt cx="990939" cy="385090"/>
              </a:xfrm>
            </p:grpSpPr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 rotWithShape="1">
                <a:blip r:embed="rId51" cstate="print">
                  <a:extLst>
                    <a:ext uri="{BEBA8EAE-BF5A-486C-A8C5-ECC9F3942E4B}">
                      <a14:imgProps xmlns:a14="http://schemas.microsoft.com/office/drawing/2010/main">
                        <a14:imgLayer r:embed="rId52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/>
              </p:blipFill>
              <p:spPr>
                <a:xfrm rot="5400000" flipV="1">
                  <a:off x="10451839" y="3470353"/>
                  <a:ext cx="209549" cy="539225"/>
                </a:xfrm>
                <a:prstGeom prst="rect">
                  <a:avLst/>
                </a:prstGeom>
              </p:spPr>
            </p:pic>
            <p:pic>
              <p:nvPicPr>
                <p:cNvPr id="76" name="Picture 75"/>
                <p:cNvPicPr>
                  <a:picLocks noChangeAspect="1"/>
                </p:cNvPicPr>
                <p:nvPr/>
              </p:nvPicPr>
              <p:blipFill rotWithShape="1">
                <a:blip r:embed="rId53" cstate="print">
                  <a:extLst>
                    <a:ext uri="{BEBA8EAE-BF5A-486C-A8C5-ECC9F3942E4B}">
                      <a14:imgProps xmlns:a14="http://schemas.microsoft.com/office/drawing/2010/main">
                        <a14:imgLayer r:embed="rId54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/>
              </p:blipFill>
              <p:spPr>
                <a:xfrm rot="2701250" flipH="1" flipV="1">
                  <a:off x="10351946" y="3250178"/>
                  <a:ext cx="385090" cy="990939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378078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48148E-6 L -0.11389 -0.1199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4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5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0.0842 -0.1423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1" y="-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48148E-6 L -0.00538 -0.10463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4" presetClass="path" presetSubtype="0" ac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L 0.03924 -0.10972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981835" y="228653"/>
            <a:ext cx="8015534" cy="34566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91576" y="4186784"/>
            <a:ext cx="3390052" cy="7505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1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 tươi</a:t>
            </a:r>
            <a:endParaRPr lang="vi-VN" sz="320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326241" y="4186784"/>
            <a:ext cx="4039534" cy="7505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1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280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Tán lá xòe và xanh mướt</a:t>
            </a:r>
            <a:endParaRPr lang="vi-VN" sz="280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591575" y="5094677"/>
            <a:ext cx="3390052" cy="6439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1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Đỏ hoe</a:t>
            </a:r>
            <a:endParaRPr lang="vi-VN" sz="320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326241" y="5130683"/>
            <a:ext cx="3747901" cy="6285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1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280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Tán lá lớn và đỏ hoe</a:t>
            </a:r>
            <a:endParaRPr lang="vi-VN" sz="280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892" y="4260599"/>
            <a:ext cx="673103" cy="5915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856" y="5162113"/>
            <a:ext cx="672285" cy="5907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855" y="4301528"/>
            <a:ext cx="672284" cy="5378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343" y="5121248"/>
            <a:ext cx="672285" cy="590795"/>
          </a:xfrm>
          <a:prstGeom prst="rect">
            <a:avLst/>
          </a:prstGeom>
        </p:spPr>
      </p:pic>
      <p:sp>
        <p:nvSpPr>
          <p:cNvPr id="24" name="Right Arrow 23">
            <a:hlinkClick r:id="rId12" action="ppaction://hlinksldjump"/>
          </p:cNvPr>
          <p:cNvSpPr/>
          <p:nvPr/>
        </p:nvSpPr>
        <p:spPr>
          <a:xfrm>
            <a:off x="11151406" y="5980490"/>
            <a:ext cx="1043593" cy="85831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99021" y="778921"/>
            <a:ext cx="5365211" cy="15700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583"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3201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bài thơ cây bàng và lớp </a:t>
            </a:r>
          </a:p>
          <a:p>
            <a:pPr defTabSz="914583"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3201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cây bàng được miêu tả </a:t>
            </a:r>
          </a:p>
          <a:p>
            <a:pPr defTabSz="914583"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3201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thế nào?</a:t>
            </a:r>
            <a:endParaRPr lang="en-US" altLang="en-US" sz="3201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36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460780" y="4137941"/>
            <a:ext cx="3390052" cy="6439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1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 đúc</a:t>
            </a:r>
            <a:endParaRPr lang="vi-VN" sz="320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415600" y="4939273"/>
            <a:ext cx="3390052" cy="6439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1" dirty="0">
                <a:solidFill>
                  <a:prstClr val="black"/>
                </a:solidFill>
                <a:latin typeface="Calibri"/>
              </a:rPr>
              <a:t>D</a:t>
            </a:r>
            <a:r>
              <a:rPr lang="vi-VN" sz="3201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 bừng</a:t>
            </a:r>
            <a:endParaRPr lang="vi-VN" sz="320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460779" y="4939274"/>
            <a:ext cx="3390052" cy="6439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1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 vẻ</a:t>
            </a:r>
            <a:endParaRPr lang="vi-VN" sz="320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15601" y="4137941"/>
            <a:ext cx="3390052" cy="6439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1" dirty="0">
                <a:solidFill>
                  <a:prstClr val="black"/>
                </a:solidFill>
                <a:latin typeface="Calibri"/>
              </a:rPr>
              <a:t>B</a:t>
            </a:r>
            <a:r>
              <a:rPr lang="vi-VN" sz="3201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r>
              <a:rPr lang="vi-VN" sz="320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Tấp nập</a:t>
            </a:r>
            <a:endParaRPr lang="vi-VN" sz="320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095" y="4105196"/>
            <a:ext cx="673103" cy="5915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654" y="4137940"/>
            <a:ext cx="672285" cy="5907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642" y="5045388"/>
            <a:ext cx="672284" cy="5378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547" y="4965845"/>
            <a:ext cx="672285" cy="590795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11151406" y="6001276"/>
            <a:ext cx="1043593" cy="85831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81835" y="228653"/>
            <a:ext cx="8015534" cy="34566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590644" y="549928"/>
            <a:ext cx="4801711" cy="230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</a:pPr>
            <a:r>
              <a:rPr lang="en-US" sz="3601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 cuối bài thơ cây bàng và lớp học. Ngày thư hai, lớp học như thế nào?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89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674001" y="4102013"/>
            <a:ext cx="3390052" cy="6439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1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Tựu</a:t>
            </a:r>
            <a:r>
              <a:rPr lang="en-US" sz="320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lang="vi-VN" sz="320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674000" y="4876771"/>
            <a:ext cx="3390052" cy="6439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1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en-US" sz="3201" dirty="0">
                <a:solidFill>
                  <a:prstClr val="black"/>
                </a:solidFill>
                <a:latin typeface="Calibri"/>
              </a:rPr>
              <a:t>.</a:t>
            </a:r>
            <a:r>
              <a:rPr lang="vi-VN" sz="320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 giảng</a:t>
            </a:r>
            <a:endParaRPr lang="vi-VN" sz="320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766516" y="4016842"/>
            <a:ext cx="3390052" cy="6439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1" dirty="0">
                <a:solidFill>
                  <a:prstClr val="black"/>
                </a:solidFill>
                <a:latin typeface="Arial" panose="020B0604020202020204" pitchFamily="34" charset="0"/>
              </a:rPr>
              <a:t>B.</a:t>
            </a:r>
            <a:r>
              <a:rPr lang="en-US" sz="320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 lớp</a:t>
            </a:r>
            <a:endParaRPr lang="vi-VN" sz="320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766516" y="4939352"/>
            <a:ext cx="3390052" cy="6439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1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320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 báo</a:t>
            </a:r>
            <a:endParaRPr lang="vi-VN" sz="320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317" y="4069268"/>
            <a:ext cx="673103" cy="5915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986" y="5040463"/>
            <a:ext cx="672285" cy="5907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766" y="4917006"/>
            <a:ext cx="672284" cy="5378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986" y="4033700"/>
            <a:ext cx="672285" cy="590795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11169346" y="6001276"/>
            <a:ext cx="1043593" cy="85831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81835" y="228653"/>
            <a:ext cx="8015534" cy="34566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577404" y="990831"/>
            <a:ext cx="4801711" cy="1200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</a:pPr>
            <a:r>
              <a:rPr lang="en-US" sz="3601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5 tháng 9 hàng năm là ngày gì?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39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843">
              <a:schemeClr val="tx2">
                <a:lumMod val="20000"/>
                <a:lumOff val="80000"/>
              </a:schemeClr>
            </a:gs>
            <a:gs pos="73687">
              <a:srgbClr val="B1DCE6"/>
            </a:gs>
            <a:gs pos="73375">
              <a:srgbClr val="B3DDE7"/>
            </a:gs>
            <a:gs pos="72750">
              <a:srgbClr val="B7DFE8"/>
            </a:gs>
            <a:gs pos="71500">
              <a:srgbClr val="C0E3EB"/>
            </a:gs>
            <a:gs pos="69000">
              <a:srgbClr val="D2EBF1"/>
            </a:gs>
            <a:gs pos="6400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1600747" y="4115753"/>
            <a:ext cx="4402659" cy="9247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1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 cờ cầm tay đón học sinh mới</a:t>
            </a:r>
            <a:endParaRPr lang="vi-VN" sz="320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1600747" y="5246305"/>
            <a:ext cx="4390754" cy="10682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1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en-US" sz="3201" dirty="0">
                <a:solidFill>
                  <a:prstClr val="black"/>
                </a:solidFill>
                <a:latin typeface="Calibri"/>
              </a:rPr>
              <a:t>.</a:t>
            </a:r>
            <a:r>
              <a:rPr lang="vi-VN" sz="320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để báo giờ ra vào lớp</a:t>
            </a:r>
            <a:endParaRPr lang="vi-VN" sz="320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706315" y="4110415"/>
            <a:ext cx="4955160" cy="8599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1" dirty="0">
                <a:solidFill>
                  <a:prstClr val="black"/>
                </a:solidFill>
                <a:latin typeface="Arial" panose="020B0604020202020204" pitchFamily="34" charset="0"/>
              </a:rPr>
              <a:t>B.</a:t>
            </a:r>
            <a:r>
              <a:rPr lang="en-US" sz="3201" dirty="0">
                <a:solidFill>
                  <a:prstClr val="black"/>
                </a:solidFill>
                <a:latin typeface="Arial" panose="020B0604020202020204" pitchFamily="34" charset="0"/>
              </a:rPr>
              <a:t>Ghế ngồi chào cờ</a:t>
            </a:r>
            <a:endParaRPr lang="vi-VN" sz="320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728892" y="5327283"/>
            <a:ext cx="4932583" cy="9294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1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320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Míc</a:t>
            </a:r>
            <a:r>
              <a:rPr lang="en-US" sz="320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để phát biểu</a:t>
            </a:r>
            <a:endParaRPr lang="vi-VN" sz="320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065" y="4649277"/>
            <a:ext cx="498988" cy="3968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761" y="5557373"/>
            <a:ext cx="672285" cy="4460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487" y="5787916"/>
            <a:ext cx="672284" cy="5378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524" y="4443080"/>
            <a:ext cx="672285" cy="496514"/>
          </a:xfrm>
          <a:prstGeom prst="rect">
            <a:avLst/>
          </a:prstGeom>
        </p:spPr>
      </p:pic>
      <p:sp>
        <p:nvSpPr>
          <p:cNvPr id="24" name="Right Arrow 23">
            <a:hlinkClick r:id="rId8" action="ppaction://hlinksldjump"/>
          </p:cNvPr>
          <p:cNvSpPr/>
          <p:nvPr/>
        </p:nvSpPr>
        <p:spPr>
          <a:xfrm>
            <a:off x="11163307" y="6035720"/>
            <a:ext cx="1043593" cy="85831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81835" y="228653"/>
            <a:ext cx="8015534" cy="2057876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622205" y="388811"/>
            <a:ext cx="4801711" cy="1385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</a:pPr>
            <a:r>
              <a:rPr lang="en-US" sz="2801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tranh đồ vật nào quen thuộc với em nhất, nó được dùng để làm gì?</a:t>
            </a:r>
            <a:endParaRPr lang="en-US" sz="14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2" descr="Sách điện tử"/>
          <p:cNvPicPr>
            <a:picLocks noChangeAspect="1" noChangeArrowheads="1"/>
          </p:cNvPicPr>
          <p:nvPr/>
        </p:nvPicPr>
        <p:blipFill>
          <a:blip r:embed="rId14"/>
          <a:srcRect t="20500" b="45000"/>
          <a:stretch>
            <a:fillRect/>
          </a:stretch>
        </p:blipFill>
        <p:spPr bwMode="auto">
          <a:xfrm>
            <a:off x="1600746" y="2172194"/>
            <a:ext cx="9603423" cy="1794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1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0260000" y="0"/>
            <a:ext cx="1008000" cy="1260000"/>
          </a:xfrm>
          <a:prstGeom prst="rect">
            <a:avLst/>
          </a:prstGeom>
          <a:solidFill>
            <a:srgbClr val="D8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22D7D173-AB2F-465D-AAD2-142E47EF7054}"/>
              </a:ext>
            </a:extLst>
          </p:cNvPr>
          <p:cNvSpPr txBox="1"/>
          <p:nvPr/>
        </p:nvSpPr>
        <p:spPr>
          <a:xfrm>
            <a:off x="2516187" y="1600994"/>
            <a:ext cx="18774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6600" b="1" spc="-100" dirty="0" err="1">
                <a:solidFill>
                  <a:srgbClr val="EE8C3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6600" b="1" spc="-100" dirty="0">
                <a:solidFill>
                  <a:srgbClr val="EE8C3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</a:t>
            </a:r>
          </a:p>
        </p:txBody>
      </p:sp>
      <p:grpSp>
        <p:nvGrpSpPr>
          <p:cNvPr id="10" name="组合 7">
            <a:extLst>
              <a:ext uri="{FF2B5EF4-FFF2-40B4-BE49-F238E27FC236}">
                <a16:creationId xmlns:a16="http://schemas.microsoft.com/office/drawing/2014/main" id="{3228D14B-10BD-4C55-BB06-362C9C56A651}"/>
              </a:ext>
            </a:extLst>
          </p:cNvPr>
          <p:cNvGrpSpPr/>
          <p:nvPr/>
        </p:nvGrpSpPr>
        <p:grpSpPr>
          <a:xfrm>
            <a:off x="437771" y="2944325"/>
            <a:ext cx="6034266" cy="1569660"/>
            <a:chOff x="4070198" y="3597191"/>
            <a:chExt cx="4741080" cy="1233271"/>
          </a:xfrm>
          <a:solidFill>
            <a:srgbClr val="7AB9AE"/>
          </a:solidFill>
        </p:grpSpPr>
        <p:sp>
          <p:nvSpPr>
            <p:cNvPr id="12" name="矩形 9">
              <a:extLst>
                <a:ext uri="{FF2B5EF4-FFF2-40B4-BE49-F238E27FC236}">
                  <a16:creationId xmlns:a16="http://schemas.microsoft.com/office/drawing/2014/main" id="{FB85FBFC-C7E4-4CCA-AC83-3AC147BF03EA}"/>
                </a:ext>
              </a:extLst>
            </p:cNvPr>
            <p:cNvSpPr/>
            <p:nvPr/>
          </p:nvSpPr>
          <p:spPr>
            <a:xfrm>
              <a:off x="4070198" y="3929741"/>
              <a:ext cx="1144627" cy="45719"/>
            </a:xfrm>
            <a:prstGeom prst="rect">
              <a:avLst/>
            </a:prstGeom>
            <a:solidFill>
              <a:srgbClr val="7FB7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2800">
                <a:solidFill>
                  <a:srgbClr val="7AB9A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矩形 10">
              <a:extLst>
                <a:ext uri="{FF2B5EF4-FFF2-40B4-BE49-F238E27FC236}">
                  <a16:creationId xmlns:a16="http://schemas.microsoft.com/office/drawing/2014/main" id="{BEAB9B54-1FA2-4471-94F6-0FFF26D8001F}"/>
                </a:ext>
              </a:extLst>
            </p:cNvPr>
            <p:cNvSpPr/>
            <p:nvPr/>
          </p:nvSpPr>
          <p:spPr>
            <a:xfrm>
              <a:off x="7666651" y="3929741"/>
              <a:ext cx="1144627" cy="45719"/>
            </a:xfrm>
            <a:prstGeom prst="rect">
              <a:avLst/>
            </a:prstGeom>
            <a:solidFill>
              <a:srgbClr val="7FB7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2800">
                <a:solidFill>
                  <a:srgbClr val="7AB9A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TextBox 4">
              <a:extLst>
                <a:ext uri="{FF2B5EF4-FFF2-40B4-BE49-F238E27FC236}">
                  <a16:creationId xmlns:a16="http://schemas.microsoft.com/office/drawing/2014/main" id="{678C736B-C0FD-43B5-B71E-21E365EFFAE9}"/>
                </a:ext>
              </a:extLst>
            </p:cNvPr>
            <p:cNvSpPr txBox="1"/>
            <p:nvPr/>
          </p:nvSpPr>
          <p:spPr>
            <a:xfrm>
              <a:off x="5076369" y="3597191"/>
              <a:ext cx="2667412" cy="1233271"/>
            </a:xfrm>
            <a:prstGeom prst="rect">
              <a:avLst/>
            </a:prstGeom>
            <a:solidFill>
              <a:srgbClr val="7FB763"/>
            </a:solidFill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4800" b="1" spc="60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Bác</a:t>
              </a:r>
              <a:r>
                <a:rPr lang="en-US" altLang="zh-CN" sz="4800" b="1" spc="6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800" b="1" spc="60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lang="en-US" altLang="zh-CN" sz="4800" b="1" spc="6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800" b="1" spc="60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endParaRPr lang="en-US" altLang="zh-CN" sz="4800" b="1" spc="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6519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A5BA4A-279D-4289-ADF3-F674512AA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8704" y="991394"/>
            <a:ext cx="8197766" cy="40195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5400000" flipV="1">
            <a:off x="6523051" y="1185876"/>
            <a:ext cx="6858000" cy="4486249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-1578202" y="1883798"/>
            <a:ext cx="6553994" cy="33975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B72B3D-4C7D-4FBA-BF44-EDA40B25CA6B}"/>
              </a:ext>
            </a:extLst>
          </p:cNvPr>
          <p:cNvSpPr txBox="1"/>
          <p:nvPr/>
        </p:nvSpPr>
        <p:spPr>
          <a:xfrm>
            <a:off x="2554287" y="305593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1. Quan </a:t>
            </a:r>
            <a:r>
              <a:rPr lang="en-US" sz="3200" dirty="0" err="1">
                <a:solidFill>
                  <a:schemeClr val="bg1"/>
                </a:solidFill>
                <a:latin typeface="+mj-lt"/>
              </a:rPr>
              <a:t>sát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+mj-lt"/>
              </a:rPr>
              <a:t>tranh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+mj-lt"/>
              </a:rPr>
              <a:t>lễ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+mj-lt"/>
              </a:rPr>
              <a:t>khai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+mj-lt"/>
              </a:rPr>
              <a:t>giảng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+mj-lt"/>
              </a:rPr>
              <a:t>năm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+mj-lt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EF8FA2-5023-4B37-86C8-69F74DB9679D}"/>
              </a:ext>
            </a:extLst>
          </p:cNvPr>
          <p:cNvSpPr txBox="1"/>
          <p:nvPr/>
        </p:nvSpPr>
        <p:spPr>
          <a:xfrm>
            <a:off x="3397588" y="5159451"/>
            <a:ext cx="541020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</a:rPr>
              <a:t>a.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thấy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những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tranh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C0B845F-D4BD-4C10-B068-78AB18BA5927}"/>
              </a:ext>
            </a:extLst>
          </p:cNvPr>
          <p:cNvSpPr txBox="1"/>
          <p:nvPr/>
        </p:nvSpPr>
        <p:spPr>
          <a:xfrm>
            <a:off x="2679403" y="5159451"/>
            <a:ext cx="6961484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</a:rPr>
              <a:t>b.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tranh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đồ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vật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quen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thuộc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với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nhất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?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Nó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dùng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để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làm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4737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CONTENTSID" val="63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26094856"/>
  <p:tag name="MH_LIBRARY" val="CONTENTS"/>
  <p:tag name="MH_AUTOCOLOR" val="TRUE"/>
  <p:tag name="MH_TYPE" val="CONTENTS"/>
  <p:tag name="ID" val="626777"/>
</p:tagLst>
</file>

<file path=ppt/theme/theme1.xml><?xml version="1.0" encoding="utf-8"?>
<a:theme xmlns:a="http://schemas.openxmlformats.org/drawingml/2006/main" name="千图网海量PPT模板www.58pic.com">
  <a:themeElements>
    <a:clrScheme name="自定义 107">
      <a:dk1>
        <a:srgbClr val="000000"/>
      </a:dk1>
      <a:lt1>
        <a:srgbClr val="FFFFFF"/>
      </a:lt1>
      <a:dk2>
        <a:srgbClr val="5983B5"/>
      </a:dk2>
      <a:lt2>
        <a:srgbClr val="80B281"/>
      </a:lt2>
      <a:accent1>
        <a:srgbClr val="5983B5"/>
      </a:accent1>
      <a:accent2>
        <a:srgbClr val="80B281"/>
      </a:accent2>
      <a:accent3>
        <a:srgbClr val="80B281"/>
      </a:accent3>
      <a:accent4>
        <a:srgbClr val="5983B5"/>
      </a:accent4>
      <a:accent5>
        <a:srgbClr val="FF5B4F"/>
      </a:accent5>
      <a:accent6>
        <a:srgbClr val="5983B5"/>
      </a:accent6>
      <a:hlink>
        <a:srgbClr val="4472C4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22387</TotalTime>
  <Words>1051</Words>
  <Application>Microsoft Office PowerPoint</Application>
  <PresentationFormat>Custom</PresentationFormat>
  <Paragraphs>113</Paragraphs>
  <Slides>21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Arial Rounded MT Bold</vt:lpstr>
      <vt:lpstr>HP001 4 hàng</vt:lpstr>
      <vt:lpstr>宋体</vt:lpstr>
      <vt:lpstr>Rockwell</vt:lpstr>
      <vt:lpstr>华文新魏</vt:lpstr>
      <vt:lpstr>Times New Roman</vt:lpstr>
      <vt:lpstr>Arial-Rounded</vt:lpstr>
      <vt:lpstr>Calibri</vt:lpstr>
      <vt:lpstr>等线</vt:lpstr>
      <vt:lpstr>华文琥珀</vt:lpstr>
      <vt:lpstr>Arial</vt:lpstr>
      <vt:lpstr>千图网海量PPT模板www.58pic.com</vt:lpstr>
      <vt:lpstr>1_Office Theme</vt:lpstr>
      <vt:lpstr>12_Office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STD</cp:lastModifiedBy>
  <cp:revision>11479</cp:revision>
  <cp:lastPrinted>1601-01-01T00:00:00Z</cp:lastPrinted>
  <dcterms:created xsi:type="dcterms:W3CDTF">2015-07-08T08:22:29Z</dcterms:created>
  <dcterms:modified xsi:type="dcterms:W3CDTF">2025-03-07T23:54:35Z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