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svg" ContentType="image/svg+xml"/>
  <Default Extension="emf" ContentType="image/x-emf"/>
  <Default Extension="wmf" ContentType="image/x-w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8" r:id="rId3"/>
  </p:sldMasterIdLst>
  <p:notesMasterIdLst>
    <p:notesMasterId r:id="rId20"/>
  </p:notesMasterIdLst>
  <p:sldIdLst>
    <p:sldId id="283" r:id="rId4"/>
    <p:sldId id="284" r:id="rId5"/>
    <p:sldId id="285" r:id="rId6"/>
    <p:sldId id="286" r:id="rId7"/>
    <p:sldId id="287" r:id="rId8"/>
    <p:sldId id="317" r:id="rId9"/>
    <p:sldId id="288" r:id="rId10"/>
    <p:sldId id="298" r:id="rId11"/>
    <p:sldId id="293" r:id="rId12"/>
    <p:sldId id="309" r:id="rId13"/>
    <p:sldId id="316" r:id="rId14"/>
    <p:sldId id="315" r:id="rId15"/>
    <p:sldId id="314" r:id="rId16"/>
    <p:sldId id="318" r:id="rId17"/>
    <p:sldId id="300" r:id="rId18"/>
    <p:sldId id="29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103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577171-31A4-450C-8835-167AFEC83028}" type="datetimeFigureOut">
              <a:rPr lang="en-US" smtClean="0"/>
              <a:t>08/04/2025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85D5FA-4F9B-4A37-9621-AE971429D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272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/>
              <a:t> </a:t>
            </a:r>
            <a:endParaRPr dirty="0"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8510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1725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4574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211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8770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617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GVHD HS </a:t>
            </a:r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trừ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HS </a:t>
            </a:r>
            <a:r>
              <a:rPr lang="en-US" baseline="0" dirty="0" err="1"/>
              <a:t>đặt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109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149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7F3B4-76E9-4CEE-A376-997F51F980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31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4767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5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3310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0D826F-2441-41E8-BB31-6C8A567FAC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90F5413-5366-484C-A942-69C1AEEA0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2D16F27-BBE4-48DE-BE85-9C93A6E4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CAEA5F-453C-4EF0-92D2-4DC0B9DEF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6D9B90-6595-4FAF-BA6C-FA3359F70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483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BF3DF3-91BB-4634-BC76-36D10E65C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DB13E71-213B-415A-9A92-9D8F0437A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040139-B6EA-4A3F-A2BB-0DEF9BAA1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055A5C6-34EB-4DF8-BD15-EE03A798B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AEF80B-1D66-44DA-A81B-3F71DAAA4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890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66AA57-2786-4F31-B896-3EF16B93D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DA1509-C8E4-4139-8A09-A4B0D4C8A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2FE629-5596-4D70-974D-E0BEFF2E5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5E6741-A374-4D0C-A2E4-A54EC7344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1760A9-17DF-47B2-905B-3AC679E47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884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88901" y="6315959"/>
            <a:ext cx="12280901" cy="2801601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12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1" grpId="2" animBg="1"/>
      <p:bldP spid="21" grpId="3" animBg="1"/>
      <p:bldP spid="21" grpId="4" animBg="1"/>
      <p:bldP spid="21" grpId="5" animBg="1"/>
      <p:bldP spid="21" grpId="6" animBg="1"/>
      <p:bldP spid="21" grpId="7" animBg="1"/>
      <p:bldP spid="21" grpId="8" animBg="1"/>
      <p:bldP spid="21" grpId="9" animBg="1"/>
      <p:bldP spid="22" grpId="0" animBg="1"/>
      <p:bldP spid="22" grpId="1" animBg="1"/>
      <p:bldP spid="22" grpId="2" animBg="1"/>
      <p:bldP spid="22" grpId="3" animBg="1"/>
      <p:bldP spid="22" grpId="4" animBg="1"/>
      <p:bldP spid="22" grpId="5" animBg="1"/>
      <p:bldP spid="22" grpId="6" animBg="1"/>
      <p:bldP spid="22" grpId="7" animBg="1"/>
      <p:bldP spid="22" grpId="8" animBg="1"/>
      <p:bldP spid="22" grpId="9" animBg="1"/>
      <p:bldP spid="23" grpId="0" animBg="1"/>
      <p:bldP spid="23" grpId="1" animBg="1"/>
      <p:bldP spid="23" grpId="2" animBg="1"/>
      <p:bldP spid="23" grpId="3" animBg="1"/>
      <p:bldP spid="23" grpId="4" animBg="1"/>
      <p:bldP spid="23" grpId="5" animBg="1"/>
      <p:bldP spid="23" grpId="6" animBg="1"/>
      <p:bldP spid="23" grpId="7" animBg="1"/>
      <p:bldP spid="23" grpId="8" animBg="1"/>
      <p:bldP spid="23" grpId="9" animBg="1"/>
      <p:bldP spid="24" grpId="0" animBg="1"/>
      <p:bldP spid="24" grpId="1" animBg="1"/>
      <p:bldP spid="24" grpId="2" animBg="1"/>
      <p:bldP spid="24" grpId="3" animBg="1"/>
      <p:bldP spid="24" grpId="4" animBg="1"/>
      <p:bldP spid="24" grpId="5" animBg="1"/>
      <p:bldP spid="24" grpId="6" animBg="1"/>
      <p:bldP spid="24" grpId="7" animBg="1"/>
      <p:bldP spid="24" grpId="8" animBg="1"/>
      <p:bldP spid="24" grpId="9" animBg="1"/>
      <p:bldP spid="25" grpId="0" animBg="1"/>
      <p:bldP spid="25" grpId="1" animBg="1"/>
      <p:bldP spid="25" grpId="2" animBg="1"/>
      <p:bldP spid="25" grpId="3" animBg="1"/>
      <p:bldP spid="25" grpId="4" animBg="1"/>
      <p:bldP spid="25" grpId="5" animBg="1"/>
      <p:bldP spid="25" grpId="6" animBg="1"/>
      <p:bldP spid="25" grpId="7" animBg="1"/>
      <p:bldP spid="25" grpId="8" animBg="1"/>
      <p:bldP spid="25" grpId="9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F7B19E78-F9CA-499C-99C9-42FAA0D58A2B}"/>
              </a:ext>
            </a:extLst>
          </p:cNvPr>
          <p:cNvSpPr/>
          <p:nvPr userDrawn="1"/>
        </p:nvSpPr>
        <p:spPr>
          <a:xfrm>
            <a:off x="144176" y="114067"/>
            <a:ext cx="570799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AD3852C-FA14-4930-A555-A590D3C54150}"/>
              </a:ext>
            </a:extLst>
          </p:cNvPr>
          <p:cNvSpPr txBox="1"/>
          <p:nvPr userDrawn="1"/>
        </p:nvSpPr>
        <p:spPr>
          <a:xfrm>
            <a:off x="-425835" y="120170"/>
            <a:ext cx="1710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02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057B9E6-CC28-4504-A303-6472644BBB2D}"/>
              </a:ext>
            </a:extLst>
          </p:cNvPr>
          <p:cNvSpPr txBox="1"/>
          <p:nvPr userDrawn="1"/>
        </p:nvSpPr>
        <p:spPr>
          <a:xfrm>
            <a:off x="805849" y="150947"/>
            <a:ext cx="2078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1CFD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标题内容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41CFDE"/>
              </a:solidFill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35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F7B19E78-F9CA-499C-99C9-42FAA0D58A2B}"/>
              </a:ext>
            </a:extLst>
          </p:cNvPr>
          <p:cNvSpPr/>
          <p:nvPr userDrawn="1"/>
        </p:nvSpPr>
        <p:spPr>
          <a:xfrm>
            <a:off x="144176" y="114067"/>
            <a:ext cx="570799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AD3852C-FA14-4930-A555-A590D3C54150}"/>
              </a:ext>
            </a:extLst>
          </p:cNvPr>
          <p:cNvSpPr txBox="1"/>
          <p:nvPr userDrawn="1"/>
        </p:nvSpPr>
        <p:spPr>
          <a:xfrm>
            <a:off x="-425835" y="120170"/>
            <a:ext cx="1710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03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057B9E6-CC28-4504-A303-6472644BBB2D}"/>
              </a:ext>
            </a:extLst>
          </p:cNvPr>
          <p:cNvSpPr txBox="1"/>
          <p:nvPr userDrawn="1"/>
        </p:nvSpPr>
        <p:spPr>
          <a:xfrm>
            <a:off x="805849" y="150947"/>
            <a:ext cx="2078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1CFD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标题内容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41CFDE"/>
              </a:solidFill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72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F7B19E78-F9CA-499C-99C9-42FAA0D58A2B}"/>
              </a:ext>
            </a:extLst>
          </p:cNvPr>
          <p:cNvSpPr/>
          <p:nvPr userDrawn="1"/>
        </p:nvSpPr>
        <p:spPr>
          <a:xfrm>
            <a:off x="144176" y="114067"/>
            <a:ext cx="570799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AD3852C-FA14-4930-A555-A590D3C54150}"/>
              </a:ext>
            </a:extLst>
          </p:cNvPr>
          <p:cNvSpPr txBox="1"/>
          <p:nvPr userDrawn="1"/>
        </p:nvSpPr>
        <p:spPr>
          <a:xfrm>
            <a:off x="-425835" y="120170"/>
            <a:ext cx="1710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04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057B9E6-CC28-4504-A303-6472644BBB2D}"/>
              </a:ext>
            </a:extLst>
          </p:cNvPr>
          <p:cNvSpPr txBox="1"/>
          <p:nvPr userDrawn="1"/>
        </p:nvSpPr>
        <p:spPr>
          <a:xfrm>
            <a:off x="805849" y="150947"/>
            <a:ext cx="2078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1CFD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标题内容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41CFDE"/>
              </a:solidFill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86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3329E8-EA50-4213-82C8-E89F39021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52B9981-28C9-4754-AD28-8C90A9C91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B34A290-31B2-46C5-8804-91B79263A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24D03D5-D108-47EB-9366-7FC91B2476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0F83FDE-724A-4DD2-A759-4DB8ACE91C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720E-A7B9-4ACC-8F67-F53D491CF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7770828-5FE3-4660-955B-AF0289E92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759C9A-F6D4-42FB-B944-04BC2B2C9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0101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1D08D8-F9AA-4904-82E6-016E0694E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F928FFC-436B-4AF6-BF2A-95BCE106F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295B1FE-D99B-4CED-A81B-05E60D263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33E1690-79F3-491B-954F-7F73DA40F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687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14574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63F7642-095E-4504-A073-58E704018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4AAEA44-D3A5-4E8F-8703-9CAB6D08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D55A217-DFD4-4026-ABA1-8FF784D5D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526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633936-5096-46FF-A0A7-F57DE9A52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8E6E60-E69E-4408-9436-7E7A49581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2F6D711-DECE-4DD2-9832-AD9193D02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54639C2-ED95-401D-8709-02BA5F319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8A9537A-E574-4558-BF39-D0EDEBB94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A50847-16D5-42A1-A623-7C1C916B7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6303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5A726D-33A9-40F5-AEAE-36E776D5B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A7783AA-3C0A-49E9-BBB0-A1FB9241BE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FCD0E8E-7D3C-48E5-8FFA-1AFEE07E6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C7D2C9-F3BC-4CFB-AE9B-0FA16F897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F27182C-DCA3-499A-BD51-9A0FC1E85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A64646-502A-47F7-8F76-7052EEECA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2688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274D61-475E-4CFE-A581-0485B23DA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3A706FF-86ED-4D10-9899-A06249F4E8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4079B8-65BF-4012-BDC7-A30CB0EDA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92D12B-208F-4477-B46D-690D8404E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BE741-EF5A-4330-8B56-56E49492C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24156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21AD03-8B4F-4313-8AD2-2B471828C1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F2528E-B591-404C-BBE1-0943602E56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D88BC0-1278-43DC-ADE2-BA26E2AAE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EDECDA-C94F-4603-A62C-4029CCBFD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4A192B-63C7-403F-8728-6E377B894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121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237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05A72DA-0E20-422D-A31C-8A5CB2E03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t="-1" r="52375" b="844"/>
          <a:stretch/>
        </p:blipFill>
        <p:spPr>
          <a:xfrm>
            <a:off x="9572424" y="19595"/>
            <a:ext cx="5492671" cy="6818810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图片包含 室内, 户外艺术系列, 笔记本电脑, 屏幕&#10;&#10;已生成极高可信度的说明">
            <a:extLst>
              <a:ext uri="{FF2B5EF4-FFF2-40B4-BE49-F238E27FC236}">
                <a16:creationId xmlns:a16="http://schemas.microsoft.com/office/drawing/2014/main" id="{31AC3A60-9A03-4C18-BBEC-248F4594C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8" t="21000" r="62718" b="47909"/>
          <a:stretch/>
        </p:blipFill>
        <p:spPr>
          <a:xfrm flipH="1">
            <a:off x="-2" y="4869160"/>
            <a:ext cx="2268101" cy="1969245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B926103-678C-493D-B020-1063B3DBF9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7408" y="-16804"/>
            <a:ext cx="2592288" cy="1484474"/>
          </a:xfrm>
          <a:prstGeom prst="rect">
            <a:avLst/>
          </a:prstGeom>
        </p:spPr>
      </p:pic>
      <p:sp>
        <p:nvSpPr>
          <p:cNvPr id="10" name="矩形 69">
            <a:extLst>
              <a:ext uri="{FF2B5EF4-FFF2-40B4-BE49-F238E27FC236}">
                <a16:creationId xmlns:a16="http://schemas.microsoft.com/office/drawing/2014/main" id="{8B2A1291-96D5-44A0-B582-A35DD7F7395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11425" y="836712"/>
            <a:ext cx="24482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Font typeface="Arial" charset="0"/>
              <a:buNone/>
            </a:pPr>
            <a:r>
              <a:rPr lang="zh-CN" altLang="en-US" sz="2800" b="1" dirty="0">
                <a:solidFill>
                  <a:srgbClr val="366A97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微软雅黑" pitchFamily="34" charset="-122"/>
              </a:rPr>
              <a:t>点击添加标题</a:t>
            </a:r>
            <a:endParaRPr lang="en-US" altLang="zh-CN" sz="2800" b="1" dirty="0">
              <a:solidFill>
                <a:srgbClr val="366A97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192390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08/04/2025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8271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08/04/2025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028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08/04/2025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765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74756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08/04/2025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7164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08/04/2025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5576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08/04/2025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9045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08/04/2025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863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08/04/2025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8211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08/04/2025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6243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08/04/2025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2001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08/04/2025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2637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0663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4281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317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77" lvl="1" indent="-4063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566" lvl="2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754" lvl="3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5943" lvl="4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131" lvl="5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320" lvl="6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509" lvl="7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697" lvl="8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243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1219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7184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5083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A1288C2-4DB6-4C92-8CD2-757AA0ED6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4DF659-7556-44E6-B714-CEE8996C7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DEBE3A-9AE4-4521-9237-C8E721E329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6BDF78C2-8230-4221-A6A9-C20F8CBCB151}" type="datetimeFigureOut">
              <a:rPr lang="zh-CN" altLang="en-US" smtClean="0"/>
              <a:pPr/>
              <a:t>2025/4/8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AE7DE-2D89-439B-9968-A404EB1FC9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FE0FC1-3938-4154-8571-66265A93FB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F5CFE8C-04CB-4CBE-8347-2D9A6B30A44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ED3C34C3-FA0B-486B-8614-D05B0BF5BB03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2500205" y="-492760"/>
          <a:ext cx="812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126409843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7586998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5208099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31453080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36455658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65767058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67311478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3050441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98823649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8681137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41C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54E0E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9B36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C78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D69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ECB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E1F9E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0227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710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08/04/2025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93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17" Type="http://schemas.openxmlformats.org/officeDocument/2006/relationships/image" Target="../media/image11.png"/><Relationship Id="rId2" Type="http://schemas.microsoft.com/office/2007/relationships/media" Target="../media/media1.mp3"/><Relationship Id="rId16" Type="http://schemas.openxmlformats.org/officeDocument/2006/relationships/slide" Target="slide7.xml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slide" Target="slide5.xml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openxmlformats.org/officeDocument/2006/relationships/slide" Target="slide4.xml"/><Relationship Id="rId4" Type="http://schemas.openxmlformats.org/officeDocument/2006/relationships/notesSlide" Target="../notesSlides/notesSlide1.xml"/><Relationship Id="rId9" Type="http://schemas.openxmlformats.org/officeDocument/2006/relationships/slide" Target="slide2.xml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9.svg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control" Target="../activeX/activeX2.xml"/><Relationship Id="rId7" Type="http://schemas.openxmlformats.org/officeDocument/2006/relationships/image" Target="../media/image18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14.xml"/><Relationship Id="rId4" Type="http://schemas.openxmlformats.org/officeDocument/2006/relationships/control" Target="../activeX/activeX3.xml"/><Relationship Id="rId9" Type="http://schemas.openxmlformats.org/officeDocument/2006/relationships/image" Target="../media/image20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12.wmf"/><Relationship Id="rId4" Type="http://schemas.openxmlformats.org/officeDocument/2006/relationships/audio" Target="../media/audio2.wav"/><Relationship Id="rId9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12.wmf"/><Relationship Id="rId4" Type="http://schemas.openxmlformats.org/officeDocument/2006/relationships/audio" Target="../media/audio2.wav"/><Relationship Id="rId9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12.wmf"/><Relationship Id="rId4" Type="http://schemas.openxmlformats.org/officeDocument/2006/relationships/audio" Target="../media/audio2.wav"/><Relationship Id="rId9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12.wmf"/><Relationship Id="rId4" Type="http://schemas.openxmlformats.org/officeDocument/2006/relationships/audio" Target="../media/audio2.wav"/><Relationship Id="rId9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378349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>
            <a:hlinkClick r:id="rId8" action="ppaction://hlinksldjump"/>
          </p:cNvPr>
          <p:cNvSpPr/>
          <p:nvPr/>
        </p:nvSpPr>
        <p:spPr>
          <a:xfrm>
            <a:off x="447445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pic>
        <p:nvPicPr>
          <p:cNvPr id="33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105934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9" action="ppaction://hlinksldjump"/>
          </p:cNvPr>
          <p:cNvSpPr/>
          <p:nvPr/>
        </p:nvSpPr>
        <p:spPr>
          <a:xfrm>
            <a:off x="175030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pic>
        <p:nvPicPr>
          <p:cNvPr id="41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633686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">
            <a:hlinkClick r:id="rId10" action="ppaction://hlinksldjump"/>
          </p:cNvPr>
          <p:cNvSpPr/>
          <p:nvPr/>
        </p:nvSpPr>
        <p:spPr>
          <a:xfrm>
            <a:off x="702782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  <p:pic>
        <p:nvPicPr>
          <p:cNvPr id="44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8876141" y="395180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Oval 44">
            <a:hlinkClick r:id="rId11" action="ppaction://hlinksldjump"/>
          </p:cNvPr>
          <p:cNvSpPr/>
          <p:nvPr/>
        </p:nvSpPr>
        <p:spPr>
          <a:xfrm>
            <a:off x="9567100" y="279417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  <p:pic>
        <p:nvPicPr>
          <p:cNvPr id="221" name="Google Shape;221;p7"/>
          <p:cNvPicPr preferRelativeResize="0"/>
          <p:nvPr/>
        </p:nvPicPr>
        <p:blipFill rotWithShape="1">
          <a:blip r:embed="rId12">
            <a:alphaModFix/>
          </a:blip>
          <a:srcRect l="9481" t="16910" r="23929" b="18558"/>
          <a:stretch/>
        </p:blipFill>
        <p:spPr>
          <a:xfrm>
            <a:off x="133351" y="-76200"/>
            <a:ext cx="2209800" cy="1428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-161870" y="-346381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Rectangle 1"/>
          <p:cNvSpPr/>
          <p:nvPr/>
        </p:nvSpPr>
        <p:spPr>
          <a:xfrm>
            <a:off x="3783495" y="771854"/>
            <a:ext cx="45336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Thuyền</a:t>
            </a: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ra</a:t>
            </a: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khơi</a:t>
            </a:r>
            <a:endParaRPr kumimoji="0" lang="en-US" sz="5400" b="1" i="0" u="none" strike="noStrike" kern="0" cap="none" spc="0" normalizeH="0" baseline="0" noProof="0" dirty="0">
              <a:ln w="12700">
                <a:solidFill>
                  <a:srgbClr val="B5E6D9">
                    <a:lumMod val="5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rgbClr val="B5E6D9">
                    <a:lumMod val="50000"/>
                  </a:srgbClr>
                </a:inn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0" name="Google Shape;209;p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-2985316" y="5605463"/>
            <a:ext cx="13994822" cy="125253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>
            <a:hlinkClick r:id="rId16" action="ppaction://hlinksldjump"/>
          </p:cNvPr>
          <p:cNvSpPr/>
          <p:nvPr/>
        </p:nvSpPr>
        <p:spPr>
          <a:xfrm>
            <a:off x="10658475" y="109863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HOÀN THÀNH</a:t>
            </a:r>
          </a:p>
        </p:txBody>
      </p:sp>
      <p:pic>
        <p:nvPicPr>
          <p:cNvPr id="5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97174" y="-1578895"/>
            <a:ext cx="609600" cy="609600"/>
          </a:xfrm>
          <a:prstGeom prst="rect">
            <a:avLst/>
          </a:prstGeom>
        </p:spPr>
      </p:pic>
      <p:pic>
        <p:nvPicPr>
          <p:cNvPr id="40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16395" y="-1547425"/>
            <a:ext cx="609600" cy="609600"/>
          </a:xfrm>
          <a:prstGeom prst="rect">
            <a:avLst/>
          </a:prstGeom>
        </p:spPr>
      </p:pic>
      <p:pic>
        <p:nvPicPr>
          <p:cNvPr id="43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56196" y="-1578895"/>
            <a:ext cx="609600" cy="609600"/>
          </a:xfrm>
          <a:prstGeom prst="rect">
            <a:avLst/>
          </a:prstGeom>
        </p:spPr>
      </p:pic>
      <p:pic>
        <p:nvPicPr>
          <p:cNvPr id="46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295472" y="-1547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6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25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0.69805 3.7037E-6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32096 -4.8148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13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51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0.94296 3.7037E-6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48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3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51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69805 3.7037E-6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13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51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69805 4.07407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13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32" grpId="0" animBg="1"/>
      <p:bldP spid="34" grpId="0" animBg="1"/>
      <p:bldP spid="42" grpId="0" animBg="1"/>
      <p:bldP spid="4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1915981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813" y="1915981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505" y="1915981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097" y="1915981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553" y="1915981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45" y="1915981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993" y="1915981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797" y="1915981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601" y="1915981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889" y="1915981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884002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813" y="2884002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505" y="2884002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097" y="2884002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553" y="2884002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45" y="2884002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993" y="2884002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797" y="2884002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601" y="2884002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889" y="2886118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3792714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813" y="3792714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505" y="3792714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097" y="3792714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553" y="3792714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45" y="3792714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993" y="3792714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797" y="3792714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601" y="3792714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889" y="3794830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4740130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813" y="4740130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505" y="4740130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097" y="4740130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553" y="4740130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45" y="4740130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993" y="4740130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797" y="4740130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601" y="4740130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889" y="4742246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5730429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813" y="5730429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505" y="5730429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097" y="5730429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553" y="5730429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993" y="5763086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45" y="5730429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797" y="5730429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601" y="5730429"/>
            <a:ext cx="970073" cy="9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Brace 1"/>
          <p:cNvSpPr/>
          <p:nvPr/>
        </p:nvSpPr>
        <p:spPr>
          <a:xfrm>
            <a:off x="9855200" y="381000"/>
            <a:ext cx="725715" cy="2540000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64761" y="990600"/>
            <a:ext cx="1422400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667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Ngày thứ </a:t>
            </a:r>
          </a:p>
          <a:p>
            <a:pPr defTabSz="1219170"/>
            <a:r>
              <a:rPr lang="en-US" sz="2667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nhất</a:t>
            </a:r>
          </a:p>
        </p:txBody>
      </p:sp>
      <p:sp>
        <p:nvSpPr>
          <p:cNvPr id="62" name="Right Brace 61"/>
          <p:cNvSpPr/>
          <p:nvPr/>
        </p:nvSpPr>
        <p:spPr>
          <a:xfrm>
            <a:off x="9860039" y="4130529"/>
            <a:ext cx="725715" cy="2540000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769600" y="4740129"/>
            <a:ext cx="1422400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667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Ngày thứ </a:t>
            </a:r>
          </a:p>
          <a:p>
            <a:pPr defTabSz="1219170"/>
            <a:r>
              <a:rPr lang="en-US" sz="2667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hai</a:t>
            </a:r>
          </a:p>
        </p:txBody>
      </p:sp>
    </p:spTree>
    <p:extLst>
      <p:ext uri="{BB962C8B-B14F-4D97-AF65-F5344CB8AC3E}">
        <p14:creationId xmlns:p14="http://schemas.microsoft.com/office/powerpoint/2010/main" val="41704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5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5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5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2" grpId="0" animBg="1"/>
      <p:bldP spid="6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643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5243C7-AE59-2DCB-0D4D-D0ABB98F33B9}"/>
              </a:ext>
            </a:extLst>
          </p:cNvPr>
          <p:cNvSpPr/>
          <p:nvPr/>
        </p:nvSpPr>
        <p:spPr>
          <a:xfrm>
            <a:off x="249414" y="472440"/>
            <a:ext cx="782320" cy="7823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6FCCCC9F-353A-11AE-992C-A2888F094227}"/>
              </a:ext>
            </a:extLst>
          </p:cNvPr>
          <p:cNvSpPr txBox="1">
            <a:spLocks/>
          </p:cNvSpPr>
          <p:nvPr/>
        </p:nvSpPr>
        <p:spPr>
          <a:xfrm>
            <a:off x="1132079" y="451124"/>
            <a:ext cx="9616439" cy="91922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Số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?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02BF3EE-4305-8BC2-40B0-3DD767B1A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052" y="1590040"/>
            <a:ext cx="7496885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77AEEF4E-CEEB-4B86-91D3-7307E21AB150}"/>
              </a:ext>
            </a:extLst>
          </p:cNvPr>
          <p:cNvSpPr/>
          <p:nvPr/>
        </p:nvSpPr>
        <p:spPr>
          <a:xfrm>
            <a:off x="3640908" y="4986985"/>
            <a:ext cx="1117600" cy="7633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10</a:t>
            </a:r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5DB74363-91E5-512B-6225-441793E96693}"/>
              </a:ext>
            </a:extLst>
          </p:cNvPr>
          <p:cNvSpPr/>
          <p:nvPr/>
        </p:nvSpPr>
        <p:spPr>
          <a:xfrm>
            <a:off x="5435844" y="4986985"/>
            <a:ext cx="1117600" cy="7633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11</a:t>
            </a:r>
          </a:p>
        </p:txBody>
      </p:sp>
      <p:sp>
        <p:nvSpPr>
          <p:cNvPr id="7" name="Rounded Rectangle 14">
            <a:extLst>
              <a:ext uri="{FF2B5EF4-FFF2-40B4-BE49-F238E27FC236}">
                <a16:creationId xmlns:a16="http://schemas.microsoft.com/office/drawing/2014/main" id="{DF6B3175-D7D8-F707-EFA7-38BB69F1D959}"/>
              </a:ext>
            </a:extLst>
          </p:cNvPr>
          <p:cNvSpPr/>
          <p:nvPr/>
        </p:nvSpPr>
        <p:spPr>
          <a:xfrm>
            <a:off x="7211428" y="4986985"/>
            <a:ext cx="1117600" cy="7633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12</a:t>
            </a: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F9EDD3AF-93DB-65EA-2049-26B742F6643A}"/>
              </a:ext>
            </a:extLst>
          </p:cNvPr>
          <p:cNvSpPr/>
          <p:nvPr/>
        </p:nvSpPr>
        <p:spPr>
          <a:xfrm>
            <a:off x="9006364" y="4986985"/>
            <a:ext cx="1117600" cy="7633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10</a:t>
            </a:r>
          </a:p>
        </p:txBody>
      </p:sp>
      <p:sp>
        <p:nvSpPr>
          <p:cNvPr id="9" name="Rounded Rectangle 16">
            <a:extLst>
              <a:ext uri="{FF2B5EF4-FFF2-40B4-BE49-F238E27FC236}">
                <a16:creationId xmlns:a16="http://schemas.microsoft.com/office/drawing/2014/main" id="{60683296-8E5E-5C21-750A-75F31EB0F07A}"/>
              </a:ext>
            </a:extLst>
          </p:cNvPr>
          <p:cNvSpPr/>
          <p:nvPr/>
        </p:nvSpPr>
        <p:spPr>
          <a:xfrm>
            <a:off x="4676260" y="4009088"/>
            <a:ext cx="1117600" cy="7633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21</a:t>
            </a:r>
          </a:p>
        </p:txBody>
      </p:sp>
      <p:sp>
        <p:nvSpPr>
          <p:cNvPr id="10" name="Rounded Rectangle 17">
            <a:extLst>
              <a:ext uri="{FF2B5EF4-FFF2-40B4-BE49-F238E27FC236}">
                <a16:creationId xmlns:a16="http://schemas.microsoft.com/office/drawing/2014/main" id="{D256415A-C9F1-0C6B-3447-5052ADB7AB24}"/>
              </a:ext>
            </a:extLst>
          </p:cNvPr>
          <p:cNvSpPr/>
          <p:nvPr/>
        </p:nvSpPr>
        <p:spPr>
          <a:xfrm>
            <a:off x="6408300" y="4009088"/>
            <a:ext cx="1117600" cy="7633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23</a:t>
            </a:r>
          </a:p>
        </p:txBody>
      </p:sp>
      <p:sp>
        <p:nvSpPr>
          <p:cNvPr id="11" name="Rounded Rectangle 18">
            <a:extLst>
              <a:ext uri="{FF2B5EF4-FFF2-40B4-BE49-F238E27FC236}">
                <a16:creationId xmlns:a16="http://schemas.microsoft.com/office/drawing/2014/main" id="{ECBDA3C4-DD9C-7E8F-7DD7-34961FA0D7C3}"/>
              </a:ext>
            </a:extLst>
          </p:cNvPr>
          <p:cNvSpPr/>
          <p:nvPr/>
        </p:nvSpPr>
        <p:spPr>
          <a:xfrm>
            <a:off x="8198396" y="4009088"/>
            <a:ext cx="1117600" cy="7633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?</a:t>
            </a:r>
          </a:p>
        </p:txBody>
      </p:sp>
      <p:sp>
        <p:nvSpPr>
          <p:cNvPr id="13" name="Rounded Rectangle 20">
            <a:extLst>
              <a:ext uri="{FF2B5EF4-FFF2-40B4-BE49-F238E27FC236}">
                <a16:creationId xmlns:a16="http://schemas.microsoft.com/office/drawing/2014/main" id="{225C885A-9E67-B3BC-E141-E0ADB0BD5511}"/>
              </a:ext>
            </a:extLst>
          </p:cNvPr>
          <p:cNvSpPr/>
          <p:nvPr/>
        </p:nvSpPr>
        <p:spPr>
          <a:xfrm>
            <a:off x="7313029" y="2999008"/>
            <a:ext cx="1117600" cy="7633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?</a:t>
            </a:r>
          </a:p>
        </p:txBody>
      </p:sp>
      <p:sp>
        <p:nvSpPr>
          <p:cNvPr id="15" name="Rounded Rectangle 22">
            <a:extLst>
              <a:ext uri="{FF2B5EF4-FFF2-40B4-BE49-F238E27FC236}">
                <a16:creationId xmlns:a16="http://schemas.microsoft.com/office/drawing/2014/main" id="{B0591F23-8B3D-0867-B4B8-213E94CC0A3F}"/>
              </a:ext>
            </a:extLst>
          </p:cNvPr>
          <p:cNvSpPr/>
          <p:nvPr/>
        </p:nvSpPr>
        <p:spPr>
          <a:xfrm>
            <a:off x="5614852" y="2999008"/>
            <a:ext cx="1117600" cy="7633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44</a:t>
            </a:r>
          </a:p>
        </p:txBody>
      </p:sp>
      <p:sp>
        <p:nvSpPr>
          <p:cNvPr id="16" name="Rounded Rectangle 23">
            <a:extLst>
              <a:ext uri="{FF2B5EF4-FFF2-40B4-BE49-F238E27FC236}">
                <a16:creationId xmlns:a16="http://schemas.microsoft.com/office/drawing/2014/main" id="{496EE653-EEA3-8A92-5AD5-755E8D95C5BF}"/>
              </a:ext>
            </a:extLst>
          </p:cNvPr>
          <p:cNvSpPr/>
          <p:nvPr/>
        </p:nvSpPr>
        <p:spPr>
          <a:xfrm>
            <a:off x="6495389" y="2078688"/>
            <a:ext cx="1117600" cy="7633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?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262A957-DFC0-9BE2-E642-A9A54F4B28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17753" y="1308649"/>
            <a:ext cx="3298650" cy="4602480"/>
          </a:xfrm>
          <a:prstGeom prst="rect">
            <a:avLst/>
          </a:prstGeom>
        </p:spPr>
      </p:pic>
      <p:pic>
        <p:nvPicPr>
          <p:cNvPr id="14" name="Picture 3">
            <a:hlinkClick r:id="" action="ppaction://media"/>
            <a:extLst>
              <a:ext uri="{FF2B5EF4-FFF2-40B4-BE49-F238E27FC236}">
                <a16:creationId xmlns:a16="http://schemas.microsoft.com/office/drawing/2014/main" id="{E3C6DBDC-5317-A619-42D5-1436AB355E0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7.091" end="349.226"/>
                </p14:media>
              </p:ext>
            </p:ext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flipH="1">
            <a:off x="1144162" y="6001131"/>
            <a:ext cx="622233" cy="62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2917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 showWhenStopped="0">
                <p:cTn id="2"/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5243C7-AE59-2DCB-0D4D-D0ABB98F33B9}"/>
              </a:ext>
            </a:extLst>
          </p:cNvPr>
          <p:cNvSpPr/>
          <p:nvPr/>
        </p:nvSpPr>
        <p:spPr>
          <a:xfrm>
            <a:off x="640080" y="574040"/>
            <a:ext cx="782320" cy="7823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6FCCCC9F-353A-11AE-992C-A2888F094227}"/>
              </a:ext>
            </a:extLst>
          </p:cNvPr>
          <p:cNvSpPr txBox="1">
            <a:spLocks/>
          </p:cNvSpPr>
          <p:nvPr/>
        </p:nvSpPr>
        <p:spPr>
          <a:xfrm>
            <a:off x="1422401" y="472440"/>
            <a:ext cx="9616439" cy="91922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Số?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02BF3EE-4305-8BC2-40B0-3DD767B1A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680" y="1590040"/>
            <a:ext cx="7496885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77AEEF4E-CEEB-4B86-91D3-7307E21AB150}"/>
              </a:ext>
            </a:extLst>
          </p:cNvPr>
          <p:cNvSpPr/>
          <p:nvPr/>
        </p:nvSpPr>
        <p:spPr>
          <a:xfrm>
            <a:off x="2628536" y="4986985"/>
            <a:ext cx="1117600" cy="7633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10</a:t>
            </a:r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5DB74363-91E5-512B-6225-441793E96693}"/>
              </a:ext>
            </a:extLst>
          </p:cNvPr>
          <p:cNvSpPr/>
          <p:nvPr/>
        </p:nvSpPr>
        <p:spPr>
          <a:xfrm>
            <a:off x="4423472" y="4986985"/>
            <a:ext cx="1117600" cy="7633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11</a:t>
            </a:r>
          </a:p>
        </p:txBody>
      </p:sp>
      <p:sp>
        <p:nvSpPr>
          <p:cNvPr id="7" name="Rounded Rectangle 14">
            <a:extLst>
              <a:ext uri="{FF2B5EF4-FFF2-40B4-BE49-F238E27FC236}">
                <a16:creationId xmlns:a16="http://schemas.microsoft.com/office/drawing/2014/main" id="{DF6B3175-D7D8-F707-EFA7-38BB69F1D959}"/>
              </a:ext>
            </a:extLst>
          </p:cNvPr>
          <p:cNvSpPr/>
          <p:nvPr/>
        </p:nvSpPr>
        <p:spPr>
          <a:xfrm>
            <a:off x="6199056" y="4986985"/>
            <a:ext cx="1117600" cy="7633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12</a:t>
            </a: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F9EDD3AF-93DB-65EA-2049-26B742F6643A}"/>
              </a:ext>
            </a:extLst>
          </p:cNvPr>
          <p:cNvSpPr/>
          <p:nvPr/>
        </p:nvSpPr>
        <p:spPr>
          <a:xfrm>
            <a:off x="7993992" y="4986985"/>
            <a:ext cx="1117600" cy="7633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10</a:t>
            </a:r>
          </a:p>
        </p:txBody>
      </p:sp>
      <p:sp>
        <p:nvSpPr>
          <p:cNvPr id="9" name="Rounded Rectangle 16">
            <a:extLst>
              <a:ext uri="{FF2B5EF4-FFF2-40B4-BE49-F238E27FC236}">
                <a16:creationId xmlns:a16="http://schemas.microsoft.com/office/drawing/2014/main" id="{60683296-8E5E-5C21-750A-75F31EB0F07A}"/>
              </a:ext>
            </a:extLst>
          </p:cNvPr>
          <p:cNvSpPr/>
          <p:nvPr/>
        </p:nvSpPr>
        <p:spPr>
          <a:xfrm>
            <a:off x="3663888" y="4009088"/>
            <a:ext cx="1117600" cy="7633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21</a:t>
            </a:r>
          </a:p>
        </p:txBody>
      </p:sp>
      <p:sp>
        <p:nvSpPr>
          <p:cNvPr id="10" name="Rounded Rectangle 17">
            <a:extLst>
              <a:ext uri="{FF2B5EF4-FFF2-40B4-BE49-F238E27FC236}">
                <a16:creationId xmlns:a16="http://schemas.microsoft.com/office/drawing/2014/main" id="{D256415A-C9F1-0C6B-3447-5052ADB7AB24}"/>
              </a:ext>
            </a:extLst>
          </p:cNvPr>
          <p:cNvSpPr/>
          <p:nvPr/>
        </p:nvSpPr>
        <p:spPr>
          <a:xfrm>
            <a:off x="5395928" y="4009088"/>
            <a:ext cx="1117600" cy="7633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23</a:t>
            </a:r>
          </a:p>
        </p:txBody>
      </p:sp>
      <p:sp>
        <p:nvSpPr>
          <p:cNvPr id="15" name="Rounded Rectangle 22">
            <a:extLst>
              <a:ext uri="{FF2B5EF4-FFF2-40B4-BE49-F238E27FC236}">
                <a16:creationId xmlns:a16="http://schemas.microsoft.com/office/drawing/2014/main" id="{B0591F23-8B3D-0867-B4B8-213E94CC0A3F}"/>
              </a:ext>
            </a:extLst>
          </p:cNvPr>
          <p:cNvSpPr/>
          <p:nvPr/>
        </p:nvSpPr>
        <p:spPr>
          <a:xfrm>
            <a:off x="4602480" y="2999008"/>
            <a:ext cx="1117600" cy="7633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44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29" name="TextBox1" r:id="rId2" imgW="971640" imgH="619200"/>
        </mc:Choice>
        <mc:Fallback>
          <p:control name="TextBox1" r:id="rId2" imgW="971640" imgH="619200">
            <p:pic>
              <p:nvPicPr>
                <p:cNvPr id="18" name="TextBox1"/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540375" y="2133600"/>
                  <a:ext cx="973138" cy="62388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0" name="TextBox2" r:id="rId3" imgW="971640" imgH="619200"/>
        </mc:Choice>
        <mc:Fallback>
          <p:control name="TextBox2" r:id="rId3" imgW="971640" imgH="619200">
            <p:pic>
              <p:nvPicPr>
                <p:cNvPr id="20" name="TextBox2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344974" y="3099752"/>
                  <a:ext cx="973138" cy="62388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1" name="TextBox3" r:id="rId4" imgW="971640" imgH="619200"/>
        </mc:Choice>
        <mc:Fallback>
          <p:control name="TextBox3" r:id="rId4" imgW="971640" imgH="619200">
            <p:pic>
              <p:nvPicPr>
                <p:cNvPr id="21" name="TextBox3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226167" y="4078812"/>
                  <a:ext cx="973138" cy="623888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4310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cccc">
            <a:hlinkClick r:id="" action="ppaction://media"/>
            <a:extLst>
              <a:ext uri="{FF2B5EF4-FFF2-40B4-BE49-F238E27FC236}">
                <a16:creationId xmlns:a16="http://schemas.microsoft.com/office/drawing/2014/main" id="{FE6ECE08-74C5-087C-0093-717EBB20F3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8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">
            <a:extLst>
              <a:ext uri="{FF2B5EF4-FFF2-40B4-BE49-F238E27FC236}">
                <a16:creationId xmlns:a16="http://schemas.microsoft.com/office/drawing/2014/main" id="{2A396456-9348-7CC4-227E-D82B9C94A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316" y="381001"/>
            <a:ext cx="5185833" cy="6227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1C4330FF-7167-CC4B-007E-C4EC368B0893}"/>
              </a:ext>
            </a:extLst>
          </p:cNvPr>
          <p:cNvSpPr/>
          <p:nvPr/>
        </p:nvSpPr>
        <p:spPr>
          <a:xfrm>
            <a:off x="151671" y="62289"/>
            <a:ext cx="782320" cy="7823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55" name="Title 4">
            <a:extLst>
              <a:ext uri="{FF2B5EF4-FFF2-40B4-BE49-F238E27FC236}">
                <a16:creationId xmlns:a16="http://schemas.microsoft.com/office/drawing/2014/main" id="{A31D4065-A638-258B-A558-1CCB574D0BDE}"/>
              </a:ext>
            </a:extLst>
          </p:cNvPr>
          <p:cNvSpPr txBox="1">
            <a:spLocks/>
          </p:cNvSpPr>
          <p:nvPr/>
        </p:nvSpPr>
        <p:spPr>
          <a:xfrm>
            <a:off x="933991" y="-165704"/>
            <a:ext cx="2519024" cy="122196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Tính</a:t>
            </a:r>
          </a:p>
        </p:txBody>
      </p:sp>
      <p:pic>
        <p:nvPicPr>
          <p:cNvPr id="56" name="Picture 4">
            <a:extLst>
              <a:ext uri="{FF2B5EF4-FFF2-40B4-BE49-F238E27FC236}">
                <a16:creationId xmlns:a16="http://schemas.microsoft.com/office/drawing/2014/main" id="{AA3F54AB-268D-EC8B-6299-DD0772F59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109" y="381000"/>
            <a:ext cx="1299633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5A854BF8-3C37-8C7F-ACA9-C2D6E6A0987C}"/>
              </a:ext>
            </a:extLst>
          </p:cNvPr>
          <p:cNvGrpSpPr/>
          <p:nvPr/>
        </p:nvGrpSpPr>
        <p:grpSpPr>
          <a:xfrm>
            <a:off x="4876799" y="106680"/>
            <a:ext cx="1016011" cy="680720"/>
            <a:chOff x="6857991" y="1352550"/>
            <a:chExt cx="914409" cy="612648"/>
          </a:xfrm>
        </p:grpSpPr>
        <p:sp>
          <p:nvSpPr>
            <p:cNvPr id="58" name="Title 4">
              <a:extLst>
                <a:ext uri="{FF2B5EF4-FFF2-40B4-BE49-F238E27FC236}">
                  <a16:creationId xmlns:a16="http://schemas.microsoft.com/office/drawing/2014/main" id="{629B1174-2F11-A41C-0B56-23861D487177}"/>
                </a:ext>
              </a:extLst>
            </p:cNvPr>
            <p:cNvSpPr txBox="1">
              <a:spLocks/>
            </p:cNvSpPr>
            <p:nvPr/>
          </p:nvSpPr>
          <p:spPr>
            <a:xfrm>
              <a:off x="7078630" y="1422304"/>
              <a:ext cx="693770" cy="473142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 defTabSz="1219170"/>
              <a:r>
                <a:rPr lang="en-US" sz="24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38</a:t>
              </a:r>
            </a:p>
          </p:txBody>
        </p:sp>
        <p:sp>
          <p:nvSpPr>
            <p:cNvPr id="59" name="Cloud Callout 1">
              <a:extLst>
                <a:ext uri="{FF2B5EF4-FFF2-40B4-BE49-F238E27FC236}">
                  <a16:creationId xmlns:a16="http://schemas.microsoft.com/office/drawing/2014/main" id="{5E666123-8250-26F4-2701-B68F08322463}"/>
                </a:ext>
              </a:extLst>
            </p:cNvPr>
            <p:cNvSpPr/>
            <p:nvPr/>
          </p:nvSpPr>
          <p:spPr>
            <a:xfrm>
              <a:off x="6857990" y="1352550"/>
              <a:ext cx="914399" cy="612648"/>
            </a:xfrm>
            <a:prstGeom prst="cloudCallout">
              <a:avLst>
                <a:gd name="adj1" fmla="val -13333"/>
                <a:gd name="adj2" fmla="val 113806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133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60835DA-F4AE-B327-024F-FE78AB1A443F}"/>
              </a:ext>
            </a:extLst>
          </p:cNvPr>
          <p:cNvGrpSpPr/>
          <p:nvPr/>
        </p:nvGrpSpPr>
        <p:grpSpPr>
          <a:xfrm>
            <a:off x="5892800" y="453449"/>
            <a:ext cx="1016000" cy="680720"/>
            <a:chOff x="6858000" y="1352550"/>
            <a:chExt cx="914400" cy="612648"/>
          </a:xfrm>
        </p:grpSpPr>
        <p:sp>
          <p:nvSpPr>
            <p:cNvPr id="61" name="Title 4">
              <a:extLst>
                <a:ext uri="{FF2B5EF4-FFF2-40B4-BE49-F238E27FC236}">
                  <a16:creationId xmlns:a16="http://schemas.microsoft.com/office/drawing/2014/main" id="{4C5295DA-4B8A-3210-5350-9AB4FE012894}"/>
                </a:ext>
              </a:extLst>
            </p:cNvPr>
            <p:cNvSpPr txBox="1">
              <a:spLocks/>
            </p:cNvSpPr>
            <p:nvPr/>
          </p:nvSpPr>
          <p:spPr>
            <a:xfrm>
              <a:off x="7078630" y="1422304"/>
              <a:ext cx="693770" cy="473142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 defTabSz="1219170"/>
              <a:r>
                <a:rPr lang="en-US" sz="24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36</a:t>
              </a:r>
            </a:p>
          </p:txBody>
        </p:sp>
        <p:sp>
          <p:nvSpPr>
            <p:cNvPr id="62" name="Cloud Callout 10">
              <a:extLst>
                <a:ext uri="{FF2B5EF4-FFF2-40B4-BE49-F238E27FC236}">
                  <a16:creationId xmlns:a16="http://schemas.microsoft.com/office/drawing/2014/main" id="{B910A889-FDBD-84E0-DF18-C067B62B2839}"/>
                </a:ext>
              </a:extLst>
            </p:cNvPr>
            <p:cNvSpPr/>
            <p:nvPr/>
          </p:nvSpPr>
          <p:spPr>
            <a:xfrm>
              <a:off x="6858000" y="1352550"/>
              <a:ext cx="914400" cy="612648"/>
            </a:xfrm>
            <a:prstGeom prst="cloudCallout">
              <a:avLst>
                <a:gd name="adj1" fmla="val -47083"/>
                <a:gd name="adj2" fmla="val 192164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133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63" name="Picture 4">
            <a:extLst>
              <a:ext uri="{FF2B5EF4-FFF2-40B4-BE49-F238E27FC236}">
                <a16:creationId xmlns:a16="http://schemas.microsoft.com/office/drawing/2014/main" id="{BA109CBB-FD22-6B6E-5AB1-886E68C77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868">
            <a:off x="4085168" y="577817"/>
            <a:ext cx="1299633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4">
            <a:extLst>
              <a:ext uri="{FF2B5EF4-FFF2-40B4-BE49-F238E27FC236}">
                <a16:creationId xmlns:a16="http://schemas.microsoft.com/office/drawing/2014/main" id="{02588AAB-C417-1B1A-295A-E715BEDD7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89115">
            <a:off x="5231570" y="1092200"/>
            <a:ext cx="1299633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6B57C2C3-59B5-3B71-C0B5-DA593054FFF1}"/>
              </a:ext>
            </a:extLst>
          </p:cNvPr>
          <p:cNvGrpSpPr/>
          <p:nvPr/>
        </p:nvGrpSpPr>
        <p:grpSpPr>
          <a:xfrm>
            <a:off x="4144044" y="1790700"/>
            <a:ext cx="1016000" cy="680720"/>
            <a:chOff x="6858000" y="1352550"/>
            <a:chExt cx="914400" cy="612648"/>
          </a:xfrm>
        </p:grpSpPr>
        <p:sp>
          <p:nvSpPr>
            <p:cNvPr id="66" name="Title 4">
              <a:extLst>
                <a:ext uri="{FF2B5EF4-FFF2-40B4-BE49-F238E27FC236}">
                  <a16:creationId xmlns:a16="http://schemas.microsoft.com/office/drawing/2014/main" id="{D2966067-E1CA-BEC1-8172-1A5A610E1B33}"/>
                </a:ext>
              </a:extLst>
            </p:cNvPr>
            <p:cNvSpPr txBox="1">
              <a:spLocks/>
            </p:cNvSpPr>
            <p:nvPr/>
          </p:nvSpPr>
          <p:spPr>
            <a:xfrm>
              <a:off x="7078630" y="1422304"/>
              <a:ext cx="693770" cy="473142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 defTabSz="1219170"/>
              <a:r>
                <a:rPr lang="en-US" sz="24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70</a:t>
              </a:r>
            </a:p>
          </p:txBody>
        </p:sp>
        <p:sp>
          <p:nvSpPr>
            <p:cNvPr id="67" name="Cloud Callout 19">
              <a:extLst>
                <a:ext uri="{FF2B5EF4-FFF2-40B4-BE49-F238E27FC236}">
                  <a16:creationId xmlns:a16="http://schemas.microsoft.com/office/drawing/2014/main" id="{B4C3608D-6EA3-3B58-108B-5AA73F44CEA1}"/>
                </a:ext>
              </a:extLst>
            </p:cNvPr>
            <p:cNvSpPr/>
            <p:nvPr/>
          </p:nvSpPr>
          <p:spPr>
            <a:xfrm>
              <a:off x="6858000" y="1352550"/>
              <a:ext cx="914400" cy="612648"/>
            </a:xfrm>
            <a:prstGeom prst="cloudCallout">
              <a:avLst>
                <a:gd name="adj1" fmla="val 15417"/>
                <a:gd name="adj2" fmla="val 147389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133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68" name="Picture 4">
            <a:extLst>
              <a:ext uri="{FF2B5EF4-FFF2-40B4-BE49-F238E27FC236}">
                <a16:creationId xmlns:a16="http://schemas.microsoft.com/office/drawing/2014/main" id="{E2FC7010-D62E-FDFD-C8EE-EAD9C05F4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99072">
            <a:off x="4650780" y="1959112"/>
            <a:ext cx="1299633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499C496D-72C4-747F-D3F7-42CF2DC3D0A7}"/>
              </a:ext>
            </a:extLst>
          </p:cNvPr>
          <p:cNvGrpSpPr/>
          <p:nvPr/>
        </p:nvGrpSpPr>
        <p:grpSpPr>
          <a:xfrm>
            <a:off x="3197548" y="3110315"/>
            <a:ext cx="1016000" cy="680720"/>
            <a:chOff x="6858000" y="1352550"/>
            <a:chExt cx="914400" cy="612648"/>
          </a:xfrm>
        </p:grpSpPr>
        <p:sp>
          <p:nvSpPr>
            <p:cNvPr id="70" name="Title 4">
              <a:extLst>
                <a:ext uri="{FF2B5EF4-FFF2-40B4-BE49-F238E27FC236}">
                  <a16:creationId xmlns:a16="http://schemas.microsoft.com/office/drawing/2014/main" id="{A9F27F57-A010-1F4A-1A03-9AC9EF98FF81}"/>
                </a:ext>
              </a:extLst>
            </p:cNvPr>
            <p:cNvSpPr txBox="1">
              <a:spLocks/>
            </p:cNvSpPr>
            <p:nvPr/>
          </p:nvSpPr>
          <p:spPr>
            <a:xfrm>
              <a:off x="7078630" y="1422304"/>
              <a:ext cx="693770" cy="473142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 defTabSz="1219170"/>
              <a:r>
                <a:rPr lang="en-US" sz="24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64</a:t>
              </a:r>
            </a:p>
          </p:txBody>
        </p:sp>
        <p:sp>
          <p:nvSpPr>
            <p:cNvPr id="71" name="Cloud Callout 26">
              <a:extLst>
                <a:ext uri="{FF2B5EF4-FFF2-40B4-BE49-F238E27FC236}">
                  <a16:creationId xmlns:a16="http://schemas.microsoft.com/office/drawing/2014/main" id="{8978EE82-7A22-70EA-DD69-CB48577303B7}"/>
                </a:ext>
              </a:extLst>
            </p:cNvPr>
            <p:cNvSpPr/>
            <p:nvPr/>
          </p:nvSpPr>
          <p:spPr>
            <a:xfrm>
              <a:off x="6858000" y="1352550"/>
              <a:ext cx="914400" cy="612648"/>
            </a:xfrm>
            <a:prstGeom prst="cloudCallout">
              <a:avLst>
                <a:gd name="adj1" fmla="val 39167"/>
                <a:gd name="adj2" fmla="val 106344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133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72" name="Picture 4">
            <a:extLst>
              <a:ext uri="{FF2B5EF4-FFF2-40B4-BE49-F238E27FC236}">
                <a16:creationId xmlns:a16="http://schemas.microsoft.com/office/drawing/2014/main" id="{1DA4E623-D203-B119-0ABE-99FFCC2D1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721">
            <a:off x="3563732" y="3382996"/>
            <a:ext cx="1299633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0D98FC81-A790-B016-E3EC-34577CE7ECCF}"/>
              </a:ext>
            </a:extLst>
          </p:cNvPr>
          <p:cNvGrpSpPr/>
          <p:nvPr/>
        </p:nvGrpSpPr>
        <p:grpSpPr>
          <a:xfrm>
            <a:off x="6033231" y="3450675"/>
            <a:ext cx="1016000" cy="680720"/>
            <a:chOff x="6858000" y="1352550"/>
            <a:chExt cx="914400" cy="612648"/>
          </a:xfrm>
        </p:grpSpPr>
        <p:sp>
          <p:nvSpPr>
            <p:cNvPr id="74" name="Title 4">
              <a:extLst>
                <a:ext uri="{FF2B5EF4-FFF2-40B4-BE49-F238E27FC236}">
                  <a16:creationId xmlns:a16="http://schemas.microsoft.com/office/drawing/2014/main" id="{DEBF46C9-F0D6-440F-42C6-8782BADD6130}"/>
                </a:ext>
              </a:extLst>
            </p:cNvPr>
            <p:cNvSpPr txBox="1">
              <a:spLocks/>
            </p:cNvSpPr>
            <p:nvPr/>
          </p:nvSpPr>
          <p:spPr>
            <a:xfrm>
              <a:off x="7078630" y="1422304"/>
              <a:ext cx="693770" cy="473142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 defTabSz="1219170"/>
              <a:r>
                <a:rPr lang="en-US" sz="24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45</a:t>
              </a:r>
            </a:p>
          </p:txBody>
        </p:sp>
        <p:sp>
          <p:nvSpPr>
            <p:cNvPr id="75" name="Cloud Callout 30">
              <a:extLst>
                <a:ext uri="{FF2B5EF4-FFF2-40B4-BE49-F238E27FC236}">
                  <a16:creationId xmlns:a16="http://schemas.microsoft.com/office/drawing/2014/main" id="{AA288378-18E8-1016-B1B6-D5356225663C}"/>
                </a:ext>
              </a:extLst>
            </p:cNvPr>
            <p:cNvSpPr/>
            <p:nvPr/>
          </p:nvSpPr>
          <p:spPr>
            <a:xfrm>
              <a:off x="6858000" y="1352550"/>
              <a:ext cx="914400" cy="612648"/>
            </a:xfrm>
            <a:prstGeom prst="cloudCallout">
              <a:avLst>
                <a:gd name="adj1" fmla="val -87083"/>
                <a:gd name="adj2" fmla="val 63434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133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76" name="Picture 4">
            <a:extLst>
              <a:ext uri="{FF2B5EF4-FFF2-40B4-BE49-F238E27FC236}">
                <a16:creationId xmlns:a16="http://schemas.microsoft.com/office/drawing/2014/main" id="{0A1BA255-FF22-EC1F-64A7-03BA4A598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61370">
            <a:off x="3859677" y="3781404"/>
            <a:ext cx="1299633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4">
            <a:extLst>
              <a:ext uri="{FF2B5EF4-FFF2-40B4-BE49-F238E27FC236}">
                <a16:creationId xmlns:a16="http://schemas.microsoft.com/office/drawing/2014/main" id="{DF965170-7C5B-E89D-D6B0-E8B1C2A32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50228">
            <a:off x="4390949" y="3648657"/>
            <a:ext cx="1299633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id="{B19052AD-14BC-DC47-A782-2E66F1A8D3FF}"/>
              </a:ext>
            </a:extLst>
          </p:cNvPr>
          <p:cNvGrpSpPr/>
          <p:nvPr/>
        </p:nvGrpSpPr>
        <p:grpSpPr>
          <a:xfrm>
            <a:off x="6663803" y="1690389"/>
            <a:ext cx="1016000" cy="680720"/>
            <a:chOff x="6858000" y="1352550"/>
            <a:chExt cx="914400" cy="612648"/>
          </a:xfrm>
        </p:grpSpPr>
        <p:sp>
          <p:nvSpPr>
            <p:cNvPr id="79" name="Title 4">
              <a:extLst>
                <a:ext uri="{FF2B5EF4-FFF2-40B4-BE49-F238E27FC236}">
                  <a16:creationId xmlns:a16="http://schemas.microsoft.com/office/drawing/2014/main" id="{17D23D77-5F1D-165F-578D-5EF1D09E62A3}"/>
                </a:ext>
              </a:extLst>
            </p:cNvPr>
            <p:cNvSpPr txBox="1">
              <a:spLocks/>
            </p:cNvSpPr>
            <p:nvPr/>
          </p:nvSpPr>
          <p:spPr>
            <a:xfrm>
              <a:off x="7078630" y="1422304"/>
              <a:ext cx="693770" cy="473142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 defTabSz="1219170"/>
              <a:r>
                <a:rPr lang="en-US" sz="24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44</a:t>
              </a:r>
            </a:p>
          </p:txBody>
        </p:sp>
        <p:sp>
          <p:nvSpPr>
            <p:cNvPr id="80" name="Cloud Callout 35">
              <a:extLst>
                <a:ext uri="{FF2B5EF4-FFF2-40B4-BE49-F238E27FC236}">
                  <a16:creationId xmlns:a16="http://schemas.microsoft.com/office/drawing/2014/main" id="{DA1EE9D1-07E0-3C15-9AAF-271940FAA580}"/>
                </a:ext>
              </a:extLst>
            </p:cNvPr>
            <p:cNvSpPr/>
            <p:nvPr/>
          </p:nvSpPr>
          <p:spPr>
            <a:xfrm>
              <a:off x="6858000" y="1352550"/>
              <a:ext cx="914400" cy="612648"/>
            </a:xfrm>
            <a:prstGeom prst="cloudCallout">
              <a:avLst>
                <a:gd name="adj1" fmla="val -49583"/>
                <a:gd name="adj2" fmla="val 95150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133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81" name="Picture 4">
            <a:extLst>
              <a:ext uri="{FF2B5EF4-FFF2-40B4-BE49-F238E27FC236}">
                <a16:creationId xmlns:a16="http://schemas.microsoft.com/office/drawing/2014/main" id="{029399CB-F3D0-CF10-DC67-BC80AD0C1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76293">
            <a:off x="5873553" y="2256597"/>
            <a:ext cx="1299633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A98827A7-F205-780E-8C92-29D2BE4CE681}"/>
              </a:ext>
            </a:extLst>
          </p:cNvPr>
          <p:cNvGrpSpPr/>
          <p:nvPr/>
        </p:nvGrpSpPr>
        <p:grpSpPr>
          <a:xfrm>
            <a:off x="7883003" y="2223843"/>
            <a:ext cx="1016000" cy="680720"/>
            <a:chOff x="6858000" y="1352550"/>
            <a:chExt cx="914400" cy="612648"/>
          </a:xfrm>
        </p:grpSpPr>
        <p:sp>
          <p:nvSpPr>
            <p:cNvPr id="83" name="Title 4">
              <a:extLst>
                <a:ext uri="{FF2B5EF4-FFF2-40B4-BE49-F238E27FC236}">
                  <a16:creationId xmlns:a16="http://schemas.microsoft.com/office/drawing/2014/main" id="{EC628B09-6B1D-7C55-FC41-1813E3148CA8}"/>
                </a:ext>
              </a:extLst>
            </p:cNvPr>
            <p:cNvSpPr txBox="1">
              <a:spLocks/>
            </p:cNvSpPr>
            <p:nvPr/>
          </p:nvSpPr>
          <p:spPr>
            <a:xfrm>
              <a:off x="7078630" y="1422304"/>
              <a:ext cx="693770" cy="473142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 defTabSz="1219170"/>
              <a:r>
                <a:rPr lang="en-US" sz="24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19</a:t>
              </a:r>
            </a:p>
          </p:txBody>
        </p:sp>
        <p:sp>
          <p:nvSpPr>
            <p:cNvPr id="84" name="Cloud Callout 39">
              <a:extLst>
                <a:ext uri="{FF2B5EF4-FFF2-40B4-BE49-F238E27FC236}">
                  <a16:creationId xmlns:a16="http://schemas.microsoft.com/office/drawing/2014/main" id="{9870C2FE-20CB-3097-3906-537F858468F0}"/>
                </a:ext>
              </a:extLst>
            </p:cNvPr>
            <p:cNvSpPr/>
            <p:nvPr/>
          </p:nvSpPr>
          <p:spPr>
            <a:xfrm>
              <a:off x="6858000" y="1352550"/>
              <a:ext cx="914400" cy="612648"/>
            </a:xfrm>
            <a:prstGeom prst="cloudCallout">
              <a:avLst>
                <a:gd name="adj1" fmla="val -49583"/>
                <a:gd name="adj2" fmla="val 95150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133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85" name="Picture 4">
            <a:extLst>
              <a:ext uri="{FF2B5EF4-FFF2-40B4-BE49-F238E27FC236}">
                <a16:creationId xmlns:a16="http://schemas.microsoft.com/office/drawing/2014/main" id="{9F7D3A83-A5B4-7E14-B6C2-07C67045C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48141">
            <a:off x="7208744" y="2274964"/>
            <a:ext cx="1299633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id="{99D7C4F5-3ACC-92EC-D051-6BCA58186BA0}"/>
              </a:ext>
            </a:extLst>
          </p:cNvPr>
          <p:cNvGrpSpPr/>
          <p:nvPr/>
        </p:nvGrpSpPr>
        <p:grpSpPr>
          <a:xfrm>
            <a:off x="7695351" y="4094196"/>
            <a:ext cx="1016000" cy="680720"/>
            <a:chOff x="6858000" y="1352550"/>
            <a:chExt cx="914400" cy="612648"/>
          </a:xfrm>
        </p:grpSpPr>
        <p:sp>
          <p:nvSpPr>
            <p:cNvPr id="87" name="Title 4">
              <a:extLst>
                <a:ext uri="{FF2B5EF4-FFF2-40B4-BE49-F238E27FC236}">
                  <a16:creationId xmlns:a16="http://schemas.microsoft.com/office/drawing/2014/main" id="{68F0D39E-3C4B-2152-6192-E07AF58280DC}"/>
                </a:ext>
              </a:extLst>
            </p:cNvPr>
            <p:cNvSpPr txBox="1">
              <a:spLocks/>
            </p:cNvSpPr>
            <p:nvPr/>
          </p:nvSpPr>
          <p:spPr>
            <a:xfrm>
              <a:off x="7078630" y="1422304"/>
              <a:ext cx="693770" cy="473142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 defTabSz="1219170"/>
              <a:r>
                <a:rPr lang="en-US" sz="24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90</a:t>
              </a:r>
            </a:p>
          </p:txBody>
        </p:sp>
        <p:sp>
          <p:nvSpPr>
            <p:cNvPr id="88" name="Cloud Callout 43">
              <a:extLst>
                <a:ext uri="{FF2B5EF4-FFF2-40B4-BE49-F238E27FC236}">
                  <a16:creationId xmlns:a16="http://schemas.microsoft.com/office/drawing/2014/main" id="{A82704CE-8BAB-A247-29D1-3F2603AEE30B}"/>
                </a:ext>
              </a:extLst>
            </p:cNvPr>
            <p:cNvSpPr/>
            <p:nvPr/>
          </p:nvSpPr>
          <p:spPr>
            <a:xfrm>
              <a:off x="6858000" y="1352550"/>
              <a:ext cx="914400" cy="612648"/>
            </a:xfrm>
            <a:prstGeom prst="cloudCallout">
              <a:avLst>
                <a:gd name="adj1" fmla="val -78333"/>
                <a:gd name="adj2" fmla="val 39180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133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89" name="Picture 4">
            <a:extLst>
              <a:ext uri="{FF2B5EF4-FFF2-40B4-BE49-F238E27FC236}">
                <a16:creationId xmlns:a16="http://schemas.microsoft.com/office/drawing/2014/main" id="{FE4E951B-D970-65F1-B3B6-09CA3DD71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48141">
            <a:off x="6650606" y="3701213"/>
            <a:ext cx="1299633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871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7.40741E-7 L 0.03976 0.02963 " pathEditMode="relative" rAng="0" ptsTypes="AA">
                                      <p:cBhvr>
                                        <p:cTn id="6" dur="1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96296E-6 L 0.03142 0.025 L 0.06163 0.06266 L 0.07101 0.08611 " pathEditMode="relative" rAng="0" ptsTypes="AAAA">
                                      <p:cBhvr>
                                        <p:cTn id="2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42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96296E-6 L -0.01372 0.06111 L -0.02309 0.09445 L -0.04497 0.14445 " pathEditMode="relative" rAng="0" ptsTypes="AAAA">
                                      <p:cBhvr>
                                        <p:cTn id="4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7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0.0179 L -0.00903 0.06358 L -0.02882 0.10432 L -0.05451 0.15493 " pathEditMode="relative" rAng="0" ptsTypes="AAAA">
                                      <p:cBhvr>
                                        <p:cTn id="6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5" y="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58025E-6 L 0.00747 0.04013 L 0.02101 0.05679 " pathEditMode="relative" rAng="0" ptsTypes="AAA">
                                      <p:cBhvr>
                                        <p:cTn id="78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28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0802 L 0.0125 0.00802 L 0.02917 -0.00679 " pathEditMode="relative" rAng="0" ptsTypes="AAA">
                                      <p:cBhvr>
                                        <p:cTn id="9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-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.00803 L 0.0283 -0.03024 L 0.06996 -0.11173 " pathEditMode="relative" rAng="0" ptsTypes="AAA">
                                      <p:cBhvr>
                                        <p:cTn id="10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0" y="-5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.00802 L 0.03246 -0.02284 L 0.08559 -0.04321 " pathEditMode="relative" rAng="0" ptsTypes="AAA">
                                      <p:cBhvr>
                                        <p:cTn id="127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1" y="-2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.00803 L -0.00816 0.06451 L -0.03108 0.15155 " pathEditMode="relative" rAng="0" ptsTypes="AAA">
                                      <p:cBhvr>
                                        <p:cTn id="145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" y="7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15 0.01204 L -0.01753 0.09907 L -0.0092 0.25092 " pathEditMode="relative" rAng="0" ptsTypes="AAA">
                                      <p:cBhvr>
                                        <p:cTn id="163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1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9">
            <a:extLst>
              <a:ext uri="{FF2B5EF4-FFF2-40B4-BE49-F238E27FC236}">
                <a16:creationId xmlns:a16="http://schemas.microsoft.com/office/drawing/2014/main" id="{5B58D063-B166-4D8D-943D-AC7D2E435B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010" b="100000" l="0" r="99914">
                        <a14:foregroundMark x1="15866" y1="38811" x2="15866" y2="38811"/>
                        <a14:foregroundMark x1="47513" y1="33172" x2="47513" y2="33172"/>
                        <a14:foregroundMark x1="77873" y1="56883" x2="77873" y2="56883"/>
                        <a14:foregroundMark x1="83362" y1="61856" x2="83362" y2="61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69"/>
          <a:stretch/>
        </p:blipFill>
        <p:spPr>
          <a:xfrm>
            <a:off x="7401310" y="-1306695"/>
            <a:ext cx="7081606" cy="81646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550" y="1619251"/>
            <a:ext cx="8589672" cy="337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3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2" name="Google Shape;232;p7"/>
          <p:cNvSpPr/>
          <p:nvPr/>
        </p:nvSpPr>
        <p:spPr>
          <a:xfrm>
            <a:off x="2142585" y="1034685"/>
            <a:ext cx="9042377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Tính</a:t>
            </a: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 20 + 5 = ?</a:t>
            </a:r>
            <a:endParaRPr kumimoji="0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Rounded Rectangle 10">
            <a:hlinkClick r:id="rId9" action="ppaction://hlinksldjump"/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12" name="Oval 11"/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252293" y="2958676"/>
            <a:ext cx="1198170" cy="1257866"/>
            <a:chOff x="5570361" y="1783712"/>
            <a:chExt cx="1198170" cy="1257866"/>
          </a:xfrm>
        </p:grpSpPr>
        <p:sp>
          <p:nvSpPr>
            <p:cNvPr id="17" name="Flowchart: Connector 16"/>
            <p:cNvSpPr/>
            <p:nvPr/>
          </p:nvSpPr>
          <p:spPr>
            <a:xfrm>
              <a:off x="5570361" y="1783712"/>
              <a:ext cx="1198170" cy="1200328"/>
            </a:xfrm>
            <a:prstGeom prst="flowChartConnector">
              <a:avLst/>
            </a:prstGeom>
            <a:solidFill>
              <a:schemeClr val="bg1"/>
            </a:solidFill>
            <a:ln w="28575" cap="flat" cmpd="sng" algn="ctr">
              <a:solidFill>
                <a:srgbClr val="FF66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647711" y="1841249"/>
              <a:ext cx="1120820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25</a:t>
              </a:r>
              <a:endPara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3" name="Picture 4">
            <a:extLst>
              <a:ext uri="{FF2B5EF4-FFF2-40B4-BE49-F238E27FC236}">
                <a16:creationId xmlns:a16="http://schemas.microsoft.com/office/drawing/2014/main" id="{3060A0DA-D69F-8480-4AC3-2E14F7053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1028" y="366269"/>
            <a:ext cx="833438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5">
            <a:extLst>
              <a:ext uri="{FF2B5EF4-FFF2-40B4-BE49-F238E27FC236}">
                <a16:creationId xmlns:a16="http://schemas.microsoft.com/office/drawing/2014/main" id="{9FD68C60-BBD3-5DC4-1119-C17CADCE75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6228" y="213869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b="1">
                <a:solidFill>
                  <a:srgbClr val="FF0066"/>
                </a:solidFill>
              </a:rPr>
              <a:t>0</a:t>
            </a:r>
          </a:p>
        </p:txBody>
      </p:sp>
      <p:sp>
        <p:nvSpPr>
          <p:cNvPr id="16" name="Oval 11">
            <a:extLst>
              <a:ext uri="{FF2B5EF4-FFF2-40B4-BE49-F238E27FC236}">
                <a16:creationId xmlns:a16="http://schemas.microsoft.com/office/drawing/2014/main" id="{00023527-4D8B-F6C1-7DDF-26E1305BA1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6228" y="213869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b="1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19" name="Oval 12">
            <a:extLst>
              <a:ext uri="{FF2B5EF4-FFF2-40B4-BE49-F238E27FC236}">
                <a16:creationId xmlns:a16="http://schemas.microsoft.com/office/drawing/2014/main" id="{5C474EBB-190A-EEA0-3604-DBDCC3100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6228" y="213869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b="1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20" name="Oval 13">
            <a:extLst>
              <a:ext uri="{FF2B5EF4-FFF2-40B4-BE49-F238E27FC236}">
                <a16:creationId xmlns:a16="http://schemas.microsoft.com/office/drawing/2014/main" id="{40BE6230-D884-793F-4625-6C090DE7A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6228" y="213869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b="1">
                <a:solidFill>
                  <a:srgbClr val="FF0066"/>
                </a:solidFill>
              </a:rPr>
              <a:t>3</a:t>
            </a:r>
          </a:p>
        </p:txBody>
      </p:sp>
      <p:sp>
        <p:nvSpPr>
          <p:cNvPr id="21" name="Oval 14">
            <a:extLst>
              <a:ext uri="{FF2B5EF4-FFF2-40B4-BE49-F238E27FC236}">
                <a16:creationId xmlns:a16="http://schemas.microsoft.com/office/drawing/2014/main" id="{637A1CE7-E0A4-E430-48CB-1434F27D1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6228" y="213869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b="1">
                <a:solidFill>
                  <a:srgbClr val="FF0066"/>
                </a:solidFill>
              </a:rPr>
              <a:t>4</a:t>
            </a:r>
          </a:p>
        </p:txBody>
      </p:sp>
      <p:sp>
        <p:nvSpPr>
          <p:cNvPr id="22" name="Oval 15">
            <a:extLst>
              <a:ext uri="{FF2B5EF4-FFF2-40B4-BE49-F238E27FC236}">
                <a16:creationId xmlns:a16="http://schemas.microsoft.com/office/drawing/2014/main" id="{DFB15752-91AD-8215-A4E9-ED199636D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3485" y="234073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b="1" dirty="0">
                <a:solidFill>
                  <a:srgbClr val="FF0066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1778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1;p7">
            <a:extLst>
              <a:ext uri="{FF2B5EF4-FFF2-40B4-BE49-F238E27FC236}">
                <a16:creationId xmlns:a16="http://schemas.microsoft.com/office/drawing/2014/main" id="{24D90091-F8CC-452D-B22E-FB203440FE6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oogle Shape;229;p7">
            <a:extLst>
              <a:ext uri="{FF2B5EF4-FFF2-40B4-BE49-F238E27FC236}">
                <a16:creationId xmlns:a16="http://schemas.microsoft.com/office/drawing/2014/main" id="{A305AEB4-8473-4F74-A64F-113508095223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24" name="Google Shape;230;p7">
              <a:extLst>
                <a:ext uri="{FF2B5EF4-FFF2-40B4-BE49-F238E27FC236}">
                  <a16:creationId xmlns:a16="http://schemas.microsoft.com/office/drawing/2014/main" id="{04293158-9CAA-4FB8-BA58-5BD82FBEBA0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31;p7">
              <a:extLst>
                <a:ext uri="{FF2B5EF4-FFF2-40B4-BE49-F238E27FC236}">
                  <a16:creationId xmlns:a16="http://schemas.microsoft.com/office/drawing/2014/main" id="{F40EF2F6-93C6-44D5-AAE5-00A94769EA0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" name="Google Shape;232;p7">
            <a:extLst>
              <a:ext uri="{FF2B5EF4-FFF2-40B4-BE49-F238E27FC236}">
                <a16:creationId xmlns:a16="http://schemas.microsoft.com/office/drawing/2014/main" id="{2684F9D9-84FB-4699-A6A7-9CBD2C1686A0}"/>
              </a:ext>
            </a:extLst>
          </p:cNvPr>
          <p:cNvSpPr/>
          <p:nvPr/>
        </p:nvSpPr>
        <p:spPr>
          <a:xfrm>
            <a:off x="2142585" y="1034685"/>
            <a:ext cx="9042377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Tính</a:t>
            </a: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 50 + 6 = ?</a:t>
            </a:r>
            <a:endParaRPr kumimoji="0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0B6ED59D-F421-4DE7-963A-EC0C7E75A666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E43B48A-410D-47AA-A2D7-7A17B2C29ED7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E51310C-48EF-413E-8C7A-3A3F3E2ED5B8}"/>
              </a:ext>
            </a:extLst>
          </p:cNvPr>
          <p:cNvGrpSpPr/>
          <p:nvPr/>
        </p:nvGrpSpPr>
        <p:grpSpPr>
          <a:xfrm>
            <a:off x="6252293" y="2958676"/>
            <a:ext cx="1198170" cy="1257866"/>
            <a:chOff x="5570361" y="1783712"/>
            <a:chExt cx="1198170" cy="1257866"/>
          </a:xfrm>
        </p:grpSpPr>
        <p:sp>
          <p:nvSpPr>
            <p:cNvPr id="30" name="Flowchart: Connector 29">
              <a:extLst>
                <a:ext uri="{FF2B5EF4-FFF2-40B4-BE49-F238E27FC236}">
                  <a16:creationId xmlns:a16="http://schemas.microsoft.com/office/drawing/2014/main" id="{AACD6DB3-9ED2-4F79-899A-3848B5199526}"/>
                </a:ext>
              </a:extLst>
            </p:cNvPr>
            <p:cNvSpPr/>
            <p:nvPr/>
          </p:nvSpPr>
          <p:spPr>
            <a:xfrm>
              <a:off x="5570361" y="1783712"/>
              <a:ext cx="1198170" cy="1200328"/>
            </a:xfrm>
            <a:prstGeom prst="flowChartConnector">
              <a:avLst/>
            </a:prstGeom>
            <a:solidFill>
              <a:schemeClr val="bg1"/>
            </a:solidFill>
            <a:ln w="28575" cap="flat" cmpd="sng" algn="ctr">
              <a:solidFill>
                <a:srgbClr val="FF66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926E603-DB60-4AC1-996A-C752F55A9FBF}"/>
                </a:ext>
              </a:extLst>
            </p:cNvPr>
            <p:cNvSpPr/>
            <p:nvPr/>
          </p:nvSpPr>
          <p:spPr>
            <a:xfrm>
              <a:off x="5647711" y="1841249"/>
              <a:ext cx="1120820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56</a:t>
              </a:r>
              <a:endPara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8EDF7559-32EC-4498-7BBE-45E854336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5378" y="433521"/>
            <a:ext cx="833438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5">
            <a:extLst>
              <a:ext uri="{FF2B5EF4-FFF2-40B4-BE49-F238E27FC236}">
                <a16:creationId xmlns:a16="http://schemas.microsoft.com/office/drawing/2014/main" id="{06A4BB5E-623A-D536-9C6E-89B183353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0578" y="281121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b="1">
                <a:solidFill>
                  <a:srgbClr val="FF0066"/>
                </a:solidFill>
              </a:rPr>
              <a:t>0</a:t>
            </a:r>
          </a:p>
        </p:txBody>
      </p:sp>
      <p:sp>
        <p:nvSpPr>
          <p:cNvPr id="13" name="Oval 11">
            <a:extLst>
              <a:ext uri="{FF2B5EF4-FFF2-40B4-BE49-F238E27FC236}">
                <a16:creationId xmlns:a16="http://schemas.microsoft.com/office/drawing/2014/main" id="{1EF6A379-694C-5712-0136-8C3A5F878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0578" y="281121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b="1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14" name="Oval 12">
            <a:extLst>
              <a:ext uri="{FF2B5EF4-FFF2-40B4-BE49-F238E27FC236}">
                <a16:creationId xmlns:a16="http://schemas.microsoft.com/office/drawing/2014/main" id="{735774DC-2B28-A7BC-0A91-66801702C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0578" y="281121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b="1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15" name="Oval 13">
            <a:extLst>
              <a:ext uri="{FF2B5EF4-FFF2-40B4-BE49-F238E27FC236}">
                <a16:creationId xmlns:a16="http://schemas.microsoft.com/office/drawing/2014/main" id="{6838FC89-1935-50DF-B7BF-4377A9A91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0578" y="281121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b="1">
                <a:solidFill>
                  <a:srgbClr val="FF0066"/>
                </a:solidFill>
              </a:rPr>
              <a:t>3</a:t>
            </a:r>
          </a:p>
        </p:txBody>
      </p:sp>
      <p:sp>
        <p:nvSpPr>
          <p:cNvPr id="16" name="Oval 14">
            <a:extLst>
              <a:ext uri="{FF2B5EF4-FFF2-40B4-BE49-F238E27FC236}">
                <a16:creationId xmlns:a16="http://schemas.microsoft.com/office/drawing/2014/main" id="{EF6DD9B1-30CD-9D1A-7951-42B734875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0578" y="281121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b="1">
                <a:solidFill>
                  <a:srgbClr val="FF0066"/>
                </a:solidFill>
              </a:rPr>
              <a:t>4</a:t>
            </a:r>
          </a:p>
        </p:txBody>
      </p:sp>
      <p:sp>
        <p:nvSpPr>
          <p:cNvPr id="17" name="Oval 15">
            <a:extLst>
              <a:ext uri="{FF2B5EF4-FFF2-40B4-BE49-F238E27FC236}">
                <a16:creationId xmlns:a16="http://schemas.microsoft.com/office/drawing/2014/main" id="{45E39CC3-17CA-F86E-2BFA-DF8432A23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0578" y="281121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b="1" dirty="0">
                <a:solidFill>
                  <a:srgbClr val="FF0066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88331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21;p7">
            <a:extLst>
              <a:ext uri="{FF2B5EF4-FFF2-40B4-BE49-F238E27FC236}">
                <a16:creationId xmlns:a16="http://schemas.microsoft.com/office/drawing/2014/main" id="{BF9F9122-EB5E-4E75-BAA7-44B5170C1D5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" name="Google Shape;229;p7">
            <a:extLst>
              <a:ext uri="{FF2B5EF4-FFF2-40B4-BE49-F238E27FC236}">
                <a16:creationId xmlns:a16="http://schemas.microsoft.com/office/drawing/2014/main" id="{79569BF4-3862-4338-9EE4-43E1587FDADA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34" name="Google Shape;230;p7">
              <a:extLst>
                <a:ext uri="{FF2B5EF4-FFF2-40B4-BE49-F238E27FC236}">
                  <a16:creationId xmlns:a16="http://schemas.microsoft.com/office/drawing/2014/main" id="{2CD5F638-7BFF-4A32-B593-7D735EA77EE2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Google Shape;231;p7">
              <a:extLst>
                <a:ext uri="{FF2B5EF4-FFF2-40B4-BE49-F238E27FC236}">
                  <a16:creationId xmlns:a16="http://schemas.microsoft.com/office/drawing/2014/main" id="{2C5BA21C-FF0E-4367-B3DB-BEBD77C58EC1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" name="Google Shape;232;p7">
            <a:extLst>
              <a:ext uri="{FF2B5EF4-FFF2-40B4-BE49-F238E27FC236}">
                <a16:creationId xmlns:a16="http://schemas.microsoft.com/office/drawing/2014/main" id="{62FCB16D-B0A1-4C8C-81CE-ED5B546753F9}"/>
              </a:ext>
            </a:extLst>
          </p:cNvPr>
          <p:cNvSpPr/>
          <p:nvPr/>
        </p:nvSpPr>
        <p:spPr>
          <a:xfrm>
            <a:off x="2142585" y="1034685"/>
            <a:ext cx="9042377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Tính</a:t>
            </a: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 </a:t>
            </a:r>
            <a:r>
              <a:rPr kumimoji="0" lang="en-US" sz="7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43 </a:t>
            </a:r>
            <a:r>
              <a:rPr lang="en-US" sz="7200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+ 4 </a:t>
            </a:r>
            <a:r>
              <a:rPr kumimoji="0" lang="en-US" sz="7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= </a:t>
            </a: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?</a:t>
            </a:r>
            <a:endParaRPr kumimoji="0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D16CD1E8-6A44-4494-A020-C8BAE6BFCFFA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C2B5E04-F9AF-49C4-9988-4B34A4791177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00E7960-F7E2-43F6-8FFD-8C8E88DAB83B}"/>
              </a:ext>
            </a:extLst>
          </p:cNvPr>
          <p:cNvGrpSpPr/>
          <p:nvPr/>
        </p:nvGrpSpPr>
        <p:grpSpPr>
          <a:xfrm>
            <a:off x="6252293" y="2958676"/>
            <a:ext cx="1198170" cy="1257866"/>
            <a:chOff x="5570361" y="1783712"/>
            <a:chExt cx="1198170" cy="1257866"/>
          </a:xfrm>
        </p:grpSpPr>
        <p:sp>
          <p:nvSpPr>
            <p:cNvPr id="40" name="Flowchart: Connector 39">
              <a:extLst>
                <a:ext uri="{FF2B5EF4-FFF2-40B4-BE49-F238E27FC236}">
                  <a16:creationId xmlns:a16="http://schemas.microsoft.com/office/drawing/2014/main" id="{D5BDB109-0381-4ABB-9C8D-D7894B6B00BC}"/>
                </a:ext>
              </a:extLst>
            </p:cNvPr>
            <p:cNvSpPr/>
            <p:nvPr/>
          </p:nvSpPr>
          <p:spPr>
            <a:xfrm>
              <a:off x="5570361" y="1783712"/>
              <a:ext cx="1198170" cy="1200328"/>
            </a:xfrm>
            <a:prstGeom prst="flowChartConnector">
              <a:avLst/>
            </a:prstGeom>
            <a:solidFill>
              <a:schemeClr val="bg1"/>
            </a:solidFill>
            <a:ln w="28575" cap="flat" cmpd="sng" algn="ctr">
              <a:solidFill>
                <a:srgbClr val="FF66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1919504-072F-4EBF-937C-29F2C5EAFBF1}"/>
                </a:ext>
              </a:extLst>
            </p:cNvPr>
            <p:cNvSpPr/>
            <p:nvPr/>
          </p:nvSpPr>
          <p:spPr>
            <a:xfrm>
              <a:off x="5647711" y="1841249"/>
              <a:ext cx="1120820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47</a:t>
              </a:r>
              <a:endPara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D5DBA3B2-866A-5889-2FD9-DC04AA2CA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0143" y="366269"/>
            <a:ext cx="833438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5">
            <a:extLst>
              <a:ext uri="{FF2B5EF4-FFF2-40B4-BE49-F238E27FC236}">
                <a16:creationId xmlns:a16="http://schemas.microsoft.com/office/drawing/2014/main" id="{97EEC808-1093-FD63-DEF4-799A39FFA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5343" y="213869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b="1">
                <a:solidFill>
                  <a:srgbClr val="FF0066"/>
                </a:solidFill>
              </a:rPr>
              <a:t>0</a:t>
            </a:r>
          </a:p>
        </p:txBody>
      </p:sp>
      <p:sp>
        <p:nvSpPr>
          <p:cNvPr id="13" name="Oval 11">
            <a:extLst>
              <a:ext uri="{FF2B5EF4-FFF2-40B4-BE49-F238E27FC236}">
                <a16:creationId xmlns:a16="http://schemas.microsoft.com/office/drawing/2014/main" id="{5D132478-373B-164E-13CE-E612BC7E7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5343" y="213869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b="1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14" name="Oval 12">
            <a:extLst>
              <a:ext uri="{FF2B5EF4-FFF2-40B4-BE49-F238E27FC236}">
                <a16:creationId xmlns:a16="http://schemas.microsoft.com/office/drawing/2014/main" id="{3259F4E5-8456-5174-1BAC-630DF6656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5343" y="213869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b="1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15" name="Oval 13">
            <a:extLst>
              <a:ext uri="{FF2B5EF4-FFF2-40B4-BE49-F238E27FC236}">
                <a16:creationId xmlns:a16="http://schemas.microsoft.com/office/drawing/2014/main" id="{6A3340FF-9912-BE5C-2742-E11C13EB8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5343" y="213869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b="1">
                <a:solidFill>
                  <a:srgbClr val="FF0066"/>
                </a:solidFill>
              </a:rPr>
              <a:t>3</a:t>
            </a:r>
          </a:p>
        </p:txBody>
      </p:sp>
      <p:sp>
        <p:nvSpPr>
          <p:cNvPr id="16" name="Oval 14">
            <a:extLst>
              <a:ext uri="{FF2B5EF4-FFF2-40B4-BE49-F238E27FC236}">
                <a16:creationId xmlns:a16="http://schemas.microsoft.com/office/drawing/2014/main" id="{66D07BA7-907D-1AA3-AB4C-DF75ED41A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5343" y="213869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b="1">
                <a:solidFill>
                  <a:srgbClr val="FF0066"/>
                </a:solidFill>
              </a:rPr>
              <a:t>4</a:t>
            </a:r>
          </a:p>
        </p:txBody>
      </p:sp>
      <p:sp>
        <p:nvSpPr>
          <p:cNvPr id="17" name="Oval 15">
            <a:extLst>
              <a:ext uri="{FF2B5EF4-FFF2-40B4-BE49-F238E27FC236}">
                <a16:creationId xmlns:a16="http://schemas.microsoft.com/office/drawing/2014/main" id="{7E78975F-576F-822D-AE65-3EF7A7A7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5343" y="213869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b="1" dirty="0">
                <a:solidFill>
                  <a:srgbClr val="FF0066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12329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221;p7">
            <a:extLst>
              <a:ext uri="{FF2B5EF4-FFF2-40B4-BE49-F238E27FC236}">
                <a16:creationId xmlns:a16="http://schemas.microsoft.com/office/drawing/2014/main" id="{E531430C-208E-4339-8A9D-7170A85A5CE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Google Shape;229;p7">
            <a:extLst>
              <a:ext uri="{FF2B5EF4-FFF2-40B4-BE49-F238E27FC236}">
                <a16:creationId xmlns:a16="http://schemas.microsoft.com/office/drawing/2014/main" id="{8D8F4FAC-1FF2-4DB5-A205-D30662778F51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36" name="Google Shape;230;p7">
              <a:extLst>
                <a:ext uri="{FF2B5EF4-FFF2-40B4-BE49-F238E27FC236}">
                  <a16:creationId xmlns:a16="http://schemas.microsoft.com/office/drawing/2014/main" id="{0D2365F4-FBC8-4D19-B2BA-6BBA012F15B9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231;p7">
              <a:extLst>
                <a:ext uri="{FF2B5EF4-FFF2-40B4-BE49-F238E27FC236}">
                  <a16:creationId xmlns:a16="http://schemas.microsoft.com/office/drawing/2014/main" id="{CA30B009-5A79-4470-B863-725C891858C6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" name="Google Shape;232;p7">
            <a:extLst>
              <a:ext uri="{FF2B5EF4-FFF2-40B4-BE49-F238E27FC236}">
                <a16:creationId xmlns:a16="http://schemas.microsoft.com/office/drawing/2014/main" id="{5309745C-86DA-4964-B0C1-E72D9EBFDEB6}"/>
              </a:ext>
            </a:extLst>
          </p:cNvPr>
          <p:cNvSpPr/>
          <p:nvPr/>
        </p:nvSpPr>
        <p:spPr>
          <a:xfrm>
            <a:off x="2142585" y="1034685"/>
            <a:ext cx="9042377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Tính</a:t>
            </a: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 </a:t>
            </a:r>
            <a:r>
              <a:rPr kumimoji="0" lang="en-US" sz="7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56 - </a:t>
            </a:r>
            <a:r>
              <a:rPr lang="en-US" sz="7200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56</a:t>
            </a:r>
            <a:r>
              <a:rPr kumimoji="0" lang="en-US" sz="7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= ?</a:t>
            </a:r>
            <a:endParaRPr kumimoji="0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A758E2B3-DAD9-4926-9FE4-24558CB9B3FE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876B5E0-2DA4-48E3-97B1-4F25499B6B4B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39927C9-CE59-444F-9A9D-578CED17565C}"/>
              </a:ext>
            </a:extLst>
          </p:cNvPr>
          <p:cNvGrpSpPr/>
          <p:nvPr/>
        </p:nvGrpSpPr>
        <p:grpSpPr>
          <a:xfrm>
            <a:off x="6252293" y="2958676"/>
            <a:ext cx="1198170" cy="1257866"/>
            <a:chOff x="5570361" y="1783712"/>
            <a:chExt cx="1198170" cy="1257866"/>
          </a:xfrm>
        </p:grpSpPr>
        <p:sp>
          <p:nvSpPr>
            <p:cNvPr id="42" name="Flowchart: Connector 41">
              <a:extLst>
                <a:ext uri="{FF2B5EF4-FFF2-40B4-BE49-F238E27FC236}">
                  <a16:creationId xmlns:a16="http://schemas.microsoft.com/office/drawing/2014/main" id="{57470DE5-EB2D-4B93-AABA-5E0EE34FD06B}"/>
                </a:ext>
              </a:extLst>
            </p:cNvPr>
            <p:cNvSpPr/>
            <p:nvPr/>
          </p:nvSpPr>
          <p:spPr>
            <a:xfrm>
              <a:off x="5570361" y="1783712"/>
              <a:ext cx="1198170" cy="1200328"/>
            </a:xfrm>
            <a:prstGeom prst="flowChartConnector">
              <a:avLst/>
            </a:prstGeom>
            <a:solidFill>
              <a:schemeClr val="bg1"/>
            </a:solidFill>
            <a:ln w="28575" cap="flat" cmpd="sng" algn="ctr">
              <a:solidFill>
                <a:srgbClr val="FF66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3AB40E9-F114-4281-BCD1-8197845D3F8E}"/>
                </a:ext>
              </a:extLst>
            </p:cNvPr>
            <p:cNvSpPr/>
            <p:nvPr/>
          </p:nvSpPr>
          <p:spPr>
            <a:xfrm>
              <a:off x="5820469" y="1841249"/>
              <a:ext cx="63862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7200" b="1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0</a:t>
              </a:r>
              <a:endPara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" name="Picture 4">
            <a:extLst>
              <a:ext uri="{FF2B5EF4-FFF2-40B4-BE49-F238E27FC236}">
                <a16:creationId xmlns:a16="http://schemas.microsoft.com/office/drawing/2014/main" id="{B94436F1-C744-E2F1-AEE4-8C464D0B9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1029" y="415878"/>
            <a:ext cx="833438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5">
            <a:extLst>
              <a:ext uri="{FF2B5EF4-FFF2-40B4-BE49-F238E27FC236}">
                <a16:creationId xmlns:a16="http://schemas.microsoft.com/office/drawing/2014/main" id="{40B04844-9591-0742-90DA-C76CE7677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6229" y="263478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b="1">
                <a:solidFill>
                  <a:srgbClr val="FF0066"/>
                </a:solidFill>
              </a:rPr>
              <a:t>0</a:t>
            </a:r>
          </a:p>
        </p:txBody>
      </p:sp>
      <p:sp>
        <p:nvSpPr>
          <p:cNvPr id="5" name="Oval 11">
            <a:extLst>
              <a:ext uri="{FF2B5EF4-FFF2-40B4-BE49-F238E27FC236}">
                <a16:creationId xmlns:a16="http://schemas.microsoft.com/office/drawing/2014/main" id="{1F860D02-93E9-3F4D-6DF3-37AF96D84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6229" y="263478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b="1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6" name="Oval 12">
            <a:extLst>
              <a:ext uri="{FF2B5EF4-FFF2-40B4-BE49-F238E27FC236}">
                <a16:creationId xmlns:a16="http://schemas.microsoft.com/office/drawing/2014/main" id="{9DB3AAC0-ABEF-B5CE-E50F-18B1CD95B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6229" y="263478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b="1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7" name="Oval 13">
            <a:extLst>
              <a:ext uri="{FF2B5EF4-FFF2-40B4-BE49-F238E27FC236}">
                <a16:creationId xmlns:a16="http://schemas.microsoft.com/office/drawing/2014/main" id="{545D13E4-ACD0-8298-4721-1D4EA43E49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6229" y="263478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b="1">
                <a:solidFill>
                  <a:srgbClr val="FF0066"/>
                </a:solidFill>
              </a:rPr>
              <a:t>3</a:t>
            </a:r>
          </a:p>
        </p:txBody>
      </p:sp>
      <p:sp>
        <p:nvSpPr>
          <p:cNvPr id="8" name="Oval 14">
            <a:extLst>
              <a:ext uri="{FF2B5EF4-FFF2-40B4-BE49-F238E27FC236}">
                <a16:creationId xmlns:a16="http://schemas.microsoft.com/office/drawing/2014/main" id="{CE927A15-50CB-82CB-5E04-3EA54C5B69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6229" y="263478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b="1">
                <a:solidFill>
                  <a:srgbClr val="FF0066"/>
                </a:solidFill>
              </a:rPr>
              <a:t>4</a:t>
            </a:r>
          </a:p>
        </p:txBody>
      </p:sp>
      <p:sp>
        <p:nvSpPr>
          <p:cNvPr id="9" name="Oval 15">
            <a:extLst>
              <a:ext uri="{FF2B5EF4-FFF2-40B4-BE49-F238E27FC236}">
                <a16:creationId xmlns:a16="http://schemas.microsoft.com/office/drawing/2014/main" id="{13D23085-8A78-DCFE-EE6D-3C8F68922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6229" y="263478"/>
            <a:ext cx="12954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b="1" dirty="0">
                <a:solidFill>
                  <a:srgbClr val="FF0066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7993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46069-0CCD-77FA-10BF-857EEF0FF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4918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13"/>
          <p:cNvSpPr/>
          <p:nvPr/>
        </p:nvSpPr>
        <p:spPr>
          <a:xfrm>
            <a:off x="2661484" y="1746435"/>
            <a:ext cx="6578690" cy="77249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lang="en-US" altLang="zh-CN" sz="320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Năm 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 10</a:t>
            </a:r>
            <a:r>
              <a:rPr kumimoji="0" lang="en-US" altLang="zh-CN" sz="3200" b="0" i="0" u="none" strike="noStrike" kern="1200" cap="none" spc="0" normalizeH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 4</a:t>
            </a:r>
            <a:r>
              <a:rPr kumimoji="0" lang="en-US" altLang="zh-CN" sz="3200" b="0" i="0" u="none" strike="noStrike" kern="1200" cap="none" spc="0" normalizeH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3200" b="0" i="0" u="none" strike="noStrike" kern="1200" cap="none" spc="0" normalizeH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2025.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5" name="矩形: 圆角 14"/>
          <p:cNvSpPr/>
          <p:nvPr/>
        </p:nvSpPr>
        <p:spPr>
          <a:xfrm>
            <a:off x="5032669" y="2856281"/>
            <a:ext cx="1952429" cy="682388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7257" y="3876020"/>
            <a:ext cx="6371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chung (Tiết 3)</a:t>
            </a:r>
          </a:p>
        </p:txBody>
      </p:sp>
    </p:spTree>
    <p:extLst>
      <p:ext uri="{BB962C8B-B14F-4D97-AF65-F5344CB8AC3E}">
        <p14:creationId xmlns:p14="http://schemas.microsoft.com/office/powerpoint/2010/main" val="1676938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D5C4ADC3-8ABF-242E-0E5D-D6DD350FD17D}"/>
              </a:ext>
            </a:extLst>
          </p:cNvPr>
          <p:cNvSpPr txBox="1">
            <a:spLocks/>
          </p:cNvSpPr>
          <p:nvPr/>
        </p:nvSpPr>
        <p:spPr>
          <a:xfrm>
            <a:off x="955581" y="99949"/>
            <a:ext cx="83916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Đặt tính rồi tính.</a:t>
            </a:r>
          </a:p>
        </p:txBody>
      </p:sp>
      <p:sp>
        <p:nvSpPr>
          <p:cNvPr id="3" name="Rounded Rectangle 36">
            <a:extLst>
              <a:ext uri="{FF2B5EF4-FFF2-40B4-BE49-F238E27FC236}">
                <a16:creationId xmlns:a16="http://schemas.microsoft.com/office/drawing/2014/main" id="{B5F9C0C5-A778-C6DC-2E9C-6B0D05F47156}"/>
              </a:ext>
            </a:extLst>
          </p:cNvPr>
          <p:cNvSpPr/>
          <p:nvPr/>
        </p:nvSpPr>
        <p:spPr>
          <a:xfrm>
            <a:off x="203200" y="1746497"/>
            <a:ext cx="2759171" cy="101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31 + 7</a:t>
            </a:r>
          </a:p>
        </p:txBody>
      </p:sp>
      <p:sp>
        <p:nvSpPr>
          <p:cNvPr id="4" name="Rounded Rectangle 38">
            <a:extLst>
              <a:ext uri="{FF2B5EF4-FFF2-40B4-BE49-F238E27FC236}">
                <a16:creationId xmlns:a16="http://schemas.microsoft.com/office/drawing/2014/main" id="{C623437F-BB7E-FFB0-7F02-4E6456511D1A}"/>
              </a:ext>
            </a:extLst>
          </p:cNvPr>
          <p:cNvSpPr/>
          <p:nvPr/>
        </p:nvSpPr>
        <p:spPr>
          <a:xfrm>
            <a:off x="9174210" y="1746497"/>
            <a:ext cx="2814591" cy="101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95 - 3</a:t>
            </a:r>
          </a:p>
        </p:txBody>
      </p:sp>
      <p:sp>
        <p:nvSpPr>
          <p:cNvPr id="5" name="Rounded Rectangle 39">
            <a:extLst>
              <a:ext uri="{FF2B5EF4-FFF2-40B4-BE49-F238E27FC236}">
                <a16:creationId xmlns:a16="http://schemas.microsoft.com/office/drawing/2014/main" id="{641C207F-3ED8-BFC9-6BE8-00C64F38F067}"/>
              </a:ext>
            </a:extLst>
          </p:cNvPr>
          <p:cNvSpPr/>
          <p:nvPr/>
        </p:nvSpPr>
        <p:spPr>
          <a:xfrm>
            <a:off x="6158897" y="1746497"/>
            <a:ext cx="2814591" cy="101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86 - 15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6F16095F-95D1-A0F2-8C09-2F03A5D96D6A}"/>
              </a:ext>
            </a:extLst>
          </p:cNvPr>
          <p:cNvSpPr/>
          <p:nvPr/>
        </p:nvSpPr>
        <p:spPr>
          <a:xfrm>
            <a:off x="189345" y="314035"/>
            <a:ext cx="711200" cy="711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1</a:t>
            </a:r>
          </a:p>
        </p:txBody>
      </p:sp>
      <p:sp>
        <p:nvSpPr>
          <p:cNvPr id="43" name="Rounded Rectangle 31">
            <a:extLst>
              <a:ext uri="{FF2B5EF4-FFF2-40B4-BE49-F238E27FC236}">
                <a16:creationId xmlns:a16="http://schemas.microsoft.com/office/drawing/2014/main" id="{31EEB5D8-4297-2919-86B5-D370245F21C5}"/>
              </a:ext>
            </a:extLst>
          </p:cNvPr>
          <p:cNvSpPr/>
          <p:nvPr/>
        </p:nvSpPr>
        <p:spPr>
          <a:xfrm>
            <a:off x="3168953" y="1746497"/>
            <a:ext cx="2814591" cy="101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23 + 64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51085" y="840569"/>
            <a:ext cx="1596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_________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0021" y="807521"/>
            <a:ext cx="3400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62787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671082" y="501972"/>
            <a:ext cx="10849835" cy="1698304"/>
          </a:xfrm>
          <a:custGeom>
            <a:avLst/>
            <a:gdLst>
              <a:gd name="connsiteX0" fmla="*/ 0 w 10849835"/>
              <a:gd name="connsiteY0" fmla="*/ 283056 h 1698304"/>
              <a:gd name="connsiteX1" fmla="*/ 283056 w 10849835"/>
              <a:gd name="connsiteY1" fmla="*/ 0 h 1698304"/>
              <a:gd name="connsiteX2" fmla="*/ 648699 w 10849835"/>
              <a:gd name="connsiteY2" fmla="*/ 0 h 1698304"/>
              <a:gd name="connsiteX3" fmla="*/ 1014343 w 10849835"/>
              <a:gd name="connsiteY3" fmla="*/ 0 h 1698304"/>
              <a:gd name="connsiteX4" fmla="*/ 1482824 w 10849835"/>
              <a:gd name="connsiteY4" fmla="*/ 0 h 1698304"/>
              <a:gd name="connsiteX5" fmla="*/ 1848467 w 10849835"/>
              <a:gd name="connsiteY5" fmla="*/ 0 h 1698304"/>
              <a:gd name="connsiteX6" fmla="*/ 2419785 w 10849835"/>
              <a:gd name="connsiteY6" fmla="*/ 0 h 1698304"/>
              <a:gd name="connsiteX7" fmla="*/ 2785429 w 10849835"/>
              <a:gd name="connsiteY7" fmla="*/ 0 h 1698304"/>
              <a:gd name="connsiteX8" fmla="*/ 3253909 w 10849835"/>
              <a:gd name="connsiteY8" fmla="*/ 0 h 1698304"/>
              <a:gd name="connsiteX9" fmla="*/ 3825227 w 10849835"/>
              <a:gd name="connsiteY9" fmla="*/ 0 h 1698304"/>
              <a:gd name="connsiteX10" fmla="*/ 4396545 w 10849835"/>
              <a:gd name="connsiteY10" fmla="*/ 0 h 1698304"/>
              <a:gd name="connsiteX11" fmla="*/ 5173538 w 10849835"/>
              <a:gd name="connsiteY11" fmla="*/ 0 h 1698304"/>
              <a:gd name="connsiteX12" fmla="*/ 5847693 w 10849835"/>
              <a:gd name="connsiteY12" fmla="*/ 0 h 1698304"/>
              <a:gd name="connsiteX13" fmla="*/ 6110499 w 10849835"/>
              <a:gd name="connsiteY13" fmla="*/ 0 h 1698304"/>
              <a:gd name="connsiteX14" fmla="*/ 6887491 w 10849835"/>
              <a:gd name="connsiteY14" fmla="*/ 0 h 1698304"/>
              <a:gd name="connsiteX15" fmla="*/ 7664484 w 10849835"/>
              <a:gd name="connsiteY15" fmla="*/ 0 h 1698304"/>
              <a:gd name="connsiteX16" fmla="*/ 8030127 w 10849835"/>
              <a:gd name="connsiteY16" fmla="*/ 0 h 1698304"/>
              <a:gd name="connsiteX17" fmla="*/ 8807120 w 10849835"/>
              <a:gd name="connsiteY17" fmla="*/ 0 h 1698304"/>
              <a:gd name="connsiteX18" fmla="*/ 9378438 w 10849835"/>
              <a:gd name="connsiteY18" fmla="*/ 0 h 1698304"/>
              <a:gd name="connsiteX19" fmla="*/ 9641244 w 10849835"/>
              <a:gd name="connsiteY19" fmla="*/ 0 h 1698304"/>
              <a:gd name="connsiteX20" fmla="*/ 10566779 w 10849835"/>
              <a:gd name="connsiteY20" fmla="*/ 0 h 1698304"/>
              <a:gd name="connsiteX21" fmla="*/ 10849835 w 10849835"/>
              <a:gd name="connsiteY21" fmla="*/ 283056 h 1698304"/>
              <a:gd name="connsiteX22" fmla="*/ 10849835 w 10849835"/>
              <a:gd name="connsiteY22" fmla="*/ 849152 h 1698304"/>
              <a:gd name="connsiteX23" fmla="*/ 10849835 w 10849835"/>
              <a:gd name="connsiteY23" fmla="*/ 1415248 h 1698304"/>
              <a:gd name="connsiteX24" fmla="*/ 10566779 w 10849835"/>
              <a:gd name="connsiteY24" fmla="*/ 1698304 h 1698304"/>
              <a:gd name="connsiteX25" fmla="*/ 9789787 w 10849835"/>
              <a:gd name="connsiteY25" fmla="*/ 1698304 h 1698304"/>
              <a:gd name="connsiteX26" fmla="*/ 9526980 w 10849835"/>
              <a:gd name="connsiteY26" fmla="*/ 1698304 h 1698304"/>
              <a:gd name="connsiteX27" fmla="*/ 9161337 w 10849835"/>
              <a:gd name="connsiteY27" fmla="*/ 1698304 h 1698304"/>
              <a:gd name="connsiteX28" fmla="*/ 8795693 w 10849835"/>
              <a:gd name="connsiteY28" fmla="*/ 1698304 h 1698304"/>
              <a:gd name="connsiteX29" fmla="*/ 8430050 w 10849835"/>
              <a:gd name="connsiteY29" fmla="*/ 1698304 h 1698304"/>
              <a:gd name="connsiteX30" fmla="*/ 7653057 w 10849835"/>
              <a:gd name="connsiteY30" fmla="*/ 1698304 h 1698304"/>
              <a:gd name="connsiteX31" fmla="*/ 6978902 w 10849835"/>
              <a:gd name="connsiteY31" fmla="*/ 1698304 h 1698304"/>
              <a:gd name="connsiteX32" fmla="*/ 6510422 w 10849835"/>
              <a:gd name="connsiteY32" fmla="*/ 1698304 h 1698304"/>
              <a:gd name="connsiteX33" fmla="*/ 6041941 w 10849835"/>
              <a:gd name="connsiteY33" fmla="*/ 1698304 h 1698304"/>
              <a:gd name="connsiteX34" fmla="*/ 5779135 w 10849835"/>
              <a:gd name="connsiteY34" fmla="*/ 1698304 h 1698304"/>
              <a:gd name="connsiteX35" fmla="*/ 5104979 w 10849835"/>
              <a:gd name="connsiteY35" fmla="*/ 1698304 h 1698304"/>
              <a:gd name="connsiteX36" fmla="*/ 4430824 w 10849835"/>
              <a:gd name="connsiteY36" fmla="*/ 1698304 h 1698304"/>
              <a:gd name="connsiteX37" fmla="*/ 3756669 w 10849835"/>
              <a:gd name="connsiteY37" fmla="*/ 1698304 h 1698304"/>
              <a:gd name="connsiteX38" fmla="*/ 3082514 w 10849835"/>
              <a:gd name="connsiteY38" fmla="*/ 1698304 h 1698304"/>
              <a:gd name="connsiteX39" fmla="*/ 2408359 w 10849835"/>
              <a:gd name="connsiteY39" fmla="*/ 1698304 h 1698304"/>
              <a:gd name="connsiteX40" fmla="*/ 1631366 w 10849835"/>
              <a:gd name="connsiteY40" fmla="*/ 1698304 h 1698304"/>
              <a:gd name="connsiteX41" fmla="*/ 957211 w 10849835"/>
              <a:gd name="connsiteY41" fmla="*/ 1698304 h 1698304"/>
              <a:gd name="connsiteX42" fmla="*/ 283056 w 10849835"/>
              <a:gd name="connsiteY42" fmla="*/ 1698304 h 1698304"/>
              <a:gd name="connsiteX43" fmla="*/ 0 w 10849835"/>
              <a:gd name="connsiteY43" fmla="*/ 1415248 h 1698304"/>
              <a:gd name="connsiteX44" fmla="*/ 0 w 10849835"/>
              <a:gd name="connsiteY44" fmla="*/ 871796 h 1698304"/>
              <a:gd name="connsiteX45" fmla="*/ 0 w 10849835"/>
              <a:gd name="connsiteY45" fmla="*/ 283056 h 1698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849835" h="1698304" fill="none" extrusionOk="0">
                <a:moveTo>
                  <a:pt x="0" y="283056"/>
                </a:moveTo>
                <a:cubicBezTo>
                  <a:pt x="-20695" y="117881"/>
                  <a:pt x="152368" y="-30181"/>
                  <a:pt x="283056" y="0"/>
                </a:cubicBezTo>
                <a:cubicBezTo>
                  <a:pt x="419747" y="-3828"/>
                  <a:pt x="512779" y="43601"/>
                  <a:pt x="648699" y="0"/>
                </a:cubicBezTo>
                <a:cubicBezTo>
                  <a:pt x="784619" y="-43601"/>
                  <a:pt x="832472" y="28884"/>
                  <a:pt x="1014343" y="0"/>
                </a:cubicBezTo>
                <a:cubicBezTo>
                  <a:pt x="1196214" y="-28884"/>
                  <a:pt x="1291616" y="12960"/>
                  <a:pt x="1482824" y="0"/>
                </a:cubicBezTo>
                <a:cubicBezTo>
                  <a:pt x="1674032" y="-12960"/>
                  <a:pt x="1730025" y="24950"/>
                  <a:pt x="1848467" y="0"/>
                </a:cubicBezTo>
                <a:cubicBezTo>
                  <a:pt x="1966909" y="-24950"/>
                  <a:pt x="2298796" y="25719"/>
                  <a:pt x="2419785" y="0"/>
                </a:cubicBezTo>
                <a:cubicBezTo>
                  <a:pt x="2540774" y="-25719"/>
                  <a:pt x="2659167" y="35683"/>
                  <a:pt x="2785429" y="0"/>
                </a:cubicBezTo>
                <a:cubicBezTo>
                  <a:pt x="2911691" y="-35683"/>
                  <a:pt x="3048472" y="27074"/>
                  <a:pt x="3253909" y="0"/>
                </a:cubicBezTo>
                <a:cubicBezTo>
                  <a:pt x="3459346" y="-27074"/>
                  <a:pt x="3608652" y="7151"/>
                  <a:pt x="3825227" y="0"/>
                </a:cubicBezTo>
                <a:cubicBezTo>
                  <a:pt x="4041802" y="-7151"/>
                  <a:pt x="4128269" y="25025"/>
                  <a:pt x="4396545" y="0"/>
                </a:cubicBezTo>
                <a:cubicBezTo>
                  <a:pt x="4664821" y="-25025"/>
                  <a:pt x="5017175" y="73715"/>
                  <a:pt x="5173538" y="0"/>
                </a:cubicBezTo>
                <a:cubicBezTo>
                  <a:pt x="5329901" y="-73715"/>
                  <a:pt x="5526104" y="24452"/>
                  <a:pt x="5847693" y="0"/>
                </a:cubicBezTo>
                <a:cubicBezTo>
                  <a:pt x="6169282" y="-24452"/>
                  <a:pt x="6044642" y="1945"/>
                  <a:pt x="6110499" y="0"/>
                </a:cubicBezTo>
                <a:cubicBezTo>
                  <a:pt x="6176356" y="-1945"/>
                  <a:pt x="6672187" y="13670"/>
                  <a:pt x="6887491" y="0"/>
                </a:cubicBezTo>
                <a:cubicBezTo>
                  <a:pt x="7102795" y="-13670"/>
                  <a:pt x="7353977" y="29109"/>
                  <a:pt x="7664484" y="0"/>
                </a:cubicBezTo>
                <a:cubicBezTo>
                  <a:pt x="7974991" y="-29109"/>
                  <a:pt x="7950824" y="34832"/>
                  <a:pt x="8030127" y="0"/>
                </a:cubicBezTo>
                <a:cubicBezTo>
                  <a:pt x="8109430" y="-34832"/>
                  <a:pt x="8571667" y="86211"/>
                  <a:pt x="8807120" y="0"/>
                </a:cubicBezTo>
                <a:cubicBezTo>
                  <a:pt x="9042573" y="-86211"/>
                  <a:pt x="9201822" y="39028"/>
                  <a:pt x="9378438" y="0"/>
                </a:cubicBezTo>
                <a:cubicBezTo>
                  <a:pt x="9555054" y="-39028"/>
                  <a:pt x="9551083" y="3343"/>
                  <a:pt x="9641244" y="0"/>
                </a:cubicBezTo>
                <a:cubicBezTo>
                  <a:pt x="9731405" y="-3343"/>
                  <a:pt x="10149654" y="68721"/>
                  <a:pt x="10566779" y="0"/>
                </a:cubicBezTo>
                <a:cubicBezTo>
                  <a:pt x="10719704" y="1786"/>
                  <a:pt x="10844558" y="102100"/>
                  <a:pt x="10849835" y="283056"/>
                </a:cubicBezTo>
                <a:cubicBezTo>
                  <a:pt x="10912543" y="405332"/>
                  <a:pt x="10832249" y="660549"/>
                  <a:pt x="10849835" y="849152"/>
                </a:cubicBezTo>
                <a:cubicBezTo>
                  <a:pt x="10867421" y="1037755"/>
                  <a:pt x="10812513" y="1262609"/>
                  <a:pt x="10849835" y="1415248"/>
                </a:cubicBezTo>
                <a:cubicBezTo>
                  <a:pt x="10847248" y="1542165"/>
                  <a:pt x="10757671" y="1705761"/>
                  <a:pt x="10566779" y="1698304"/>
                </a:cubicBezTo>
                <a:cubicBezTo>
                  <a:pt x="10358284" y="1737645"/>
                  <a:pt x="10175504" y="1635048"/>
                  <a:pt x="9789787" y="1698304"/>
                </a:cubicBezTo>
                <a:cubicBezTo>
                  <a:pt x="9404070" y="1761560"/>
                  <a:pt x="9620047" y="1675472"/>
                  <a:pt x="9526980" y="1698304"/>
                </a:cubicBezTo>
                <a:cubicBezTo>
                  <a:pt x="9433913" y="1721136"/>
                  <a:pt x="9274888" y="1693816"/>
                  <a:pt x="9161337" y="1698304"/>
                </a:cubicBezTo>
                <a:cubicBezTo>
                  <a:pt x="9047786" y="1702792"/>
                  <a:pt x="8882257" y="1671311"/>
                  <a:pt x="8795693" y="1698304"/>
                </a:cubicBezTo>
                <a:cubicBezTo>
                  <a:pt x="8709129" y="1725297"/>
                  <a:pt x="8588762" y="1696686"/>
                  <a:pt x="8430050" y="1698304"/>
                </a:cubicBezTo>
                <a:cubicBezTo>
                  <a:pt x="8271338" y="1699922"/>
                  <a:pt x="7861964" y="1647325"/>
                  <a:pt x="7653057" y="1698304"/>
                </a:cubicBezTo>
                <a:cubicBezTo>
                  <a:pt x="7444150" y="1749283"/>
                  <a:pt x="7125684" y="1618724"/>
                  <a:pt x="6978902" y="1698304"/>
                </a:cubicBezTo>
                <a:cubicBezTo>
                  <a:pt x="6832120" y="1777884"/>
                  <a:pt x="6731779" y="1655047"/>
                  <a:pt x="6510422" y="1698304"/>
                </a:cubicBezTo>
                <a:cubicBezTo>
                  <a:pt x="6289065" y="1741561"/>
                  <a:pt x="6150513" y="1650772"/>
                  <a:pt x="6041941" y="1698304"/>
                </a:cubicBezTo>
                <a:cubicBezTo>
                  <a:pt x="5933369" y="1745836"/>
                  <a:pt x="5861215" y="1693649"/>
                  <a:pt x="5779135" y="1698304"/>
                </a:cubicBezTo>
                <a:cubicBezTo>
                  <a:pt x="5697055" y="1702959"/>
                  <a:pt x="5395320" y="1639170"/>
                  <a:pt x="5104979" y="1698304"/>
                </a:cubicBezTo>
                <a:cubicBezTo>
                  <a:pt x="4814638" y="1757438"/>
                  <a:pt x="4583835" y="1624832"/>
                  <a:pt x="4430824" y="1698304"/>
                </a:cubicBezTo>
                <a:cubicBezTo>
                  <a:pt x="4277813" y="1771776"/>
                  <a:pt x="4058759" y="1645911"/>
                  <a:pt x="3756669" y="1698304"/>
                </a:cubicBezTo>
                <a:cubicBezTo>
                  <a:pt x="3454579" y="1750697"/>
                  <a:pt x="3253019" y="1642410"/>
                  <a:pt x="3082514" y="1698304"/>
                </a:cubicBezTo>
                <a:cubicBezTo>
                  <a:pt x="2912009" y="1754198"/>
                  <a:pt x="2549678" y="1688440"/>
                  <a:pt x="2408359" y="1698304"/>
                </a:cubicBezTo>
                <a:cubicBezTo>
                  <a:pt x="2267040" y="1708168"/>
                  <a:pt x="1978545" y="1633070"/>
                  <a:pt x="1631366" y="1698304"/>
                </a:cubicBezTo>
                <a:cubicBezTo>
                  <a:pt x="1284187" y="1763538"/>
                  <a:pt x="1183613" y="1644543"/>
                  <a:pt x="957211" y="1698304"/>
                </a:cubicBezTo>
                <a:cubicBezTo>
                  <a:pt x="730810" y="1752065"/>
                  <a:pt x="516599" y="1632232"/>
                  <a:pt x="283056" y="1698304"/>
                </a:cubicBezTo>
                <a:cubicBezTo>
                  <a:pt x="116620" y="1709058"/>
                  <a:pt x="-42384" y="1578013"/>
                  <a:pt x="0" y="1415248"/>
                </a:cubicBezTo>
                <a:cubicBezTo>
                  <a:pt x="-26131" y="1266621"/>
                  <a:pt x="10927" y="1118122"/>
                  <a:pt x="0" y="871796"/>
                </a:cubicBezTo>
                <a:cubicBezTo>
                  <a:pt x="-10927" y="625470"/>
                  <a:pt x="65460" y="403431"/>
                  <a:pt x="0" y="283056"/>
                </a:cubicBezTo>
                <a:close/>
              </a:path>
              <a:path w="10849835" h="1698304" stroke="0" extrusionOk="0">
                <a:moveTo>
                  <a:pt x="0" y="283056"/>
                </a:moveTo>
                <a:cubicBezTo>
                  <a:pt x="-20216" y="120756"/>
                  <a:pt x="141102" y="10943"/>
                  <a:pt x="283056" y="0"/>
                </a:cubicBezTo>
                <a:cubicBezTo>
                  <a:pt x="503953" y="-1878"/>
                  <a:pt x="622286" y="35183"/>
                  <a:pt x="957211" y="0"/>
                </a:cubicBezTo>
                <a:cubicBezTo>
                  <a:pt x="1292136" y="-35183"/>
                  <a:pt x="1315389" y="12743"/>
                  <a:pt x="1631366" y="0"/>
                </a:cubicBezTo>
                <a:cubicBezTo>
                  <a:pt x="1947344" y="-12743"/>
                  <a:pt x="1992835" y="67193"/>
                  <a:pt x="2305522" y="0"/>
                </a:cubicBezTo>
                <a:cubicBezTo>
                  <a:pt x="2618209" y="-67193"/>
                  <a:pt x="2832140" y="65548"/>
                  <a:pt x="3082514" y="0"/>
                </a:cubicBezTo>
                <a:cubicBezTo>
                  <a:pt x="3332888" y="-65548"/>
                  <a:pt x="3283615" y="27494"/>
                  <a:pt x="3448157" y="0"/>
                </a:cubicBezTo>
                <a:cubicBezTo>
                  <a:pt x="3612699" y="-27494"/>
                  <a:pt x="3895975" y="18262"/>
                  <a:pt x="4019475" y="0"/>
                </a:cubicBezTo>
                <a:cubicBezTo>
                  <a:pt x="4142975" y="-18262"/>
                  <a:pt x="4287521" y="7289"/>
                  <a:pt x="4487956" y="0"/>
                </a:cubicBezTo>
                <a:cubicBezTo>
                  <a:pt x="4688391" y="-7289"/>
                  <a:pt x="4692935" y="41394"/>
                  <a:pt x="4853600" y="0"/>
                </a:cubicBezTo>
                <a:cubicBezTo>
                  <a:pt x="5014265" y="-41394"/>
                  <a:pt x="5216277" y="32521"/>
                  <a:pt x="5527755" y="0"/>
                </a:cubicBezTo>
                <a:cubicBezTo>
                  <a:pt x="5839233" y="-32521"/>
                  <a:pt x="5717520" y="9280"/>
                  <a:pt x="5790561" y="0"/>
                </a:cubicBezTo>
                <a:cubicBezTo>
                  <a:pt x="5863602" y="-9280"/>
                  <a:pt x="5926210" y="30890"/>
                  <a:pt x="6053367" y="0"/>
                </a:cubicBezTo>
                <a:cubicBezTo>
                  <a:pt x="6180524" y="-30890"/>
                  <a:pt x="6522887" y="25143"/>
                  <a:pt x="6727522" y="0"/>
                </a:cubicBezTo>
                <a:cubicBezTo>
                  <a:pt x="6932158" y="-25143"/>
                  <a:pt x="7008792" y="685"/>
                  <a:pt x="7093166" y="0"/>
                </a:cubicBezTo>
                <a:cubicBezTo>
                  <a:pt x="7177540" y="-685"/>
                  <a:pt x="7285646" y="31261"/>
                  <a:pt x="7458809" y="0"/>
                </a:cubicBezTo>
                <a:cubicBezTo>
                  <a:pt x="7631972" y="-31261"/>
                  <a:pt x="7925234" y="73323"/>
                  <a:pt x="8235802" y="0"/>
                </a:cubicBezTo>
                <a:cubicBezTo>
                  <a:pt x="8546370" y="-73323"/>
                  <a:pt x="8649557" y="84890"/>
                  <a:pt x="9012794" y="0"/>
                </a:cubicBezTo>
                <a:cubicBezTo>
                  <a:pt x="9376031" y="-84890"/>
                  <a:pt x="9365187" y="21563"/>
                  <a:pt x="9481275" y="0"/>
                </a:cubicBezTo>
                <a:cubicBezTo>
                  <a:pt x="9597363" y="-21563"/>
                  <a:pt x="10234423" y="4550"/>
                  <a:pt x="10566779" y="0"/>
                </a:cubicBezTo>
                <a:cubicBezTo>
                  <a:pt x="10744257" y="-10786"/>
                  <a:pt x="10848625" y="107154"/>
                  <a:pt x="10849835" y="283056"/>
                </a:cubicBezTo>
                <a:cubicBezTo>
                  <a:pt x="10860127" y="470746"/>
                  <a:pt x="10799248" y="632391"/>
                  <a:pt x="10849835" y="849152"/>
                </a:cubicBezTo>
                <a:cubicBezTo>
                  <a:pt x="10900422" y="1065913"/>
                  <a:pt x="10786237" y="1249430"/>
                  <a:pt x="10849835" y="1415248"/>
                </a:cubicBezTo>
                <a:cubicBezTo>
                  <a:pt x="10837487" y="1598380"/>
                  <a:pt x="10707494" y="1691367"/>
                  <a:pt x="10566779" y="1698304"/>
                </a:cubicBezTo>
                <a:cubicBezTo>
                  <a:pt x="10415820" y="1729441"/>
                  <a:pt x="10305019" y="1694854"/>
                  <a:pt x="10201136" y="1698304"/>
                </a:cubicBezTo>
                <a:cubicBezTo>
                  <a:pt x="10097253" y="1701754"/>
                  <a:pt x="9953379" y="1665476"/>
                  <a:pt x="9835492" y="1698304"/>
                </a:cubicBezTo>
                <a:cubicBezTo>
                  <a:pt x="9717605" y="1731132"/>
                  <a:pt x="9668852" y="1672059"/>
                  <a:pt x="9572686" y="1698304"/>
                </a:cubicBezTo>
                <a:cubicBezTo>
                  <a:pt x="9476520" y="1724549"/>
                  <a:pt x="9384400" y="1673814"/>
                  <a:pt x="9207042" y="1698304"/>
                </a:cubicBezTo>
                <a:cubicBezTo>
                  <a:pt x="9029684" y="1722794"/>
                  <a:pt x="8762723" y="1658741"/>
                  <a:pt x="8532887" y="1698304"/>
                </a:cubicBezTo>
                <a:cubicBezTo>
                  <a:pt x="8303051" y="1737867"/>
                  <a:pt x="8298689" y="1687862"/>
                  <a:pt x="8167244" y="1698304"/>
                </a:cubicBezTo>
                <a:cubicBezTo>
                  <a:pt x="8035799" y="1708746"/>
                  <a:pt x="7801190" y="1633167"/>
                  <a:pt x="7595926" y="1698304"/>
                </a:cubicBezTo>
                <a:cubicBezTo>
                  <a:pt x="7390662" y="1763441"/>
                  <a:pt x="7346525" y="1676311"/>
                  <a:pt x="7127445" y="1698304"/>
                </a:cubicBezTo>
                <a:cubicBezTo>
                  <a:pt x="6908365" y="1720297"/>
                  <a:pt x="6894475" y="1674867"/>
                  <a:pt x="6761801" y="1698304"/>
                </a:cubicBezTo>
                <a:cubicBezTo>
                  <a:pt x="6629127" y="1721741"/>
                  <a:pt x="6230622" y="1617803"/>
                  <a:pt x="5984809" y="1698304"/>
                </a:cubicBezTo>
                <a:cubicBezTo>
                  <a:pt x="5738996" y="1778805"/>
                  <a:pt x="5772526" y="1675909"/>
                  <a:pt x="5619166" y="1698304"/>
                </a:cubicBezTo>
                <a:cubicBezTo>
                  <a:pt x="5465806" y="1720699"/>
                  <a:pt x="5214351" y="1672023"/>
                  <a:pt x="4945010" y="1698304"/>
                </a:cubicBezTo>
                <a:cubicBezTo>
                  <a:pt x="4675669" y="1724585"/>
                  <a:pt x="4732293" y="1683166"/>
                  <a:pt x="4579367" y="1698304"/>
                </a:cubicBezTo>
                <a:cubicBezTo>
                  <a:pt x="4426441" y="1713442"/>
                  <a:pt x="4315452" y="1693483"/>
                  <a:pt x="4213723" y="1698304"/>
                </a:cubicBezTo>
                <a:cubicBezTo>
                  <a:pt x="4111994" y="1703125"/>
                  <a:pt x="3616944" y="1680908"/>
                  <a:pt x="3436731" y="1698304"/>
                </a:cubicBezTo>
                <a:cubicBezTo>
                  <a:pt x="3256518" y="1715700"/>
                  <a:pt x="3018902" y="1624429"/>
                  <a:pt x="2762576" y="1698304"/>
                </a:cubicBezTo>
                <a:cubicBezTo>
                  <a:pt x="2506251" y="1772179"/>
                  <a:pt x="2606982" y="1694521"/>
                  <a:pt x="2499770" y="1698304"/>
                </a:cubicBezTo>
                <a:cubicBezTo>
                  <a:pt x="2392558" y="1702087"/>
                  <a:pt x="2263192" y="1672751"/>
                  <a:pt x="2031289" y="1698304"/>
                </a:cubicBezTo>
                <a:cubicBezTo>
                  <a:pt x="1799386" y="1723857"/>
                  <a:pt x="1570217" y="1678429"/>
                  <a:pt x="1357134" y="1698304"/>
                </a:cubicBezTo>
                <a:cubicBezTo>
                  <a:pt x="1144051" y="1718179"/>
                  <a:pt x="670957" y="1650611"/>
                  <a:pt x="283056" y="1698304"/>
                </a:cubicBezTo>
                <a:cubicBezTo>
                  <a:pt x="155954" y="1723589"/>
                  <a:pt x="48" y="1535737"/>
                  <a:pt x="0" y="1415248"/>
                </a:cubicBezTo>
                <a:cubicBezTo>
                  <a:pt x="-38324" y="1247755"/>
                  <a:pt x="41536" y="1070221"/>
                  <a:pt x="0" y="871796"/>
                </a:cubicBezTo>
                <a:cubicBezTo>
                  <a:pt x="-41536" y="673371"/>
                  <a:pt x="36463" y="553035"/>
                  <a:pt x="0" y="28305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chemeClr val="accent4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>
                <a:solidFill>
                  <a:prstClr val="black"/>
                </a:solidFill>
              </a:rPr>
              <a:t>Trong hai ngày, tráng sĩ uống hết 49 bầu nước. Ngày thứ nhất, tráng sĩ uống hết 25 bầu nước. </a:t>
            </a:r>
            <a:r>
              <a:rPr lang="en-US" sz="3200">
                <a:solidFill>
                  <a:prstClr val="black"/>
                </a:solidFill>
              </a:rPr>
              <a:t>   </a:t>
            </a:r>
            <a:r>
              <a:rPr lang="vi-VN" sz="3200">
                <a:solidFill>
                  <a:prstClr val="black"/>
                </a:solidFill>
              </a:rPr>
              <a:t>Hỏi ngày thứ hai, tráng sĩ uống hết bao nhiêu bầu nước?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椭圆 42">
            <a:extLst>
              <a:ext uri="{FF2B5EF4-FFF2-40B4-BE49-F238E27FC236}">
                <a16:creationId xmlns:a16="http://schemas.microsoft.com/office/drawing/2014/main" id="{FE657975-D91E-4EA4-91D7-0029317882D6}"/>
              </a:ext>
            </a:extLst>
          </p:cNvPr>
          <p:cNvSpPr/>
          <p:nvPr/>
        </p:nvSpPr>
        <p:spPr>
          <a:xfrm>
            <a:off x="-35551" y="409575"/>
            <a:ext cx="850645" cy="896436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2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60ADBD-8D96-4781-9A09-E199FD035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7999" y="2492698"/>
            <a:ext cx="5351385" cy="30851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05486" y="1013623"/>
            <a:ext cx="551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//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39384" y="1351124"/>
            <a:ext cx="2656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65745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/>
      <p:bldP spid="9" grpId="0"/>
    </p:bldLst>
  </p:timing>
</p:sld>
</file>

<file path=ppt/theme/theme1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235</Words>
  <Application>Microsoft Office PowerPoint</Application>
  <PresentationFormat>Widescreen</PresentationFormat>
  <Paragraphs>107</Paragraphs>
  <Slides>16</Slides>
  <Notes>9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微软雅黑</vt:lpstr>
      <vt:lpstr>.VnArial</vt:lpstr>
      <vt:lpstr>Arial</vt:lpstr>
      <vt:lpstr>Calibri</vt:lpstr>
      <vt:lpstr>等线</vt:lpstr>
      <vt:lpstr>Times New Roman</vt:lpstr>
      <vt:lpstr>印品黑体</vt:lpstr>
      <vt:lpstr>迷你简细行楷</vt:lpstr>
      <vt:lpstr>2_Office 主题​​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STD_HOP</cp:lastModifiedBy>
  <cp:revision>42</cp:revision>
  <dcterms:created xsi:type="dcterms:W3CDTF">2022-01-03T03:15:30Z</dcterms:created>
  <dcterms:modified xsi:type="dcterms:W3CDTF">2025-04-08T09:32:11Z</dcterms:modified>
</cp:coreProperties>
</file>