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41" r:id="rId3"/>
    <p:sldMasterId id="2147483756" r:id="rId4"/>
    <p:sldMasterId id="2147483768" r:id="rId5"/>
  </p:sldMasterIdLst>
  <p:notesMasterIdLst>
    <p:notesMasterId r:id="rId26"/>
  </p:notesMasterIdLst>
  <p:sldIdLst>
    <p:sldId id="287" r:id="rId6"/>
    <p:sldId id="359" r:id="rId7"/>
    <p:sldId id="515" r:id="rId8"/>
    <p:sldId id="316" r:id="rId9"/>
    <p:sldId id="290" r:id="rId10"/>
    <p:sldId id="289" r:id="rId11"/>
    <p:sldId id="280" r:id="rId12"/>
    <p:sldId id="331" r:id="rId13"/>
    <p:sldId id="323" r:id="rId14"/>
    <p:sldId id="330" r:id="rId15"/>
    <p:sldId id="334" r:id="rId16"/>
    <p:sldId id="332" r:id="rId17"/>
    <p:sldId id="335" r:id="rId18"/>
    <p:sldId id="336" r:id="rId19"/>
    <p:sldId id="470" r:id="rId20"/>
    <p:sldId id="472" r:id="rId21"/>
    <p:sldId id="473" r:id="rId22"/>
    <p:sldId id="474" r:id="rId23"/>
    <p:sldId id="475" r:id="rId24"/>
    <p:sldId id="3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0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CE8C1-E71F-4AB3-8332-865AB845F90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5E992-18A6-42E0-AD3A-39D227C7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9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480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963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983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579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76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21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8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2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790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8195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8637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8114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76160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6116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212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5118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4398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64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81699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2464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6547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690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215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263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242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878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205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86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22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669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8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43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351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340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058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09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536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856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681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139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211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5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570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965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82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381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713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9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5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29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11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505438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85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456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99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462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95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545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3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2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396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95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673598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33570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681335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328589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36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5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1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8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0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66675" y="901700"/>
            <a:ext cx="12030075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1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2025/4/21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406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7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4/21/2025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7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14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15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1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5801361" y="2763724"/>
            <a:ext cx="8368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Nunito black" pitchFamily="2" charset="0"/>
                <a:ea typeface="Cambria" panose="02040503050406030204" pitchFamily="18" charset="0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2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55707" y="5259227"/>
            <a:ext cx="9007299" cy="1405641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>
            <a:fillRect/>
          </a:stretch>
        </p:blipFill>
        <p:spPr>
          <a:xfrm>
            <a:off x="142213" y="1793136"/>
            <a:ext cx="11911707" cy="341294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>
            <a:fillRect/>
          </a:stretch>
        </p:blipFill>
        <p:spPr>
          <a:xfrm flipH="1">
            <a:off x="165398" y="2160945"/>
            <a:ext cx="1248140" cy="1824203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9355025" y="5384540"/>
            <a:ext cx="2789568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300"/>
            <a:ext cx="9961043" cy="82052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583499" y="5358061"/>
            <a:ext cx="2290197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b="729"/>
          <a:stretch/>
        </p:blipFill>
        <p:spPr>
          <a:xfrm>
            <a:off x="133350" y="1825986"/>
            <a:ext cx="12011242" cy="3427217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4266391" y="5358061"/>
            <a:ext cx="2290197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53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5333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6960096" y="5344449"/>
            <a:ext cx="2290197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9653802" y="5344449"/>
            <a:ext cx="2290197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53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5333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4239194" y="5344449"/>
            <a:ext cx="2290197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9456374" y="5327516"/>
            <a:ext cx="2718693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8"/>
            <a:ext cx="9961043" cy="1241237"/>
            <a:chOff x="4064000" y="1230382"/>
            <a:chExt cx="4625291" cy="87079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79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>
            <a:fillRect/>
          </a:stretch>
        </p:blipFill>
        <p:spPr>
          <a:xfrm>
            <a:off x="2" y="2756925"/>
            <a:ext cx="5920309" cy="386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>
            <a:fillRect/>
          </a:stretch>
        </p:blipFill>
        <p:spPr>
          <a:xfrm>
            <a:off x="6192011" y="2756927"/>
            <a:ext cx="5999989" cy="386500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8592278" y="2110049"/>
            <a:ext cx="1344149" cy="9132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ounded Rectangle 72"/>
          <p:cNvSpPr/>
          <p:nvPr/>
        </p:nvSpPr>
        <p:spPr>
          <a:xfrm>
            <a:off x="2253123" y="2110050"/>
            <a:ext cx="1414067" cy="107583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8"/>
            <a:ext cx="9961043" cy="1241237"/>
            <a:chOff x="4064000" y="1230382"/>
            <a:chExt cx="4625291" cy="87079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79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>
            <a:fillRect/>
          </a:stretch>
        </p:blipFill>
        <p:spPr>
          <a:xfrm>
            <a:off x="1" y="2217664"/>
            <a:ext cx="12191999" cy="44042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49299" y="2700885"/>
            <a:ext cx="2462392" cy="149620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85736" y="2660915"/>
            <a:ext cx="2462392" cy="15403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78861" y="2728348"/>
            <a:ext cx="2702361" cy="15359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0160281" y="1354408"/>
            <a:ext cx="2009196" cy="144763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8"/>
            <a:ext cx="9961043" cy="1241237"/>
            <a:chOff x="4064000" y="1230382"/>
            <a:chExt cx="4625291" cy="87079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79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>
            <a:fillRect/>
          </a:stretch>
        </p:blipFill>
        <p:spPr>
          <a:xfrm>
            <a:off x="0" y="2439324"/>
            <a:ext cx="12192000" cy="4182603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10416480" y="1347059"/>
            <a:ext cx="1775520" cy="131385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4864804" y="2796493"/>
            <a:ext cx="2462392" cy="149620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37331" y="2774445"/>
            <a:ext cx="2462392" cy="15403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626164" y="2801279"/>
            <a:ext cx="2702361" cy="15359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-84455"/>
            <a:ext cx="12692380" cy="465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875" y1="27917" x2="3125" y2="86389"/>
                        <a14:foregroundMark x1="14063" y1="32639" x2="16484" y2="17639"/>
                        <a14:foregroundMark x1="5078" y1="18472" x2="3906" y2="50278"/>
                        <a14:foregroundMark x1="2500" y1="20972" x2="1484" y2="34861"/>
                        <a14:foregroundMark x1="1250" y1="13472" x2="2500" y2="11944"/>
                        <a14:foregroundMark x1="6563" y1="8472" x2="7187" y2="6944"/>
                        <a14:foregroundMark x1="27891" y1="30556" x2="29453" y2="19306"/>
                        <a14:foregroundMark x1="26563" y1="42222" x2="26328" y2="52361"/>
                        <a14:foregroundMark x1="54609" y1="45972" x2="61875" y2="30139"/>
                        <a14:foregroundMark x1="60078" y1="30833" x2="66250" y2="20278"/>
                        <a14:foregroundMark x1="57344" y1="28056" x2="57500" y2="26250"/>
                        <a14:foregroundMark x1="71641" y1="38750" x2="74453" y2="30417"/>
                        <a14:foregroundMark x1="58359" y1="52778" x2="68672" y2="63194"/>
                        <a14:foregroundMark x1="78906" y1="79861" x2="90781" y2="95833"/>
                        <a14:foregroundMark x1="91250" y1="30833" x2="96328" y2="10833"/>
                        <a14:foregroundMark x1="55703" y1="28472" x2="56875" y2="23333"/>
                        <a14:foregroundMark x1="60000" y1="32222" x2="56797" y2="23194"/>
                        <a14:foregroundMark x1="52969" y1="29583" x2="55937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154940"/>
            <a:ext cx="1269238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5093" l="10000" r="9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0" y="-845820"/>
            <a:ext cx="10182225" cy="56578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700357" y="4113396"/>
            <a:ext cx="3104114" cy="1544454"/>
            <a:chOff x="8700357" y="4113396"/>
            <a:chExt cx="3104114" cy="15444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841" b="89790" l="0" r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8" r="45622"/>
            <a:stretch>
              <a:fillRect/>
            </a:stretch>
          </p:blipFill>
          <p:spPr>
            <a:xfrm>
              <a:off x="8700357" y="4113396"/>
              <a:ext cx="3104114" cy="1544454"/>
            </a:xfrm>
            <a:prstGeom prst="rect">
              <a:avLst/>
            </a:prstGeom>
            <a:effectLst>
              <a:innerShdw blurRad="254000">
                <a:schemeClr val="bg1"/>
              </a:inn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770597" y="4345483"/>
              <a:ext cx="16017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srgbClr val="000000">
                        <a:lumMod val="60000"/>
                        <a:lumOff val="40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SimSun"/>
                  <a:cs typeface="+mn-cs"/>
                </a:rPr>
                <a:t>Play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03960" y="-542290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875" y="3121723"/>
            <a:ext cx="5350495" cy="2145736"/>
            <a:chOff x="457875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5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9794188" y="4524739"/>
                <a:ext cx="132981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Chủ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nhật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720144" y="4524980"/>
                <a:ext cx="114872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hai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3" name="Group 12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864359" y="4510733"/>
                <a:ext cx="119894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sáu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16" name="Group 1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813998" y="4522328"/>
                <a:ext cx="133472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năm</a:t>
                </a: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21979" y="2962463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13762" y="2916689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620963" y="2291424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1846980" y="3383913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2148B-2542-48D7-92BF-4135BC48566C}"/>
              </a:ext>
            </a:extLst>
          </p:cNvPr>
          <p:cNvSpPr txBox="1"/>
          <p:nvPr/>
        </p:nvSpPr>
        <p:spPr>
          <a:xfrm>
            <a:off x="2790824" y="1543050"/>
            <a:ext cx="71342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Ngày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cuối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tuần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là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thứ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mấy</a:t>
            </a:r>
            <a:r>
              <a:rPr lang="en-US" sz="4400" b="1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582 -0.09445 C 0.07005 -0.11598 0.08802 -0.12639 0.10677 -0.12639 C 0.12825 -0.12639 0.14531 -0.11598 0.1569 -0.09445 L 0.21484 0.00208 " pathEditMode="relative" rAng="0" ptsTypes="AAAAA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337783"/>
            <a:ext cx="10387379" cy="47307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762716" y="4501590"/>
                <a:ext cx="1218137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bảy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7" name="Group 16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9814871" y="4495771"/>
                <a:ext cx="119894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sáu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24" name="Group 23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9972271" y="4496023"/>
                <a:ext cx="105665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tư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31" name="Group 30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937364" y="4528015"/>
                <a:ext cx="106874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ba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9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0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1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786391" y="2317098"/>
            <a:ext cx="4850235" cy="41388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849526" y="5318830"/>
            <a:ext cx="1405289" cy="1171073"/>
          </a:xfrm>
          <a:prstGeom prst="rect">
            <a:avLst/>
          </a:prstGeom>
        </p:spPr>
      </p:pic>
      <p:pic>
        <p:nvPicPr>
          <p:cNvPr id="44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A402761-7B4D-4436-82D5-CF031089D9B5}"/>
              </a:ext>
            </a:extLst>
          </p:cNvPr>
          <p:cNvSpPr txBox="1"/>
          <p:nvPr/>
        </p:nvSpPr>
        <p:spPr>
          <a:xfrm>
            <a:off x="2626178" y="800100"/>
            <a:ext cx="7794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Điền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vào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chỗ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trống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theo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thứ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tự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ngày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trong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tuần</a:t>
            </a:r>
            <a:r>
              <a:rPr lang="en-US" sz="4000" b="1">
                <a:solidFill>
                  <a:schemeClr val="bg1"/>
                </a:solidFill>
              </a:rPr>
              <a:t>: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Thứ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hai</a:t>
            </a:r>
            <a:r>
              <a:rPr lang="en-US" sz="4000" b="1" dirty="0">
                <a:solidFill>
                  <a:schemeClr val="bg1"/>
                </a:solidFill>
              </a:rPr>
              <a:t>,…., </a:t>
            </a:r>
            <a:r>
              <a:rPr lang="en-US" sz="4000" b="1" dirty="0" err="1">
                <a:solidFill>
                  <a:schemeClr val="bg1"/>
                </a:solidFill>
              </a:rPr>
              <a:t>thứ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tư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55 L -0.00976 -0.17014 C -0.01054 -0.20741 -0.02109 -0.24282 -0.03789 -0.26782 C -0.05755 -0.29653 -0.07799 -0.3081 -0.09883 -0.30301 L -0.19232 -0.28958 " pathEditMode="relative" rAng="2400000" ptsTypes="AAAAA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01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8492" y="1237303"/>
            <a:ext cx="6650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Một tuần có mấy ngày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14105" y="4524738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007269" y="4506316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7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0083231" y="4492798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0041317" y="4529865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6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572207" y="2147688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3273529" y="5336770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Thảo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00651 -0.16412 C -0.00924 -0.20093 -0.0026 -0.23657 0.01146 -0.26319 C 0.02735 -0.29236 0.0461 -0.30625 0.06667 -0.3037 L 0.15808 -0.30139 " pathEditMode="relative" rAng="798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386" y="1135865"/>
            <a:ext cx="9555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Em bắt đầu đi học vào thứ mấy?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722403" y="4492798"/>
                <a:ext cx="133472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</a:t>
                </a:r>
                <a:r>
                  <a:rPr kumimoji="0" lang="en-SG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năm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836957" y="4500660"/>
                <a:ext cx="105665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tư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9985473" y="4524738"/>
                <a:ext cx="114872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hai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9941796" y="4531694"/>
                <a:ext cx="106874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</a:t>
                </a:r>
                <a:r>
                  <a:rPr kumimoji="0" lang="en-SG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ba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4240141" y="2526926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935948" y="3261948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93 -0.10556 C -0.08099 -0.1301 -0.09883 -0.13797 -0.11706 -0.13264 C -0.13659 -0.12732 -0.15209 -0.10926 -0.1599 -0.0794 L -0.20209 0.05439 " pathEditMode="relative" rAng="2106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Tuần Đều Ngoa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1" cy="674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555E99-7A6C-4642-BE3C-8D4DC4891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547" y="894664"/>
            <a:ext cx="5614903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40928" y="2144002"/>
            <a:ext cx="983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35: </a:t>
            </a:r>
            <a:r>
              <a:rPr kumimoji="0" lang="en-US" altLang="zh-CN" sz="48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altLang="zh-CN" sz="4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zh-CN" sz="4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altLang="zh-CN" sz="4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endParaRPr kumimoji="0" lang="zh-CN" altLang="en-US" sz="4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4C60"/>
              </a:solidFill>
              <a:effectLst>
                <a:outerShdw dist="38100" dir="2700000" algn="bl" rotWithShape="0">
                  <a:srgbClr val="4CB6BD"/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1" name="Google Shape;644;p6">
            <a:extLst>
              <a:ext uri="{FF2B5EF4-FFF2-40B4-BE49-F238E27FC236}">
                <a16:creationId xmlns:a16="http://schemas.microsoft.com/office/drawing/2014/main" id="{F22C05A8-E5EB-4DD1-A7B4-F0D90D9350F6}"/>
              </a:ext>
            </a:extLst>
          </p:cNvPr>
          <p:cNvSpPr txBox="1"/>
          <p:nvPr/>
        </p:nvSpPr>
        <p:spPr>
          <a:xfrm>
            <a:off x="602172" y="556570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449" y="1153795"/>
            <a:ext cx="31092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923"/>
            <a:ext cx="4676365" cy="39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423926" y="1272915"/>
            <a:ext cx="6528725" cy="2644216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7" name="Cloud Callout 116"/>
          <p:cNvSpPr/>
          <p:nvPr/>
        </p:nvSpPr>
        <p:spPr>
          <a:xfrm>
            <a:off x="5627126" y="1476115"/>
            <a:ext cx="6528725" cy="2644216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766107" y="110058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>
            <a:fillRect/>
          </a:stretch>
        </p:blipFill>
        <p:spPr>
          <a:xfrm>
            <a:off x="143340" y="802515"/>
            <a:ext cx="3791745" cy="2166712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>
            <a:fillRect/>
          </a:stretch>
        </p:blipFill>
        <p:spPr>
          <a:xfrm>
            <a:off x="143340" y="2867129"/>
            <a:ext cx="3791744" cy="1961247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>
            <a:fillRect/>
          </a:stretch>
        </p:blipFill>
        <p:spPr>
          <a:xfrm>
            <a:off x="179741" y="4828375"/>
            <a:ext cx="3755343" cy="1942419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>
            <a:fillRect/>
          </a:stretch>
        </p:blipFill>
        <p:spPr>
          <a:xfrm>
            <a:off x="3935084" y="802515"/>
            <a:ext cx="3991584" cy="2064612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>
            <a:fillRect/>
          </a:stretch>
        </p:blipFill>
        <p:spPr>
          <a:xfrm>
            <a:off x="3935085" y="2852936"/>
            <a:ext cx="3991585" cy="2064613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>
            <a:fillRect/>
          </a:stretch>
        </p:blipFill>
        <p:spPr>
          <a:xfrm>
            <a:off x="8063543" y="802514"/>
            <a:ext cx="4128459" cy="2064612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>
            <a:fillRect/>
          </a:stretch>
        </p:blipFill>
        <p:spPr>
          <a:xfrm>
            <a:off x="8063543" y="2867125"/>
            <a:ext cx="4195541" cy="2092123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4079101" y="4971374"/>
            <a:ext cx="7968884" cy="1745415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6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7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8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9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0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1" name="文本框 8"/>
          <p:cNvSpPr txBox="1"/>
          <p:nvPr/>
        </p:nvSpPr>
        <p:spPr>
          <a:xfrm>
            <a:off x="4071957" y="4958969"/>
            <a:ext cx="7968884" cy="1745415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47328" y="1706605"/>
            <a:ext cx="2740323" cy="4450716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16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30330" y="1706603"/>
            <a:ext cx="9982161" cy="2226167"/>
            <a:chOff x="1218941" y="1015336"/>
            <a:chExt cx="7486621" cy="804410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12874" y="1051486"/>
              <a:ext cx="6048672" cy="618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</a:pP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30328" y="4119995"/>
            <a:ext cx="9982163" cy="2037323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676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50000"/>
                </a:lnSpc>
              </a:pP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858685" y="1519704"/>
            <a:ext cx="2019" cy="2019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4299" y="2084329"/>
            <a:ext cx="3979333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96013" y="1028734"/>
            <a:ext cx="11952649" cy="3117924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defTabSz="1219170">
                <a:defRPr/>
              </a:pPr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 defTabSz="1219170">
                  <a:lnSpc>
                    <a:spcPct val="85000"/>
                  </a:lnSpc>
                  <a:defRPr/>
                </a:pPr>
                <a:endParaRPr lang="en-US" sz="2133">
                  <a:solidFill>
                    <a:prstClr val="black"/>
                  </a:solidFill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 defTabSz="1219170">
                  <a:lnSpc>
                    <a:spcPct val="85000"/>
                  </a:lnSpc>
                  <a:defRPr/>
                </a:pPr>
                <a:endParaRPr lang="en-US" sz="2133">
                  <a:solidFill>
                    <a:prstClr val="black"/>
                  </a:solidFill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 defTabSz="1219170">
                  <a:lnSpc>
                    <a:spcPct val="85000"/>
                  </a:lnSpc>
                  <a:defRPr/>
                </a:pPr>
                <a:endParaRPr lang="en-US" sz="2133">
                  <a:solidFill>
                    <a:prstClr val="black"/>
                  </a:solidFill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2593624" y="4229813"/>
            <a:ext cx="7247776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1219170"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0" name="矩形 49"/>
          <p:cNvSpPr/>
          <p:nvPr/>
        </p:nvSpPr>
        <p:spPr>
          <a:xfrm>
            <a:off x="2593624" y="5773347"/>
            <a:ext cx="8270560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1219170"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1" name="矩形 50"/>
          <p:cNvSpPr/>
          <p:nvPr/>
        </p:nvSpPr>
        <p:spPr>
          <a:xfrm>
            <a:off x="2593625" y="5001580"/>
            <a:ext cx="8032956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1219170"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7351692" y="2180861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3887755" y="2180862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420844" y="2180863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b="18031"/>
          <a:stretch/>
        </p:blipFill>
        <p:spPr>
          <a:xfrm>
            <a:off x="125704" y="1796819"/>
            <a:ext cx="11911707" cy="341294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>
            <a:fillRect/>
          </a:stretch>
        </p:blipFill>
        <p:spPr>
          <a:xfrm>
            <a:off x="8899195" y="4148003"/>
            <a:ext cx="1248140" cy="1824203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316310" y="5280762"/>
            <a:ext cx="9021035" cy="1405641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>
            <a:fillRect/>
          </a:stretch>
        </p:blipFill>
        <p:spPr>
          <a:xfrm flipH="1">
            <a:off x="165398" y="2160945"/>
            <a:ext cx="1248140" cy="1824203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112872" y="5219811"/>
            <a:ext cx="9021035" cy="1405641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72"/>
          <p:cNvSpPr/>
          <p:nvPr/>
        </p:nvSpPr>
        <p:spPr>
          <a:xfrm>
            <a:off x="9215669" y="5365671"/>
            <a:ext cx="2976332" cy="1289047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41B4531-566C-48EA-AEAD-811E3EADE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67" y="1614388"/>
            <a:ext cx="9336740" cy="3605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theme/theme1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504</Words>
  <Application>Microsoft Office PowerPoint</Application>
  <PresentationFormat>Widescreen</PresentationFormat>
  <Paragraphs>115</Paragraphs>
  <Slides>20</Slides>
  <Notes>18</Notes>
  <HiddenSlides>0</HiddenSlides>
  <MMClips>17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Malgun Gothic</vt:lpstr>
      <vt:lpstr>Microsoft YaHei</vt:lpstr>
      <vt:lpstr>Microsoft YaHei</vt:lpstr>
      <vt:lpstr>SimSun</vt:lpstr>
      <vt:lpstr>SimSun</vt:lpstr>
      <vt:lpstr>Arial</vt:lpstr>
      <vt:lpstr>Calibri</vt:lpstr>
      <vt:lpstr>Calibri Light</vt:lpstr>
      <vt:lpstr>Cambria</vt:lpstr>
      <vt:lpstr>等线</vt:lpstr>
      <vt:lpstr>等线 Light</vt:lpstr>
      <vt:lpstr>HP001 4 hàng</vt:lpstr>
      <vt:lpstr>Nunito black</vt:lpstr>
      <vt:lpstr>Tahoma</vt:lpstr>
      <vt:lpstr>Times</vt:lpstr>
      <vt:lpstr>Times New Roman</vt:lpstr>
      <vt:lpstr>UTM Avo</vt:lpstr>
      <vt:lpstr>UTM Showcard</vt:lpstr>
      <vt:lpstr>字魂59号-创粗黑</vt:lpstr>
      <vt:lpstr>1_自定义设计方案</vt:lpstr>
      <vt:lpstr>Office 主题​​</vt:lpstr>
      <vt:lpstr>1_Office 主题​​</vt:lpstr>
      <vt:lpstr>www.freeppt7.com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13</cp:revision>
  <dcterms:created xsi:type="dcterms:W3CDTF">2022-01-03T10:47:56Z</dcterms:created>
  <dcterms:modified xsi:type="dcterms:W3CDTF">2025-04-21T01:58:06Z</dcterms:modified>
</cp:coreProperties>
</file>