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41" r:id="rId3"/>
    <p:sldMasterId id="2147483756" r:id="rId4"/>
    <p:sldMasterId id="2147483768" r:id="rId5"/>
  </p:sldMasterIdLst>
  <p:notesMasterIdLst>
    <p:notesMasterId r:id="rId26"/>
  </p:notesMasterIdLst>
  <p:sldIdLst>
    <p:sldId id="287" r:id="rId6"/>
    <p:sldId id="359" r:id="rId7"/>
    <p:sldId id="515" r:id="rId8"/>
    <p:sldId id="316" r:id="rId9"/>
    <p:sldId id="290" r:id="rId10"/>
    <p:sldId id="289" r:id="rId11"/>
    <p:sldId id="280" r:id="rId12"/>
    <p:sldId id="331" r:id="rId13"/>
    <p:sldId id="323" r:id="rId14"/>
    <p:sldId id="330" r:id="rId15"/>
    <p:sldId id="334" r:id="rId16"/>
    <p:sldId id="332" r:id="rId17"/>
    <p:sldId id="335" r:id="rId18"/>
    <p:sldId id="336" r:id="rId19"/>
    <p:sldId id="470" r:id="rId20"/>
    <p:sldId id="472" r:id="rId21"/>
    <p:sldId id="473" r:id="rId22"/>
    <p:sldId id="474" r:id="rId23"/>
    <p:sldId id="475" r:id="rId24"/>
    <p:sldId id="30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30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CE8C1-E71F-4AB3-8332-865AB845F905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5E992-18A6-42E0-AD3A-39D227C7C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91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139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1F54F-A008-46CC-AC70-D1D2921C9F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480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Sai –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khóc</a:t>
            </a:r>
            <a:r>
              <a:rPr lang="en-US" baseline="0" dirty="0"/>
              <a:t> –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khóc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r>
              <a:rPr lang="en-US" baseline="0" dirty="0"/>
              <a:t>;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chiếc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bay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-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2 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1F54F-A008-46CC-AC70-D1D2921C9F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963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1F54F-A008-46CC-AC70-D1D2921C9F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9839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1F54F-A008-46CC-AC70-D1D2921C9F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579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1F54F-A008-46CC-AC70-D1D2921C9F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0762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216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383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326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790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88195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98637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68114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76160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96116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0212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751181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54398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7644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816999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324647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465473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6908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72EED490-9A51-4087-9AA6-4ED824E9E05F}" type="datetime1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2150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8664A794-F13B-4BD1-8B92-6D141310C03C}" type="datetime1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2633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6986C73-B1A7-4DCC-978C-71CC70A15F99}" type="datetime1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242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16FE5284-1689-4DF1-993E-E5CA5BBE382D}" type="datetime1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8780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A40A836C-9314-492F-B2D6-4249EB0DCD52}" type="datetime1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2053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689B7FDA-6A27-4C2B-A4B9-19B843989316}" type="datetime1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868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5222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87D00A8-6515-43DA-9871-0CC018F44E26}" type="datetime1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36697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0507F309-7A7A-4260-9953-6271DB50E84D}" type="datetime1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0285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B2232437-F724-418E-8248-90CFB628B486}" type="datetime1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431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3510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43404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058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7097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65363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8569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6811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1395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211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455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5709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9655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826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3814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3713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81D4E-7AD4-42B0-8735-2759A5BA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E41A8-6102-45CA-A305-AE6E6265F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18597-6ACB-4943-A251-61236CB5B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6614-E734-4D7A-A769-49BE24BC8F36}" type="datetime1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B62F4-6E81-4BD7-957C-38C3DC50B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1A41A-AF4F-433B-92FE-45A666A5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98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7F3DC-5619-42A5-89B1-EA1325C36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E1F6A-A613-4107-AF57-0F982F0D0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EEA9C-68E5-4EE8-AEDE-0B8AFA545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547A5-55B1-44CF-8094-AC321A90CA8F}" type="datetime1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98BC1-BE9A-45F3-AA81-9AC59F16D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00E29-F3AF-411F-9010-04E23A303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51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0293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B4936-6CC5-4AF5-978C-540E0FC63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C0E65-143F-4C19-8781-2FDC0A294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FEA6B-9C3E-4541-ACDE-3581FD864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D2630-591E-414F-A7E4-0997DC88B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297D-115A-4E20-B359-31972D680BEF}" type="datetime1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16D8D-1614-45D7-8BE9-C5F8C018D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10FCB-CA52-46D7-B9D3-0F88829D2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11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4CF3-EC12-4CAD-99D9-E561B004F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AB70C-5052-43B8-A179-7A0E79BD6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B0918-C35E-4A25-A1C2-20F66A1BE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072177-DE39-49DA-90AB-8CD323BC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72E09A-51CB-4134-84A2-2CBF9E83CE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65DE1E-0367-417F-99CA-864801B4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6CE37-B171-470E-A583-7712A8256CE3}" type="datetime1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48CE2B-F469-498B-B22F-E08773834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C385AE-A44A-4946-B5E4-356B4B1A5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341648" y="685800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505438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46124-B650-4AD1-B99B-0154962D1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57B0C-4786-4755-A8C6-9C112E76E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4A06-7708-4D0C-AD0E-CD6EC413C249}" type="datetime1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CE2A29-1891-40F3-9C9F-167EA957C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16D7D-1430-4985-B633-89B1E1A7E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851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20463B-59AA-41A6-BC98-3A8607315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CF97-593F-4E00-999B-1982BC50F7B2}" type="datetime1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E3AB-82AF-4D74-86D3-C99AEB822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C90CC-D6D5-4525-A1C0-0FA8FE99C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456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8C561-45FC-4488-BBC0-7AA0D48B4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E44EE-F3BD-45CF-81AF-35DD7A893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8D5312-A604-42AC-B5C1-326492F2FB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D070E-0019-480C-9F16-10603D18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1076E-6288-43D3-9A08-F94A34F6B108}" type="datetime1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BE08DD-4DB1-4C68-8E2B-93F609AC2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A3B829-00DB-4529-908F-59A471AF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997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2FAD4-45B9-4E77-B4A4-03C5B9DEC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76F7D3-B295-4E92-A1A6-0E400F2B72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7F998F-F454-49DF-B4E3-96DD340A6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54E82-0AFC-4568-9B73-A130E8159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2F56A-EAA0-4ED9-9F46-331983D720A9}" type="datetime1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F1AF9-9110-438F-82F7-199B6140F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5562F-5E29-4C59-9394-EEF967C85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462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DB156-93F1-43C8-8B4B-440B94832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223C0C-96D4-4735-848B-76387BE36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F77E3-9476-45BA-9B83-0C51F5106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51B2-C9FD-4A5E-9AA6-1B55DEE81DD0}" type="datetime1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C1801-EE9E-4A44-B442-FB9E93D88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9C7E1-5A25-4A08-8BB8-1ECCB387B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954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BA623D-04A9-46B1-AFBB-8AC4CFA080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E5537E-E985-475F-937C-E076E6080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339F3-6968-4602-A547-28D68220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99FA-F707-4C69-9580-6390F84A2F2D}" type="datetime1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AD5E4-932D-41C6-B282-C394388D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531D7-8B90-490F-A755-5C4AA0ACA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545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38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4/22/2025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21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396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958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673598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335706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681335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328589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8366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259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019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782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80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2"/>
          <p:cNvSpPr/>
          <p:nvPr userDrawn="1"/>
        </p:nvSpPr>
        <p:spPr>
          <a:xfrm>
            <a:off x="66675" y="901700"/>
            <a:ext cx="12030075" cy="573070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矩形 61"/>
          <p:cNvSpPr/>
          <p:nvPr userDrawn="1"/>
        </p:nvSpPr>
        <p:spPr>
          <a:xfrm>
            <a:off x="641462" y="260648"/>
            <a:ext cx="3599062" cy="502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lang="zh-CN" altLang="en-US" sz="2667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点击添加相关文字标题</a:t>
            </a:r>
          </a:p>
        </p:txBody>
      </p:sp>
      <p:pic>
        <p:nvPicPr>
          <p:cNvPr id="11" name="Picture 3" descr="E:\0000000我图PPT\00001PNG素材\儿童卡通\大风车.png"/>
          <p:cNvPicPr>
            <a:picLocks noChangeAspect="1" noChangeArrowheads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502" y="-31219"/>
            <a:ext cx="1442641" cy="144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116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2025/4/22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4062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Vert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2B1B35-B1A7-40DF-B558-9698C714F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6D27D-DC96-4B4E-B599-73795F783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349C2-C9C4-414B-9ED8-2450F35F9C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1AC86-072F-4198-AC14-5989DF641320}" type="datetime1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B6684-ED92-468B-954F-CE102A853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3C8D9-2693-4972-811E-F2CEF51C6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7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4/22/2025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875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microsoft.com/office/2007/relationships/media" Target="../media/media3.mp3"/><Relationship Id="rId21" Type="http://schemas.openxmlformats.org/officeDocument/2006/relationships/image" Target="../media/image37.png"/><Relationship Id="rId7" Type="http://schemas.openxmlformats.org/officeDocument/2006/relationships/image" Target="../media/image28.png"/><Relationship Id="rId12" Type="http://schemas.openxmlformats.org/officeDocument/2006/relationships/image" Target="../media/image30.png"/><Relationship Id="rId17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notesSlide" Target="../notesSlides/notesSlide14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33.png"/><Relationship Id="rId10" Type="http://schemas.openxmlformats.org/officeDocument/2006/relationships/image" Target="../media/image27.png"/><Relationship Id="rId19" Type="http://schemas.openxmlformats.org/officeDocument/2006/relationships/slide" Target="slide2.xml"/><Relationship Id="rId4" Type="http://schemas.openxmlformats.org/officeDocument/2006/relationships/audio" Target="../media/media3.mp3"/><Relationship Id="rId9" Type="http://schemas.microsoft.com/office/2007/relationships/hdphoto" Target="../media/hdphoto4.wdp"/><Relationship Id="rId14" Type="http://schemas.openxmlformats.org/officeDocument/2006/relationships/image" Target="../media/image32.png"/><Relationship Id="rId22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microsoft.com/office/2007/relationships/media" Target="../media/media3.mp3"/><Relationship Id="rId21" Type="http://schemas.openxmlformats.org/officeDocument/2006/relationships/image" Target="../media/image37.png"/><Relationship Id="rId7" Type="http://schemas.openxmlformats.org/officeDocument/2006/relationships/image" Target="../media/image28.png"/><Relationship Id="rId12" Type="http://schemas.openxmlformats.org/officeDocument/2006/relationships/image" Target="../media/image30.png"/><Relationship Id="rId17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notesSlide" Target="../notesSlides/notesSlide15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33.png"/><Relationship Id="rId10" Type="http://schemas.openxmlformats.org/officeDocument/2006/relationships/image" Target="../media/image27.png"/><Relationship Id="rId19" Type="http://schemas.openxmlformats.org/officeDocument/2006/relationships/slide" Target="slide2.xml"/><Relationship Id="rId4" Type="http://schemas.openxmlformats.org/officeDocument/2006/relationships/audio" Target="../media/media3.mp3"/><Relationship Id="rId9" Type="http://schemas.microsoft.com/office/2007/relationships/hdphoto" Target="../media/hdphoto4.wdp"/><Relationship Id="rId14" Type="http://schemas.openxmlformats.org/officeDocument/2006/relationships/image" Target="../media/image32.png"/><Relationship Id="rId22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microsoft.com/office/2007/relationships/media" Target="../media/media3.mp3"/><Relationship Id="rId21" Type="http://schemas.openxmlformats.org/officeDocument/2006/relationships/image" Target="../media/image37.png"/><Relationship Id="rId7" Type="http://schemas.openxmlformats.org/officeDocument/2006/relationships/image" Target="../media/image28.png"/><Relationship Id="rId12" Type="http://schemas.openxmlformats.org/officeDocument/2006/relationships/image" Target="../media/image30.png"/><Relationship Id="rId17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notesSlide" Target="../notesSlides/notesSlide16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33.png"/><Relationship Id="rId10" Type="http://schemas.openxmlformats.org/officeDocument/2006/relationships/image" Target="../media/image27.png"/><Relationship Id="rId19" Type="http://schemas.openxmlformats.org/officeDocument/2006/relationships/slide" Target="slide2.xml"/><Relationship Id="rId4" Type="http://schemas.openxmlformats.org/officeDocument/2006/relationships/audio" Target="../media/media3.mp3"/><Relationship Id="rId9" Type="http://schemas.microsoft.com/office/2007/relationships/hdphoto" Target="../media/hdphoto4.wdp"/><Relationship Id="rId14" Type="http://schemas.openxmlformats.org/officeDocument/2006/relationships/image" Target="../media/image32.png"/><Relationship Id="rId22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microsoft.com/office/2007/relationships/media" Target="../media/media3.mp3"/><Relationship Id="rId21" Type="http://schemas.openxmlformats.org/officeDocument/2006/relationships/image" Target="../media/image37.png"/><Relationship Id="rId7" Type="http://schemas.openxmlformats.org/officeDocument/2006/relationships/image" Target="../media/image28.png"/><Relationship Id="rId12" Type="http://schemas.openxmlformats.org/officeDocument/2006/relationships/image" Target="../media/image30.png"/><Relationship Id="rId17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microsoft.com/office/2007/relationships/media" Target="../media/media2.mp3"/><Relationship Id="rId6" Type="http://schemas.openxmlformats.org/officeDocument/2006/relationships/notesSlide" Target="../notesSlides/notesSlide17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33.png"/><Relationship Id="rId10" Type="http://schemas.openxmlformats.org/officeDocument/2006/relationships/image" Target="../media/image27.png"/><Relationship Id="rId19" Type="http://schemas.openxmlformats.org/officeDocument/2006/relationships/slide" Target="slide2.xml"/><Relationship Id="rId4" Type="http://schemas.openxmlformats.org/officeDocument/2006/relationships/audio" Target="../media/media3.mp3"/><Relationship Id="rId9" Type="http://schemas.microsoft.com/office/2007/relationships/hdphoto" Target="../media/hdphoto4.wdp"/><Relationship Id="rId14" Type="http://schemas.openxmlformats.org/officeDocument/2006/relationships/image" Target="../media/image32.png"/><Relationship Id="rId22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4387314-A1CC-465C-BA05-67CC62DED4EA}"/>
              </a:ext>
            </a:extLst>
          </p:cNvPr>
          <p:cNvSpPr/>
          <p:nvPr/>
        </p:nvSpPr>
        <p:spPr>
          <a:xfrm>
            <a:off x="4608251" y="564709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F2048318-3643-4EB4-904C-9EE979F54B2D}"/>
              </a:ext>
            </a:extLst>
          </p:cNvPr>
          <p:cNvSpPr/>
          <p:nvPr/>
        </p:nvSpPr>
        <p:spPr>
          <a:xfrm>
            <a:off x="6439140" y="799084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D8D4FEC-CE6A-40FB-B01C-37E18856B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6" y="1666752"/>
            <a:ext cx="5499667" cy="5499667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5B26F08-6D52-43CD-AF5B-CEFA3A92D4CB}"/>
              </a:ext>
            </a:extLst>
          </p:cNvPr>
          <p:cNvSpPr txBox="1"/>
          <p:nvPr/>
        </p:nvSpPr>
        <p:spPr>
          <a:xfrm>
            <a:off x="5801361" y="2763724"/>
            <a:ext cx="8368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Nunito black" pitchFamily="2" charset="0"/>
                <a:ea typeface="Cambria" panose="02040503050406030204" pitchFamily="18" charset="0"/>
                <a:cs typeface="+mn-ea"/>
                <a:sym typeface="+mn-lt"/>
              </a:rPr>
              <a:t>KHỞI ĐỘNG</a:t>
            </a:r>
          </a:p>
        </p:txBody>
      </p:sp>
      <p:sp>
        <p:nvSpPr>
          <p:cNvPr id="27" name="Google Shape;13;p2">
            <a:extLst>
              <a:ext uri="{FF2B5EF4-FFF2-40B4-BE49-F238E27FC236}">
                <a16:creationId xmlns:a16="http://schemas.microsoft.com/office/drawing/2014/main" id="{009D1404-719F-471A-A78A-EBC6717DF29D}"/>
              </a:ext>
            </a:extLst>
          </p:cNvPr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28" name="Google Shape;14;p2">
            <a:extLst>
              <a:ext uri="{FF2B5EF4-FFF2-40B4-BE49-F238E27FC236}">
                <a16:creationId xmlns:a16="http://schemas.microsoft.com/office/drawing/2014/main" id="{7F8473A6-4658-4B7A-91D6-C9B908FB16F1}"/>
              </a:ext>
            </a:extLst>
          </p:cNvPr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70E29442-C477-4EA8-BF2C-19D3E8677E5F}"/>
              </a:ext>
            </a:extLst>
          </p:cNvPr>
          <p:cNvGrpSpPr/>
          <p:nvPr/>
        </p:nvGrpSpPr>
        <p:grpSpPr>
          <a:xfrm>
            <a:off x="7433080" y="4689569"/>
            <a:ext cx="631679" cy="631679"/>
            <a:chOff x="9205647" y="2594693"/>
            <a:chExt cx="1533051" cy="1533051"/>
          </a:xfrm>
        </p:grpSpPr>
        <p:sp>
          <p:nvSpPr>
            <p:cNvPr id="31" name="right-arrowheads_44810">
              <a:extLst>
                <a:ext uri="{FF2B5EF4-FFF2-40B4-BE49-F238E27FC236}">
                  <a16:creationId xmlns:a16="http://schemas.microsoft.com/office/drawing/2014/main" id="{1D1FC962-7663-4AC7-89D9-40B074B6A4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4776F94A-34B9-4168-B2AF-F4AA4F83CCB1}"/>
                </a:ext>
              </a:extLst>
            </p:cNvPr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34" name="Google Shape;13;p2">
            <a:extLst>
              <a:ext uri="{FF2B5EF4-FFF2-40B4-BE49-F238E27FC236}">
                <a16:creationId xmlns:a16="http://schemas.microsoft.com/office/drawing/2014/main" id="{60ED2CDB-F12C-4533-B51B-E9E516F191C9}"/>
              </a:ext>
            </a:extLst>
          </p:cNvPr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35" name="Google Shape;14;p2">
            <a:extLst>
              <a:ext uri="{FF2B5EF4-FFF2-40B4-BE49-F238E27FC236}">
                <a16:creationId xmlns:a16="http://schemas.microsoft.com/office/drawing/2014/main" id="{C5C45423-913A-456A-84FC-FD95F36C59D0}"/>
              </a:ext>
            </a:extLst>
          </p:cNvPr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7337A60B-49F5-4874-9273-8462D9BF3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555" y="758254"/>
            <a:ext cx="1771095" cy="17710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AFAB824-9693-496D-97CC-E97BF38B14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728" y="3709402"/>
            <a:ext cx="2393040" cy="23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2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34" grpId="0" animBg="1"/>
      <p:bldP spid="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3200058" y="4668824"/>
            <a:ext cx="1274732" cy="318115"/>
          </a:xfrm>
          <a:prstGeom prst="rect">
            <a:avLst/>
          </a:prstGeom>
          <a:noFill/>
        </p:spPr>
        <p:txBody>
          <a:bodyPr wrap="none" lIns="91452" tIns="45727" rIns="91452" bIns="45727" rtlCol="0">
            <a:spAutoFit/>
          </a:bodyPr>
          <a:lstStyle/>
          <a:p>
            <a:pPr defTabSz="1219170">
              <a:defRPr/>
            </a:pPr>
            <a:r>
              <a:rPr lang="id-ID" sz="1467" b="1" kern="0" dirty="0">
                <a:solidFill>
                  <a:sysClr val="window" lastClr="FFFFFF"/>
                </a:solidFill>
                <a:latin typeface="Microsoft YaHei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045564" y="976297"/>
            <a:ext cx="9961043" cy="820519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altLang="zh-CN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46778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文本框 8"/>
          <p:cNvSpPr txBox="1"/>
          <p:nvPr/>
        </p:nvSpPr>
        <p:spPr>
          <a:xfrm>
            <a:off x="155707" y="5259227"/>
            <a:ext cx="9007299" cy="1405641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ra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hoa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4271797" cy="97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18748" r="9018" b="62968"/>
          <a:stretch>
            <a:fillRect/>
          </a:stretch>
        </p:blipFill>
        <p:spPr>
          <a:xfrm>
            <a:off x="142213" y="1793136"/>
            <a:ext cx="11911707" cy="341294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>
            <a:fillRect/>
          </a:stretch>
        </p:blipFill>
        <p:spPr>
          <a:xfrm flipH="1">
            <a:off x="165398" y="2160945"/>
            <a:ext cx="1248140" cy="1824203"/>
          </a:xfrm>
          <a:prstGeom prst="rect">
            <a:avLst/>
          </a:prstGeom>
        </p:spPr>
      </p:pic>
      <p:sp>
        <p:nvSpPr>
          <p:cNvPr id="16" name="Rounded Rectangle 72"/>
          <p:cNvSpPr/>
          <p:nvPr/>
        </p:nvSpPr>
        <p:spPr>
          <a:xfrm>
            <a:off x="9355025" y="5384540"/>
            <a:ext cx="2789568" cy="128020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altLang="zh-CN" sz="4267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4267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sáu</a:t>
            </a:r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3200058" y="4668824"/>
            <a:ext cx="1274732" cy="318115"/>
          </a:xfrm>
          <a:prstGeom prst="rect">
            <a:avLst/>
          </a:prstGeom>
          <a:noFill/>
        </p:spPr>
        <p:txBody>
          <a:bodyPr wrap="none" lIns="91452" tIns="45727" rIns="91452" bIns="45727" rtlCol="0">
            <a:spAutoFit/>
          </a:bodyPr>
          <a:lstStyle/>
          <a:p>
            <a:pPr defTabSz="1219170">
              <a:defRPr/>
            </a:pPr>
            <a:r>
              <a:rPr lang="id-ID" sz="1467" b="1" kern="0" dirty="0">
                <a:solidFill>
                  <a:sysClr val="window" lastClr="FFFFFF"/>
                </a:solidFill>
                <a:latin typeface="Microsoft YaHei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045564" y="976300"/>
            <a:ext cx="9961043" cy="820520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46778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Tìm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4271797" cy="97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1583499" y="5358061"/>
            <a:ext cx="2290197" cy="1280200"/>
          </a:xfrm>
          <a:prstGeom prst="roundRect">
            <a:avLst>
              <a:gd name="adj" fmla="val 2111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hai</a:t>
            </a:r>
            <a:endParaRPr lang="en-US" sz="4267" b="1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" b="729"/>
          <a:stretch/>
        </p:blipFill>
        <p:spPr>
          <a:xfrm>
            <a:off x="133350" y="1825986"/>
            <a:ext cx="12011242" cy="3427217"/>
          </a:xfrm>
          <a:prstGeom prst="rect">
            <a:avLst/>
          </a:prstGeom>
        </p:spPr>
      </p:pic>
      <p:sp>
        <p:nvSpPr>
          <p:cNvPr id="13" name="Rounded Rectangle 72"/>
          <p:cNvSpPr/>
          <p:nvPr/>
        </p:nvSpPr>
        <p:spPr>
          <a:xfrm>
            <a:off x="4266391" y="5358061"/>
            <a:ext cx="2290197" cy="128020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altLang="zh-CN" sz="5333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sz="5333" b="1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Rounded Rectangle 72"/>
          <p:cNvSpPr/>
          <p:nvPr/>
        </p:nvSpPr>
        <p:spPr>
          <a:xfrm>
            <a:off x="6960096" y="5344449"/>
            <a:ext cx="2290197" cy="1280200"/>
          </a:xfrm>
          <a:prstGeom prst="roundRect">
            <a:avLst>
              <a:gd name="adj" fmla="val 2111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tư</a:t>
            </a:r>
            <a:endParaRPr lang="en-US" sz="4267" b="1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Rounded Rectangle 72"/>
          <p:cNvSpPr/>
          <p:nvPr/>
        </p:nvSpPr>
        <p:spPr>
          <a:xfrm>
            <a:off x="9653802" y="5344449"/>
            <a:ext cx="2290197" cy="1280200"/>
          </a:xfrm>
          <a:prstGeom prst="roundRect">
            <a:avLst>
              <a:gd name="adj" fmla="val 21110"/>
            </a:avLst>
          </a:prstGeom>
          <a:solidFill>
            <a:srgbClr val="E74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altLang="zh-CN" sz="5333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sz="5333" b="1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Rounded Rectangle 72"/>
          <p:cNvSpPr/>
          <p:nvPr/>
        </p:nvSpPr>
        <p:spPr>
          <a:xfrm>
            <a:off x="4239194" y="5344449"/>
            <a:ext cx="2290197" cy="1280200"/>
          </a:xfrm>
          <a:prstGeom prst="roundRect">
            <a:avLst>
              <a:gd name="adj" fmla="val 211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ba</a:t>
            </a:r>
            <a:endParaRPr lang="en-US" sz="4267" b="1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Rounded Rectangle 72"/>
          <p:cNvSpPr/>
          <p:nvPr/>
        </p:nvSpPr>
        <p:spPr>
          <a:xfrm>
            <a:off x="9456374" y="5327516"/>
            <a:ext cx="2718693" cy="1280200"/>
          </a:xfrm>
          <a:prstGeom prst="roundRect">
            <a:avLst>
              <a:gd name="adj" fmla="val 211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endParaRPr lang="en-US" sz="4267" b="1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6" grpId="0" animBg="1"/>
      <p:bldP spid="13" grpId="0" animBg="1"/>
      <p:bldP spid="13" grpId="1" animBg="1"/>
      <p:bldP spid="13" grpId="2" animBg="1"/>
      <p:bldP spid="14" grpId="0" animBg="1"/>
      <p:bldP spid="15" grpId="0" animBg="1"/>
      <p:bldP spid="15" grpId="1" animBg="1"/>
      <p:bldP spid="15" grpId="2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3200058" y="4668824"/>
            <a:ext cx="1274732" cy="318115"/>
          </a:xfrm>
          <a:prstGeom prst="rect">
            <a:avLst/>
          </a:prstGeom>
          <a:noFill/>
        </p:spPr>
        <p:txBody>
          <a:bodyPr wrap="none" lIns="91452" tIns="45727" rIns="91452" bIns="45727" rtlCol="0">
            <a:spAutoFit/>
          </a:bodyPr>
          <a:lstStyle/>
          <a:p>
            <a:pPr defTabSz="1219170">
              <a:defRPr/>
            </a:pPr>
            <a:r>
              <a:rPr lang="id-ID" sz="1467" b="1" kern="0" dirty="0">
                <a:solidFill>
                  <a:sysClr val="window" lastClr="FFFFFF"/>
                </a:solidFill>
                <a:latin typeface="Microsoft YaHei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045564" y="976298"/>
            <a:ext cx="9961043" cy="1241237"/>
            <a:chOff x="4064000" y="1230382"/>
            <a:chExt cx="4625291" cy="87079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79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4271797" cy="97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73944" r="48750" b="10202"/>
          <a:stretch>
            <a:fillRect/>
          </a:stretch>
        </p:blipFill>
        <p:spPr>
          <a:xfrm>
            <a:off x="2" y="2756925"/>
            <a:ext cx="5920309" cy="386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7" t="73617" r="9226" b="10202"/>
          <a:stretch>
            <a:fillRect/>
          </a:stretch>
        </p:blipFill>
        <p:spPr>
          <a:xfrm>
            <a:off x="6192011" y="2756927"/>
            <a:ext cx="5999989" cy="3865000"/>
          </a:xfrm>
          <a:prstGeom prst="rect">
            <a:avLst/>
          </a:prstGeom>
        </p:spPr>
      </p:pic>
      <p:sp>
        <p:nvSpPr>
          <p:cNvPr id="18" name="Rounded Rectangle 72"/>
          <p:cNvSpPr/>
          <p:nvPr/>
        </p:nvSpPr>
        <p:spPr>
          <a:xfrm>
            <a:off x="8592278" y="2110049"/>
            <a:ext cx="1344149" cy="91329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" name="Rounded Rectangle 72"/>
          <p:cNvSpPr/>
          <p:nvPr/>
        </p:nvSpPr>
        <p:spPr>
          <a:xfrm>
            <a:off x="2253123" y="2110050"/>
            <a:ext cx="1414067" cy="1075831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3200058" y="4668824"/>
            <a:ext cx="1274732" cy="318115"/>
          </a:xfrm>
          <a:prstGeom prst="rect">
            <a:avLst/>
          </a:prstGeom>
          <a:noFill/>
        </p:spPr>
        <p:txBody>
          <a:bodyPr wrap="none" lIns="91452" tIns="45727" rIns="91452" bIns="45727" rtlCol="0">
            <a:spAutoFit/>
          </a:bodyPr>
          <a:lstStyle/>
          <a:p>
            <a:pPr defTabSz="1219170">
              <a:defRPr/>
            </a:pPr>
            <a:r>
              <a:rPr lang="id-ID" sz="1467" b="1" kern="0" dirty="0">
                <a:solidFill>
                  <a:sysClr val="window" lastClr="FFFFFF"/>
                </a:solidFill>
                <a:latin typeface="Microsoft YaHei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045564" y="976298"/>
            <a:ext cx="9961043" cy="1241237"/>
            <a:chOff x="4064000" y="1230382"/>
            <a:chExt cx="4625291" cy="87079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79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4271797" cy="97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8" t="73506" r="48750" b="10202"/>
          <a:stretch>
            <a:fillRect/>
          </a:stretch>
        </p:blipFill>
        <p:spPr>
          <a:xfrm>
            <a:off x="1" y="2217664"/>
            <a:ext cx="12191999" cy="440426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49299" y="2700885"/>
            <a:ext cx="2462392" cy="149620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37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785736" y="2660915"/>
            <a:ext cx="2462392" cy="15403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37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378861" y="2728348"/>
            <a:ext cx="2702361" cy="15359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7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72"/>
          <p:cNvSpPr/>
          <p:nvPr/>
        </p:nvSpPr>
        <p:spPr>
          <a:xfrm>
            <a:off x="10160281" y="1354408"/>
            <a:ext cx="2009196" cy="1447632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3200058" y="4668824"/>
            <a:ext cx="1274732" cy="318115"/>
          </a:xfrm>
          <a:prstGeom prst="rect">
            <a:avLst/>
          </a:prstGeom>
          <a:noFill/>
        </p:spPr>
        <p:txBody>
          <a:bodyPr wrap="none" lIns="91452" tIns="45727" rIns="91452" bIns="45727" rtlCol="0">
            <a:spAutoFit/>
          </a:bodyPr>
          <a:lstStyle/>
          <a:p>
            <a:pPr defTabSz="1219170">
              <a:defRPr/>
            </a:pPr>
            <a:r>
              <a:rPr lang="id-ID" sz="1467" b="1" kern="0" dirty="0">
                <a:solidFill>
                  <a:sysClr val="window" lastClr="FFFFFF"/>
                </a:solidFill>
                <a:latin typeface="Microsoft YaHei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045564" y="976298"/>
            <a:ext cx="9961043" cy="1241237"/>
            <a:chOff x="4064000" y="1230382"/>
            <a:chExt cx="4625291" cy="870798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87079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Mỗi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bông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hoa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được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ghi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tên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còn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thiếu</a:t>
              </a:r>
              <a:endPara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4271797" cy="97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7" t="73617" r="9226" b="10202"/>
          <a:stretch>
            <a:fillRect/>
          </a:stretch>
        </p:blipFill>
        <p:spPr>
          <a:xfrm>
            <a:off x="0" y="2439324"/>
            <a:ext cx="12192000" cy="4182603"/>
          </a:xfrm>
          <a:prstGeom prst="rect">
            <a:avLst/>
          </a:prstGeom>
        </p:spPr>
      </p:pic>
      <p:sp>
        <p:nvSpPr>
          <p:cNvPr id="18" name="Rounded Rectangle 72"/>
          <p:cNvSpPr/>
          <p:nvPr/>
        </p:nvSpPr>
        <p:spPr>
          <a:xfrm>
            <a:off x="10416480" y="1347059"/>
            <a:ext cx="1775520" cy="131385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2" name="Oval 11"/>
          <p:cNvSpPr/>
          <p:nvPr/>
        </p:nvSpPr>
        <p:spPr>
          <a:xfrm>
            <a:off x="4864804" y="2796493"/>
            <a:ext cx="2462392" cy="149620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37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37331" y="2774445"/>
            <a:ext cx="2462392" cy="15403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37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626164" y="2801279"/>
            <a:ext cx="2702361" cy="15359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7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" y="-84455"/>
            <a:ext cx="12692380" cy="4656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875" y1="27917" x2="3125" y2="86389"/>
                        <a14:foregroundMark x1="14063" y1="32639" x2="16484" y2="17639"/>
                        <a14:foregroundMark x1="5078" y1="18472" x2="3906" y2="50278"/>
                        <a14:foregroundMark x1="2500" y1="20972" x2="1484" y2="34861"/>
                        <a14:foregroundMark x1="1250" y1="13472" x2="2500" y2="11944"/>
                        <a14:foregroundMark x1="6563" y1="8472" x2="7187" y2="6944"/>
                        <a14:foregroundMark x1="27891" y1="30556" x2="29453" y2="19306"/>
                        <a14:foregroundMark x1="26563" y1="42222" x2="26328" y2="52361"/>
                        <a14:foregroundMark x1="54609" y1="45972" x2="61875" y2="30139"/>
                        <a14:foregroundMark x1="60078" y1="30833" x2="66250" y2="20278"/>
                        <a14:foregroundMark x1="57344" y1="28056" x2="57500" y2="26250"/>
                        <a14:foregroundMark x1="71641" y1="38750" x2="74453" y2="30417"/>
                        <a14:foregroundMark x1="58359" y1="52778" x2="68672" y2="63194"/>
                        <a14:foregroundMark x1="78906" y1="79861" x2="90781" y2="95833"/>
                        <a14:foregroundMark x1="91250" y1="30833" x2="96328" y2="10833"/>
                        <a14:foregroundMark x1="55703" y1="28472" x2="56875" y2="23333"/>
                        <a14:foregroundMark x1="60000" y1="32222" x2="56797" y2="23194"/>
                        <a14:foregroundMark x1="52969" y1="29583" x2="55937" y2="2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" y="154940"/>
            <a:ext cx="1269238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5093" l="10000" r="92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30" y="-845820"/>
            <a:ext cx="10182225" cy="565785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8700357" y="4113396"/>
            <a:ext cx="3104114" cy="1544454"/>
            <a:chOff x="8700357" y="4113396"/>
            <a:chExt cx="3104114" cy="154445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0841" b="89790" l="0" r="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88" r="45622"/>
            <a:stretch>
              <a:fillRect/>
            </a:stretch>
          </p:blipFill>
          <p:spPr>
            <a:xfrm>
              <a:off x="8700357" y="4113396"/>
              <a:ext cx="3104114" cy="1544454"/>
            </a:xfrm>
            <a:prstGeom prst="rect">
              <a:avLst/>
            </a:prstGeom>
            <a:effectLst>
              <a:innerShdw blurRad="254000">
                <a:schemeClr val="bg1"/>
              </a:inn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9770597" y="4345483"/>
              <a:ext cx="1601721" cy="76944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srgbClr val="000000">
                        <a:lumMod val="60000"/>
                        <a:lumOff val="40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UTM Showcard" panose="02040603050506020204" pitchFamily="18" charset="0"/>
                  <a:ea typeface="SimSun"/>
                  <a:cs typeface="+mn-cs"/>
                </a:rPr>
                <a:t>Play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0"/>
            <a:ext cx="12192000" cy="67805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03960" y="-542290"/>
            <a:ext cx="10387330" cy="415671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57875" y="3121723"/>
            <a:ext cx="5350495" cy="2145736"/>
            <a:chOff x="457875" y="3121723"/>
            <a:chExt cx="5350495" cy="2145736"/>
          </a:xfrm>
        </p:grpSpPr>
        <p:grpSp>
          <p:nvGrpSpPr>
            <p:cNvPr id="7" name="Group 6"/>
            <p:cNvGrpSpPr/>
            <p:nvPr/>
          </p:nvGrpSpPr>
          <p:grpSpPr>
            <a:xfrm>
              <a:off x="457875" y="3121723"/>
              <a:ext cx="5350495" cy="2145736"/>
              <a:chOff x="8700357" y="4113396"/>
              <a:chExt cx="3104114" cy="1544454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9794188" y="4524739"/>
                <a:ext cx="1329811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Chủ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nhật</a:t>
                </a:r>
                <a:endParaRPr kumimoji="0" lang="vi-V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36" name="Group 35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0" name="Group 9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9720144" y="4524980"/>
                <a:ext cx="114872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</a:t>
                </a:r>
                <a:r>
                  <a:rPr kumimoji="0" lang="en-US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 </a:t>
                </a:r>
                <a:r>
                  <a:rPr kumimoji="0" lang="en-US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hai</a:t>
                </a:r>
                <a:endParaRPr kumimoji="0" lang="vi-V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35" name="Group 34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13" name="Group 12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9864359" y="4510733"/>
                <a:ext cx="1198942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 sáu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16" name="Group 15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9813998" y="4522328"/>
                <a:ext cx="1334721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 năm</a:t>
                </a: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21979" y="2962463"/>
            <a:ext cx="4105423" cy="38639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13762" y="2916689"/>
            <a:ext cx="4105423" cy="3863926"/>
          </a:xfrm>
          <a:prstGeom prst="rect">
            <a:avLst/>
          </a:prstGeom>
        </p:spPr>
      </p:pic>
      <p:pic>
        <p:nvPicPr>
          <p:cNvPr id="43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44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45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46" name="Picture 45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3620963" y="2291424"/>
            <a:ext cx="4850235" cy="413886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1846980" y="3383913"/>
            <a:ext cx="1405289" cy="1171073"/>
          </a:xfrm>
          <a:prstGeom prst="rect">
            <a:avLst/>
          </a:prstGeom>
        </p:spPr>
      </p:pic>
      <p:pic>
        <p:nvPicPr>
          <p:cNvPr id="48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02148B-2542-48D7-92BF-4135BC48566C}"/>
              </a:ext>
            </a:extLst>
          </p:cNvPr>
          <p:cNvSpPr txBox="1"/>
          <p:nvPr/>
        </p:nvSpPr>
        <p:spPr>
          <a:xfrm>
            <a:off x="2790824" y="1543050"/>
            <a:ext cx="71342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</a:rPr>
              <a:t>Ngày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cuối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tuần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là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thứ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mấy</a:t>
            </a:r>
            <a:r>
              <a:rPr lang="en-US" sz="4400" b="1" dirty="0">
                <a:solidFill>
                  <a:schemeClr val="bg1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01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1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20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208 L 0.0582 -0.09445 C 0.07005 -0.11598 0.08802 -0.12639 0.10677 -0.12639 C 0.12825 -0.12639 0.14531 -0.11598 0.1569 -0.09445 L 0.21484 0.00208 " pathEditMode="relative" rAng="0" ptsTypes="AAAAA">
                                      <p:cBhvr>
                                        <p:cTn id="10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0"/>
            <a:ext cx="12192000" cy="67805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35374" y="-1337783"/>
            <a:ext cx="10387379" cy="47307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57876" y="3121723"/>
            <a:ext cx="5350495" cy="2145736"/>
            <a:chOff x="457876" y="3121723"/>
            <a:chExt cx="5350495" cy="2145736"/>
          </a:xfrm>
        </p:grpSpPr>
        <p:grpSp>
          <p:nvGrpSpPr>
            <p:cNvPr id="10" name="Group 9"/>
            <p:cNvGrpSpPr/>
            <p:nvPr/>
          </p:nvGrpSpPr>
          <p:grpSpPr>
            <a:xfrm>
              <a:off x="457876" y="3121723"/>
              <a:ext cx="5350495" cy="2145736"/>
              <a:chOff x="8700357" y="4113396"/>
              <a:chExt cx="3104114" cy="154445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9762716" y="4501590"/>
                <a:ext cx="1218137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bảy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16" name="Group 15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7" name="Group 16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9814871" y="4495771"/>
                <a:ext cx="1198942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sáu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23" name="Group 22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24" name="Group 23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9972271" y="4496023"/>
                <a:ext cx="1056654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tư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30" name="Group 29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31" name="Group 30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9937364" y="4528015"/>
                <a:ext cx="1068744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ba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60106" y="2847146"/>
            <a:ext cx="4105423" cy="38639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50944" y="2847146"/>
            <a:ext cx="4105423" cy="3863926"/>
          </a:xfrm>
          <a:prstGeom prst="rect">
            <a:avLst/>
          </a:prstGeom>
        </p:spPr>
      </p:pic>
      <p:pic>
        <p:nvPicPr>
          <p:cNvPr id="39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40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41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42" name="Picture 41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3786391" y="2317098"/>
            <a:ext cx="4850235" cy="413886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7849526" y="5318830"/>
            <a:ext cx="1405289" cy="1171073"/>
          </a:xfrm>
          <a:prstGeom prst="rect">
            <a:avLst/>
          </a:prstGeom>
        </p:spPr>
      </p:pic>
      <p:pic>
        <p:nvPicPr>
          <p:cNvPr id="44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A402761-7B4D-4436-82D5-CF031089D9B5}"/>
              </a:ext>
            </a:extLst>
          </p:cNvPr>
          <p:cNvSpPr txBox="1"/>
          <p:nvPr/>
        </p:nvSpPr>
        <p:spPr>
          <a:xfrm>
            <a:off x="2626178" y="800100"/>
            <a:ext cx="7794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Điền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vào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chỗ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trống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theo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thứ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tự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ngày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trong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tuần</a:t>
            </a:r>
            <a:r>
              <a:rPr lang="en-US" sz="4000" b="1">
                <a:solidFill>
                  <a:schemeClr val="bg1"/>
                </a:solidFill>
              </a:rPr>
              <a:t>: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Thứ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hai</a:t>
            </a:r>
            <a:r>
              <a:rPr lang="en-US" sz="4000" b="1" dirty="0">
                <a:solidFill>
                  <a:schemeClr val="bg1"/>
                </a:solidFill>
              </a:rPr>
              <a:t>,…., </a:t>
            </a:r>
            <a:r>
              <a:rPr lang="en-US" sz="4000" b="1" dirty="0" err="1">
                <a:solidFill>
                  <a:schemeClr val="bg1"/>
                </a:solidFill>
              </a:rPr>
              <a:t>thứ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tư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20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55 L -0.00976 -0.17014 C -0.01054 -0.20741 -0.02109 -0.24282 -0.03789 -0.26782 C -0.05755 -0.29653 -0.07799 -0.3081 -0.09883 -0.30301 L -0.19232 -0.28958 " pathEditMode="relative" rAng="2400000" ptsTypes="AAAAA">
                                      <p:cBhvr>
                                        <p:cTn id="7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6" y="-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01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0"/>
            <a:ext cx="12192000" cy="67805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35374" y="-1612103"/>
            <a:ext cx="10387379" cy="4730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8492" y="1237303"/>
            <a:ext cx="6650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Một tuần có mấy ngày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7876" y="3121723"/>
            <a:ext cx="5350495" cy="2145736"/>
            <a:chOff x="457876" y="3121723"/>
            <a:chExt cx="5350495" cy="2145736"/>
          </a:xfrm>
        </p:grpSpPr>
        <p:grpSp>
          <p:nvGrpSpPr>
            <p:cNvPr id="5" name="Group 4"/>
            <p:cNvGrpSpPr/>
            <p:nvPr/>
          </p:nvGrpSpPr>
          <p:grpSpPr>
            <a:xfrm>
              <a:off x="457876" y="3121723"/>
              <a:ext cx="5350495" cy="2145736"/>
              <a:chOff x="8700357" y="4113396"/>
              <a:chExt cx="3104114" cy="15444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9914105" y="4524738"/>
                <a:ext cx="27267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4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11" name="Group 10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2" name="Group 11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0007269" y="4506316"/>
                <a:ext cx="27267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7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19" name="Group 18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10083231" y="4492798"/>
                <a:ext cx="27267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5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25" name="Group 24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26" name="Group 25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10041317" y="4529865"/>
                <a:ext cx="27267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6</a:t>
                </a: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60106" y="2847146"/>
            <a:ext cx="4105423" cy="38639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50944" y="2847146"/>
            <a:ext cx="4105423" cy="3863926"/>
          </a:xfrm>
          <a:prstGeom prst="rect">
            <a:avLst/>
          </a:prstGeom>
        </p:spPr>
      </p:pic>
      <p:pic>
        <p:nvPicPr>
          <p:cNvPr id="34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35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36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37" name="Picture 36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3572207" y="2147688"/>
            <a:ext cx="4850235" cy="41388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3273529" y="5336770"/>
            <a:ext cx="1405289" cy="1171073"/>
          </a:xfrm>
          <a:prstGeom prst="rect">
            <a:avLst/>
          </a:prstGeom>
        </p:spPr>
      </p:pic>
      <p:pic>
        <p:nvPicPr>
          <p:cNvPr id="39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1351077" y="0"/>
            <a:ext cx="90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Thảo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 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0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7 L -0.00651 -0.16412 C -0.00924 -0.20093 -0.0026 -0.23657 0.01146 -0.26319 C 0.02735 -0.29236 0.0461 -0.30625 0.06667 -0.3037 L 0.15808 -0.30139 " pathEditMode="relative" rAng="7980000" ptsTypes="AAAAA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-2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1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01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0"/>
            <a:ext cx="12192000" cy="67805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35374" y="-1612103"/>
            <a:ext cx="10387379" cy="4730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3386" y="1135865"/>
            <a:ext cx="9555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rPr>
              <a:t>Em bắt đầu đi học vào thứ mấy?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7876" y="3121723"/>
            <a:ext cx="5350495" cy="2145736"/>
            <a:chOff x="457876" y="3121723"/>
            <a:chExt cx="5350495" cy="2145736"/>
          </a:xfrm>
        </p:grpSpPr>
        <p:grpSp>
          <p:nvGrpSpPr>
            <p:cNvPr id="5" name="Group 4"/>
            <p:cNvGrpSpPr/>
            <p:nvPr/>
          </p:nvGrpSpPr>
          <p:grpSpPr>
            <a:xfrm>
              <a:off x="457876" y="3121723"/>
              <a:ext cx="5350495" cy="2145736"/>
              <a:chOff x="8700357" y="4113396"/>
              <a:chExt cx="3104114" cy="15444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9722403" y="4492798"/>
                <a:ext cx="1334721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 </a:t>
                </a:r>
                <a:r>
                  <a:rPr kumimoji="0" lang="en-SG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năm</a:t>
                </a:r>
                <a:endParaRPr kumimoji="0" lang="vi-V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11" name="Group 10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2" name="Group 11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9836957" y="4500660"/>
                <a:ext cx="1056654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 tư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5808371" y="3121723"/>
            <a:ext cx="5350495" cy="2145736"/>
            <a:chOff x="5808371" y="3121723"/>
            <a:chExt cx="5350495" cy="2145736"/>
          </a:xfrm>
        </p:grpSpPr>
        <p:grpSp>
          <p:nvGrpSpPr>
            <p:cNvPr id="19" name="Group 18"/>
            <p:cNvGrpSpPr/>
            <p:nvPr/>
          </p:nvGrpSpPr>
          <p:grpSpPr>
            <a:xfrm>
              <a:off x="5808371" y="3121723"/>
              <a:ext cx="5350495" cy="2145736"/>
              <a:chOff x="8700357" y="4113396"/>
              <a:chExt cx="3104114" cy="1544454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9985473" y="4524738"/>
                <a:ext cx="1148723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 hai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6168400" y="3434202"/>
              <a:ext cx="1348488" cy="1432437"/>
              <a:chOff x="6168400" y="3434202"/>
              <a:chExt cx="1348488" cy="1432437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6168400" y="343420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75" t="31569" r="47990" b="38039"/>
              <a:stretch>
                <a:fillRect/>
              </a:stretch>
            </p:blipFill>
            <p:spPr>
              <a:xfrm>
                <a:off x="6360095" y="3506807"/>
                <a:ext cx="1112339" cy="1172875"/>
              </a:xfrm>
              <a:prstGeom prst="rect">
                <a:avLst/>
              </a:prstGeom>
            </p:spPr>
          </p:pic>
        </p:grpSp>
      </p:grpSp>
      <p:grpSp>
        <p:nvGrpSpPr>
          <p:cNvPr id="25" name="Group 24"/>
          <p:cNvGrpSpPr/>
          <p:nvPr/>
        </p:nvGrpSpPr>
        <p:grpSpPr>
          <a:xfrm>
            <a:off x="5808371" y="4923526"/>
            <a:ext cx="5350495" cy="2145736"/>
            <a:chOff x="5808371" y="4923526"/>
            <a:chExt cx="5350495" cy="2145736"/>
          </a:xfrm>
        </p:grpSpPr>
        <p:grpSp>
          <p:nvGrpSpPr>
            <p:cNvPr id="26" name="Group 25"/>
            <p:cNvGrpSpPr/>
            <p:nvPr/>
          </p:nvGrpSpPr>
          <p:grpSpPr>
            <a:xfrm>
              <a:off x="5808371" y="4923526"/>
              <a:ext cx="5350495" cy="2145736"/>
              <a:chOff x="8700357" y="4113396"/>
              <a:chExt cx="3104114" cy="1544454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9941796" y="4531694"/>
                <a:ext cx="1068744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Thứ </a:t>
                </a:r>
                <a:r>
                  <a:rPr kumimoji="0" lang="en-SG" alt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ba</a:t>
                </a:r>
                <a:endParaRPr kumimoji="0" lang="vi-V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1889" l="1111" r="96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51" t="43889" r="37613" b="35413"/>
            <a:stretch>
              <a:fillRect/>
            </a:stretch>
          </p:blipFill>
          <p:spPr>
            <a:xfrm rot="373333">
              <a:off x="6176733" y="5188151"/>
              <a:ext cx="1348488" cy="1432437"/>
            </a:xfrm>
            <a:custGeom>
              <a:avLst/>
              <a:gdLst>
                <a:gd name="connsiteX0" fmla="*/ 778752 w 1748429"/>
                <a:gd name="connsiteY0" fmla="*/ 5185 h 1761558"/>
                <a:gd name="connsiteX1" fmla="*/ 1743125 w 1748429"/>
                <a:gd name="connsiteY1" fmla="*/ 786045 h 1761558"/>
                <a:gd name="connsiteX2" fmla="*/ 969679 w 1748429"/>
                <a:gd name="connsiteY2" fmla="*/ 1756374 h 1761558"/>
                <a:gd name="connsiteX3" fmla="*/ 5305 w 1748429"/>
                <a:gd name="connsiteY3" fmla="*/ 975514 h 1761558"/>
                <a:gd name="connsiteX4" fmla="*/ 778752 w 1748429"/>
                <a:gd name="connsiteY4" fmla="*/ 5185 h 1761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8429" h="1761558">
                  <a:moveTo>
                    <a:pt x="778752" y="5185"/>
                  </a:moveTo>
                  <a:cubicBezTo>
                    <a:pt x="1258637" y="-47135"/>
                    <a:pt x="1690402" y="302467"/>
                    <a:pt x="1743125" y="786045"/>
                  </a:cubicBezTo>
                  <a:cubicBezTo>
                    <a:pt x="1795848" y="1269622"/>
                    <a:pt x="1449564" y="1704053"/>
                    <a:pt x="969679" y="1756374"/>
                  </a:cubicBezTo>
                  <a:cubicBezTo>
                    <a:pt x="489793" y="1808694"/>
                    <a:pt x="58028" y="1459092"/>
                    <a:pt x="5305" y="975514"/>
                  </a:cubicBezTo>
                  <a:cubicBezTo>
                    <a:pt x="-47418" y="491937"/>
                    <a:pt x="298866" y="57506"/>
                    <a:pt x="778752" y="5185"/>
                  </a:cubicBezTo>
                  <a:close/>
                </a:path>
              </a:pathLst>
            </a:custGeom>
            <a:effectLst>
              <a:innerShdw blurRad="114300">
                <a:schemeClr val="tx1"/>
              </a:innerShdw>
            </a:effec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9" t="32353" r="6310" b="37647"/>
            <a:stretch>
              <a:fillRect/>
            </a:stretch>
          </p:blipFill>
          <p:spPr>
            <a:xfrm rot="21413112">
              <a:off x="6480278" y="5378865"/>
              <a:ext cx="934226" cy="1051005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08946" y="2889619"/>
            <a:ext cx="4105423" cy="38639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60106" y="2847146"/>
            <a:ext cx="4105423" cy="38639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3650944" y="2847146"/>
            <a:ext cx="4105423" cy="3863926"/>
          </a:xfrm>
          <a:prstGeom prst="rect">
            <a:avLst/>
          </a:prstGeom>
        </p:spPr>
      </p:pic>
      <p:pic>
        <p:nvPicPr>
          <p:cNvPr id="34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35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36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37" name="Picture 36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4240141" y="2526926"/>
            <a:ext cx="4850235" cy="41388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7935948" y="3261948"/>
            <a:ext cx="1405289" cy="1171073"/>
          </a:xfrm>
          <a:prstGeom prst="rect">
            <a:avLst/>
          </a:prstGeom>
        </p:spPr>
      </p:pic>
      <p:pic>
        <p:nvPicPr>
          <p:cNvPr id="39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0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-0.06693 -0.10556 C -0.08099 -0.1301 -0.09883 -0.13797 -0.11706 -0.13264 C -0.13659 -0.12732 -0.15209 -0.10926 -0.1599 -0.0794 L -0.20209 0.05439 " pathEditMode="relative" rAng="21060000" ptsTypes="AAAAA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20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1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01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ả Tuần Đều Ngoan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1" cy="674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3265"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555E99-7A6C-4642-BE3C-8D4DC48912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8547" y="894664"/>
            <a:ext cx="5614903" cy="34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40928" y="2144002"/>
            <a:ext cx="983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altLang="zh-CN" sz="48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35: </a:t>
            </a:r>
            <a:r>
              <a:rPr kumimoji="0" lang="en-US" altLang="zh-CN" sz="4800" b="1" i="0" u="none" strike="noStrike" kern="1200" cap="none" spc="0" normalizeH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altLang="zh-CN" sz="48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altLang="zh-CN" sz="48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altLang="zh-CN" sz="48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4C60"/>
                </a:solidFill>
                <a:effectLst>
                  <a:outerShdw dist="38100" dir="2700000" algn="bl" rotWithShape="0">
                    <a:srgbClr val="4CB6B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endParaRPr kumimoji="0" lang="zh-CN" altLang="en-US" sz="48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FF4C60"/>
              </a:solidFill>
              <a:effectLst>
                <a:outerShdw dist="38100" dir="2700000" algn="bl" rotWithShape="0">
                  <a:srgbClr val="4CB6BD"/>
                </a:outerShdw>
              </a:effectLst>
              <a:uLnTx/>
              <a:uFillTx/>
              <a:latin typeface="Tahoma" panose="020B0604030504040204" pitchFamily="34" charset="0"/>
              <a:ea typeface="字魂59号-创粗黑" panose="00000500000000000000" pitchFamily="2" charset="-122"/>
              <a:cs typeface="Tahom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A41956-87E9-8D73-7C35-7E2A35221E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5449" y="1153795"/>
            <a:ext cx="31092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6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923"/>
            <a:ext cx="4676365" cy="390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4271797" cy="93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5423926" y="1272915"/>
            <a:ext cx="6528725" cy="2644216"/>
          </a:xfrm>
          <a:prstGeom prst="cloudCallout">
            <a:avLst>
              <a:gd name="adj1" fmla="val -69248"/>
              <a:gd name="adj2" fmla="val 5623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7" name="Cloud Callout 116"/>
          <p:cNvSpPr/>
          <p:nvPr/>
        </p:nvSpPr>
        <p:spPr>
          <a:xfrm>
            <a:off x="5627126" y="1476115"/>
            <a:ext cx="6528725" cy="2644216"/>
          </a:xfrm>
          <a:prstGeom prst="cloudCallout">
            <a:avLst>
              <a:gd name="adj1" fmla="val -72245"/>
              <a:gd name="adj2" fmla="val 47131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8" name="TextBox 1"/>
          <p:cNvSpPr txBox="1">
            <a:spLocks noChangeArrowheads="1"/>
          </p:cNvSpPr>
          <p:nvPr/>
        </p:nvSpPr>
        <p:spPr bwMode="auto">
          <a:xfrm>
            <a:off x="2766107" y="110058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7" grpId="0" animBg="1"/>
      <p:bldP spid="1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4271797" cy="93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2" t="27532" r="47561" b="59648"/>
          <a:stretch>
            <a:fillRect/>
          </a:stretch>
        </p:blipFill>
        <p:spPr>
          <a:xfrm>
            <a:off x="143340" y="802515"/>
            <a:ext cx="3791745" cy="2166712"/>
          </a:xfrm>
          <a:prstGeom prst="rect">
            <a:avLst/>
          </a:prstGeom>
        </p:spPr>
      </p:pic>
      <p:pic>
        <p:nvPicPr>
          <p:cNvPr id="197" name="Picture 19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4" t="28146" r="10550" b="59835"/>
          <a:stretch>
            <a:fillRect/>
          </a:stretch>
        </p:blipFill>
        <p:spPr>
          <a:xfrm>
            <a:off x="143340" y="2867129"/>
            <a:ext cx="3791744" cy="1961247"/>
          </a:xfrm>
          <a:prstGeom prst="rect">
            <a:avLst/>
          </a:prstGeom>
        </p:spPr>
      </p:pic>
      <p:pic>
        <p:nvPicPr>
          <p:cNvPr id="198" name="Picture 19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7" t="42475" r="46826" b="45506"/>
          <a:stretch>
            <a:fillRect/>
          </a:stretch>
        </p:blipFill>
        <p:spPr>
          <a:xfrm>
            <a:off x="179741" y="4828375"/>
            <a:ext cx="3755343" cy="1942419"/>
          </a:xfrm>
          <a:prstGeom prst="rect">
            <a:avLst/>
          </a:prstGeom>
        </p:spPr>
      </p:pic>
      <p:pic>
        <p:nvPicPr>
          <p:cNvPr id="199" name="Picture 19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0" t="42382" r="10814" b="45599"/>
          <a:stretch>
            <a:fillRect/>
          </a:stretch>
        </p:blipFill>
        <p:spPr>
          <a:xfrm>
            <a:off x="3935084" y="802515"/>
            <a:ext cx="3991584" cy="2064612"/>
          </a:xfrm>
          <a:prstGeom prst="rect">
            <a:avLst/>
          </a:prstGeom>
        </p:spPr>
      </p:pic>
      <p:pic>
        <p:nvPicPr>
          <p:cNvPr id="200" name="Picture 19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4" t="56711" r="47090" b="31270"/>
          <a:stretch>
            <a:fillRect/>
          </a:stretch>
        </p:blipFill>
        <p:spPr>
          <a:xfrm>
            <a:off x="3935085" y="2852936"/>
            <a:ext cx="3991585" cy="2064613"/>
          </a:xfrm>
          <a:prstGeom prst="rect">
            <a:avLst/>
          </a:prstGeom>
        </p:spPr>
      </p:pic>
      <p:pic>
        <p:nvPicPr>
          <p:cNvPr id="201" name="Picture 20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8" t="56618" r="11076" b="31363"/>
          <a:stretch>
            <a:fillRect/>
          </a:stretch>
        </p:blipFill>
        <p:spPr>
          <a:xfrm>
            <a:off x="8063543" y="802514"/>
            <a:ext cx="4128459" cy="2064612"/>
          </a:xfrm>
          <a:prstGeom prst="rect">
            <a:avLst/>
          </a:prstGeom>
        </p:spPr>
      </p:pic>
      <p:pic>
        <p:nvPicPr>
          <p:cNvPr id="202" name="Picture 20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7" t="70948" r="22502" b="16955"/>
          <a:stretch>
            <a:fillRect/>
          </a:stretch>
        </p:blipFill>
        <p:spPr>
          <a:xfrm>
            <a:off x="8063543" y="2867125"/>
            <a:ext cx="4195541" cy="2092123"/>
          </a:xfrm>
          <a:prstGeom prst="rect">
            <a:avLst/>
          </a:prstGeom>
        </p:spPr>
      </p:pic>
      <p:sp>
        <p:nvSpPr>
          <p:cNvPr id="195" name="文本框 8"/>
          <p:cNvSpPr txBox="1"/>
          <p:nvPr/>
        </p:nvSpPr>
        <p:spPr>
          <a:xfrm>
            <a:off x="4079101" y="4971374"/>
            <a:ext cx="7968884" cy="1745415"/>
          </a:xfrm>
          <a:prstGeom prst="wedgeEllipseCallout">
            <a:avLst>
              <a:gd name="adj1" fmla="val -54697"/>
              <a:gd name="adj2" fmla="val -1815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6" name="文本框 8"/>
          <p:cNvSpPr txBox="1"/>
          <p:nvPr/>
        </p:nvSpPr>
        <p:spPr>
          <a:xfrm>
            <a:off x="4079777" y="4965171"/>
            <a:ext cx="7968884" cy="1745415"/>
          </a:xfrm>
          <a:prstGeom prst="wedgeEllipseCallout">
            <a:avLst>
              <a:gd name="adj1" fmla="val -55264"/>
              <a:gd name="adj2" fmla="val -702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7" name="文本框 8"/>
          <p:cNvSpPr txBox="1"/>
          <p:nvPr/>
        </p:nvSpPr>
        <p:spPr>
          <a:xfrm>
            <a:off x="4079777" y="4965171"/>
            <a:ext cx="7968884" cy="1745415"/>
          </a:xfrm>
          <a:prstGeom prst="wedgeEllipseCallout">
            <a:avLst>
              <a:gd name="adj1" fmla="val -56208"/>
              <a:gd name="adj2" fmla="val 4094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tư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8" name="文本框 8"/>
          <p:cNvSpPr txBox="1"/>
          <p:nvPr/>
        </p:nvSpPr>
        <p:spPr>
          <a:xfrm>
            <a:off x="4079777" y="4965171"/>
            <a:ext cx="7968884" cy="1745415"/>
          </a:xfrm>
          <a:prstGeom prst="wedgeEllipseCallout">
            <a:avLst>
              <a:gd name="adj1" fmla="val -4454"/>
              <a:gd name="adj2" fmla="val -1798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9" name="文本框 8"/>
          <p:cNvSpPr txBox="1"/>
          <p:nvPr/>
        </p:nvSpPr>
        <p:spPr>
          <a:xfrm>
            <a:off x="4079777" y="4965171"/>
            <a:ext cx="7968884" cy="1745415"/>
          </a:xfrm>
          <a:prstGeom prst="wedgeEllipseCallout">
            <a:avLst>
              <a:gd name="adj1" fmla="val -11065"/>
              <a:gd name="adj2" fmla="val -6253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sáu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0" name="文本框 8"/>
          <p:cNvSpPr txBox="1"/>
          <p:nvPr/>
        </p:nvSpPr>
        <p:spPr>
          <a:xfrm>
            <a:off x="4079777" y="4965171"/>
            <a:ext cx="7968884" cy="1745415"/>
          </a:xfrm>
          <a:prstGeom prst="wedgeEllipseCallout">
            <a:avLst>
              <a:gd name="adj1" fmla="val 34267"/>
              <a:gd name="adj2" fmla="val -1798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bảy</a:t>
            </a:r>
            <a:r>
              <a:rPr lang="en-US" altLang="zh-CN" sz="3733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1" name="文本框 8"/>
          <p:cNvSpPr txBox="1"/>
          <p:nvPr/>
        </p:nvSpPr>
        <p:spPr>
          <a:xfrm>
            <a:off x="4071957" y="4958969"/>
            <a:ext cx="7968884" cy="1745415"/>
          </a:xfrm>
          <a:prstGeom prst="wedgeEllipseCallout">
            <a:avLst>
              <a:gd name="adj1" fmla="val 37478"/>
              <a:gd name="adj2" fmla="val -6770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thường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nhật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2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/>
      <p:bldP spid="19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47328" y="1706605"/>
            <a:ext cx="2740323" cy="4450716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B8B3AB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16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530330" y="1706603"/>
            <a:ext cx="9982161" cy="2226167"/>
            <a:chOff x="1218941" y="1015336"/>
            <a:chExt cx="7486621" cy="804410"/>
          </a:xfrm>
        </p:grpSpPr>
        <p:sp>
          <p:nvSpPr>
            <p:cNvPr id="32" name="五边形 31"/>
            <p:cNvSpPr/>
            <p:nvPr/>
          </p:nvSpPr>
          <p:spPr>
            <a:xfrm>
              <a:off x="1218941" y="1015336"/>
              <a:ext cx="1149917" cy="804410"/>
            </a:xfrm>
            <a:prstGeom prst="homePlate">
              <a:avLst>
                <a:gd name="adj" fmla="val 30537"/>
              </a:avLst>
            </a:prstGeom>
            <a:solidFill>
              <a:srgbClr val="FF5215"/>
            </a:solidFill>
            <a:ln w="19050">
              <a:solidFill>
                <a:srgbClr val="AEB3BB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16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2214894" y="1015336"/>
              <a:ext cx="6490668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16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4" name="文本框 15"/>
            <p:cNvSpPr txBox="1"/>
            <p:nvPr/>
          </p:nvSpPr>
          <p:spPr>
            <a:xfrm>
              <a:off x="2512874" y="1051486"/>
              <a:ext cx="6048672" cy="618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lnSpc>
                  <a:spcPct val="150000"/>
                </a:lnSpc>
              </a:pP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lễ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có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7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: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hai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ba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năm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sáu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bảy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chủ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nhật</a:t>
              </a:r>
              <a:endParaRPr lang="zh-CN" alt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30328" y="4119995"/>
            <a:ext cx="9982163" cy="2037323"/>
            <a:chOff x="1218940" y="1942273"/>
            <a:chExt cx="6765572" cy="804410"/>
          </a:xfrm>
        </p:grpSpPr>
        <p:sp>
          <p:nvSpPr>
            <p:cNvPr id="37" name="五边形 36"/>
            <p:cNvSpPr/>
            <p:nvPr/>
          </p:nvSpPr>
          <p:spPr>
            <a:xfrm>
              <a:off x="1218940" y="1942273"/>
              <a:ext cx="1039167" cy="804410"/>
            </a:xfrm>
            <a:prstGeom prst="homePlate">
              <a:avLst>
                <a:gd name="adj" fmla="val 30537"/>
              </a:avLst>
            </a:prstGeom>
            <a:solidFill>
              <a:srgbClr val="FF9900"/>
            </a:solidFill>
            <a:ln w="19050">
              <a:solidFill>
                <a:srgbClr val="C4C4C4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1600">
                <a:solidFill>
                  <a:prstClr val="white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2118972" y="1942273"/>
              <a:ext cx="5865540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160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39" name="文本框 17"/>
            <p:cNvSpPr txBox="1"/>
            <p:nvPr/>
          </p:nvSpPr>
          <p:spPr>
            <a:xfrm>
              <a:off x="2388253" y="1963845"/>
              <a:ext cx="5406564" cy="676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lnSpc>
                  <a:spcPct val="150000"/>
                </a:lnSpc>
              </a:pP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Thứ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hai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đầu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tuần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chủ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nhật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là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cuối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tuần</a:t>
              </a:r>
              <a:endParaRPr lang="zh-CN" altLang="en-US" sz="3733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任意多边形 54"/>
          <p:cNvSpPr/>
          <p:nvPr/>
        </p:nvSpPr>
        <p:spPr>
          <a:xfrm rot="13500000">
            <a:off x="1858685" y="1519704"/>
            <a:ext cx="2019" cy="2019"/>
          </a:xfrm>
          <a:custGeom>
            <a:avLst/>
            <a:gdLst>
              <a:gd name="connsiteX0" fmla="*/ 2018 w 2018"/>
              <a:gd name="connsiteY0" fmla="*/ 2018 h 2018"/>
              <a:gd name="connsiteX1" fmla="*/ 0 w 2018"/>
              <a:gd name="connsiteY1" fmla="*/ 0 h 2018"/>
              <a:gd name="connsiteX2" fmla="*/ 1213 w 2018"/>
              <a:gd name="connsiteY2" fmla="*/ 805 h 2018"/>
              <a:gd name="connsiteX3" fmla="*/ 2018 w 2018"/>
              <a:gd name="connsiteY3" fmla="*/ 2018 h 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8" h="2018">
                <a:moveTo>
                  <a:pt x="2018" y="2018"/>
                </a:moveTo>
                <a:lnTo>
                  <a:pt x="0" y="0"/>
                </a:lnTo>
                <a:lnTo>
                  <a:pt x="1213" y="805"/>
                </a:lnTo>
                <a:lnTo>
                  <a:pt x="2018" y="20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endParaRPr lang="zh-CN" altLang="en-US" sz="24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6146" name="Picture 2" descr="E:\0000000我图PPT\00001PNG素材\儿童卡通\照相小孩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84299" y="2084329"/>
            <a:ext cx="3979333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4271797" cy="93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96013" y="1028734"/>
            <a:ext cx="11952649" cy="3117924"/>
            <a:chOff x="1091949" y="975489"/>
            <a:chExt cx="6865938" cy="1641473"/>
          </a:xfrm>
        </p:grpSpPr>
        <p:sp>
          <p:nvSpPr>
            <p:cNvPr id="41" name="AutoShape 105"/>
            <p:cNvSpPr>
              <a:spLocks noChangeArrowheads="1"/>
            </p:cNvSpPr>
            <p:nvPr/>
          </p:nvSpPr>
          <p:spPr bwMode="auto">
            <a:xfrm>
              <a:off x="1188787" y="1076582"/>
              <a:ext cx="6769100" cy="1485796"/>
            </a:xfrm>
            <a:prstGeom prst="rightArrow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/>
            <a:lstStyle/>
            <a:p>
              <a:pPr defTabSz="1219170">
                <a:defRPr/>
              </a:pPr>
              <a:endParaRPr lang="en-US" sz="2133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3" name="Group 27"/>
            <p:cNvGrpSpPr/>
            <p:nvPr/>
          </p:nvGrpSpPr>
          <p:grpSpPr bwMode="auto">
            <a:xfrm>
              <a:off x="1091949" y="975489"/>
              <a:ext cx="6189663" cy="1641473"/>
              <a:chOff x="152400" y="826841"/>
              <a:chExt cx="4153719" cy="1101056"/>
            </a:xfrm>
          </p:grpSpPr>
          <p:sp>
            <p:nvSpPr>
              <p:cNvPr id="46" name="Freeform 28"/>
              <p:cNvSpPr>
                <a:spLocks noEditPoints="1"/>
              </p:cNvSpPr>
              <p:nvPr/>
            </p:nvSpPr>
            <p:spPr bwMode="auto">
              <a:xfrm>
                <a:off x="1401852" y="929434"/>
                <a:ext cx="1652931" cy="919685"/>
              </a:xfrm>
              <a:custGeom>
                <a:avLst/>
                <a:gdLst/>
                <a:ahLst/>
                <a:cxnLst>
                  <a:cxn ang="0">
                    <a:pos x="5749" y="1787"/>
                  </a:cxn>
                  <a:cxn ang="0">
                    <a:pos x="5679" y="2072"/>
                  </a:cxn>
                  <a:cxn ang="0">
                    <a:pos x="5595" y="2262"/>
                  </a:cxn>
                  <a:cxn ang="0">
                    <a:pos x="5434" y="2502"/>
                  </a:cxn>
                  <a:cxn ang="0">
                    <a:pos x="5231" y="2712"/>
                  </a:cxn>
                  <a:cxn ang="0">
                    <a:pos x="5064" y="2840"/>
                  </a:cxn>
                  <a:cxn ang="0">
                    <a:pos x="4804" y="2990"/>
                  </a:cxn>
                  <a:cxn ang="0">
                    <a:pos x="4475" y="3117"/>
                  </a:cxn>
                  <a:cxn ang="0">
                    <a:pos x="4164" y="3183"/>
                  </a:cxn>
                  <a:cxn ang="0">
                    <a:pos x="3836" y="3206"/>
                  </a:cxn>
                  <a:cxn ang="0">
                    <a:pos x="1642" y="3189"/>
                  </a:cxn>
                  <a:cxn ang="0">
                    <a:pos x="1178" y="3082"/>
                  </a:cxn>
                  <a:cxn ang="0">
                    <a:pos x="878" y="2952"/>
                  </a:cxn>
                  <a:cxn ang="0">
                    <a:pos x="513" y="2698"/>
                  </a:cxn>
                  <a:cxn ang="0">
                    <a:pos x="228" y="2369"/>
                  </a:cxn>
                  <a:cxn ang="0">
                    <a:pos x="112" y="2150"/>
                  </a:cxn>
                  <a:cxn ang="0">
                    <a:pos x="24" y="1872"/>
                  </a:cxn>
                  <a:cxn ang="0">
                    <a:pos x="0" y="1616"/>
                  </a:cxn>
                  <a:cxn ang="0">
                    <a:pos x="17" y="1377"/>
                  </a:cxn>
                  <a:cxn ang="0">
                    <a:pos x="95" y="1096"/>
                  </a:cxn>
                  <a:cxn ang="0">
                    <a:pos x="185" y="909"/>
                  </a:cxn>
                  <a:cxn ang="0">
                    <a:pos x="352" y="672"/>
                  </a:cxn>
                  <a:cxn ang="0">
                    <a:pos x="562" y="468"/>
                  </a:cxn>
                  <a:cxn ang="0">
                    <a:pos x="731" y="343"/>
                  </a:cxn>
                  <a:cxn ang="0">
                    <a:pos x="995" y="197"/>
                  </a:cxn>
                  <a:cxn ang="0">
                    <a:pos x="1328" y="78"/>
                  </a:cxn>
                  <a:cxn ang="0">
                    <a:pos x="1642" y="17"/>
                  </a:cxn>
                  <a:cxn ang="0">
                    <a:pos x="1924" y="0"/>
                  </a:cxn>
                  <a:cxn ang="0">
                    <a:pos x="4187" y="26"/>
                  </a:cxn>
                  <a:cxn ang="0">
                    <a:pos x="4643" y="147"/>
                  </a:cxn>
                  <a:cxn ang="0">
                    <a:pos x="4938" y="286"/>
                  </a:cxn>
                  <a:cxn ang="0">
                    <a:pos x="5293" y="551"/>
                  </a:cxn>
                  <a:cxn ang="0">
                    <a:pos x="5564" y="891"/>
                  </a:cxn>
                  <a:cxn ang="0">
                    <a:pos x="5665" y="1094"/>
                  </a:cxn>
                  <a:cxn ang="0">
                    <a:pos x="5743" y="1377"/>
                  </a:cxn>
                  <a:cxn ang="0">
                    <a:pos x="5760" y="1588"/>
                  </a:cxn>
                  <a:cxn ang="0">
                    <a:pos x="826" y="2066"/>
                  </a:cxn>
                  <a:cxn ang="0">
                    <a:pos x="1005" y="2245"/>
                  </a:cxn>
                  <a:cxn ang="0">
                    <a:pos x="1354" y="2441"/>
                  </a:cxn>
                  <a:cxn ang="0">
                    <a:pos x="1789" y="2537"/>
                  </a:cxn>
                  <a:cxn ang="0">
                    <a:pos x="3937" y="2540"/>
                  </a:cxn>
                  <a:cxn ang="0">
                    <a:pos x="4274" y="2484"/>
                  </a:cxn>
                  <a:cxn ang="0">
                    <a:pos x="4568" y="2367"/>
                  </a:cxn>
                  <a:cxn ang="0">
                    <a:pos x="4744" y="2253"/>
                  </a:cxn>
                  <a:cxn ang="0">
                    <a:pos x="4934" y="2066"/>
                  </a:cxn>
                  <a:cxn ang="0">
                    <a:pos x="5030" y="1908"/>
                  </a:cxn>
                  <a:cxn ang="0">
                    <a:pos x="5096" y="1616"/>
                  </a:cxn>
                  <a:cxn ang="0">
                    <a:pos x="5074" y="1422"/>
                  </a:cxn>
                  <a:cxn ang="0">
                    <a:pos x="4987" y="1220"/>
                  </a:cxn>
                  <a:cxn ang="0">
                    <a:pos x="4755" y="963"/>
                  </a:cxn>
                  <a:cxn ang="0">
                    <a:pos x="4516" y="814"/>
                  </a:cxn>
                  <a:cxn ang="0">
                    <a:pos x="4103" y="686"/>
                  </a:cxn>
                  <a:cxn ang="0">
                    <a:pos x="1924" y="664"/>
                  </a:cxn>
                  <a:cxn ang="0">
                    <a:pos x="1578" y="699"/>
                  </a:cxn>
                  <a:cxn ang="0">
                    <a:pos x="1270" y="800"/>
                  </a:cxn>
                  <a:cxn ang="0">
                    <a:pos x="1082" y="906"/>
                  </a:cxn>
                  <a:cxn ang="0">
                    <a:pos x="872" y="1085"/>
                  </a:cxn>
                  <a:cxn ang="0">
                    <a:pos x="750" y="1259"/>
                  </a:cxn>
                  <a:cxn ang="0">
                    <a:pos x="669" y="1504"/>
                  </a:cxn>
                  <a:cxn ang="0">
                    <a:pos x="669" y="1702"/>
                  </a:cxn>
                  <a:cxn ang="0">
                    <a:pos x="750" y="1948"/>
                  </a:cxn>
                </a:cxnLst>
                <a:rect l="0" t="0" r="r" b="b"/>
                <a:pathLst>
                  <a:path w="5760" h="3206">
                    <a:moveTo>
                      <a:pt x="5760" y="1590"/>
                    </a:moveTo>
                    <a:lnTo>
                      <a:pt x="5760" y="1616"/>
                    </a:lnTo>
                    <a:lnTo>
                      <a:pt x="5760" y="1616"/>
                    </a:lnTo>
                    <a:lnTo>
                      <a:pt x="5758" y="1659"/>
                    </a:lnTo>
                    <a:lnTo>
                      <a:pt x="5757" y="1702"/>
                    </a:lnTo>
                    <a:lnTo>
                      <a:pt x="5754" y="1745"/>
                    </a:lnTo>
                    <a:lnTo>
                      <a:pt x="5749" y="1787"/>
                    </a:lnTo>
                    <a:lnTo>
                      <a:pt x="5743" y="1829"/>
                    </a:lnTo>
                    <a:lnTo>
                      <a:pt x="5736" y="1872"/>
                    </a:lnTo>
                    <a:lnTo>
                      <a:pt x="5726" y="1911"/>
                    </a:lnTo>
                    <a:lnTo>
                      <a:pt x="5717" y="1953"/>
                    </a:lnTo>
                    <a:lnTo>
                      <a:pt x="5705" y="1994"/>
                    </a:lnTo>
                    <a:lnTo>
                      <a:pt x="5693" y="2034"/>
                    </a:lnTo>
                    <a:lnTo>
                      <a:pt x="5679" y="2072"/>
                    </a:lnTo>
                    <a:lnTo>
                      <a:pt x="5665" y="2112"/>
                    </a:lnTo>
                    <a:lnTo>
                      <a:pt x="5648" y="2150"/>
                    </a:lnTo>
                    <a:lnTo>
                      <a:pt x="5631" y="2188"/>
                    </a:lnTo>
                    <a:lnTo>
                      <a:pt x="5613" y="2225"/>
                    </a:lnTo>
                    <a:lnTo>
                      <a:pt x="5595" y="2262"/>
                    </a:lnTo>
                    <a:lnTo>
                      <a:pt x="5595" y="2262"/>
                    </a:lnTo>
                    <a:lnTo>
                      <a:pt x="5595" y="2262"/>
                    </a:lnTo>
                    <a:lnTo>
                      <a:pt x="5575" y="2299"/>
                    </a:lnTo>
                    <a:lnTo>
                      <a:pt x="5553" y="2334"/>
                    </a:lnTo>
                    <a:lnTo>
                      <a:pt x="5532" y="2369"/>
                    </a:lnTo>
                    <a:lnTo>
                      <a:pt x="5509" y="2403"/>
                    </a:lnTo>
                    <a:lnTo>
                      <a:pt x="5485" y="2436"/>
                    </a:lnTo>
                    <a:lnTo>
                      <a:pt x="5460" y="2470"/>
                    </a:lnTo>
                    <a:lnTo>
                      <a:pt x="5434" y="2502"/>
                    </a:lnTo>
                    <a:lnTo>
                      <a:pt x="5407" y="2534"/>
                    </a:lnTo>
                    <a:lnTo>
                      <a:pt x="5380" y="2566"/>
                    </a:lnTo>
                    <a:lnTo>
                      <a:pt x="5351" y="2597"/>
                    </a:lnTo>
                    <a:lnTo>
                      <a:pt x="5322" y="2626"/>
                    </a:lnTo>
                    <a:lnTo>
                      <a:pt x="5293" y="2655"/>
                    </a:lnTo>
                    <a:lnTo>
                      <a:pt x="5263" y="2684"/>
                    </a:lnTo>
                    <a:lnTo>
                      <a:pt x="5231" y="2712"/>
                    </a:lnTo>
                    <a:lnTo>
                      <a:pt x="5198" y="2739"/>
                    </a:lnTo>
                    <a:lnTo>
                      <a:pt x="5166" y="2765"/>
                    </a:lnTo>
                    <a:lnTo>
                      <a:pt x="5166" y="2765"/>
                    </a:lnTo>
                    <a:lnTo>
                      <a:pt x="5166" y="2765"/>
                    </a:lnTo>
                    <a:lnTo>
                      <a:pt x="5133" y="2791"/>
                    </a:lnTo>
                    <a:lnTo>
                      <a:pt x="5099" y="2816"/>
                    </a:lnTo>
                    <a:lnTo>
                      <a:pt x="5064" y="2840"/>
                    </a:lnTo>
                    <a:lnTo>
                      <a:pt x="5029" y="2865"/>
                    </a:lnTo>
                    <a:lnTo>
                      <a:pt x="4993" y="2888"/>
                    </a:lnTo>
                    <a:lnTo>
                      <a:pt x="4957" y="2909"/>
                    </a:lnTo>
                    <a:lnTo>
                      <a:pt x="4918" y="2931"/>
                    </a:lnTo>
                    <a:lnTo>
                      <a:pt x="4882" y="2952"/>
                    </a:lnTo>
                    <a:lnTo>
                      <a:pt x="4843" y="2972"/>
                    </a:lnTo>
                    <a:lnTo>
                      <a:pt x="4804" y="2990"/>
                    </a:lnTo>
                    <a:lnTo>
                      <a:pt x="4765" y="3009"/>
                    </a:lnTo>
                    <a:lnTo>
                      <a:pt x="4724" y="3027"/>
                    </a:lnTo>
                    <a:lnTo>
                      <a:pt x="4684" y="3044"/>
                    </a:lnTo>
                    <a:lnTo>
                      <a:pt x="4643" y="3061"/>
                    </a:lnTo>
                    <a:lnTo>
                      <a:pt x="4560" y="3090"/>
                    </a:lnTo>
                    <a:lnTo>
                      <a:pt x="4517" y="3103"/>
                    </a:lnTo>
                    <a:lnTo>
                      <a:pt x="4475" y="3117"/>
                    </a:lnTo>
                    <a:lnTo>
                      <a:pt x="4432" y="3128"/>
                    </a:lnTo>
                    <a:lnTo>
                      <a:pt x="4387" y="3140"/>
                    </a:lnTo>
                    <a:lnTo>
                      <a:pt x="4344" y="3151"/>
                    </a:lnTo>
                    <a:lnTo>
                      <a:pt x="4300" y="3160"/>
                    </a:lnTo>
                    <a:lnTo>
                      <a:pt x="4254" y="3169"/>
                    </a:lnTo>
                    <a:lnTo>
                      <a:pt x="4210" y="3177"/>
                    </a:lnTo>
                    <a:lnTo>
                      <a:pt x="4164" y="3183"/>
                    </a:lnTo>
                    <a:lnTo>
                      <a:pt x="4118" y="3189"/>
                    </a:lnTo>
                    <a:lnTo>
                      <a:pt x="4072" y="3194"/>
                    </a:lnTo>
                    <a:lnTo>
                      <a:pt x="4025" y="3198"/>
                    </a:lnTo>
                    <a:lnTo>
                      <a:pt x="3979" y="3201"/>
                    </a:lnTo>
                    <a:lnTo>
                      <a:pt x="3931" y="3204"/>
                    </a:lnTo>
                    <a:lnTo>
                      <a:pt x="3884" y="3206"/>
                    </a:lnTo>
                    <a:lnTo>
                      <a:pt x="3836" y="3206"/>
                    </a:lnTo>
                    <a:lnTo>
                      <a:pt x="3836" y="3206"/>
                    </a:lnTo>
                    <a:lnTo>
                      <a:pt x="1924" y="3206"/>
                    </a:lnTo>
                    <a:lnTo>
                      <a:pt x="1924" y="3206"/>
                    </a:lnTo>
                    <a:lnTo>
                      <a:pt x="1852" y="3206"/>
                    </a:lnTo>
                    <a:lnTo>
                      <a:pt x="1781" y="3201"/>
                    </a:lnTo>
                    <a:lnTo>
                      <a:pt x="1711" y="3197"/>
                    </a:lnTo>
                    <a:lnTo>
                      <a:pt x="1642" y="3189"/>
                    </a:lnTo>
                    <a:lnTo>
                      <a:pt x="1573" y="3180"/>
                    </a:lnTo>
                    <a:lnTo>
                      <a:pt x="1506" y="3169"/>
                    </a:lnTo>
                    <a:lnTo>
                      <a:pt x="1438" y="3155"/>
                    </a:lnTo>
                    <a:lnTo>
                      <a:pt x="1373" y="3140"/>
                    </a:lnTo>
                    <a:lnTo>
                      <a:pt x="1307" y="3123"/>
                    </a:lnTo>
                    <a:lnTo>
                      <a:pt x="1243" y="3103"/>
                    </a:lnTo>
                    <a:lnTo>
                      <a:pt x="1178" y="3082"/>
                    </a:lnTo>
                    <a:lnTo>
                      <a:pt x="1117" y="3061"/>
                    </a:lnTo>
                    <a:lnTo>
                      <a:pt x="1056" y="3036"/>
                    </a:lnTo>
                    <a:lnTo>
                      <a:pt x="995" y="3009"/>
                    </a:lnTo>
                    <a:lnTo>
                      <a:pt x="937" y="2981"/>
                    </a:lnTo>
                    <a:lnTo>
                      <a:pt x="878" y="2952"/>
                    </a:lnTo>
                    <a:lnTo>
                      <a:pt x="878" y="2952"/>
                    </a:lnTo>
                    <a:lnTo>
                      <a:pt x="878" y="2952"/>
                    </a:lnTo>
                    <a:lnTo>
                      <a:pt x="822" y="2920"/>
                    </a:lnTo>
                    <a:lnTo>
                      <a:pt x="767" y="2888"/>
                    </a:lnTo>
                    <a:lnTo>
                      <a:pt x="713" y="2852"/>
                    </a:lnTo>
                    <a:lnTo>
                      <a:pt x="661" y="2816"/>
                    </a:lnTo>
                    <a:lnTo>
                      <a:pt x="611" y="2779"/>
                    </a:lnTo>
                    <a:lnTo>
                      <a:pt x="562" y="2739"/>
                    </a:lnTo>
                    <a:lnTo>
                      <a:pt x="513" y="2698"/>
                    </a:lnTo>
                    <a:lnTo>
                      <a:pt x="467" y="2655"/>
                    </a:lnTo>
                    <a:lnTo>
                      <a:pt x="422" y="2611"/>
                    </a:lnTo>
                    <a:lnTo>
                      <a:pt x="380" y="2566"/>
                    </a:lnTo>
                    <a:lnTo>
                      <a:pt x="340" y="2519"/>
                    </a:lnTo>
                    <a:lnTo>
                      <a:pt x="300" y="2470"/>
                    </a:lnTo>
                    <a:lnTo>
                      <a:pt x="263" y="2421"/>
                    </a:lnTo>
                    <a:lnTo>
                      <a:pt x="228" y="2369"/>
                    </a:lnTo>
                    <a:lnTo>
                      <a:pt x="196" y="2317"/>
                    </a:lnTo>
                    <a:lnTo>
                      <a:pt x="165" y="2262"/>
                    </a:lnTo>
                    <a:lnTo>
                      <a:pt x="165" y="2262"/>
                    </a:lnTo>
                    <a:lnTo>
                      <a:pt x="165" y="2262"/>
                    </a:lnTo>
                    <a:lnTo>
                      <a:pt x="145" y="2225"/>
                    </a:lnTo>
                    <a:lnTo>
                      <a:pt x="129" y="2188"/>
                    </a:lnTo>
                    <a:lnTo>
                      <a:pt x="112" y="2150"/>
                    </a:lnTo>
                    <a:lnTo>
                      <a:pt x="95" y="2112"/>
                    </a:lnTo>
                    <a:lnTo>
                      <a:pt x="81" y="2072"/>
                    </a:lnTo>
                    <a:lnTo>
                      <a:pt x="67" y="2034"/>
                    </a:lnTo>
                    <a:lnTo>
                      <a:pt x="55" y="1994"/>
                    </a:lnTo>
                    <a:lnTo>
                      <a:pt x="43" y="1953"/>
                    </a:lnTo>
                    <a:lnTo>
                      <a:pt x="34" y="1911"/>
                    </a:lnTo>
                    <a:lnTo>
                      <a:pt x="24" y="1872"/>
                    </a:lnTo>
                    <a:lnTo>
                      <a:pt x="17" y="1829"/>
                    </a:lnTo>
                    <a:lnTo>
                      <a:pt x="11" y="1787"/>
                    </a:lnTo>
                    <a:lnTo>
                      <a:pt x="6" y="1745"/>
                    </a:lnTo>
                    <a:lnTo>
                      <a:pt x="3" y="1702"/>
                    </a:lnTo>
                    <a:lnTo>
                      <a:pt x="0" y="1659"/>
                    </a:lnTo>
                    <a:lnTo>
                      <a:pt x="0" y="1616"/>
                    </a:lnTo>
                    <a:lnTo>
                      <a:pt x="0" y="1616"/>
                    </a:lnTo>
                    <a:lnTo>
                      <a:pt x="0" y="1590"/>
                    </a:lnTo>
                    <a:lnTo>
                      <a:pt x="0" y="1590"/>
                    </a:lnTo>
                    <a:lnTo>
                      <a:pt x="0" y="1547"/>
                    </a:lnTo>
                    <a:lnTo>
                      <a:pt x="3" y="1504"/>
                    </a:lnTo>
                    <a:lnTo>
                      <a:pt x="6" y="1461"/>
                    </a:lnTo>
                    <a:lnTo>
                      <a:pt x="11" y="1420"/>
                    </a:lnTo>
                    <a:lnTo>
                      <a:pt x="17" y="1377"/>
                    </a:lnTo>
                    <a:lnTo>
                      <a:pt x="24" y="1336"/>
                    </a:lnTo>
                    <a:lnTo>
                      <a:pt x="34" y="1295"/>
                    </a:lnTo>
                    <a:lnTo>
                      <a:pt x="43" y="1253"/>
                    </a:lnTo>
                    <a:lnTo>
                      <a:pt x="55" y="1214"/>
                    </a:lnTo>
                    <a:lnTo>
                      <a:pt x="67" y="1174"/>
                    </a:lnTo>
                    <a:lnTo>
                      <a:pt x="81" y="1134"/>
                    </a:lnTo>
                    <a:lnTo>
                      <a:pt x="95" y="1096"/>
                    </a:lnTo>
                    <a:lnTo>
                      <a:pt x="112" y="1056"/>
                    </a:lnTo>
                    <a:lnTo>
                      <a:pt x="129" y="1019"/>
                    </a:lnTo>
                    <a:lnTo>
                      <a:pt x="145" y="981"/>
                    </a:lnTo>
                    <a:lnTo>
                      <a:pt x="165" y="944"/>
                    </a:lnTo>
                    <a:lnTo>
                      <a:pt x="165" y="944"/>
                    </a:lnTo>
                    <a:lnTo>
                      <a:pt x="165" y="944"/>
                    </a:lnTo>
                    <a:lnTo>
                      <a:pt x="185" y="909"/>
                    </a:lnTo>
                    <a:lnTo>
                      <a:pt x="207" y="872"/>
                    </a:lnTo>
                    <a:lnTo>
                      <a:pt x="228" y="839"/>
                    </a:lnTo>
                    <a:lnTo>
                      <a:pt x="251" y="803"/>
                    </a:lnTo>
                    <a:lnTo>
                      <a:pt x="275" y="770"/>
                    </a:lnTo>
                    <a:lnTo>
                      <a:pt x="300" y="736"/>
                    </a:lnTo>
                    <a:lnTo>
                      <a:pt x="326" y="704"/>
                    </a:lnTo>
                    <a:lnTo>
                      <a:pt x="352" y="672"/>
                    </a:lnTo>
                    <a:lnTo>
                      <a:pt x="380" y="641"/>
                    </a:lnTo>
                    <a:lnTo>
                      <a:pt x="409" y="611"/>
                    </a:lnTo>
                    <a:lnTo>
                      <a:pt x="438" y="580"/>
                    </a:lnTo>
                    <a:lnTo>
                      <a:pt x="467" y="551"/>
                    </a:lnTo>
                    <a:lnTo>
                      <a:pt x="497" y="523"/>
                    </a:lnTo>
                    <a:lnTo>
                      <a:pt x="529" y="494"/>
                    </a:lnTo>
                    <a:lnTo>
                      <a:pt x="562" y="468"/>
                    </a:lnTo>
                    <a:lnTo>
                      <a:pt x="594" y="441"/>
                    </a:lnTo>
                    <a:lnTo>
                      <a:pt x="594" y="441"/>
                    </a:lnTo>
                    <a:lnTo>
                      <a:pt x="594" y="441"/>
                    </a:lnTo>
                    <a:lnTo>
                      <a:pt x="627" y="416"/>
                    </a:lnTo>
                    <a:lnTo>
                      <a:pt x="661" y="390"/>
                    </a:lnTo>
                    <a:lnTo>
                      <a:pt x="696" y="366"/>
                    </a:lnTo>
                    <a:lnTo>
                      <a:pt x="731" y="343"/>
                    </a:lnTo>
                    <a:lnTo>
                      <a:pt x="767" y="320"/>
                    </a:lnTo>
                    <a:lnTo>
                      <a:pt x="803" y="297"/>
                    </a:lnTo>
                    <a:lnTo>
                      <a:pt x="842" y="275"/>
                    </a:lnTo>
                    <a:lnTo>
                      <a:pt x="878" y="256"/>
                    </a:lnTo>
                    <a:lnTo>
                      <a:pt x="917" y="236"/>
                    </a:lnTo>
                    <a:lnTo>
                      <a:pt x="956" y="216"/>
                    </a:lnTo>
                    <a:lnTo>
                      <a:pt x="995" y="197"/>
                    </a:lnTo>
                    <a:lnTo>
                      <a:pt x="1036" y="181"/>
                    </a:lnTo>
                    <a:lnTo>
                      <a:pt x="1076" y="162"/>
                    </a:lnTo>
                    <a:lnTo>
                      <a:pt x="1117" y="147"/>
                    </a:lnTo>
                    <a:lnTo>
                      <a:pt x="1200" y="116"/>
                    </a:lnTo>
                    <a:lnTo>
                      <a:pt x="1243" y="103"/>
                    </a:lnTo>
                    <a:lnTo>
                      <a:pt x="1285" y="90"/>
                    </a:lnTo>
                    <a:lnTo>
                      <a:pt x="1328" y="78"/>
                    </a:lnTo>
                    <a:lnTo>
                      <a:pt x="1373" y="67"/>
                    </a:lnTo>
                    <a:lnTo>
                      <a:pt x="1416" y="57"/>
                    </a:lnTo>
                    <a:lnTo>
                      <a:pt x="1460" y="47"/>
                    </a:lnTo>
                    <a:lnTo>
                      <a:pt x="1506" y="38"/>
                    </a:lnTo>
                    <a:lnTo>
                      <a:pt x="1550" y="31"/>
                    </a:lnTo>
                    <a:lnTo>
                      <a:pt x="1596" y="23"/>
                    </a:lnTo>
                    <a:lnTo>
                      <a:pt x="1642" y="17"/>
                    </a:lnTo>
                    <a:lnTo>
                      <a:pt x="1688" y="12"/>
                    </a:lnTo>
                    <a:lnTo>
                      <a:pt x="1735" y="8"/>
                    </a:lnTo>
                    <a:lnTo>
                      <a:pt x="1781" y="5"/>
                    </a:lnTo>
                    <a:lnTo>
                      <a:pt x="1829" y="3"/>
                    </a:lnTo>
                    <a:lnTo>
                      <a:pt x="1876" y="2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3836" y="0"/>
                    </a:lnTo>
                    <a:lnTo>
                      <a:pt x="3836" y="0"/>
                    </a:lnTo>
                    <a:lnTo>
                      <a:pt x="3908" y="2"/>
                    </a:lnTo>
                    <a:lnTo>
                      <a:pt x="3979" y="5"/>
                    </a:lnTo>
                    <a:lnTo>
                      <a:pt x="4049" y="11"/>
                    </a:lnTo>
                    <a:lnTo>
                      <a:pt x="4118" y="17"/>
                    </a:lnTo>
                    <a:lnTo>
                      <a:pt x="4187" y="26"/>
                    </a:lnTo>
                    <a:lnTo>
                      <a:pt x="4254" y="38"/>
                    </a:lnTo>
                    <a:lnTo>
                      <a:pt x="4322" y="52"/>
                    </a:lnTo>
                    <a:lnTo>
                      <a:pt x="4387" y="67"/>
                    </a:lnTo>
                    <a:lnTo>
                      <a:pt x="4453" y="84"/>
                    </a:lnTo>
                    <a:lnTo>
                      <a:pt x="4517" y="103"/>
                    </a:lnTo>
                    <a:lnTo>
                      <a:pt x="4582" y="124"/>
                    </a:lnTo>
                    <a:lnTo>
                      <a:pt x="4643" y="147"/>
                    </a:lnTo>
                    <a:lnTo>
                      <a:pt x="4704" y="171"/>
                    </a:lnTo>
                    <a:lnTo>
                      <a:pt x="4765" y="197"/>
                    </a:lnTo>
                    <a:lnTo>
                      <a:pt x="4823" y="225"/>
                    </a:lnTo>
                    <a:lnTo>
                      <a:pt x="4882" y="256"/>
                    </a:lnTo>
                    <a:lnTo>
                      <a:pt x="4882" y="256"/>
                    </a:lnTo>
                    <a:lnTo>
                      <a:pt x="4882" y="256"/>
                    </a:lnTo>
                    <a:lnTo>
                      <a:pt x="4938" y="286"/>
                    </a:lnTo>
                    <a:lnTo>
                      <a:pt x="4993" y="320"/>
                    </a:lnTo>
                    <a:lnTo>
                      <a:pt x="5047" y="355"/>
                    </a:lnTo>
                    <a:lnTo>
                      <a:pt x="5099" y="390"/>
                    </a:lnTo>
                    <a:lnTo>
                      <a:pt x="5149" y="428"/>
                    </a:lnTo>
                    <a:lnTo>
                      <a:pt x="5198" y="468"/>
                    </a:lnTo>
                    <a:lnTo>
                      <a:pt x="5247" y="510"/>
                    </a:lnTo>
                    <a:lnTo>
                      <a:pt x="5293" y="551"/>
                    </a:lnTo>
                    <a:lnTo>
                      <a:pt x="5338" y="595"/>
                    </a:lnTo>
                    <a:lnTo>
                      <a:pt x="5380" y="641"/>
                    </a:lnTo>
                    <a:lnTo>
                      <a:pt x="5420" y="689"/>
                    </a:lnTo>
                    <a:lnTo>
                      <a:pt x="5460" y="736"/>
                    </a:lnTo>
                    <a:lnTo>
                      <a:pt x="5497" y="787"/>
                    </a:lnTo>
                    <a:lnTo>
                      <a:pt x="5532" y="839"/>
                    </a:lnTo>
                    <a:lnTo>
                      <a:pt x="5564" y="891"/>
                    </a:lnTo>
                    <a:lnTo>
                      <a:pt x="5595" y="944"/>
                    </a:lnTo>
                    <a:lnTo>
                      <a:pt x="5595" y="944"/>
                    </a:lnTo>
                    <a:lnTo>
                      <a:pt x="5595" y="944"/>
                    </a:lnTo>
                    <a:lnTo>
                      <a:pt x="5613" y="981"/>
                    </a:lnTo>
                    <a:lnTo>
                      <a:pt x="5631" y="1019"/>
                    </a:lnTo>
                    <a:lnTo>
                      <a:pt x="5648" y="1056"/>
                    </a:lnTo>
                    <a:lnTo>
                      <a:pt x="5665" y="1094"/>
                    </a:lnTo>
                    <a:lnTo>
                      <a:pt x="5679" y="1134"/>
                    </a:lnTo>
                    <a:lnTo>
                      <a:pt x="5693" y="1174"/>
                    </a:lnTo>
                    <a:lnTo>
                      <a:pt x="5705" y="1214"/>
                    </a:lnTo>
                    <a:lnTo>
                      <a:pt x="5717" y="1253"/>
                    </a:lnTo>
                    <a:lnTo>
                      <a:pt x="5726" y="1295"/>
                    </a:lnTo>
                    <a:lnTo>
                      <a:pt x="5736" y="1336"/>
                    </a:lnTo>
                    <a:lnTo>
                      <a:pt x="5743" y="1377"/>
                    </a:lnTo>
                    <a:lnTo>
                      <a:pt x="5749" y="1419"/>
                    </a:lnTo>
                    <a:lnTo>
                      <a:pt x="5754" y="1461"/>
                    </a:lnTo>
                    <a:lnTo>
                      <a:pt x="5757" y="1503"/>
                    </a:lnTo>
                    <a:lnTo>
                      <a:pt x="5758" y="1546"/>
                    </a:lnTo>
                    <a:lnTo>
                      <a:pt x="5760" y="1588"/>
                    </a:lnTo>
                    <a:lnTo>
                      <a:pt x="5760" y="1588"/>
                    </a:lnTo>
                    <a:lnTo>
                      <a:pt x="5760" y="1588"/>
                    </a:lnTo>
                    <a:lnTo>
                      <a:pt x="5760" y="1590"/>
                    </a:lnTo>
                    <a:lnTo>
                      <a:pt x="5760" y="1590"/>
                    </a:lnTo>
                    <a:close/>
                    <a:moveTo>
                      <a:pt x="750" y="1948"/>
                    </a:moveTo>
                    <a:lnTo>
                      <a:pt x="750" y="1948"/>
                    </a:lnTo>
                    <a:lnTo>
                      <a:pt x="773" y="1988"/>
                    </a:lnTo>
                    <a:lnTo>
                      <a:pt x="797" y="2026"/>
                    </a:lnTo>
                    <a:lnTo>
                      <a:pt x="826" y="2066"/>
                    </a:lnTo>
                    <a:lnTo>
                      <a:pt x="857" y="2103"/>
                    </a:lnTo>
                    <a:lnTo>
                      <a:pt x="889" y="2139"/>
                    </a:lnTo>
                    <a:lnTo>
                      <a:pt x="926" y="2176"/>
                    </a:lnTo>
                    <a:lnTo>
                      <a:pt x="964" y="2211"/>
                    </a:lnTo>
                    <a:lnTo>
                      <a:pt x="1005" y="2245"/>
                    </a:lnTo>
                    <a:lnTo>
                      <a:pt x="1005" y="2245"/>
                    </a:lnTo>
                    <a:lnTo>
                      <a:pt x="1005" y="2245"/>
                    </a:lnTo>
                    <a:lnTo>
                      <a:pt x="1048" y="2277"/>
                    </a:lnTo>
                    <a:lnTo>
                      <a:pt x="1094" y="2309"/>
                    </a:lnTo>
                    <a:lnTo>
                      <a:pt x="1142" y="2338"/>
                    </a:lnTo>
                    <a:lnTo>
                      <a:pt x="1192" y="2367"/>
                    </a:lnTo>
                    <a:lnTo>
                      <a:pt x="1244" y="2393"/>
                    </a:lnTo>
                    <a:lnTo>
                      <a:pt x="1298" y="2418"/>
                    </a:lnTo>
                    <a:lnTo>
                      <a:pt x="1354" y="2441"/>
                    </a:lnTo>
                    <a:lnTo>
                      <a:pt x="1411" y="2461"/>
                    </a:lnTo>
                    <a:lnTo>
                      <a:pt x="1471" y="2479"/>
                    </a:lnTo>
                    <a:lnTo>
                      <a:pt x="1532" y="2496"/>
                    </a:lnTo>
                    <a:lnTo>
                      <a:pt x="1593" y="2510"/>
                    </a:lnTo>
                    <a:lnTo>
                      <a:pt x="1657" y="2522"/>
                    </a:lnTo>
                    <a:lnTo>
                      <a:pt x="1722" y="2531"/>
                    </a:lnTo>
                    <a:lnTo>
                      <a:pt x="1789" y="2537"/>
                    </a:lnTo>
                    <a:lnTo>
                      <a:pt x="1856" y="2542"/>
                    </a:lnTo>
                    <a:lnTo>
                      <a:pt x="1924" y="2543"/>
                    </a:lnTo>
                    <a:lnTo>
                      <a:pt x="1924" y="2543"/>
                    </a:lnTo>
                    <a:lnTo>
                      <a:pt x="3836" y="2543"/>
                    </a:lnTo>
                    <a:lnTo>
                      <a:pt x="3836" y="2543"/>
                    </a:lnTo>
                    <a:lnTo>
                      <a:pt x="3887" y="2542"/>
                    </a:lnTo>
                    <a:lnTo>
                      <a:pt x="3937" y="2540"/>
                    </a:lnTo>
                    <a:lnTo>
                      <a:pt x="3988" y="2536"/>
                    </a:lnTo>
                    <a:lnTo>
                      <a:pt x="4038" y="2531"/>
                    </a:lnTo>
                    <a:lnTo>
                      <a:pt x="4086" y="2523"/>
                    </a:lnTo>
                    <a:lnTo>
                      <a:pt x="4135" y="2516"/>
                    </a:lnTo>
                    <a:lnTo>
                      <a:pt x="4182" y="2507"/>
                    </a:lnTo>
                    <a:lnTo>
                      <a:pt x="4228" y="2496"/>
                    </a:lnTo>
                    <a:lnTo>
                      <a:pt x="4274" y="2484"/>
                    </a:lnTo>
                    <a:lnTo>
                      <a:pt x="4320" y="2470"/>
                    </a:lnTo>
                    <a:lnTo>
                      <a:pt x="4363" y="2456"/>
                    </a:lnTo>
                    <a:lnTo>
                      <a:pt x="4406" y="2441"/>
                    </a:lnTo>
                    <a:lnTo>
                      <a:pt x="4449" y="2424"/>
                    </a:lnTo>
                    <a:lnTo>
                      <a:pt x="4490" y="2406"/>
                    </a:lnTo>
                    <a:lnTo>
                      <a:pt x="4530" y="2387"/>
                    </a:lnTo>
                    <a:lnTo>
                      <a:pt x="4568" y="2367"/>
                    </a:lnTo>
                    <a:lnTo>
                      <a:pt x="4568" y="2367"/>
                    </a:lnTo>
                    <a:lnTo>
                      <a:pt x="4568" y="2367"/>
                    </a:lnTo>
                    <a:lnTo>
                      <a:pt x="4606" y="2346"/>
                    </a:lnTo>
                    <a:lnTo>
                      <a:pt x="4643" y="2325"/>
                    </a:lnTo>
                    <a:lnTo>
                      <a:pt x="4678" y="2302"/>
                    </a:lnTo>
                    <a:lnTo>
                      <a:pt x="4712" y="2277"/>
                    </a:lnTo>
                    <a:lnTo>
                      <a:pt x="4744" y="2253"/>
                    </a:lnTo>
                    <a:lnTo>
                      <a:pt x="4776" y="2228"/>
                    </a:lnTo>
                    <a:lnTo>
                      <a:pt x="4805" y="2202"/>
                    </a:lnTo>
                    <a:lnTo>
                      <a:pt x="4834" y="2176"/>
                    </a:lnTo>
                    <a:lnTo>
                      <a:pt x="4862" y="2149"/>
                    </a:lnTo>
                    <a:lnTo>
                      <a:pt x="4888" y="2121"/>
                    </a:lnTo>
                    <a:lnTo>
                      <a:pt x="4911" y="2093"/>
                    </a:lnTo>
                    <a:lnTo>
                      <a:pt x="4934" y="2066"/>
                    </a:lnTo>
                    <a:lnTo>
                      <a:pt x="4955" y="2037"/>
                    </a:lnTo>
                    <a:lnTo>
                      <a:pt x="4975" y="2008"/>
                    </a:lnTo>
                    <a:lnTo>
                      <a:pt x="4993" y="1977"/>
                    </a:lnTo>
                    <a:lnTo>
                      <a:pt x="5010" y="1948"/>
                    </a:lnTo>
                    <a:lnTo>
                      <a:pt x="5010" y="1948"/>
                    </a:lnTo>
                    <a:lnTo>
                      <a:pt x="5010" y="1948"/>
                    </a:lnTo>
                    <a:lnTo>
                      <a:pt x="5030" y="1908"/>
                    </a:lnTo>
                    <a:lnTo>
                      <a:pt x="5048" y="1867"/>
                    </a:lnTo>
                    <a:lnTo>
                      <a:pt x="5062" y="1827"/>
                    </a:lnTo>
                    <a:lnTo>
                      <a:pt x="5074" y="1786"/>
                    </a:lnTo>
                    <a:lnTo>
                      <a:pt x="5084" y="1745"/>
                    </a:lnTo>
                    <a:lnTo>
                      <a:pt x="5091" y="1702"/>
                    </a:lnTo>
                    <a:lnTo>
                      <a:pt x="5094" y="1659"/>
                    </a:lnTo>
                    <a:lnTo>
                      <a:pt x="5096" y="1616"/>
                    </a:lnTo>
                    <a:lnTo>
                      <a:pt x="5096" y="1616"/>
                    </a:lnTo>
                    <a:lnTo>
                      <a:pt x="5096" y="1590"/>
                    </a:lnTo>
                    <a:lnTo>
                      <a:pt x="5096" y="1590"/>
                    </a:lnTo>
                    <a:lnTo>
                      <a:pt x="5094" y="1547"/>
                    </a:lnTo>
                    <a:lnTo>
                      <a:pt x="5091" y="1504"/>
                    </a:lnTo>
                    <a:lnTo>
                      <a:pt x="5084" y="1463"/>
                    </a:lnTo>
                    <a:lnTo>
                      <a:pt x="5074" y="1422"/>
                    </a:lnTo>
                    <a:lnTo>
                      <a:pt x="5062" y="1380"/>
                    </a:lnTo>
                    <a:lnTo>
                      <a:pt x="5048" y="1339"/>
                    </a:lnTo>
                    <a:lnTo>
                      <a:pt x="5030" y="1299"/>
                    </a:lnTo>
                    <a:lnTo>
                      <a:pt x="5010" y="1259"/>
                    </a:lnTo>
                    <a:lnTo>
                      <a:pt x="5010" y="1259"/>
                    </a:lnTo>
                    <a:lnTo>
                      <a:pt x="5010" y="1259"/>
                    </a:lnTo>
                    <a:lnTo>
                      <a:pt x="4987" y="1220"/>
                    </a:lnTo>
                    <a:lnTo>
                      <a:pt x="4963" y="1180"/>
                    </a:lnTo>
                    <a:lnTo>
                      <a:pt x="4934" y="1142"/>
                    </a:lnTo>
                    <a:lnTo>
                      <a:pt x="4903" y="1103"/>
                    </a:lnTo>
                    <a:lnTo>
                      <a:pt x="4869" y="1067"/>
                    </a:lnTo>
                    <a:lnTo>
                      <a:pt x="4834" y="1031"/>
                    </a:lnTo>
                    <a:lnTo>
                      <a:pt x="4796" y="996"/>
                    </a:lnTo>
                    <a:lnTo>
                      <a:pt x="4755" y="963"/>
                    </a:lnTo>
                    <a:lnTo>
                      <a:pt x="4755" y="963"/>
                    </a:lnTo>
                    <a:lnTo>
                      <a:pt x="4755" y="963"/>
                    </a:lnTo>
                    <a:lnTo>
                      <a:pt x="4712" y="929"/>
                    </a:lnTo>
                    <a:lnTo>
                      <a:pt x="4666" y="898"/>
                    </a:lnTo>
                    <a:lnTo>
                      <a:pt x="4618" y="868"/>
                    </a:lnTo>
                    <a:lnTo>
                      <a:pt x="4568" y="840"/>
                    </a:lnTo>
                    <a:lnTo>
                      <a:pt x="4516" y="814"/>
                    </a:lnTo>
                    <a:lnTo>
                      <a:pt x="4462" y="790"/>
                    </a:lnTo>
                    <a:lnTo>
                      <a:pt x="4406" y="767"/>
                    </a:lnTo>
                    <a:lnTo>
                      <a:pt x="4349" y="745"/>
                    </a:lnTo>
                    <a:lnTo>
                      <a:pt x="4289" y="727"/>
                    </a:lnTo>
                    <a:lnTo>
                      <a:pt x="4228" y="710"/>
                    </a:lnTo>
                    <a:lnTo>
                      <a:pt x="4167" y="696"/>
                    </a:lnTo>
                    <a:lnTo>
                      <a:pt x="4103" y="686"/>
                    </a:lnTo>
                    <a:lnTo>
                      <a:pt x="4038" y="676"/>
                    </a:lnTo>
                    <a:lnTo>
                      <a:pt x="3971" y="669"/>
                    </a:lnTo>
                    <a:lnTo>
                      <a:pt x="3904" y="666"/>
                    </a:lnTo>
                    <a:lnTo>
                      <a:pt x="3836" y="664"/>
                    </a:lnTo>
                    <a:lnTo>
                      <a:pt x="3836" y="664"/>
                    </a:lnTo>
                    <a:lnTo>
                      <a:pt x="1924" y="664"/>
                    </a:lnTo>
                    <a:lnTo>
                      <a:pt x="1924" y="664"/>
                    </a:lnTo>
                    <a:lnTo>
                      <a:pt x="1873" y="664"/>
                    </a:lnTo>
                    <a:lnTo>
                      <a:pt x="1821" y="667"/>
                    </a:lnTo>
                    <a:lnTo>
                      <a:pt x="1772" y="670"/>
                    </a:lnTo>
                    <a:lnTo>
                      <a:pt x="1722" y="676"/>
                    </a:lnTo>
                    <a:lnTo>
                      <a:pt x="1673" y="683"/>
                    </a:lnTo>
                    <a:lnTo>
                      <a:pt x="1625" y="690"/>
                    </a:lnTo>
                    <a:lnTo>
                      <a:pt x="1578" y="699"/>
                    </a:lnTo>
                    <a:lnTo>
                      <a:pt x="1532" y="710"/>
                    </a:lnTo>
                    <a:lnTo>
                      <a:pt x="1486" y="722"/>
                    </a:lnTo>
                    <a:lnTo>
                      <a:pt x="1440" y="736"/>
                    </a:lnTo>
                    <a:lnTo>
                      <a:pt x="1397" y="751"/>
                    </a:lnTo>
                    <a:lnTo>
                      <a:pt x="1354" y="767"/>
                    </a:lnTo>
                    <a:lnTo>
                      <a:pt x="1311" y="784"/>
                    </a:lnTo>
                    <a:lnTo>
                      <a:pt x="1270" y="800"/>
                    </a:lnTo>
                    <a:lnTo>
                      <a:pt x="1230" y="820"/>
                    </a:lnTo>
                    <a:lnTo>
                      <a:pt x="1192" y="840"/>
                    </a:lnTo>
                    <a:lnTo>
                      <a:pt x="1192" y="840"/>
                    </a:lnTo>
                    <a:lnTo>
                      <a:pt x="1192" y="840"/>
                    </a:lnTo>
                    <a:lnTo>
                      <a:pt x="1154" y="862"/>
                    </a:lnTo>
                    <a:lnTo>
                      <a:pt x="1117" y="883"/>
                    </a:lnTo>
                    <a:lnTo>
                      <a:pt x="1082" y="906"/>
                    </a:lnTo>
                    <a:lnTo>
                      <a:pt x="1048" y="929"/>
                    </a:lnTo>
                    <a:lnTo>
                      <a:pt x="1016" y="953"/>
                    </a:lnTo>
                    <a:lnTo>
                      <a:pt x="984" y="978"/>
                    </a:lnTo>
                    <a:lnTo>
                      <a:pt x="955" y="1004"/>
                    </a:lnTo>
                    <a:lnTo>
                      <a:pt x="926" y="1031"/>
                    </a:lnTo>
                    <a:lnTo>
                      <a:pt x="898" y="1057"/>
                    </a:lnTo>
                    <a:lnTo>
                      <a:pt x="872" y="1085"/>
                    </a:lnTo>
                    <a:lnTo>
                      <a:pt x="849" y="1113"/>
                    </a:lnTo>
                    <a:lnTo>
                      <a:pt x="826" y="1142"/>
                    </a:lnTo>
                    <a:lnTo>
                      <a:pt x="805" y="1171"/>
                    </a:lnTo>
                    <a:lnTo>
                      <a:pt x="785" y="1200"/>
                    </a:lnTo>
                    <a:lnTo>
                      <a:pt x="767" y="1229"/>
                    </a:lnTo>
                    <a:lnTo>
                      <a:pt x="750" y="1259"/>
                    </a:lnTo>
                    <a:lnTo>
                      <a:pt x="750" y="1259"/>
                    </a:lnTo>
                    <a:lnTo>
                      <a:pt x="750" y="1259"/>
                    </a:lnTo>
                    <a:lnTo>
                      <a:pt x="730" y="1299"/>
                    </a:lnTo>
                    <a:lnTo>
                      <a:pt x="712" y="1339"/>
                    </a:lnTo>
                    <a:lnTo>
                      <a:pt x="698" y="1380"/>
                    </a:lnTo>
                    <a:lnTo>
                      <a:pt x="686" y="1422"/>
                    </a:lnTo>
                    <a:lnTo>
                      <a:pt x="676" y="1463"/>
                    </a:lnTo>
                    <a:lnTo>
                      <a:pt x="669" y="1504"/>
                    </a:lnTo>
                    <a:lnTo>
                      <a:pt x="664" y="1547"/>
                    </a:lnTo>
                    <a:lnTo>
                      <a:pt x="664" y="1590"/>
                    </a:lnTo>
                    <a:lnTo>
                      <a:pt x="664" y="1590"/>
                    </a:lnTo>
                    <a:lnTo>
                      <a:pt x="664" y="1616"/>
                    </a:lnTo>
                    <a:lnTo>
                      <a:pt x="664" y="1616"/>
                    </a:lnTo>
                    <a:lnTo>
                      <a:pt x="664" y="1659"/>
                    </a:lnTo>
                    <a:lnTo>
                      <a:pt x="669" y="1702"/>
                    </a:lnTo>
                    <a:lnTo>
                      <a:pt x="676" y="1745"/>
                    </a:lnTo>
                    <a:lnTo>
                      <a:pt x="686" y="1786"/>
                    </a:lnTo>
                    <a:lnTo>
                      <a:pt x="698" y="1827"/>
                    </a:lnTo>
                    <a:lnTo>
                      <a:pt x="712" y="1867"/>
                    </a:lnTo>
                    <a:lnTo>
                      <a:pt x="730" y="1908"/>
                    </a:lnTo>
                    <a:lnTo>
                      <a:pt x="750" y="1948"/>
                    </a:lnTo>
                    <a:lnTo>
                      <a:pt x="750" y="1948"/>
                    </a:ln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 defTabSz="1219170">
                  <a:lnSpc>
                    <a:spcPct val="85000"/>
                  </a:lnSpc>
                  <a:defRPr/>
                </a:pPr>
                <a:endParaRPr lang="en-US" sz="2133">
                  <a:solidFill>
                    <a:prstClr val="black"/>
                  </a:solidFill>
                  <a:latin typeface="Times"/>
                </a:endParaRPr>
              </a:p>
            </p:txBody>
          </p:sp>
          <p:sp>
            <p:nvSpPr>
              <p:cNvPr id="47" name="Freeform 5"/>
              <p:cNvSpPr/>
              <p:nvPr/>
            </p:nvSpPr>
            <p:spPr bwMode="auto">
              <a:xfrm>
                <a:off x="152400" y="826841"/>
                <a:ext cx="1630998" cy="1099225"/>
              </a:xfrm>
              <a:custGeom>
                <a:avLst/>
                <a:gdLst/>
                <a:ahLst/>
                <a:cxnLst>
                  <a:cxn ang="0">
                    <a:pos x="5438" y="1318"/>
                  </a:cxn>
                  <a:cxn ang="0">
                    <a:pos x="5248" y="1507"/>
                  </a:cxn>
                  <a:cxn ang="0">
                    <a:pos x="5145" y="1679"/>
                  </a:cxn>
                  <a:cxn ang="0">
                    <a:pos x="5095" y="1848"/>
                  </a:cxn>
                  <a:cxn ang="0">
                    <a:pos x="5082" y="2149"/>
                  </a:cxn>
                  <a:cxn ang="0">
                    <a:pos x="4944" y="2555"/>
                  </a:cxn>
                  <a:cxn ang="0">
                    <a:pos x="4726" y="2848"/>
                  </a:cxn>
                  <a:cxn ang="0">
                    <a:pos x="4381" y="3093"/>
                  </a:cxn>
                  <a:cxn ang="0">
                    <a:pos x="3964" y="3211"/>
                  </a:cxn>
                  <a:cxn ang="0">
                    <a:pos x="1733" y="3204"/>
                  </a:cxn>
                  <a:cxn ang="0">
                    <a:pos x="1325" y="3066"/>
                  </a:cxn>
                  <a:cxn ang="0">
                    <a:pos x="1034" y="2848"/>
                  </a:cxn>
                  <a:cxn ang="0">
                    <a:pos x="787" y="2501"/>
                  </a:cxn>
                  <a:cxn ang="0">
                    <a:pos x="669" y="2086"/>
                  </a:cxn>
                  <a:cxn ang="0">
                    <a:pos x="678" y="1733"/>
                  </a:cxn>
                  <a:cxn ang="0">
                    <a:pos x="816" y="1325"/>
                  </a:cxn>
                  <a:cxn ang="0">
                    <a:pos x="1034" y="1034"/>
                  </a:cxn>
                  <a:cxn ang="0">
                    <a:pos x="1379" y="788"/>
                  </a:cxn>
                  <a:cxn ang="0">
                    <a:pos x="1796" y="669"/>
                  </a:cxn>
                  <a:cxn ang="0">
                    <a:pos x="4027" y="678"/>
                  </a:cxn>
                  <a:cxn ang="0">
                    <a:pos x="4435" y="816"/>
                  </a:cxn>
                  <a:cxn ang="0">
                    <a:pos x="4726" y="1034"/>
                  </a:cxn>
                  <a:cxn ang="0">
                    <a:pos x="4910" y="895"/>
                  </a:cxn>
                  <a:cxn ang="0">
                    <a:pos x="5201" y="678"/>
                  </a:cxn>
                  <a:cxn ang="0">
                    <a:pos x="5129" y="502"/>
                  </a:cxn>
                  <a:cxn ang="0">
                    <a:pos x="4872" y="304"/>
                  </a:cxn>
                  <a:cxn ang="0">
                    <a:pos x="4584" y="151"/>
                  </a:cxn>
                  <a:cxn ang="0">
                    <a:pos x="4270" y="49"/>
                  </a:cxn>
                  <a:cxn ang="0">
                    <a:pos x="3935" y="2"/>
                  </a:cxn>
                  <a:cxn ang="0">
                    <a:pos x="1776" y="5"/>
                  </a:cxn>
                  <a:cxn ang="0">
                    <a:pos x="1444" y="61"/>
                  </a:cxn>
                  <a:cxn ang="0">
                    <a:pos x="1133" y="171"/>
                  </a:cxn>
                  <a:cxn ang="0">
                    <a:pos x="849" y="329"/>
                  </a:cxn>
                  <a:cxn ang="0">
                    <a:pos x="597" y="532"/>
                  </a:cxn>
                  <a:cxn ang="0">
                    <a:pos x="412" y="737"/>
                  </a:cxn>
                  <a:cxn ang="0">
                    <a:pos x="234" y="1007"/>
                  </a:cxn>
                  <a:cxn ang="0">
                    <a:pos x="101" y="1307"/>
                  </a:cxn>
                  <a:cxn ang="0">
                    <a:pos x="22" y="1631"/>
                  </a:cxn>
                  <a:cxn ang="0">
                    <a:pos x="0" y="1958"/>
                  </a:cxn>
                  <a:cxn ang="0">
                    <a:pos x="22" y="2249"/>
                  </a:cxn>
                  <a:cxn ang="0">
                    <a:pos x="101" y="2573"/>
                  </a:cxn>
                  <a:cxn ang="0">
                    <a:pos x="234" y="2873"/>
                  </a:cxn>
                  <a:cxn ang="0">
                    <a:pos x="412" y="3145"/>
                  </a:cxn>
                  <a:cxn ang="0">
                    <a:pos x="597" y="3348"/>
                  </a:cxn>
                  <a:cxn ang="0">
                    <a:pos x="849" y="3551"/>
                  </a:cxn>
                  <a:cxn ang="0">
                    <a:pos x="1133" y="3711"/>
                  </a:cxn>
                  <a:cxn ang="0">
                    <a:pos x="1444" y="3821"/>
                  </a:cxn>
                  <a:cxn ang="0">
                    <a:pos x="1776" y="3877"/>
                  </a:cxn>
                  <a:cxn ang="0">
                    <a:pos x="3885" y="3880"/>
                  </a:cxn>
                  <a:cxn ang="0">
                    <a:pos x="4223" y="3842"/>
                  </a:cxn>
                  <a:cxn ang="0">
                    <a:pos x="4541" y="3747"/>
                  </a:cxn>
                  <a:cxn ang="0">
                    <a:pos x="4832" y="3602"/>
                  </a:cxn>
                  <a:cxn ang="0">
                    <a:pos x="5095" y="3411"/>
                  </a:cxn>
                  <a:cxn ang="0">
                    <a:pos x="5289" y="3215"/>
                  </a:cxn>
                  <a:cxn ang="0">
                    <a:pos x="5480" y="2954"/>
                  </a:cxn>
                  <a:cxn ang="0">
                    <a:pos x="5625" y="2661"/>
                  </a:cxn>
                  <a:cxn ang="0">
                    <a:pos x="5720" y="2345"/>
                  </a:cxn>
                  <a:cxn ang="0">
                    <a:pos x="5760" y="2007"/>
                  </a:cxn>
                  <a:cxn ang="0">
                    <a:pos x="5751" y="1735"/>
                  </a:cxn>
                  <a:cxn ang="0">
                    <a:pos x="5692" y="1417"/>
                  </a:cxn>
                </a:cxnLst>
                <a:rect l="0" t="0" r="r" b="b"/>
                <a:pathLst>
                  <a:path w="5760" h="3882">
                    <a:moveTo>
                      <a:pt x="5614" y="1205"/>
                    </a:moveTo>
                    <a:lnTo>
                      <a:pt x="5614" y="1205"/>
                    </a:lnTo>
                    <a:lnTo>
                      <a:pt x="5577" y="1226"/>
                    </a:lnTo>
                    <a:lnTo>
                      <a:pt x="5541" y="1248"/>
                    </a:lnTo>
                    <a:lnTo>
                      <a:pt x="5505" y="1271"/>
                    </a:lnTo>
                    <a:lnTo>
                      <a:pt x="5471" y="1295"/>
                    </a:lnTo>
                    <a:lnTo>
                      <a:pt x="5438" y="1318"/>
                    </a:lnTo>
                    <a:lnTo>
                      <a:pt x="5406" y="1343"/>
                    </a:lnTo>
                    <a:lnTo>
                      <a:pt x="5377" y="1370"/>
                    </a:lnTo>
                    <a:lnTo>
                      <a:pt x="5348" y="1395"/>
                    </a:lnTo>
                    <a:lnTo>
                      <a:pt x="5321" y="1422"/>
                    </a:lnTo>
                    <a:lnTo>
                      <a:pt x="5294" y="1451"/>
                    </a:lnTo>
                    <a:lnTo>
                      <a:pt x="5271" y="1478"/>
                    </a:lnTo>
                    <a:lnTo>
                      <a:pt x="5248" y="1507"/>
                    </a:lnTo>
                    <a:lnTo>
                      <a:pt x="5226" y="1536"/>
                    </a:lnTo>
                    <a:lnTo>
                      <a:pt x="5206" y="1566"/>
                    </a:lnTo>
                    <a:lnTo>
                      <a:pt x="5188" y="1595"/>
                    </a:lnTo>
                    <a:lnTo>
                      <a:pt x="5172" y="1624"/>
                    </a:lnTo>
                    <a:lnTo>
                      <a:pt x="5172" y="1624"/>
                    </a:lnTo>
                    <a:lnTo>
                      <a:pt x="5158" y="1652"/>
                    </a:lnTo>
                    <a:lnTo>
                      <a:pt x="5145" y="1679"/>
                    </a:lnTo>
                    <a:lnTo>
                      <a:pt x="5133" y="1706"/>
                    </a:lnTo>
                    <a:lnTo>
                      <a:pt x="5124" y="1735"/>
                    </a:lnTo>
                    <a:lnTo>
                      <a:pt x="5115" y="1764"/>
                    </a:lnTo>
                    <a:lnTo>
                      <a:pt x="5106" y="1791"/>
                    </a:lnTo>
                    <a:lnTo>
                      <a:pt x="5100" y="1820"/>
                    </a:lnTo>
                    <a:lnTo>
                      <a:pt x="5095" y="1848"/>
                    </a:lnTo>
                    <a:lnTo>
                      <a:pt x="5095" y="1848"/>
                    </a:lnTo>
                    <a:lnTo>
                      <a:pt x="5097" y="1886"/>
                    </a:lnTo>
                    <a:lnTo>
                      <a:pt x="5097" y="1924"/>
                    </a:lnTo>
                    <a:lnTo>
                      <a:pt x="5097" y="1956"/>
                    </a:lnTo>
                    <a:lnTo>
                      <a:pt x="5097" y="1956"/>
                    </a:lnTo>
                    <a:lnTo>
                      <a:pt x="5095" y="2021"/>
                    </a:lnTo>
                    <a:lnTo>
                      <a:pt x="5089" y="2086"/>
                    </a:lnTo>
                    <a:lnTo>
                      <a:pt x="5082" y="2149"/>
                    </a:lnTo>
                    <a:lnTo>
                      <a:pt x="5071" y="2210"/>
                    </a:lnTo>
                    <a:lnTo>
                      <a:pt x="5057" y="2271"/>
                    </a:lnTo>
                    <a:lnTo>
                      <a:pt x="5041" y="2330"/>
                    </a:lnTo>
                    <a:lnTo>
                      <a:pt x="5019" y="2390"/>
                    </a:lnTo>
                    <a:lnTo>
                      <a:pt x="4998" y="2445"/>
                    </a:lnTo>
                    <a:lnTo>
                      <a:pt x="4973" y="2501"/>
                    </a:lnTo>
                    <a:lnTo>
                      <a:pt x="4944" y="2555"/>
                    </a:lnTo>
                    <a:lnTo>
                      <a:pt x="4913" y="2609"/>
                    </a:lnTo>
                    <a:lnTo>
                      <a:pt x="4881" y="2659"/>
                    </a:lnTo>
                    <a:lnTo>
                      <a:pt x="4845" y="2710"/>
                    </a:lnTo>
                    <a:lnTo>
                      <a:pt x="4807" y="2756"/>
                    </a:lnTo>
                    <a:lnTo>
                      <a:pt x="4768" y="2803"/>
                    </a:lnTo>
                    <a:lnTo>
                      <a:pt x="4726" y="2848"/>
                    </a:lnTo>
                    <a:lnTo>
                      <a:pt x="4726" y="2848"/>
                    </a:lnTo>
                    <a:lnTo>
                      <a:pt x="4681" y="2889"/>
                    </a:lnTo>
                    <a:lnTo>
                      <a:pt x="4636" y="2929"/>
                    </a:lnTo>
                    <a:lnTo>
                      <a:pt x="4588" y="2967"/>
                    </a:lnTo>
                    <a:lnTo>
                      <a:pt x="4539" y="3003"/>
                    </a:lnTo>
                    <a:lnTo>
                      <a:pt x="4487" y="3035"/>
                    </a:lnTo>
                    <a:lnTo>
                      <a:pt x="4435" y="3066"/>
                    </a:lnTo>
                    <a:lnTo>
                      <a:pt x="4381" y="3093"/>
                    </a:lnTo>
                    <a:lnTo>
                      <a:pt x="4325" y="3118"/>
                    </a:lnTo>
                    <a:lnTo>
                      <a:pt x="4268" y="3141"/>
                    </a:lnTo>
                    <a:lnTo>
                      <a:pt x="4210" y="3161"/>
                    </a:lnTo>
                    <a:lnTo>
                      <a:pt x="4149" y="3177"/>
                    </a:lnTo>
                    <a:lnTo>
                      <a:pt x="4090" y="3192"/>
                    </a:lnTo>
                    <a:lnTo>
                      <a:pt x="4027" y="3204"/>
                    </a:lnTo>
                    <a:lnTo>
                      <a:pt x="3964" y="3211"/>
                    </a:lnTo>
                    <a:lnTo>
                      <a:pt x="3901" y="3217"/>
                    </a:lnTo>
                    <a:lnTo>
                      <a:pt x="3836" y="3219"/>
                    </a:lnTo>
                    <a:lnTo>
                      <a:pt x="1924" y="3219"/>
                    </a:lnTo>
                    <a:lnTo>
                      <a:pt x="1924" y="3219"/>
                    </a:lnTo>
                    <a:lnTo>
                      <a:pt x="1859" y="3217"/>
                    </a:lnTo>
                    <a:lnTo>
                      <a:pt x="1796" y="3211"/>
                    </a:lnTo>
                    <a:lnTo>
                      <a:pt x="1733" y="3204"/>
                    </a:lnTo>
                    <a:lnTo>
                      <a:pt x="1670" y="3192"/>
                    </a:lnTo>
                    <a:lnTo>
                      <a:pt x="1609" y="3177"/>
                    </a:lnTo>
                    <a:lnTo>
                      <a:pt x="1550" y="3161"/>
                    </a:lnTo>
                    <a:lnTo>
                      <a:pt x="1492" y="3141"/>
                    </a:lnTo>
                    <a:lnTo>
                      <a:pt x="1435" y="3118"/>
                    </a:lnTo>
                    <a:lnTo>
                      <a:pt x="1379" y="3093"/>
                    </a:lnTo>
                    <a:lnTo>
                      <a:pt x="1325" y="3066"/>
                    </a:lnTo>
                    <a:lnTo>
                      <a:pt x="1273" y="3035"/>
                    </a:lnTo>
                    <a:lnTo>
                      <a:pt x="1221" y="3003"/>
                    </a:lnTo>
                    <a:lnTo>
                      <a:pt x="1172" y="2967"/>
                    </a:lnTo>
                    <a:lnTo>
                      <a:pt x="1124" y="2929"/>
                    </a:lnTo>
                    <a:lnTo>
                      <a:pt x="1077" y="2889"/>
                    </a:lnTo>
                    <a:lnTo>
                      <a:pt x="1034" y="2848"/>
                    </a:lnTo>
                    <a:lnTo>
                      <a:pt x="1034" y="2848"/>
                    </a:lnTo>
                    <a:lnTo>
                      <a:pt x="992" y="2803"/>
                    </a:lnTo>
                    <a:lnTo>
                      <a:pt x="951" y="2756"/>
                    </a:lnTo>
                    <a:lnTo>
                      <a:pt x="913" y="2710"/>
                    </a:lnTo>
                    <a:lnTo>
                      <a:pt x="879" y="2659"/>
                    </a:lnTo>
                    <a:lnTo>
                      <a:pt x="847" y="2609"/>
                    </a:lnTo>
                    <a:lnTo>
                      <a:pt x="816" y="2555"/>
                    </a:lnTo>
                    <a:lnTo>
                      <a:pt x="787" y="2501"/>
                    </a:lnTo>
                    <a:lnTo>
                      <a:pt x="762" y="2445"/>
                    </a:lnTo>
                    <a:lnTo>
                      <a:pt x="739" y="2390"/>
                    </a:lnTo>
                    <a:lnTo>
                      <a:pt x="719" y="2330"/>
                    </a:lnTo>
                    <a:lnTo>
                      <a:pt x="703" y="2271"/>
                    </a:lnTo>
                    <a:lnTo>
                      <a:pt x="689" y="2210"/>
                    </a:lnTo>
                    <a:lnTo>
                      <a:pt x="678" y="2149"/>
                    </a:lnTo>
                    <a:lnTo>
                      <a:pt x="669" y="2086"/>
                    </a:lnTo>
                    <a:lnTo>
                      <a:pt x="665" y="2021"/>
                    </a:lnTo>
                    <a:lnTo>
                      <a:pt x="663" y="1956"/>
                    </a:lnTo>
                    <a:lnTo>
                      <a:pt x="663" y="1924"/>
                    </a:lnTo>
                    <a:lnTo>
                      <a:pt x="663" y="1924"/>
                    </a:lnTo>
                    <a:lnTo>
                      <a:pt x="665" y="1859"/>
                    </a:lnTo>
                    <a:lnTo>
                      <a:pt x="669" y="1796"/>
                    </a:lnTo>
                    <a:lnTo>
                      <a:pt x="678" y="1733"/>
                    </a:lnTo>
                    <a:lnTo>
                      <a:pt x="689" y="1670"/>
                    </a:lnTo>
                    <a:lnTo>
                      <a:pt x="703" y="1611"/>
                    </a:lnTo>
                    <a:lnTo>
                      <a:pt x="719" y="1550"/>
                    </a:lnTo>
                    <a:lnTo>
                      <a:pt x="739" y="1492"/>
                    </a:lnTo>
                    <a:lnTo>
                      <a:pt x="762" y="1435"/>
                    </a:lnTo>
                    <a:lnTo>
                      <a:pt x="787" y="1379"/>
                    </a:lnTo>
                    <a:lnTo>
                      <a:pt x="816" y="1325"/>
                    </a:lnTo>
                    <a:lnTo>
                      <a:pt x="847" y="1273"/>
                    </a:lnTo>
                    <a:lnTo>
                      <a:pt x="879" y="1221"/>
                    </a:lnTo>
                    <a:lnTo>
                      <a:pt x="913" y="1172"/>
                    </a:lnTo>
                    <a:lnTo>
                      <a:pt x="951" y="1124"/>
                    </a:lnTo>
                    <a:lnTo>
                      <a:pt x="992" y="1079"/>
                    </a:lnTo>
                    <a:lnTo>
                      <a:pt x="1034" y="1034"/>
                    </a:lnTo>
                    <a:lnTo>
                      <a:pt x="1034" y="1034"/>
                    </a:lnTo>
                    <a:lnTo>
                      <a:pt x="1077" y="993"/>
                    </a:lnTo>
                    <a:lnTo>
                      <a:pt x="1124" y="951"/>
                    </a:lnTo>
                    <a:lnTo>
                      <a:pt x="1172" y="915"/>
                    </a:lnTo>
                    <a:lnTo>
                      <a:pt x="1221" y="879"/>
                    </a:lnTo>
                    <a:lnTo>
                      <a:pt x="1273" y="847"/>
                    </a:lnTo>
                    <a:lnTo>
                      <a:pt x="1325" y="816"/>
                    </a:lnTo>
                    <a:lnTo>
                      <a:pt x="1379" y="788"/>
                    </a:lnTo>
                    <a:lnTo>
                      <a:pt x="1435" y="762"/>
                    </a:lnTo>
                    <a:lnTo>
                      <a:pt x="1492" y="739"/>
                    </a:lnTo>
                    <a:lnTo>
                      <a:pt x="1550" y="719"/>
                    </a:lnTo>
                    <a:lnTo>
                      <a:pt x="1609" y="703"/>
                    </a:lnTo>
                    <a:lnTo>
                      <a:pt x="1670" y="689"/>
                    </a:lnTo>
                    <a:lnTo>
                      <a:pt x="1733" y="678"/>
                    </a:lnTo>
                    <a:lnTo>
                      <a:pt x="1796" y="669"/>
                    </a:lnTo>
                    <a:lnTo>
                      <a:pt x="1859" y="665"/>
                    </a:lnTo>
                    <a:lnTo>
                      <a:pt x="1924" y="663"/>
                    </a:lnTo>
                    <a:lnTo>
                      <a:pt x="3836" y="663"/>
                    </a:lnTo>
                    <a:lnTo>
                      <a:pt x="3836" y="663"/>
                    </a:lnTo>
                    <a:lnTo>
                      <a:pt x="3901" y="665"/>
                    </a:lnTo>
                    <a:lnTo>
                      <a:pt x="3964" y="669"/>
                    </a:lnTo>
                    <a:lnTo>
                      <a:pt x="4027" y="678"/>
                    </a:lnTo>
                    <a:lnTo>
                      <a:pt x="4090" y="689"/>
                    </a:lnTo>
                    <a:lnTo>
                      <a:pt x="4149" y="703"/>
                    </a:lnTo>
                    <a:lnTo>
                      <a:pt x="4210" y="719"/>
                    </a:lnTo>
                    <a:lnTo>
                      <a:pt x="4268" y="739"/>
                    </a:lnTo>
                    <a:lnTo>
                      <a:pt x="4325" y="762"/>
                    </a:lnTo>
                    <a:lnTo>
                      <a:pt x="4381" y="788"/>
                    </a:lnTo>
                    <a:lnTo>
                      <a:pt x="4435" y="816"/>
                    </a:lnTo>
                    <a:lnTo>
                      <a:pt x="4487" y="847"/>
                    </a:lnTo>
                    <a:lnTo>
                      <a:pt x="4539" y="879"/>
                    </a:lnTo>
                    <a:lnTo>
                      <a:pt x="4588" y="915"/>
                    </a:lnTo>
                    <a:lnTo>
                      <a:pt x="4636" y="951"/>
                    </a:lnTo>
                    <a:lnTo>
                      <a:pt x="4681" y="993"/>
                    </a:lnTo>
                    <a:lnTo>
                      <a:pt x="4726" y="1034"/>
                    </a:lnTo>
                    <a:lnTo>
                      <a:pt x="4726" y="1034"/>
                    </a:lnTo>
                    <a:lnTo>
                      <a:pt x="4753" y="1063"/>
                    </a:lnTo>
                    <a:lnTo>
                      <a:pt x="4753" y="1063"/>
                    </a:lnTo>
                    <a:lnTo>
                      <a:pt x="4782" y="1027"/>
                    </a:lnTo>
                    <a:lnTo>
                      <a:pt x="4813" y="993"/>
                    </a:lnTo>
                    <a:lnTo>
                      <a:pt x="4845" y="960"/>
                    </a:lnTo>
                    <a:lnTo>
                      <a:pt x="4877" y="928"/>
                    </a:lnTo>
                    <a:lnTo>
                      <a:pt x="4910" y="895"/>
                    </a:lnTo>
                    <a:lnTo>
                      <a:pt x="4944" y="865"/>
                    </a:lnTo>
                    <a:lnTo>
                      <a:pt x="4980" y="834"/>
                    </a:lnTo>
                    <a:lnTo>
                      <a:pt x="5016" y="806"/>
                    </a:lnTo>
                    <a:lnTo>
                      <a:pt x="5016" y="806"/>
                    </a:lnTo>
                    <a:lnTo>
                      <a:pt x="5075" y="761"/>
                    </a:lnTo>
                    <a:lnTo>
                      <a:pt x="5136" y="717"/>
                    </a:lnTo>
                    <a:lnTo>
                      <a:pt x="5201" y="678"/>
                    </a:lnTo>
                    <a:lnTo>
                      <a:pt x="5266" y="638"/>
                    </a:lnTo>
                    <a:lnTo>
                      <a:pt x="5266" y="638"/>
                    </a:lnTo>
                    <a:lnTo>
                      <a:pt x="5231" y="601"/>
                    </a:lnTo>
                    <a:lnTo>
                      <a:pt x="5196" y="565"/>
                    </a:lnTo>
                    <a:lnTo>
                      <a:pt x="5196" y="565"/>
                    </a:lnTo>
                    <a:lnTo>
                      <a:pt x="5163" y="532"/>
                    </a:lnTo>
                    <a:lnTo>
                      <a:pt x="5129" y="502"/>
                    </a:lnTo>
                    <a:lnTo>
                      <a:pt x="5095" y="471"/>
                    </a:lnTo>
                    <a:lnTo>
                      <a:pt x="5059" y="441"/>
                    </a:lnTo>
                    <a:lnTo>
                      <a:pt x="5023" y="412"/>
                    </a:lnTo>
                    <a:lnTo>
                      <a:pt x="4987" y="383"/>
                    </a:lnTo>
                    <a:lnTo>
                      <a:pt x="4949" y="356"/>
                    </a:lnTo>
                    <a:lnTo>
                      <a:pt x="4911" y="329"/>
                    </a:lnTo>
                    <a:lnTo>
                      <a:pt x="4872" y="304"/>
                    </a:lnTo>
                    <a:lnTo>
                      <a:pt x="4832" y="279"/>
                    </a:lnTo>
                    <a:lnTo>
                      <a:pt x="4793" y="255"/>
                    </a:lnTo>
                    <a:lnTo>
                      <a:pt x="4751" y="234"/>
                    </a:lnTo>
                    <a:lnTo>
                      <a:pt x="4712" y="210"/>
                    </a:lnTo>
                    <a:lnTo>
                      <a:pt x="4669" y="191"/>
                    </a:lnTo>
                    <a:lnTo>
                      <a:pt x="4627" y="171"/>
                    </a:lnTo>
                    <a:lnTo>
                      <a:pt x="4584" y="151"/>
                    </a:lnTo>
                    <a:lnTo>
                      <a:pt x="4541" y="133"/>
                    </a:lnTo>
                    <a:lnTo>
                      <a:pt x="4496" y="117"/>
                    </a:lnTo>
                    <a:lnTo>
                      <a:pt x="4453" y="101"/>
                    </a:lnTo>
                    <a:lnTo>
                      <a:pt x="4408" y="86"/>
                    </a:lnTo>
                    <a:lnTo>
                      <a:pt x="4361" y="74"/>
                    </a:lnTo>
                    <a:lnTo>
                      <a:pt x="4316" y="61"/>
                    </a:lnTo>
                    <a:lnTo>
                      <a:pt x="4270" y="49"/>
                    </a:lnTo>
                    <a:lnTo>
                      <a:pt x="4223" y="40"/>
                    </a:lnTo>
                    <a:lnTo>
                      <a:pt x="4176" y="31"/>
                    </a:lnTo>
                    <a:lnTo>
                      <a:pt x="4128" y="22"/>
                    </a:lnTo>
                    <a:lnTo>
                      <a:pt x="4081" y="14"/>
                    </a:lnTo>
                    <a:lnTo>
                      <a:pt x="4032" y="9"/>
                    </a:lnTo>
                    <a:lnTo>
                      <a:pt x="3984" y="5"/>
                    </a:lnTo>
                    <a:lnTo>
                      <a:pt x="3935" y="2"/>
                    </a:lnTo>
                    <a:lnTo>
                      <a:pt x="3885" y="0"/>
                    </a:lnTo>
                    <a:lnTo>
                      <a:pt x="3836" y="0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1873" y="0"/>
                    </a:lnTo>
                    <a:lnTo>
                      <a:pt x="1825" y="2"/>
                    </a:lnTo>
                    <a:lnTo>
                      <a:pt x="1776" y="5"/>
                    </a:lnTo>
                    <a:lnTo>
                      <a:pt x="1728" y="9"/>
                    </a:lnTo>
                    <a:lnTo>
                      <a:pt x="1679" y="14"/>
                    </a:lnTo>
                    <a:lnTo>
                      <a:pt x="1631" y="22"/>
                    </a:lnTo>
                    <a:lnTo>
                      <a:pt x="1584" y="31"/>
                    </a:lnTo>
                    <a:lnTo>
                      <a:pt x="1537" y="40"/>
                    </a:lnTo>
                    <a:lnTo>
                      <a:pt x="1490" y="49"/>
                    </a:lnTo>
                    <a:lnTo>
                      <a:pt x="1444" y="61"/>
                    </a:lnTo>
                    <a:lnTo>
                      <a:pt x="1399" y="74"/>
                    </a:lnTo>
                    <a:lnTo>
                      <a:pt x="1352" y="86"/>
                    </a:lnTo>
                    <a:lnTo>
                      <a:pt x="1307" y="101"/>
                    </a:lnTo>
                    <a:lnTo>
                      <a:pt x="1264" y="117"/>
                    </a:lnTo>
                    <a:lnTo>
                      <a:pt x="1219" y="133"/>
                    </a:lnTo>
                    <a:lnTo>
                      <a:pt x="1176" y="151"/>
                    </a:lnTo>
                    <a:lnTo>
                      <a:pt x="1133" y="171"/>
                    </a:lnTo>
                    <a:lnTo>
                      <a:pt x="1091" y="191"/>
                    </a:lnTo>
                    <a:lnTo>
                      <a:pt x="1048" y="210"/>
                    </a:lnTo>
                    <a:lnTo>
                      <a:pt x="1007" y="234"/>
                    </a:lnTo>
                    <a:lnTo>
                      <a:pt x="967" y="255"/>
                    </a:lnTo>
                    <a:lnTo>
                      <a:pt x="928" y="279"/>
                    </a:lnTo>
                    <a:lnTo>
                      <a:pt x="888" y="304"/>
                    </a:lnTo>
                    <a:lnTo>
                      <a:pt x="849" y="329"/>
                    </a:lnTo>
                    <a:lnTo>
                      <a:pt x="811" y="356"/>
                    </a:lnTo>
                    <a:lnTo>
                      <a:pt x="773" y="383"/>
                    </a:lnTo>
                    <a:lnTo>
                      <a:pt x="737" y="412"/>
                    </a:lnTo>
                    <a:lnTo>
                      <a:pt x="701" y="441"/>
                    </a:lnTo>
                    <a:lnTo>
                      <a:pt x="665" y="471"/>
                    </a:lnTo>
                    <a:lnTo>
                      <a:pt x="631" y="502"/>
                    </a:lnTo>
                    <a:lnTo>
                      <a:pt x="597" y="532"/>
                    </a:lnTo>
                    <a:lnTo>
                      <a:pt x="564" y="565"/>
                    </a:lnTo>
                    <a:lnTo>
                      <a:pt x="564" y="565"/>
                    </a:lnTo>
                    <a:lnTo>
                      <a:pt x="532" y="597"/>
                    </a:lnTo>
                    <a:lnTo>
                      <a:pt x="502" y="631"/>
                    </a:lnTo>
                    <a:lnTo>
                      <a:pt x="471" y="665"/>
                    </a:lnTo>
                    <a:lnTo>
                      <a:pt x="440" y="701"/>
                    </a:lnTo>
                    <a:lnTo>
                      <a:pt x="412" y="737"/>
                    </a:lnTo>
                    <a:lnTo>
                      <a:pt x="383" y="773"/>
                    </a:lnTo>
                    <a:lnTo>
                      <a:pt x="356" y="811"/>
                    </a:lnTo>
                    <a:lnTo>
                      <a:pt x="329" y="849"/>
                    </a:lnTo>
                    <a:lnTo>
                      <a:pt x="304" y="888"/>
                    </a:lnTo>
                    <a:lnTo>
                      <a:pt x="279" y="928"/>
                    </a:lnTo>
                    <a:lnTo>
                      <a:pt x="255" y="967"/>
                    </a:lnTo>
                    <a:lnTo>
                      <a:pt x="234" y="1007"/>
                    </a:lnTo>
                    <a:lnTo>
                      <a:pt x="210" y="1048"/>
                    </a:lnTo>
                    <a:lnTo>
                      <a:pt x="191" y="1091"/>
                    </a:lnTo>
                    <a:lnTo>
                      <a:pt x="171" y="1133"/>
                    </a:lnTo>
                    <a:lnTo>
                      <a:pt x="151" y="1176"/>
                    </a:lnTo>
                    <a:lnTo>
                      <a:pt x="133" y="1219"/>
                    </a:lnTo>
                    <a:lnTo>
                      <a:pt x="117" y="1264"/>
                    </a:lnTo>
                    <a:lnTo>
                      <a:pt x="101" y="1307"/>
                    </a:lnTo>
                    <a:lnTo>
                      <a:pt x="86" y="1352"/>
                    </a:lnTo>
                    <a:lnTo>
                      <a:pt x="74" y="1399"/>
                    </a:lnTo>
                    <a:lnTo>
                      <a:pt x="61" y="1444"/>
                    </a:lnTo>
                    <a:lnTo>
                      <a:pt x="49" y="1491"/>
                    </a:lnTo>
                    <a:lnTo>
                      <a:pt x="40" y="1537"/>
                    </a:lnTo>
                    <a:lnTo>
                      <a:pt x="31" y="1584"/>
                    </a:lnTo>
                    <a:lnTo>
                      <a:pt x="22" y="1631"/>
                    </a:lnTo>
                    <a:lnTo>
                      <a:pt x="14" y="1679"/>
                    </a:lnTo>
                    <a:lnTo>
                      <a:pt x="9" y="1728"/>
                    </a:lnTo>
                    <a:lnTo>
                      <a:pt x="5" y="1776"/>
                    </a:lnTo>
                    <a:lnTo>
                      <a:pt x="2" y="1825"/>
                    </a:lnTo>
                    <a:lnTo>
                      <a:pt x="0" y="1874"/>
                    </a:lnTo>
                    <a:lnTo>
                      <a:pt x="0" y="1924"/>
                    </a:lnTo>
                    <a:lnTo>
                      <a:pt x="0" y="1958"/>
                    </a:lnTo>
                    <a:lnTo>
                      <a:pt x="0" y="1958"/>
                    </a:lnTo>
                    <a:lnTo>
                      <a:pt x="0" y="2007"/>
                    </a:lnTo>
                    <a:lnTo>
                      <a:pt x="2" y="2055"/>
                    </a:lnTo>
                    <a:lnTo>
                      <a:pt x="5" y="2106"/>
                    </a:lnTo>
                    <a:lnTo>
                      <a:pt x="9" y="2154"/>
                    </a:lnTo>
                    <a:lnTo>
                      <a:pt x="14" y="2203"/>
                    </a:lnTo>
                    <a:lnTo>
                      <a:pt x="22" y="2249"/>
                    </a:lnTo>
                    <a:lnTo>
                      <a:pt x="31" y="2298"/>
                    </a:lnTo>
                    <a:lnTo>
                      <a:pt x="40" y="2345"/>
                    </a:lnTo>
                    <a:lnTo>
                      <a:pt x="49" y="2391"/>
                    </a:lnTo>
                    <a:lnTo>
                      <a:pt x="61" y="2436"/>
                    </a:lnTo>
                    <a:lnTo>
                      <a:pt x="74" y="2483"/>
                    </a:lnTo>
                    <a:lnTo>
                      <a:pt x="86" y="2528"/>
                    </a:lnTo>
                    <a:lnTo>
                      <a:pt x="101" y="2573"/>
                    </a:lnTo>
                    <a:lnTo>
                      <a:pt x="117" y="2618"/>
                    </a:lnTo>
                    <a:lnTo>
                      <a:pt x="133" y="2661"/>
                    </a:lnTo>
                    <a:lnTo>
                      <a:pt x="151" y="2706"/>
                    </a:lnTo>
                    <a:lnTo>
                      <a:pt x="171" y="2747"/>
                    </a:lnTo>
                    <a:lnTo>
                      <a:pt x="191" y="2791"/>
                    </a:lnTo>
                    <a:lnTo>
                      <a:pt x="210" y="2832"/>
                    </a:lnTo>
                    <a:lnTo>
                      <a:pt x="234" y="2873"/>
                    </a:lnTo>
                    <a:lnTo>
                      <a:pt x="255" y="2915"/>
                    </a:lnTo>
                    <a:lnTo>
                      <a:pt x="279" y="2954"/>
                    </a:lnTo>
                    <a:lnTo>
                      <a:pt x="304" y="2994"/>
                    </a:lnTo>
                    <a:lnTo>
                      <a:pt x="329" y="3032"/>
                    </a:lnTo>
                    <a:lnTo>
                      <a:pt x="356" y="3069"/>
                    </a:lnTo>
                    <a:lnTo>
                      <a:pt x="383" y="3107"/>
                    </a:lnTo>
                    <a:lnTo>
                      <a:pt x="412" y="3145"/>
                    </a:lnTo>
                    <a:lnTo>
                      <a:pt x="440" y="3181"/>
                    </a:lnTo>
                    <a:lnTo>
                      <a:pt x="471" y="3215"/>
                    </a:lnTo>
                    <a:lnTo>
                      <a:pt x="502" y="3249"/>
                    </a:lnTo>
                    <a:lnTo>
                      <a:pt x="532" y="3283"/>
                    </a:lnTo>
                    <a:lnTo>
                      <a:pt x="564" y="3316"/>
                    </a:lnTo>
                    <a:lnTo>
                      <a:pt x="564" y="3316"/>
                    </a:lnTo>
                    <a:lnTo>
                      <a:pt x="597" y="3348"/>
                    </a:lnTo>
                    <a:lnTo>
                      <a:pt x="631" y="3380"/>
                    </a:lnTo>
                    <a:lnTo>
                      <a:pt x="665" y="3411"/>
                    </a:lnTo>
                    <a:lnTo>
                      <a:pt x="701" y="3440"/>
                    </a:lnTo>
                    <a:lnTo>
                      <a:pt x="737" y="3470"/>
                    </a:lnTo>
                    <a:lnTo>
                      <a:pt x="773" y="3497"/>
                    </a:lnTo>
                    <a:lnTo>
                      <a:pt x="811" y="3524"/>
                    </a:lnTo>
                    <a:lnTo>
                      <a:pt x="849" y="3551"/>
                    </a:lnTo>
                    <a:lnTo>
                      <a:pt x="888" y="3576"/>
                    </a:lnTo>
                    <a:lnTo>
                      <a:pt x="928" y="3602"/>
                    </a:lnTo>
                    <a:lnTo>
                      <a:pt x="967" y="3625"/>
                    </a:lnTo>
                    <a:lnTo>
                      <a:pt x="1007" y="3648"/>
                    </a:lnTo>
                    <a:lnTo>
                      <a:pt x="1048" y="3670"/>
                    </a:lnTo>
                    <a:lnTo>
                      <a:pt x="1091" y="3691"/>
                    </a:lnTo>
                    <a:lnTo>
                      <a:pt x="1133" y="3711"/>
                    </a:lnTo>
                    <a:lnTo>
                      <a:pt x="1176" y="3729"/>
                    </a:lnTo>
                    <a:lnTo>
                      <a:pt x="1219" y="3747"/>
                    </a:lnTo>
                    <a:lnTo>
                      <a:pt x="1264" y="3763"/>
                    </a:lnTo>
                    <a:lnTo>
                      <a:pt x="1307" y="3780"/>
                    </a:lnTo>
                    <a:lnTo>
                      <a:pt x="1352" y="3794"/>
                    </a:lnTo>
                    <a:lnTo>
                      <a:pt x="1399" y="3808"/>
                    </a:lnTo>
                    <a:lnTo>
                      <a:pt x="1444" y="3821"/>
                    </a:lnTo>
                    <a:lnTo>
                      <a:pt x="1490" y="3832"/>
                    </a:lnTo>
                    <a:lnTo>
                      <a:pt x="1537" y="3842"/>
                    </a:lnTo>
                    <a:lnTo>
                      <a:pt x="1584" y="3851"/>
                    </a:lnTo>
                    <a:lnTo>
                      <a:pt x="1631" y="3859"/>
                    </a:lnTo>
                    <a:lnTo>
                      <a:pt x="1679" y="3866"/>
                    </a:lnTo>
                    <a:lnTo>
                      <a:pt x="1728" y="3871"/>
                    </a:lnTo>
                    <a:lnTo>
                      <a:pt x="1776" y="3877"/>
                    </a:lnTo>
                    <a:lnTo>
                      <a:pt x="1825" y="3878"/>
                    </a:lnTo>
                    <a:lnTo>
                      <a:pt x="1873" y="3880"/>
                    </a:lnTo>
                    <a:lnTo>
                      <a:pt x="1924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85" y="3880"/>
                    </a:lnTo>
                    <a:lnTo>
                      <a:pt x="3935" y="3878"/>
                    </a:lnTo>
                    <a:lnTo>
                      <a:pt x="3984" y="3877"/>
                    </a:lnTo>
                    <a:lnTo>
                      <a:pt x="4032" y="3871"/>
                    </a:lnTo>
                    <a:lnTo>
                      <a:pt x="4081" y="3866"/>
                    </a:lnTo>
                    <a:lnTo>
                      <a:pt x="4128" y="3859"/>
                    </a:lnTo>
                    <a:lnTo>
                      <a:pt x="4176" y="3851"/>
                    </a:lnTo>
                    <a:lnTo>
                      <a:pt x="4223" y="3842"/>
                    </a:lnTo>
                    <a:lnTo>
                      <a:pt x="4270" y="3832"/>
                    </a:lnTo>
                    <a:lnTo>
                      <a:pt x="4316" y="3821"/>
                    </a:lnTo>
                    <a:lnTo>
                      <a:pt x="4361" y="3808"/>
                    </a:lnTo>
                    <a:lnTo>
                      <a:pt x="4408" y="3794"/>
                    </a:lnTo>
                    <a:lnTo>
                      <a:pt x="4453" y="3780"/>
                    </a:lnTo>
                    <a:lnTo>
                      <a:pt x="4496" y="3763"/>
                    </a:lnTo>
                    <a:lnTo>
                      <a:pt x="4541" y="3747"/>
                    </a:lnTo>
                    <a:lnTo>
                      <a:pt x="4584" y="3729"/>
                    </a:lnTo>
                    <a:lnTo>
                      <a:pt x="4627" y="3711"/>
                    </a:lnTo>
                    <a:lnTo>
                      <a:pt x="4669" y="3691"/>
                    </a:lnTo>
                    <a:lnTo>
                      <a:pt x="4712" y="3670"/>
                    </a:lnTo>
                    <a:lnTo>
                      <a:pt x="4751" y="3648"/>
                    </a:lnTo>
                    <a:lnTo>
                      <a:pt x="4793" y="3625"/>
                    </a:lnTo>
                    <a:lnTo>
                      <a:pt x="4832" y="3602"/>
                    </a:lnTo>
                    <a:lnTo>
                      <a:pt x="4872" y="3576"/>
                    </a:lnTo>
                    <a:lnTo>
                      <a:pt x="4911" y="3551"/>
                    </a:lnTo>
                    <a:lnTo>
                      <a:pt x="4949" y="3524"/>
                    </a:lnTo>
                    <a:lnTo>
                      <a:pt x="4987" y="3497"/>
                    </a:lnTo>
                    <a:lnTo>
                      <a:pt x="5023" y="3470"/>
                    </a:lnTo>
                    <a:lnTo>
                      <a:pt x="5059" y="3440"/>
                    </a:lnTo>
                    <a:lnTo>
                      <a:pt x="5095" y="3411"/>
                    </a:lnTo>
                    <a:lnTo>
                      <a:pt x="5129" y="3380"/>
                    </a:lnTo>
                    <a:lnTo>
                      <a:pt x="5163" y="3348"/>
                    </a:lnTo>
                    <a:lnTo>
                      <a:pt x="5196" y="3316"/>
                    </a:lnTo>
                    <a:lnTo>
                      <a:pt x="5196" y="3316"/>
                    </a:lnTo>
                    <a:lnTo>
                      <a:pt x="5228" y="3283"/>
                    </a:lnTo>
                    <a:lnTo>
                      <a:pt x="5258" y="3249"/>
                    </a:lnTo>
                    <a:lnTo>
                      <a:pt x="5289" y="3215"/>
                    </a:lnTo>
                    <a:lnTo>
                      <a:pt x="5320" y="3181"/>
                    </a:lnTo>
                    <a:lnTo>
                      <a:pt x="5348" y="3145"/>
                    </a:lnTo>
                    <a:lnTo>
                      <a:pt x="5377" y="3107"/>
                    </a:lnTo>
                    <a:lnTo>
                      <a:pt x="5404" y="3069"/>
                    </a:lnTo>
                    <a:lnTo>
                      <a:pt x="5431" y="3032"/>
                    </a:lnTo>
                    <a:lnTo>
                      <a:pt x="5456" y="2994"/>
                    </a:lnTo>
                    <a:lnTo>
                      <a:pt x="5480" y="2954"/>
                    </a:lnTo>
                    <a:lnTo>
                      <a:pt x="5505" y="2915"/>
                    </a:lnTo>
                    <a:lnTo>
                      <a:pt x="5526" y="2873"/>
                    </a:lnTo>
                    <a:lnTo>
                      <a:pt x="5548" y="2832"/>
                    </a:lnTo>
                    <a:lnTo>
                      <a:pt x="5569" y="2791"/>
                    </a:lnTo>
                    <a:lnTo>
                      <a:pt x="5589" y="2747"/>
                    </a:lnTo>
                    <a:lnTo>
                      <a:pt x="5609" y="2704"/>
                    </a:lnTo>
                    <a:lnTo>
                      <a:pt x="5625" y="2661"/>
                    </a:lnTo>
                    <a:lnTo>
                      <a:pt x="5643" y="2618"/>
                    </a:lnTo>
                    <a:lnTo>
                      <a:pt x="5659" y="2573"/>
                    </a:lnTo>
                    <a:lnTo>
                      <a:pt x="5674" y="2528"/>
                    </a:lnTo>
                    <a:lnTo>
                      <a:pt x="5686" y="2483"/>
                    </a:lnTo>
                    <a:lnTo>
                      <a:pt x="5699" y="2436"/>
                    </a:lnTo>
                    <a:lnTo>
                      <a:pt x="5711" y="2391"/>
                    </a:lnTo>
                    <a:lnTo>
                      <a:pt x="5720" y="2345"/>
                    </a:lnTo>
                    <a:lnTo>
                      <a:pt x="5729" y="2296"/>
                    </a:lnTo>
                    <a:lnTo>
                      <a:pt x="5738" y="2249"/>
                    </a:lnTo>
                    <a:lnTo>
                      <a:pt x="5744" y="2201"/>
                    </a:lnTo>
                    <a:lnTo>
                      <a:pt x="5751" y="2154"/>
                    </a:lnTo>
                    <a:lnTo>
                      <a:pt x="5755" y="2106"/>
                    </a:lnTo>
                    <a:lnTo>
                      <a:pt x="5758" y="2055"/>
                    </a:lnTo>
                    <a:lnTo>
                      <a:pt x="5760" y="2007"/>
                    </a:lnTo>
                    <a:lnTo>
                      <a:pt x="5760" y="1956"/>
                    </a:lnTo>
                    <a:lnTo>
                      <a:pt x="5760" y="1924"/>
                    </a:lnTo>
                    <a:lnTo>
                      <a:pt x="5760" y="1924"/>
                    </a:lnTo>
                    <a:lnTo>
                      <a:pt x="5760" y="1877"/>
                    </a:lnTo>
                    <a:lnTo>
                      <a:pt x="5758" y="1829"/>
                    </a:lnTo>
                    <a:lnTo>
                      <a:pt x="5755" y="1782"/>
                    </a:lnTo>
                    <a:lnTo>
                      <a:pt x="5751" y="1735"/>
                    </a:lnTo>
                    <a:lnTo>
                      <a:pt x="5746" y="1688"/>
                    </a:lnTo>
                    <a:lnTo>
                      <a:pt x="5740" y="1643"/>
                    </a:lnTo>
                    <a:lnTo>
                      <a:pt x="5731" y="1597"/>
                    </a:lnTo>
                    <a:lnTo>
                      <a:pt x="5724" y="1552"/>
                    </a:lnTo>
                    <a:lnTo>
                      <a:pt x="5713" y="1507"/>
                    </a:lnTo>
                    <a:lnTo>
                      <a:pt x="5704" y="1462"/>
                    </a:lnTo>
                    <a:lnTo>
                      <a:pt x="5692" y="1417"/>
                    </a:lnTo>
                    <a:lnTo>
                      <a:pt x="5679" y="1374"/>
                    </a:lnTo>
                    <a:lnTo>
                      <a:pt x="5650" y="1287"/>
                    </a:lnTo>
                    <a:lnTo>
                      <a:pt x="5618" y="1203"/>
                    </a:lnTo>
                    <a:lnTo>
                      <a:pt x="5618" y="1203"/>
                    </a:lnTo>
                    <a:lnTo>
                      <a:pt x="5614" y="1205"/>
                    </a:lnTo>
                    <a:lnTo>
                      <a:pt x="5614" y="1205"/>
                    </a:lnTo>
                    <a:close/>
                  </a:path>
                </a:pathLst>
              </a:custGeom>
              <a:solidFill>
                <a:srgbClr val="FF8860"/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 defTabSz="1219170">
                  <a:lnSpc>
                    <a:spcPct val="85000"/>
                  </a:lnSpc>
                  <a:defRPr/>
                </a:pPr>
                <a:endParaRPr lang="en-US" sz="2133">
                  <a:solidFill>
                    <a:prstClr val="black"/>
                  </a:solidFill>
                  <a:latin typeface="Times"/>
                </a:endParaRPr>
              </a:p>
            </p:txBody>
          </p:sp>
          <p:sp>
            <p:nvSpPr>
              <p:cNvPr id="48" name="Freeform 5"/>
              <p:cNvSpPr/>
              <p:nvPr/>
            </p:nvSpPr>
            <p:spPr bwMode="auto">
              <a:xfrm flipH="1">
                <a:off x="2675121" y="828672"/>
                <a:ext cx="1630998" cy="1099225"/>
              </a:xfrm>
              <a:custGeom>
                <a:avLst/>
                <a:gdLst/>
                <a:ahLst/>
                <a:cxnLst>
                  <a:cxn ang="0">
                    <a:pos x="5438" y="1318"/>
                  </a:cxn>
                  <a:cxn ang="0">
                    <a:pos x="5248" y="1507"/>
                  </a:cxn>
                  <a:cxn ang="0">
                    <a:pos x="5145" y="1679"/>
                  </a:cxn>
                  <a:cxn ang="0">
                    <a:pos x="5095" y="1848"/>
                  </a:cxn>
                  <a:cxn ang="0">
                    <a:pos x="5082" y="2149"/>
                  </a:cxn>
                  <a:cxn ang="0">
                    <a:pos x="4944" y="2555"/>
                  </a:cxn>
                  <a:cxn ang="0">
                    <a:pos x="4726" y="2848"/>
                  </a:cxn>
                  <a:cxn ang="0">
                    <a:pos x="4381" y="3093"/>
                  </a:cxn>
                  <a:cxn ang="0">
                    <a:pos x="3964" y="3211"/>
                  </a:cxn>
                  <a:cxn ang="0">
                    <a:pos x="1733" y="3204"/>
                  </a:cxn>
                  <a:cxn ang="0">
                    <a:pos x="1325" y="3066"/>
                  </a:cxn>
                  <a:cxn ang="0">
                    <a:pos x="1034" y="2848"/>
                  </a:cxn>
                  <a:cxn ang="0">
                    <a:pos x="787" y="2501"/>
                  </a:cxn>
                  <a:cxn ang="0">
                    <a:pos x="669" y="2086"/>
                  </a:cxn>
                  <a:cxn ang="0">
                    <a:pos x="678" y="1733"/>
                  </a:cxn>
                  <a:cxn ang="0">
                    <a:pos x="816" y="1325"/>
                  </a:cxn>
                  <a:cxn ang="0">
                    <a:pos x="1034" y="1034"/>
                  </a:cxn>
                  <a:cxn ang="0">
                    <a:pos x="1379" y="788"/>
                  </a:cxn>
                  <a:cxn ang="0">
                    <a:pos x="1796" y="669"/>
                  </a:cxn>
                  <a:cxn ang="0">
                    <a:pos x="4027" y="678"/>
                  </a:cxn>
                  <a:cxn ang="0">
                    <a:pos x="4435" y="816"/>
                  </a:cxn>
                  <a:cxn ang="0">
                    <a:pos x="4726" y="1034"/>
                  </a:cxn>
                  <a:cxn ang="0">
                    <a:pos x="4910" y="895"/>
                  </a:cxn>
                  <a:cxn ang="0">
                    <a:pos x="5201" y="678"/>
                  </a:cxn>
                  <a:cxn ang="0">
                    <a:pos x="5129" y="502"/>
                  </a:cxn>
                  <a:cxn ang="0">
                    <a:pos x="4872" y="304"/>
                  </a:cxn>
                  <a:cxn ang="0">
                    <a:pos x="4584" y="151"/>
                  </a:cxn>
                  <a:cxn ang="0">
                    <a:pos x="4270" y="49"/>
                  </a:cxn>
                  <a:cxn ang="0">
                    <a:pos x="3935" y="2"/>
                  </a:cxn>
                  <a:cxn ang="0">
                    <a:pos x="1776" y="5"/>
                  </a:cxn>
                  <a:cxn ang="0">
                    <a:pos x="1444" y="61"/>
                  </a:cxn>
                  <a:cxn ang="0">
                    <a:pos x="1133" y="171"/>
                  </a:cxn>
                  <a:cxn ang="0">
                    <a:pos x="849" y="329"/>
                  </a:cxn>
                  <a:cxn ang="0">
                    <a:pos x="597" y="532"/>
                  </a:cxn>
                  <a:cxn ang="0">
                    <a:pos x="412" y="737"/>
                  </a:cxn>
                  <a:cxn ang="0">
                    <a:pos x="234" y="1007"/>
                  </a:cxn>
                  <a:cxn ang="0">
                    <a:pos x="101" y="1307"/>
                  </a:cxn>
                  <a:cxn ang="0">
                    <a:pos x="22" y="1631"/>
                  </a:cxn>
                  <a:cxn ang="0">
                    <a:pos x="0" y="1958"/>
                  </a:cxn>
                  <a:cxn ang="0">
                    <a:pos x="22" y="2249"/>
                  </a:cxn>
                  <a:cxn ang="0">
                    <a:pos x="101" y="2573"/>
                  </a:cxn>
                  <a:cxn ang="0">
                    <a:pos x="234" y="2873"/>
                  </a:cxn>
                  <a:cxn ang="0">
                    <a:pos x="412" y="3145"/>
                  </a:cxn>
                  <a:cxn ang="0">
                    <a:pos x="597" y="3348"/>
                  </a:cxn>
                  <a:cxn ang="0">
                    <a:pos x="849" y="3551"/>
                  </a:cxn>
                  <a:cxn ang="0">
                    <a:pos x="1133" y="3711"/>
                  </a:cxn>
                  <a:cxn ang="0">
                    <a:pos x="1444" y="3821"/>
                  </a:cxn>
                  <a:cxn ang="0">
                    <a:pos x="1776" y="3877"/>
                  </a:cxn>
                  <a:cxn ang="0">
                    <a:pos x="3885" y="3880"/>
                  </a:cxn>
                  <a:cxn ang="0">
                    <a:pos x="4223" y="3842"/>
                  </a:cxn>
                  <a:cxn ang="0">
                    <a:pos x="4541" y="3747"/>
                  </a:cxn>
                  <a:cxn ang="0">
                    <a:pos x="4832" y="3602"/>
                  </a:cxn>
                  <a:cxn ang="0">
                    <a:pos x="5095" y="3411"/>
                  </a:cxn>
                  <a:cxn ang="0">
                    <a:pos x="5289" y="3215"/>
                  </a:cxn>
                  <a:cxn ang="0">
                    <a:pos x="5480" y="2954"/>
                  </a:cxn>
                  <a:cxn ang="0">
                    <a:pos x="5625" y="2661"/>
                  </a:cxn>
                  <a:cxn ang="0">
                    <a:pos x="5720" y="2345"/>
                  </a:cxn>
                  <a:cxn ang="0">
                    <a:pos x="5760" y="2007"/>
                  </a:cxn>
                  <a:cxn ang="0">
                    <a:pos x="5751" y="1735"/>
                  </a:cxn>
                  <a:cxn ang="0">
                    <a:pos x="5692" y="1417"/>
                  </a:cxn>
                </a:cxnLst>
                <a:rect l="0" t="0" r="r" b="b"/>
                <a:pathLst>
                  <a:path w="5760" h="3882">
                    <a:moveTo>
                      <a:pt x="5614" y="1205"/>
                    </a:moveTo>
                    <a:lnTo>
                      <a:pt x="5614" y="1205"/>
                    </a:lnTo>
                    <a:lnTo>
                      <a:pt x="5577" y="1226"/>
                    </a:lnTo>
                    <a:lnTo>
                      <a:pt x="5541" y="1248"/>
                    </a:lnTo>
                    <a:lnTo>
                      <a:pt x="5505" y="1271"/>
                    </a:lnTo>
                    <a:lnTo>
                      <a:pt x="5471" y="1295"/>
                    </a:lnTo>
                    <a:lnTo>
                      <a:pt x="5438" y="1318"/>
                    </a:lnTo>
                    <a:lnTo>
                      <a:pt x="5406" y="1343"/>
                    </a:lnTo>
                    <a:lnTo>
                      <a:pt x="5377" y="1370"/>
                    </a:lnTo>
                    <a:lnTo>
                      <a:pt x="5348" y="1395"/>
                    </a:lnTo>
                    <a:lnTo>
                      <a:pt x="5321" y="1422"/>
                    </a:lnTo>
                    <a:lnTo>
                      <a:pt x="5294" y="1451"/>
                    </a:lnTo>
                    <a:lnTo>
                      <a:pt x="5271" y="1478"/>
                    </a:lnTo>
                    <a:lnTo>
                      <a:pt x="5248" y="1507"/>
                    </a:lnTo>
                    <a:lnTo>
                      <a:pt x="5226" y="1536"/>
                    </a:lnTo>
                    <a:lnTo>
                      <a:pt x="5206" y="1566"/>
                    </a:lnTo>
                    <a:lnTo>
                      <a:pt x="5188" y="1595"/>
                    </a:lnTo>
                    <a:lnTo>
                      <a:pt x="5172" y="1624"/>
                    </a:lnTo>
                    <a:lnTo>
                      <a:pt x="5172" y="1624"/>
                    </a:lnTo>
                    <a:lnTo>
                      <a:pt x="5158" y="1652"/>
                    </a:lnTo>
                    <a:lnTo>
                      <a:pt x="5145" y="1679"/>
                    </a:lnTo>
                    <a:lnTo>
                      <a:pt x="5133" y="1706"/>
                    </a:lnTo>
                    <a:lnTo>
                      <a:pt x="5124" y="1735"/>
                    </a:lnTo>
                    <a:lnTo>
                      <a:pt x="5115" y="1764"/>
                    </a:lnTo>
                    <a:lnTo>
                      <a:pt x="5106" y="1791"/>
                    </a:lnTo>
                    <a:lnTo>
                      <a:pt x="5100" y="1820"/>
                    </a:lnTo>
                    <a:lnTo>
                      <a:pt x="5095" y="1848"/>
                    </a:lnTo>
                    <a:lnTo>
                      <a:pt x="5095" y="1848"/>
                    </a:lnTo>
                    <a:lnTo>
                      <a:pt x="5097" y="1886"/>
                    </a:lnTo>
                    <a:lnTo>
                      <a:pt x="5097" y="1924"/>
                    </a:lnTo>
                    <a:lnTo>
                      <a:pt x="5097" y="1956"/>
                    </a:lnTo>
                    <a:lnTo>
                      <a:pt x="5097" y="1956"/>
                    </a:lnTo>
                    <a:lnTo>
                      <a:pt x="5095" y="2021"/>
                    </a:lnTo>
                    <a:lnTo>
                      <a:pt x="5089" y="2086"/>
                    </a:lnTo>
                    <a:lnTo>
                      <a:pt x="5082" y="2149"/>
                    </a:lnTo>
                    <a:lnTo>
                      <a:pt x="5071" y="2210"/>
                    </a:lnTo>
                    <a:lnTo>
                      <a:pt x="5057" y="2271"/>
                    </a:lnTo>
                    <a:lnTo>
                      <a:pt x="5041" y="2330"/>
                    </a:lnTo>
                    <a:lnTo>
                      <a:pt x="5019" y="2390"/>
                    </a:lnTo>
                    <a:lnTo>
                      <a:pt x="4998" y="2445"/>
                    </a:lnTo>
                    <a:lnTo>
                      <a:pt x="4973" y="2501"/>
                    </a:lnTo>
                    <a:lnTo>
                      <a:pt x="4944" y="2555"/>
                    </a:lnTo>
                    <a:lnTo>
                      <a:pt x="4913" y="2609"/>
                    </a:lnTo>
                    <a:lnTo>
                      <a:pt x="4881" y="2659"/>
                    </a:lnTo>
                    <a:lnTo>
                      <a:pt x="4845" y="2710"/>
                    </a:lnTo>
                    <a:lnTo>
                      <a:pt x="4807" y="2756"/>
                    </a:lnTo>
                    <a:lnTo>
                      <a:pt x="4768" y="2803"/>
                    </a:lnTo>
                    <a:lnTo>
                      <a:pt x="4726" y="2848"/>
                    </a:lnTo>
                    <a:lnTo>
                      <a:pt x="4726" y="2848"/>
                    </a:lnTo>
                    <a:lnTo>
                      <a:pt x="4681" y="2889"/>
                    </a:lnTo>
                    <a:lnTo>
                      <a:pt x="4636" y="2929"/>
                    </a:lnTo>
                    <a:lnTo>
                      <a:pt x="4588" y="2967"/>
                    </a:lnTo>
                    <a:lnTo>
                      <a:pt x="4539" y="3003"/>
                    </a:lnTo>
                    <a:lnTo>
                      <a:pt x="4487" y="3035"/>
                    </a:lnTo>
                    <a:lnTo>
                      <a:pt x="4435" y="3066"/>
                    </a:lnTo>
                    <a:lnTo>
                      <a:pt x="4381" y="3093"/>
                    </a:lnTo>
                    <a:lnTo>
                      <a:pt x="4325" y="3118"/>
                    </a:lnTo>
                    <a:lnTo>
                      <a:pt x="4268" y="3141"/>
                    </a:lnTo>
                    <a:lnTo>
                      <a:pt x="4210" y="3161"/>
                    </a:lnTo>
                    <a:lnTo>
                      <a:pt x="4149" y="3177"/>
                    </a:lnTo>
                    <a:lnTo>
                      <a:pt x="4090" y="3192"/>
                    </a:lnTo>
                    <a:lnTo>
                      <a:pt x="4027" y="3204"/>
                    </a:lnTo>
                    <a:lnTo>
                      <a:pt x="3964" y="3211"/>
                    </a:lnTo>
                    <a:lnTo>
                      <a:pt x="3901" y="3217"/>
                    </a:lnTo>
                    <a:lnTo>
                      <a:pt x="3836" y="3219"/>
                    </a:lnTo>
                    <a:lnTo>
                      <a:pt x="1924" y="3219"/>
                    </a:lnTo>
                    <a:lnTo>
                      <a:pt x="1924" y="3219"/>
                    </a:lnTo>
                    <a:lnTo>
                      <a:pt x="1859" y="3217"/>
                    </a:lnTo>
                    <a:lnTo>
                      <a:pt x="1796" y="3211"/>
                    </a:lnTo>
                    <a:lnTo>
                      <a:pt x="1733" y="3204"/>
                    </a:lnTo>
                    <a:lnTo>
                      <a:pt x="1670" y="3192"/>
                    </a:lnTo>
                    <a:lnTo>
                      <a:pt x="1609" y="3177"/>
                    </a:lnTo>
                    <a:lnTo>
                      <a:pt x="1550" y="3161"/>
                    </a:lnTo>
                    <a:lnTo>
                      <a:pt x="1492" y="3141"/>
                    </a:lnTo>
                    <a:lnTo>
                      <a:pt x="1435" y="3118"/>
                    </a:lnTo>
                    <a:lnTo>
                      <a:pt x="1379" y="3093"/>
                    </a:lnTo>
                    <a:lnTo>
                      <a:pt x="1325" y="3066"/>
                    </a:lnTo>
                    <a:lnTo>
                      <a:pt x="1273" y="3035"/>
                    </a:lnTo>
                    <a:lnTo>
                      <a:pt x="1221" y="3003"/>
                    </a:lnTo>
                    <a:lnTo>
                      <a:pt x="1172" y="2967"/>
                    </a:lnTo>
                    <a:lnTo>
                      <a:pt x="1124" y="2929"/>
                    </a:lnTo>
                    <a:lnTo>
                      <a:pt x="1077" y="2889"/>
                    </a:lnTo>
                    <a:lnTo>
                      <a:pt x="1034" y="2848"/>
                    </a:lnTo>
                    <a:lnTo>
                      <a:pt x="1034" y="2848"/>
                    </a:lnTo>
                    <a:lnTo>
                      <a:pt x="992" y="2803"/>
                    </a:lnTo>
                    <a:lnTo>
                      <a:pt x="951" y="2756"/>
                    </a:lnTo>
                    <a:lnTo>
                      <a:pt x="913" y="2710"/>
                    </a:lnTo>
                    <a:lnTo>
                      <a:pt x="879" y="2659"/>
                    </a:lnTo>
                    <a:lnTo>
                      <a:pt x="847" y="2609"/>
                    </a:lnTo>
                    <a:lnTo>
                      <a:pt x="816" y="2555"/>
                    </a:lnTo>
                    <a:lnTo>
                      <a:pt x="787" y="2501"/>
                    </a:lnTo>
                    <a:lnTo>
                      <a:pt x="762" y="2445"/>
                    </a:lnTo>
                    <a:lnTo>
                      <a:pt x="739" y="2390"/>
                    </a:lnTo>
                    <a:lnTo>
                      <a:pt x="719" y="2330"/>
                    </a:lnTo>
                    <a:lnTo>
                      <a:pt x="703" y="2271"/>
                    </a:lnTo>
                    <a:lnTo>
                      <a:pt x="689" y="2210"/>
                    </a:lnTo>
                    <a:lnTo>
                      <a:pt x="678" y="2149"/>
                    </a:lnTo>
                    <a:lnTo>
                      <a:pt x="669" y="2086"/>
                    </a:lnTo>
                    <a:lnTo>
                      <a:pt x="665" y="2021"/>
                    </a:lnTo>
                    <a:lnTo>
                      <a:pt x="663" y="1956"/>
                    </a:lnTo>
                    <a:lnTo>
                      <a:pt x="663" y="1924"/>
                    </a:lnTo>
                    <a:lnTo>
                      <a:pt x="663" y="1924"/>
                    </a:lnTo>
                    <a:lnTo>
                      <a:pt x="665" y="1859"/>
                    </a:lnTo>
                    <a:lnTo>
                      <a:pt x="669" y="1796"/>
                    </a:lnTo>
                    <a:lnTo>
                      <a:pt x="678" y="1733"/>
                    </a:lnTo>
                    <a:lnTo>
                      <a:pt x="689" y="1670"/>
                    </a:lnTo>
                    <a:lnTo>
                      <a:pt x="703" y="1611"/>
                    </a:lnTo>
                    <a:lnTo>
                      <a:pt x="719" y="1550"/>
                    </a:lnTo>
                    <a:lnTo>
                      <a:pt x="739" y="1492"/>
                    </a:lnTo>
                    <a:lnTo>
                      <a:pt x="762" y="1435"/>
                    </a:lnTo>
                    <a:lnTo>
                      <a:pt x="787" y="1379"/>
                    </a:lnTo>
                    <a:lnTo>
                      <a:pt x="816" y="1325"/>
                    </a:lnTo>
                    <a:lnTo>
                      <a:pt x="847" y="1273"/>
                    </a:lnTo>
                    <a:lnTo>
                      <a:pt x="879" y="1221"/>
                    </a:lnTo>
                    <a:lnTo>
                      <a:pt x="913" y="1172"/>
                    </a:lnTo>
                    <a:lnTo>
                      <a:pt x="951" y="1124"/>
                    </a:lnTo>
                    <a:lnTo>
                      <a:pt x="992" y="1079"/>
                    </a:lnTo>
                    <a:lnTo>
                      <a:pt x="1034" y="1034"/>
                    </a:lnTo>
                    <a:lnTo>
                      <a:pt x="1034" y="1034"/>
                    </a:lnTo>
                    <a:lnTo>
                      <a:pt x="1077" y="993"/>
                    </a:lnTo>
                    <a:lnTo>
                      <a:pt x="1124" y="951"/>
                    </a:lnTo>
                    <a:lnTo>
                      <a:pt x="1172" y="915"/>
                    </a:lnTo>
                    <a:lnTo>
                      <a:pt x="1221" y="879"/>
                    </a:lnTo>
                    <a:lnTo>
                      <a:pt x="1273" y="847"/>
                    </a:lnTo>
                    <a:lnTo>
                      <a:pt x="1325" y="816"/>
                    </a:lnTo>
                    <a:lnTo>
                      <a:pt x="1379" y="788"/>
                    </a:lnTo>
                    <a:lnTo>
                      <a:pt x="1435" y="762"/>
                    </a:lnTo>
                    <a:lnTo>
                      <a:pt x="1492" y="739"/>
                    </a:lnTo>
                    <a:lnTo>
                      <a:pt x="1550" y="719"/>
                    </a:lnTo>
                    <a:lnTo>
                      <a:pt x="1609" y="703"/>
                    </a:lnTo>
                    <a:lnTo>
                      <a:pt x="1670" y="689"/>
                    </a:lnTo>
                    <a:lnTo>
                      <a:pt x="1733" y="678"/>
                    </a:lnTo>
                    <a:lnTo>
                      <a:pt x="1796" y="669"/>
                    </a:lnTo>
                    <a:lnTo>
                      <a:pt x="1859" y="665"/>
                    </a:lnTo>
                    <a:lnTo>
                      <a:pt x="1924" y="663"/>
                    </a:lnTo>
                    <a:lnTo>
                      <a:pt x="3836" y="663"/>
                    </a:lnTo>
                    <a:lnTo>
                      <a:pt x="3836" y="663"/>
                    </a:lnTo>
                    <a:lnTo>
                      <a:pt x="3901" y="665"/>
                    </a:lnTo>
                    <a:lnTo>
                      <a:pt x="3964" y="669"/>
                    </a:lnTo>
                    <a:lnTo>
                      <a:pt x="4027" y="678"/>
                    </a:lnTo>
                    <a:lnTo>
                      <a:pt x="4090" y="689"/>
                    </a:lnTo>
                    <a:lnTo>
                      <a:pt x="4149" y="703"/>
                    </a:lnTo>
                    <a:lnTo>
                      <a:pt x="4210" y="719"/>
                    </a:lnTo>
                    <a:lnTo>
                      <a:pt x="4268" y="739"/>
                    </a:lnTo>
                    <a:lnTo>
                      <a:pt x="4325" y="762"/>
                    </a:lnTo>
                    <a:lnTo>
                      <a:pt x="4381" y="788"/>
                    </a:lnTo>
                    <a:lnTo>
                      <a:pt x="4435" y="816"/>
                    </a:lnTo>
                    <a:lnTo>
                      <a:pt x="4487" y="847"/>
                    </a:lnTo>
                    <a:lnTo>
                      <a:pt x="4539" y="879"/>
                    </a:lnTo>
                    <a:lnTo>
                      <a:pt x="4588" y="915"/>
                    </a:lnTo>
                    <a:lnTo>
                      <a:pt x="4636" y="951"/>
                    </a:lnTo>
                    <a:lnTo>
                      <a:pt x="4681" y="993"/>
                    </a:lnTo>
                    <a:lnTo>
                      <a:pt x="4726" y="1034"/>
                    </a:lnTo>
                    <a:lnTo>
                      <a:pt x="4726" y="1034"/>
                    </a:lnTo>
                    <a:lnTo>
                      <a:pt x="4753" y="1063"/>
                    </a:lnTo>
                    <a:lnTo>
                      <a:pt x="4753" y="1063"/>
                    </a:lnTo>
                    <a:lnTo>
                      <a:pt x="4782" y="1027"/>
                    </a:lnTo>
                    <a:lnTo>
                      <a:pt x="4813" y="993"/>
                    </a:lnTo>
                    <a:lnTo>
                      <a:pt x="4845" y="960"/>
                    </a:lnTo>
                    <a:lnTo>
                      <a:pt x="4877" y="928"/>
                    </a:lnTo>
                    <a:lnTo>
                      <a:pt x="4910" y="895"/>
                    </a:lnTo>
                    <a:lnTo>
                      <a:pt x="4944" y="865"/>
                    </a:lnTo>
                    <a:lnTo>
                      <a:pt x="4980" y="834"/>
                    </a:lnTo>
                    <a:lnTo>
                      <a:pt x="5016" y="806"/>
                    </a:lnTo>
                    <a:lnTo>
                      <a:pt x="5016" y="806"/>
                    </a:lnTo>
                    <a:lnTo>
                      <a:pt x="5075" y="761"/>
                    </a:lnTo>
                    <a:lnTo>
                      <a:pt x="5136" y="717"/>
                    </a:lnTo>
                    <a:lnTo>
                      <a:pt x="5201" y="678"/>
                    </a:lnTo>
                    <a:lnTo>
                      <a:pt x="5266" y="638"/>
                    </a:lnTo>
                    <a:lnTo>
                      <a:pt x="5266" y="638"/>
                    </a:lnTo>
                    <a:lnTo>
                      <a:pt x="5231" y="601"/>
                    </a:lnTo>
                    <a:lnTo>
                      <a:pt x="5196" y="565"/>
                    </a:lnTo>
                    <a:lnTo>
                      <a:pt x="5196" y="565"/>
                    </a:lnTo>
                    <a:lnTo>
                      <a:pt x="5163" y="532"/>
                    </a:lnTo>
                    <a:lnTo>
                      <a:pt x="5129" y="502"/>
                    </a:lnTo>
                    <a:lnTo>
                      <a:pt x="5095" y="471"/>
                    </a:lnTo>
                    <a:lnTo>
                      <a:pt x="5059" y="441"/>
                    </a:lnTo>
                    <a:lnTo>
                      <a:pt x="5023" y="412"/>
                    </a:lnTo>
                    <a:lnTo>
                      <a:pt x="4987" y="383"/>
                    </a:lnTo>
                    <a:lnTo>
                      <a:pt x="4949" y="356"/>
                    </a:lnTo>
                    <a:lnTo>
                      <a:pt x="4911" y="329"/>
                    </a:lnTo>
                    <a:lnTo>
                      <a:pt x="4872" y="304"/>
                    </a:lnTo>
                    <a:lnTo>
                      <a:pt x="4832" y="279"/>
                    </a:lnTo>
                    <a:lnTo>
                      <a:pt x="4793" y="255"/>
                    </a:lnTo>
                    <a:lnTo>
                      <a:pt x="4751" y="234"/>
                    </a:lnTo>
                    <a:lnTo>
                      <a:pt x="4712" y="210"/>
                    </a:lnTo>
                    <a:lnTo>
                      <a:pt x="4669" y="191"/>
                    </a:lnTo>
                    <a:lnTo>
                      <a:pt x="4627" y="171"/>
                    </a:lnTo>
                    <a:lnTo>
                      <a:pt x="4584" y="151"/>
                    </a:lnTo>
                    <a:lnTo>
                      <a:pt x="4541" y="133"/>
                    </a:lnTo>
                    <a:lnTo>
                      <a:pt x="4496" y="117"/>
                    </a:lnTo>
                    <a:lnTo>
                      <a:pt x="4453" y="101"/>
                    </a:lnTo>
                    <a:lnTo>
                      <a:pt x="4408" y="86"/>
                    </a:lnTo>
                    <a:lnTo>
                      <a:pt x="4361" y="74"/>
                    </a:lnTo>
                    <a:lnTo>
                      <a:pt x="4316" y="61"/>
                    </a:lnTo>
                    <a:lnTo>
                      <a:pt x="4270" y="49"/>
                    </a:lnTo>
                    <a:lnTo>
                      <a:pt x="4223" y="40"/>
                    </a:lnTo>
                    <a:lnTo>
                      <a:pt x="4176" y="31"/>
                    </a:lnTo>
                    <a:lnTo>
                      <a:pt x="4128" y="22"/>
                    </a:lnTo>
                    <a:lnTo>
                      <a:pt x="4081" y="14"/>
                    </a:lnTo>
                    <a:lnTo>
                      <a:pt x="4032" y="9"/>
                    </a:lnTo>
                    <a:lnTo>
                      <a:pt x="3984" y="5"/>
                    </a:lnTo>
                    <a:lnTo>
                      <a:pt x="3935" y="2"/>
                    </a:lnTo>
                    <a:lnTo>
                      <a:pt x="3885" y="0"/>
                    </a:lnTo>
                    <a:lnTo>
                      <a:pt x="3836" y="0"/>
                    </a:lnTo>
                    <a:lnTo>
                      <a:pt x="1924" y="0"/>
                    </a:lnTo>
                    <a:lnTo>
                      <a:pt x="1924" y="0"/>
                    </a:lnTo>
                    <a:lnTo>
                      <a:pt x="1873" y="0"/>
                    </a:lnTo>
                    <a:lnTo>
                      <a:pt x="1825" y="2"/>
                    </a:lnTo>
                    <a:lnTo>
                      <a:pt x="1776" y="5"/>
                    </a:lnTo>
                    <a:lnTo>
                      <a:pt x="1728" y="9"/>
                    </a:lnTo>
                    <a:lnTo>
                      <a:pt x="1679" y="14"/>
                    </a:lnTo>
                    <a:lnTo>
                      <a:pt x="1631" y="22"/>
                    </a:lnTo>
                    <a:lnTo>
                      <a:pt x="1584" y="31"/>
                    </a:lnTo>
                    <a:lnTo>
                      <a:pt x="1537" y="40"/>
                    </a:lnTo>
                    <a:lnTo>
                      <a:pt x="1490" y="49"/>
                    </a:lnTo>
                    <a:lnTo>
                      <a:pt x="1444" y="61"/>
                    </a:lnTo>
                    <a:lnTo>
                      <a:pt x="1399" y="74"/>
                    </a:lnTo>
                    <a:lnTo>
                      <a:pt x="1352" y="86"/>
                    </a:lnTo>
                    <a:lnTo>
                      <a:pt x="1307" y="101"/>
                    </a:lnTo>
                    <a:lnTo>
                      <a:pt x="1264" y="117"/>
                    </a:lnTo>
                    <a:lnTo>
                      <a:pt x="1219" y="133"/>
                    </a:lnTo>
                    <a:lnTo>
                      <a:pt x="1176" y="151"/>
                    </a:lnTo>
                    <a:lnTo>
                      <a:pt x="1133" y="171"/>
                    </a:lnTo>
                    <a:lnTo>
                      <a:pt x="1091" y="191"/>
                    </a:lnTo>
                    <a:lnTo>
                      <a:pt x="1048" y="210"/>
                    </a:lnTo>
                    <a:lnTo>
                      <a:pt x="1007" y="234"/>
                    </a:lnTo>
                    <a:lnTo>
                      <a:pt x="967" y="255"/>
                    </a:lnTo>
                    <a:lnTo>
                      <a:pt x="928" y="279"/>
                    </a:lnTo>
                    <a:lnTo>
                      <a:pt x="888" y="304"/>
                    </a:lnTo>
                    <a:lnTo>
                      <a:pt x="849" y="329"/>
                    </a:lnTo>
                    <a:lnTo>
                      <a:pt x="811" y="356"/>
                    </a:lnTo>
                    <a:lnTo>
                      <a:pt x="773" y="383"/>
                    </a:lnTo>
                    <a:lnTo>
                      <a:pt x="737" y="412"/>
                    </a:lnTo>
                    <a:lnTo>
                      <a:pt x="701" y="441"/>
                    </a:lnTo>
                    <a:lnTo>
                      <a:pt x="665" y="471"/>
                    </a:lnTo>
                    <a:lnTo>
                      <a:pt x="631" y="502"/>
                    </a:lnTo>
                    <a:lnTo>
                      <a:pt x="597" y="532"/>
                    </a:lnTo>
                    <a:lnTo>
                      <a:pt x="564" y="565"/>
                    </a:lnTo>
                    <a:lnTo>
                      <a:pt x="564" y="565"/>
                    </a:lnTo>
                    <a:lnTo>
                      <a:pt x="532" y="597"/>
                    </a:lnTo>
                    <a:lnTo>
                      <a:pt x="502" y="631"/>
                    </a:lnTo>
                    <a:lnTo>
                      <a:pt x="471" y="665"/>
                    </a:lnTo>
                    <a:lnTo>
                      <a:pt x="440" y="701"/>
                    </a:lnTo>
                    <a:lnTo>
                      <a:pt x="412" y="737"/>
                    </a:lnTo>
                    <a:lnTo>
                      <a:pt x="383" y="773"/>
                    </a:lnTo>
                    <a:lnTo>
                      <a:pt x="356" y="811"/>
                    </a:lnTo>
                    <a:lnTo>
                      <a:pt x="329" y="849"/>
                    </a:lnTo>
                    <a:lnTo>
                      <a:pt x="304" y="888"/>
                    </a:lnTo>
                    <a:lnTo>
                      <a:pt x="279" y="928"/>
                    </a:lnTo>
                    <a:lnTo>
                      <a:pt x="255" y="967"/>
                    </a:lnTo>
                    <a:lnTo>
                      <a:pt x="234" y="1007"/>
                    </a:lnTo>
                    <a:lnTo>
                      <a:pt x="210" y="1048"/>
                    </a:lnTo>
                    <a:lnTo>
                      <a:pt x="191" y="1091"/>
                    </a:lnTo>
                    <a:lnTo>
                      <a:pt x="171" y="1133"/>
                    </a:lnTo>
                    <a:lnTo>
                      <a:pt x="151" y="1176"/>
                    </a:lnTo>
                    <a:lnTo>
                      <a:pt x="133" y="1219"/>
                    </a:lnTo>
                    <a:lnTo>
                      <a:pt x="117" y="1264"/>
                    </a:lnTo>
                    <a:lnTo>
                      <a:pt x="101" y="1307"/>
                    </a:lnTo>
                    <a:lnTo>
                      <a:pt x="86" y="1352"/>
                    </a:lnTo>
                    <a:lnTo>
                      <a:pt x="74" y="1399"/>
                    </a:lnTo>
                    <a:lnTo>
                      <a:pt x="61" y="1444"/>
                    </a:lnTo>
                    <a:lnTo>
                      <a:pt x="49" y="1491"/>
                    </a:lnTo>
                    <a:lnTo>
                      <a:pt x="40" y="1537"/>
                    </a:lnTo>
                    <a:lnTo>
                      <a:pt x="31" y="1584"/>
                    </a:lnTo>
                    <a:lnTo>
                      <a:pt x="22" y="1631"/>
                    </a:lnTo>
                    <a:lnTo>
                      <a:pt x="14" y="1679"/>
                    </a:lnTo>
                    <a:lnTo>
                      <a:pt x="9" y="1728"/>
                    </a:lnTo>
                    <a:lnTo>
                      <a:pt x="5" y="1776"/>
                    </a:lnTo>
                    <a:lnTo>
                      <a:pt x="2" y="1825"/>
                    </a:lnTo>
                    <a:lnTo>
                      <a:pt x="0" y="1874"/>
                    </a:lnTo>
                    <a:lnTo>
                      <a:pt x="0" y="1924"/>
                    </a:lnTo>
                    <a:lnTo>
                      <a:pt x="0" y="1958"/>
                    </a:lnTo>
                    <a:lnTo>
                      <a:pt x="0" y="1958"/>
                    </a:lnTo>
                    <a:lnTo>
                      <a:pt x="0" y="2007"/>
                    </a:lnTo>
                    <a:lnTo>
                      <a:pt x="2" y="2055"/>
                    </a:lnTo>
                    <a:lnTo>
                      <a:pt x="5" y="2106"/>
                    </a:lnTo>
                    <a:lnTo>
                      <a:pt x="9" y="2154"/>
                    </a:lnTo>
                    <a:lnTo>
                      <a:pt x="14" y="2203"/>
                    </a:lnTo>
                    <a:lnTo>
                      <a:pt x="22" y="2249"/>
                    </a:lnTo>
                    <a:lnTo>
                      <a:pt x="31" y="2298"/>
                    </a:lnTo>
                    <a:lnTo>
                      <a:pt x="40" y="2345"/>
                    </a:lnTo>
                    <a:lnTo>
                      <a:pt x="49" y="2391"/>
                    </a:lnTo>
                    <a:lnTo>
                      <a:pt x="61" y="2436"/>
                    </a:lnTo>
                    <a:lnTo>
                      <a:pt x="74" y="2483"/>
                    </a:lnTo>
                    <a:lnTo>
                      <a:pt x="86" y="2528"/>
                    </a:lnTo>
                    <a:lnTo>
                      <a:pt x="101" y="2573"/>
                    </a:lnTo>
                    <a:lnTo>
                      <a:pt x="117" y="2618"/>
                    </a:lnTo>
                    <a:lnTo>
                      <a:pt x="133" y="2661"/>
                    </a:lnTo>
                    <a:lnTo>
                      <a:pt x="151" y="2706"/>
                    </a:lnTo>
                    <a:lnTo>
                      <a:pt x="171" y="2747"/>
                    </a:lnTo>
                    <a:lnTo>
                      <a:pt x="191" y="2791"/>
                    </a:lnTo>
                    <a:lnTo>
                      <a:pt x="210" y="2832"/>
                    </a:lnTo>
                    <a:lnTo>
                      <a:pt x="234" y="2873"/>
                    </a:lnTo>
                    <a:lnTo>
                      <a:pt x="255" y="2915"/>
                    </a:lnTo>
                    <a:lnTo>
                      <a:pt x="279" y="2954"/>
                    </a:lnTo>
                    <a:lnTo>
                      <a:pt x="304" y="2994"/>
                    </a:lnTo>
                    <a:lnTo>
                      <a:pt x="329" y="3032"/>
                    </a:lnTo>
                    <a:lnTo>
                      <a:pt x="356" y="3069"/>
                    </a:lnTo>
                    <a:lnTo>
                      <a:pt x="383" y="3107"/>
                    </a:lnTo>
                    <a:lnTo>
                      <a:pt x="412" y="3145"/>
                    </a:lnTo>
                    <a:lnTo>
                      <a:pt x="440" y="3181"/>
                    </a:lnTo>
                    <a:lnTo>
                      <a:pt x="471" y="3215"/>
                    </a:lnTo>
                    <a:lnTo>
                      <a:pt x="502" y="3249"/>
                    </a:lnTo>
                    <a:lnTo>
                      <a:pt x="532" y="3283"/>
                    </a:lnTo>
                    <a:lnTo>
                      <a:pt x="564" y="3316"/>
                    </a:lnTo>
                    <a:lnTo>
                      <a:pt x="564" y="3316"/>
                    </a:lnTo>
                    <a:lnTo>
                      <a:pt x="597" y="3348"/>
                    </a:lnTo>
                    <a:lnTo>
                      <a:pt x="631" y="3380"/>
                    </a:lnTo>
                    <a:lnTo>
                      <a:pt x="665" y="3411"/>
                    </a:lnTo>
                    <a:lnTo>
                      <a:pt x="701" y="3440"/>
                    </a:lnTo>
                    <a:lnTo>
                      <a:pt x="737" y="3470"/>
                    </a:lnTo>
                    <a:lnTo>
                      <a:pt x="773" y="3497"/>
                    </a:lnTo>
                    <a:lnTo>
                      <a:pt x="811" y="3524"/>
                    </a:lnTo>
                    <a:lnTo>
                      <a:pt x="849" y="3551"/>
                    </a:lnTo>
                    <a:lnTo>
                      <a:pt x="888" y="3576"/>
                    </a:lnTo>
                    <a:lnTo>
                      <a:pt x="928" y="3602"/>
                    </a:lnTo>
                    <a:lnTo>
                      <a:pt x="967" y="3625"/>
                    </a:lnTo>
                    <a:lnTo>
                      <a:pt x="1007" y="3648"/>
                    </a:lnTo>
                    <a:lnTo>
                      <a:pt x="1048" y="3670"/>
                    </a:lnTo>
                    <a:lnTo>
                      <a:pt x="1091" y="3691"/>
                    </a:lnTo>
                    <a:lnTo>
                      <a:pt x="1133" y="3711"/>
                    </a:lnTo>
                    <a:lnTo>
                      <a:pt x="1176" y="3729"/>
                    </a:lnTo>
                    <a:lnTo>
                      <a:pt x="1219" y="3747"/>
                    </a:lnTo>
                    <a:lnTo>
                      <a:pt x="1264" y="3763"/>
                    </a:lnTo>
                    <a:lnTo>
                      <a:pt x="1307" y="3780"/>
                    </a:lnTo>
                    <a:lnTo>
                      <a:pt x="1352" y="3794"/>
                    </a:lnTo>
                    <a:lnTo>
                      <a:pt x="1399" y="3808"/>
                    </a:lnTo>
                    <a:lnTo>
                      <a:pt x="1444" y="3821"/>
                    </a:lnTo>
                    <a:lnTo>
                      <a:pt x="1490" y="3832"/>
                    </a:lnTo>
                    <a:lnTo>
                      <a:pt x="1537" y="3842"/>
                    </a:lnTo>
                    <a:lnTo>
                      <a:pt x="1584" y="3851"/>
                    </a:lnTo>
                    <a:lnTo>
                      <a:pt x="1631" y="3859"/>
                    </a:lnTo>
                    <a:lnTo>
                      <a:pt x="1679" y="3866"/>
                    </a:lnTo>
                    <a:lnTo>
                      <a:pt x="1728" y="3871"/>
                    </a:lnTo>
                    <a:lnTo>
                      <a:pt x="1776" y="3877"/>
                    </a:lnTo>
                    <a:lnTo>
                      <a:pt x="1825" y="3878"/>
                    </a:lnTo>
                    <a:lnTo>
                      <a:pt x="1873" y="3880"/>
                    </a:lnTo>
                    <a:lnTo>
                      <a:pt x="1924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36" y="3882"/>
                    </a:lnTo>
                    <a:lnTo>
                      <a:pt x="3885" y="3880"/>
                    </a:lnTo>
                    <a:lnTo>
                      <a:pt x="3935" y="3878"/>
                    </a:lnTo>
                    <a:lnTo>
                      <a:pt x="3984" y="3877"/>
                    </a:lnTo>
                    <a:lnTo>
                      <a:pt x="4032" y="3871"/>
                    </a:lnTo>
                    <a:lnTo>
                      <a:pt x="4081" y="3866"/>
                    </a:lnTo>
                    <a:lnTo>
                      <a:pt x="4128" y="3859"/>
                    </a:lnTo>
                    <a:lnTo>
                      <a:pt x="4176" y="3851"/>
                    </a:lnTo>
                    <a:lnTo>
                      <a:pt x="4223" y="3842"/>
                    </a:lnTo>
                    <a:lnTo>
                      <a:pt x="4270" y="3832"/>
                    </a:lnTo>
                    <a:lnTo>
                      <a:pt x="4316" y="3821"/>
                    </a:lnTo>
                    <a:lnTo>
                      <a:pt x="4361" y="3808"/>
                    </a:lnTo>
                    <a:lnTo>
                      <a:pt x="4408" y="3794"/>
                    </a:lnTo>
                    <a:lnTo>
                      <a:pt x="4453" y="3780"/>
                    </a:lnTo>
                    <a:lnTo>
                      <a:pt x="4496" y="3763"/>
                    </a:lnTo>
                    <a:lnTo>
                      <a:pt x="4541" y="3747"/>
                    </a:lnTo>
                    <a:lnTo>
                      <a:pt x="4584" y="3729"/>
                    </a:lnTo>
                    <a:lnTo>
                      <a:pt x="4627" y="3711"/>
                    </a:lnTo>
                    <a:lnTo>
                      <a:pt x="4669" y="3691"/>
                    </a:lnTo>
                    <a:lnTo>
                      <a:pt x="4712" y="3670"/>
                    </a:lnTo>
                    <a:lnTo>
                      <a:pt x="4751" y="3648"/>
                    </a:lnTo>
                    <a:lnTo>
                      <a:pt x="4793" y="3625"/>
                    </a:lnTo>
                    <a:lnTo>
                      <a:pt x="4832" y="3602"/>
                    </a:lnTo>
                    <a:lnTo>
                      <a:pt x="4872" y="3576"/>
                    </a:lnTo>
                    <a:lnTo>
                      <a:pt x="4911" y="3551"/>
                    </a:lnTo>
                    <a:lnTo>
                      <a:pt x="4949" y="3524"/>
                    </a:lnTo>
                    <a:lnTo>
                      <a:pt x="4987" y="3497"/>
                    </a:lnTo>
                    <a:lnTo>
                      <a:pt x="5023" y="3470"/>
                    </a:lnTo>
                    <a:lnTo>
                      <a:pt x="5059" y="3440"/>
                    </a:lnTo>
                    <a:lnTo>
                      <a:pt x="5095" y="3411"/>
                    </a:lnTo>
                    <a:lnTo>
                      <a:pt x="5129" y="3380"/>
                    </a:lnTo>
                    <a:lnTo>
                      <a:pt x="5163" y="3348"/>
                    </a:lnTo>
                    <a:lnTo>
                      <a:pt x="5196" y="3316"/>
                    </a:lnTo>
                    <a:lnTo>
                      <a:pt x="5196" y="3316"/>
                    </a:lnTo>
                    <a:lnTo>
                      <a:pt x="5228" y="3283"/>
                    </a:lnTo>
                    <a:lnTo>
                      <a:pt x="5258" y="3249"/>
                    </a:lnTo>
                    <a:lnTo>
                      <a:pt x="5289" y="3215"/>
                    </a:lnTo>
                    <a:lnTo>
                      <a:pt x="5320" y="3181"/>
                    </a:lnTo>
                    <a:lnTo>
                      <a:pt x="5348" y="3145"/>
                    </a:lnTo>
                    <a:lnTo>
                      <a:pt x="5377" y="3107"/>
                    </a:lnTo>
                    <a:lnTo>
                      <a:pt x="5404" y="3069"/>
                    </a:lnTo>
                    <a:lnTo>
                      <a:pt x="5431" y="3032"/>
                    </a:lnTo>
                    <a:lnTo>
                      <a:pt x="5456" y="2994"/>
                    </a:lnTo>
                    <a:lnTo>
                      <a:pt x="5480" y="2954"/>
                    </a:lnTo>
                    <a:lnTo>
                      <a:pt x="5505" y="2915"/>
                    </a:lnTo>
                    <a:lnTo>
                      <a:pt x="5526" y="2873"/>
                    </a:lnTo>
                    <a:lnTo>
                      <a:pt x="5548" y="2832"/>
                    </a:lnTo>
                    <a:lnTo>
                      <a:pt x="5569" y="2791"/>
                    </a:lnTo>
                    <a:lnTo>
                      <a:pt x="5589" y="2747"/>
                    </a:lnTo>
                    <a:lnTo>
                      <a:pt x="5609" y="2704"/>
                    </a:lnTo>
                    <a:lnTo>
                      <a:pt x="5625" y="2661"/>
                    </a:lnTo>
                    <a:lnTo>
                      <a:pt x="5643" y="2618"/>
                    </a:lnTo>
                    <a:lnTo>
                      <a:pt x="5659" y="2573"/>
                    </a:lnTo>
                    <a:lnTo>
                      <a:pt x="5674" y="2528"/>
                    </a:lnTo>
                    <a:lnTo>
                      <a:pt x="5686" y="2483"/>
                    </a:lnTo>
                    <a:lnTo>
                      <a:pt x="5699" y="2436"/>
                    </a:lnTo>
                    <a:lnTo>
                      <a:pt x="5711" y="2391"/>
                    </a:lnTo>
                    <a:lnTo>
                      <a:pt x="5720" y="2345"/>
                    </a:lnTo>
                    <a:lnTo>
                      <a:pt x="5729" y="2296"/>
                    </a:lnTo>
                    <a:lnTo>
                      <a:pt x="5738" y="2249"/>
                    </a:lnTo>
                    <a:lnTo>
                      <a:pt x="5744" y="2201"/>
                    </a:lnTo>
                    <a:lnTo>
                      <a:pt x="5751" y="2154"/>
                    </a:lnTo>
                    <a:lnTo>
                      <a:pt x="5755" y="2106"/>
                    </a:lnTo>
                    <a:lnTo>
                      <a:pt x="5758" y="2055"/>
                    </a:lnTo>
                    <a:lnTo>
                      <a:pt x="5760" y="2007"/>
                    </a:lnTo>
                    <a:lnTo>
                      <a:pt x="5760" y="1956"/>
                    </a:lnTo>
                    <a:lnTo>
                      <a:pt x="5760" y="1924"/>
                    </a:lnTo>
                    <a:lnTo>
                      <a:pt x="5760" y="1924"/>
                    </a:lnTo>
                    <a:lnTo>
                      <a:pt x="5760" y="1877"/>
                    </a:lnTo>
                    <a:lnTo>
                      <a:pt x="5758" y="1829"/>
                    </a:lnTo>
                    <a:lnTo>
                      <a:pt x="5755" y="1782"/>
                    </a:lnTo>
                    <a:lnTo>
                      <a:pt x="5751" y="1735"/>
                    </a:lnTo>
                    <a:lnTo>
                      <a:pt x="5746" y="1688"/>
                    </a:lnTo>
                    <a:lnTo>
                      <a:pt x="5740" y="1643"/>
                    </a:lnTo>
                    <a:lnTo>
                      <a:pt x="5731" y="1597"/>
                    </a:lnTo>
                    <a:lnTo>
                      <a:pt x="5724" y="1552"/>
                    </a:lnTo>
                    <a:lnTo>
                      <a:pt x="5713" y="1507"/>
                    </a:lnTo>
                    <a:lnTo>
                      <a:pt x="5704" y="1462"/>
                    </a:lnTo>
                    <a:lnTo>
                      <a:pt x="5692" y="1417"/>
                    </a:lnTo>
                    <a:lnTo>
                      <a:pt x="5679" y="1374"/>
                    </a:lnTo>
                    <a:lnTo>
                      <a:pt x="5650" y="1287"/>
                    </a:lnTo>
                    <a:lnTo>
                      <a:pt x="5618" y="1203"/>
                    </a:lnTo>
                    <a:lnTo>
                      <a:pt x="5618" y="1203"/>
                    </a:lnTo>
                    <a:lnTo>
                      <a:pt x="5614" y="1205"/>
                    </a:lnTo>
                    <a:lnTo>
                      <a:pt x="5614" y="1205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noFill/>
                <a:round/>
              </a:ln>
              <a:effectLst>
                <a:innerShdw blurRad="190500" dist="50800" dir="2700000">
                  <a:srgbClr val="000000">
                    <a:alpha val="50000"/>
                  </a:srgbClr>
                </a:innerShdw>
              </a:effectLst>
              <a:scene3d>
                <a:camera prst="orthographicFront"/>
                <a:lightRig rig="threePt" dir="t">
                  <a:rot lat="0" lon="0" rev="12720000"/>
                </a:lightRig>
              </a:scene3d>
              <a:sp3d/>
            </p:spPr>
            <p:txBody>
              <a:bodyPr/>
              <a:lstStyle/>
              <a:p>
                <a:pPr defTabSz="1219170">
                  <a:lnSpc>
                    <a:spcPct val="85000"/>
                  </a:lnSpc>
                  <a:defRPr/>
                </a:pPr>
                <a:endParaRPr lang="en-US" sz="2133">
                  <a:solidFill>
                    <a:prstClr val="black"/>
                  </a:solidFill>
                  <a:latin typeface="Times"/>
                </a:endParaRPr>
              </a:p>
            </p:txBody>
          </p:sp>
        </p:grpSp>
      </p:grpSp>
      <p:sp>
        <p:nvSpPr>
          <p:cNvPr id="49" name="矩形 48"/>
          <p:cNvSpPr/>
          <p:nvPr/>
        </p:nvSpPr>
        <p:spPr>
          <a:xfrm>
            <a:off x="2593624" y="4229813"/>
            <a:ext cx="7247776" cy="74898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1219170">
              <a:spcBef>
                <a:spcPts val="1120"/>
              </a:spcBef>
              <a:spcAft>
                <a:spcPts val="1120"/>
              </a:spcAft>
            </a:pP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Hôm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này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50" name="矩形 49"/>
          <p:cNvSpPr/>
          <p:nvPr/>
        </p:nvSpPr>
        <p:spPr>
          <a:xfrm>
            <a:off x="2593624" y="5773347"/>
            <a:ext cx="8270560" cy="74898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1219170">
              <a:spcBef>
                <a:spcPts val="1120"/>
              </a:spcBef>
              <a:spcAft>
                <a:spcPts val="1120"/>
              </a:spcAft>
            </a:pP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Hôm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51" name="矩形 50"/>
          <p:cNvSpPr/>
          <p:nvPr/>
        </p:nvSpPr>
        <p:spPr>
          <a:xfrm>
            <a:off x="2593625" y="5001580"/>
            <a:ext cx="8032956" cy="74898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1219170">
              <a:spcBef>
                <a:spcPts val="1120"/>
              </a:spcBef>
              <a:spcAft>
                <a:spcPts val="1120"/>
              </a:spcAft>
            </a:pP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mai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…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…</a:t>
            </a:r>
          </a:p>
        </p:txBody>
      </p:sp>
      <p:pic>
        <p:nvPicPr>
          <p:cNvPr id="18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4271797" cy="93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37"/>
          <p:cNvSpPr/>
          <p:nvPr/>
        </p:nvSpPr>
        <p:spPr>
          <a:xfrm>
            <a:off x="7351692" y="2180861"/>
            <a:ext cx="3274888" cy="66942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37"/>
          <p:cNvSpPr/>
          <p:nvPr/>
        </p:nvSpPr>
        <p:spPr>
          <a:xfrm>
            <a:off x="3887755" y="2180862"/>
            <a:ext cx="3274888" cy="66942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16" name="Rectangle 37"/>
          <p:cNvSpPr/>
          <p:nvPr/>
        </p:nvSpPr>
        <p:spPr>
          <a:xfrm>
            <a:off x="420844" y="2180863"/>
            <a:ext cx="3274888" cy="66942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19" grpId="0"/>
      <p:bldP spid="20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3200058" y="4668824"/>
            <a:ext cx="1274732" cy="318115"/>
          </a:xfrm>
          <a:prstGeom prst="rect">
            <a:avLst/>
          </a:prstGeom>
          <a:noFill/>
        </p:spPr>
        <p:txBody>
          <a:bodyPr wrap="none" lIns="91452" tIns="45727" rIns="91452" bIns="45727" rtlCol="0">
            <a:spAutoFit/>
          </a:bodyPr>
          <a:lstStyle/>
          <a:p>
            <a:pPr defTabSz="1219170">
              <a:defRPr/>
            </a:pPr>
            <a:r>
              <a:rPr lang="id-ID" sz="1467" b="1" kern="0" dirty="0">
                <a:solidFill>
                  <a:sysClr val="window" lastClr="FFFFFF"/>
                </a:solidFill>
                <a:latin typeface="Microsoft YaHei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045564" y="976297"/>
            <a:ext cx="9961043" cy="820519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altLang="zh-CN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46778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4271797" cy="97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1" b="18031"/>
          <a:stretch/>
        </p:blipFill>
        <p:spPr>
          <a:xfrm>
            <a:off x="125704" y="1796819"/>
            <a:ext cx="11911707" cy="341294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>
            <a:fillRect/>
          </a:stretch>
        </p:blipFill>
        <p:spPr>
          <a:xfrm>
            <a:off x="8899195" y="4148003"/>
            <a:ext cx="1248140" cy="1824203"/>
          </a:xfrm>
          <a:prstGeom prst="rect">
            <a:avLst/>
          </a:prstGeom>
        </p:spPr>
      </p:pic>
      <p:sp>
        <p:nvSpPr>
          <p:cNvPr id="51" name="文本框 8"/>
          <p:cNvSpPr txBox="1"/>
          <p:nvPr/>
        </p:nvSpPr>
        <p:spPr>
          <a:xfrm>
            <a:off x="316310" y="5280762"/>
            <a:ext cx="9021035" cy="1405641"/>
          </a:xfrm>
          <a:prstGeom prst="homePlate">
            <a:avLst>
              <a:gd name="adj" fmla="val 10200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Mô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tả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từng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endParaRPr lang="en-US" altLang="zh-CN" sz="4267" b="1" dirty="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 rot="2720362">
            <a:off x="3200058" y="4668824"/>
            <a:ext cx="1274732" cy="318115"/>
          </a:xfrm>
          <a:prstGeom prst="rect">
            <a:avLst/>
          </a:prstGeom>
          <a:noFill/>
        </p:spPr>
        <p:txBody>
          <a:bodyPr wrap="none" lIns="91452" tIns="45727" rIns="91452" bIns="45727" rtlCol="0">
            <a:spAutoFit/>
          </a:bodyPr>
          <a:lstStyle/>
          <a:p>
            <a:pPr defTabSz="1219170">
              <a:defRPr/>
            </a:pPr>
            <a:r>
              <a:rPr lang="id-ID" sz="1467" b="1" kern="0" dirty="0">
                <a:solidFill>
                  <a:sysClr val="window" lastClr="FFFFFF"/>
                </a:solidFill>
                <a:latin typeface="Microsoft YaHei" panose="020B0503020204020204" pitchFamily="34" charset="-122"/>
              </a:rPr>
              <a:t>Description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045564" y="976297"/>
            <a:ext cx="9961043" cy="820519"/>
            <a:chOff x="4064000" y="1230382"/>
            <a:chExt cx="4625291" cy="575641"/>
          </a:xfrm>
        </p:grpSpPr>
        <p:sp>
          <p:nvSpPr>
            <p:cNvPr id="47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solidFill>
              <a:schemeClr val="accen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defTabSz="1219170">
                <a:defRPr/>
              </a:pPr>
              <a:r>
                <a:rPr lang="en-US" altLang="zh-CN" sz="3733" b="1" dirty="0">
                  <a:solidFill>
                    <a:prstClr val="white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en-US" sz="3733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8"/>
            <p:cNvSpPr txBox="1"/>
            <p:nvPr/>
          </p:nvSpPr>
          <p:spPr>
            <a:xfrm>
              <a:off x="4498637" y="1230382"/>
              <a:ext cx="4190654" cy="46778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trồng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một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cây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đậu</a:t>
              </a:r>
              <a:r>
                <a:rPr lang="en-US" altLang="zh-CN" sz="3733" b="1" dirty="0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733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</a:rPr>
                <a:t>thần</a:t>
              </a:r>
              <a:endParaRPr lang="en-US" altLang="zh-CN" sz="3733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4271797" cy="97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2766107" y="139086"/>
            <a:ext cx="957058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/>
            <a:r>
              <a:rPr lang="en-US" altLang="ko-K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133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5" t="34054" r="19049" b="56174"/>
          <a:stretch>
            <a:fillRect/>
          </a:stretch>
        </p:blipFill>
        <p:spPr>
          <a:xfrm flipH="1">
            <a:off x="165398" y="2160945"/>
            <a:ext cx="1248140" cy="1824203"/>
          </a:xfrm>
          <a:prstGeom prst="rect">
            <a:avLst/>
          </a:prstGeom>
        </p:spPr>
      </p:pic>
      <p:sp>
        <p:nvSpPr>
          <p:cNvPr id="51" name="文本框 8"/>
          <p:cNvSpPr txBox="1"/>
          <p:nvPr/>
        </p:nvSpPr>
        <p:spPr>
          <a:xfrm>
            <a:off x="112872" y="5219811"/>
            <a:ext cx="9021035" cy="1405641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/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Cây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đậu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thần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nảy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mầm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4267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2" name="Rounded Rectangle 72"/>
          <p:cNvSpPr/>
          <p:nvPr/>
        </p:nvSpPr>
        <p:spPr>
          <a:xfrm>
            <a:off x="9215669" y="5365671"/>
            <a:ext cx="2976332" cy="1289047"/>
          </a:xfrm>
          <a:prstGeom prst="roundRect">
            <a:avLst>
              <a:gd name="adj" fmla="val 21110"/>
            </a:avLst>
          </a:prstGeom>
          <a:solidFill>
            <a:srgbClr val="029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altLang="zh-CN" sz="4267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4267" b="1" dirty="0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prstClr val="white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hai</a:t>
            </a:r>
            <a:endParaRPr lang="en-US" sz="4267" b="1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41B4531-566C-48EA-AEAD-811E3EADEA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867" y="1614388"/>
            <a:ext cx="9336740" cy="3605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1" grpId="0" animBg="1"/>
      <p:bldP spid="62" grpId="0" animBg="1"/>
    </p:bldLst>
  </p:timing>
</p:sld>
</file>

<file path=ppt/theme/theme1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zvcscrkq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497</Words>
  <Application>Microsoft Office PowerPoint</Application>
  <PresentationFormat>Widescreen</PresentationFormat>
  <Paragraphs>114</Paragraphs>
  <Slides>20</Slides>
  <Notes>18</Notes>
  <HiddenSlides>0</HiddenSlides>
  <MMClips>17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Malgun Gothic</vt:lpstr>
      <vt:lpstr>Microsoft YaHei</vt:lpstr>
      <vt:lpstr>Microsoft YaHei</vt:lpstr>
      <vt:lpstr>SimSun</vt:lpstr>
      <vt:lpstr>SimSun</vt:lpstr>
      <vt:lpstr>Arial</vt:lpstr>
      <vt:lpstr>Calibri</vt:lpstr>
      <vt:lpstr>Calibri Light</vt:lpstr>
      <vt:lpstr>Cambria</vt:lpstr>
      <vt:lpstr>等线</vt:lpstr>
      <vt:lpstr>等线 Light</vt:lpstr>
      <vt:lpstr>Nunito black</vt:lpstr>
      <vt:lpstr>Tahoma</vt:lpstr>
      <vt:lpstr>Times</vt:lpstr>
      <vt:lpstr>Times New Roman</vt:lpstr>
      <vt:lpstr>UTM Avo</vt:lpstr>
      <vt:lpstr>UTM Showcard</vt:lpstr>
      <vt:lpstr>字魂59号-创粗黑</vt:lpstr>
      <vt:lpstr>1_自定义设计方案</vt:lpstr>
      <vt:lpstr>Office 主题​​</vt:lpstr>
      <vt:lpstr>1_Office 主题​​</vt:lpstr>
      <vt:lpstr>www.freeppt7.com</vt:lpstr>
      <vt:lpstr>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STD</cp:lastModifiedBy>
  <cp:revision>14</cp:revision>
  <dcterms:created xsi:type="dcterms:W3CDTF">2022-01-03T10:47:56Z</dcterms:created>
  <dcterms:modified xsi:type="dcterms:W3CDTF">2025-04-21T23:33:19Z</dcterms:modified>
</cp:coreProperties>
</file>