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6.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7.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8.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1"/>
    <p:sldMasterId id="2147483706" r:id="rId2"/>
    <p:sldMasterId id="2147483717" r:id="rId3"/>
    <p:sldMasterId id="2147483720" r:id="rId4"/>
    <p:sldMasterId id="2147483731" r:id="rId5"/>
    <p:sldMasterId id="2147483737" r:id="rId6"/>
    <p:sldMasterId id="2147483740" r:id="rId7"/>
    <p:sldMasterId id="2147483746" r:id="rId8"/>
    <p:sldMasterId id="2147483769" r:id="rId9"/>
  </p:sldMasterIdLst>
  <p:notesMasterIdLst>
    <p:notesMasterId r:id="rId31"/>
  </p:notesMasterIdLst>
  <p:sldIdLst>
    <p:sldId id="2007577129" r:id="rId10"/>
    <p:sldId id="282" r:id="rId11"/>
    <p:sldId id="660" r:id="rId12"/>
    <p:sldId id="2601" r:id="rId13"/>
    <p:sldId id="260" r:id="rId14"/>
    <p:sldId id="2604" r:id="rId15"/>
    <p:sldId id="286" r:id="rId16"/>
    <p:sldId id="2624" r:id="rId17"/>
    <p:sldId id="2625" r:id="rId18"/>
    <p:sldId id="2626" r:id="rId19"/>
    <p:sldId id="2568" r:id="rId20"/>
    <p:sldId id="2622" r:id="rId21"/>
    <p:sldId id="2623" r:id="rId22"/>
    <p:sldId id="342" r:id="rId23"/>
    <p:sldId id="2627" r:id="rId24"/>
    <p:sldId id="2007577125" r:id="rId25"/>
    <p:sldId id="2007577126" r:id="rId26"/>
    <p:sldId id="2610" r:id="rId27"/>
    <p:sldId id="278" r:id="rId28"/>
    <p:sldId id="279" r:id="rId29"/>
    <p:sldId id="200757712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0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tableStyles" Target="tableStyle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70736F-51BC-403F-9971-B6B907B89331}" type="datetimeFigureOut">
              <a:rPr lang="en-US" smtClean="0"/>
              <a:t>4/22/2025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96FA7A-BE64-4D3A-8CC6-C098C7F462DE}" type="slidenum">
              <a:rPr lang="en-US" smtClean="0"/>
              <a:t>‹#›</a:t>
            </a:fld>
            <a:endParaRPr lang="en-US"/>
          </a:p>
        </p:txBody>
      </p:sp>
    </p:spTree>
    <p:extLst>
      <p:ext uri="{BB962C8B-B14F-4D97-AF65-F5344CB8AC3E}">
        <p14:creationId xmlns:p14="http://schemas.microsoft.com/office/powerpoint/2010/main" val="482061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698877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6574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66955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797"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797"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93168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1916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4658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00425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GV hỏi để khai thác cho HS hiểu kĩ thuật viết (chữ đầu câu viết hoa, cuối câu có dấu chấm, khoảng cách các chữ bằng 1 con chữ o…)</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C6E290-0A5A-47EB-906A-E0B30A0139A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6890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9727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8.xml"/><Relationship Id="rId4" Type="http://schemas.openxmlformats.org/officeDocument/2006/relationships/image" Target="../media/image3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Master" Target="../slideMasters/slideMaster8.xml"/><Relationship Id="rId5" Type="http://schemas.openxmlformats.org/officeDocument/2006/relationships/image" Target="../media/image36.png"/><Relationship Id="rId4" Type="http://schemas.openxmlformats.org/officeDocument/2006/relationships/image" Target="../media/image34.pn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Master" Target="../slideMasters/slideMaster8.xml"/><Relationship Id="rId5" Type="http://schemas.openxmlformats.org/officeDocument/2006/relationships/image" Target="../media/image34.png"/><Relationship Id="rId4" Type="http://schemas.openxmlformats.org/officeDocument/2006/relationships/image" Target="../media/image3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8.xml"/><Relationship Id="rId5" Type="http://schemas.openxmlformats.org/officeDocument/2006/relationships/image" Target="../media/image33.png"/><Relationship Id="rId4" Type="http://schemas.openxmlformats.org/officeDocument/2006/relationships/image" Target="../media/image37.pn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4/22/2025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6670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4/22/2025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3991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4/22/2025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9420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2025/4/22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65355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2025/4/22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647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2025/4/22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354622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2025/4/22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9690568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2025/4/22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730088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2025/4/22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731086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2025/4/22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116465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2025/4/22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00725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4/22/2025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80739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2025/4/22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75214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2025/4/22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925069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8793417" y="735641"/>
            <a:ext cx="2233179" cy="1317287"/>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9935273" y="879886"/>
            <a:ext cx="561372" cy="775533"/>
          </a:xfrm>
          <a:prstGeom prst="rect">
            <a:avLst/>
          </a:prstGeom>
          <a:noFill/>
        </p:spPr>
        <p:txBody>
          <a:bodyPr wrap="none" rtlCol="0">
            <a:spAutoFit/>
          </a:bodyPr>
          <a:lstStyle>
            <a:lvl1pPr marL="0" indent="0">
              <a:buNone/>
              <a:defRPr lang="en-US" sz="4933"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9122477" y="853534"/>
            <a:ext cx="827471" cy="387735"/>
          </a:xfrm>
          <a:prstGeom prst="rect">
            <a:avLst/>
          </a:prstGeom>
          <a:noFill/>
        </p:spPr>
        <p:txBody>
          <a:bodyPr wrap="none" rtlCol="0">
            <a:spAutoFit/>
          </a:bodyPr>
          <a:lstStyle>
            <a:lvl1pPr marL="0" indent="0">
              <a:buNone/>
              <a:defRPr lang="en-US" sz="2133" b="1" baseline="0" smtClean="0">
                <a:solidFill>
                  <a:srgbClr val="0F943E"/>
                </a:solidFill>
                <a:latin typeface="VNI-Avo" pitchFamily="2" charset="0"/>
              </a:defRPr>
            </a:lvl1pPr>
            <a:lvl2pPr>
              <a:defRPr lang="en-US" sz="1800" smtClean="0"/>
            </a:lvl2pPr>
            <a:lvl3pPr>
              <a:defRPr lang="en-US" sz="1800" smtClean="0"/>
            </a:lvl3pPr>
            <a:lvl4pPr>
              <a:defRPr lang="en-US" smtClean="0"/>
            </a:lvl4pPr>
            <a:lvl5pPr>
              <a:defRPr lang="en-US"/>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133"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356434" y="229344"/>
            <a:ext cx="184731" cy="664734"/>
          </a:xfrm>
          <a:prstGeom prst="rect">
            <a:avLst/>
          </a:prstGeom>
          <a:noFill/>
        </p:spPr>
        <p:txBody>
          <a:bodyPr wrap="none" rtlCol="0">
            <a:spAutoFit/>
          </a:bodyPr>
          <a:lstStyle>
            <a:lvl1pPr marL="0" indent="0">
              <a:buNone/>
              <a:defRPr lang="en-US" sz="4133"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965653"/>
            <a:ext cx="12192000" cy="2777980"/>
          </a:xfrm>
          <a:prstGeom prst="rect">
            <a:avLst/>
          </a:prstGeom>
        </p:spPr>
        <p:txBody>
          <a:bodyPr/>
          <a:lstStyle>
            <a:lvl1pPr marL="0" indent="0">
              <a:buNone/>
              <a:defRPr/>
            </a:lvl1pPr>
          </a:lstStyle>
          <a:p>
            <a:r>
              <a:rPr lang="en-US"/>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06981" y="1089921"/>
            <a:ext cx="5437632" cy="1438656"/>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205537" y="924915"/>
            <a:ext cx="2109216" cy="1755648"/>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531432" y="1659413"/>
            <a:ext cx="784189" cy="590931"/>
          </a:xfrm>
          <a:prstGeom prst="rect">
            <a:avLst/>
          </a:prstGeom>
          <a:noFill/>
        </p:spPr>
        <p:txBody>
          <a:bodyPr wrap="none" rtlCol="0">
            <a:spAutoFit/>
          </a:bodyPr>
          <a:lstStyle>
            <a:lvl1pPr marL="0" indent="0">
              <a:buNone/>
              <a:defRPr lang="en-US" sz="36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933778" y="1394275"/>
            <a:ext cx="652743" cy="850746"/>
          </a:xfrm>
          <a:prstGeom prst="rect">
            <a:avLst/>
          </a:prstGeom>
          <a:noFill/>
        </p:spPr>
        <p:txBody>
          <a:bodyPr wrap="none" rtlCol="0">
            <a:spAutoFit/>
          </a:bodyPr>
          <a:lstStyle>
            <a:lvl1pPr marL="0" indent="0" algn="ctr">
              <a:spcBef>
                <a:spcPts val="0"/>
              </a:spcBef>
              <a:buNone/>
              <a:defRPr lang="en-US" sz="28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622331" y="3218515"/>
            <a:ext cx="9404263" cy="553934"/>
          </a:xfrm>
          <a:prstGeom prst="rect">
            <a:avLst/>
          </a:prstGeom>
          <a:noFill/>
        </p:spPr>
        <p:txBody>
          <a:bodyPr wrap="square" rtlCol="0">
            <a:spAutoFit/>
          </a:bodyPr>
          <a:lstStyle>
            <a:lvl1pPr marL="0" indent="0">
              <a:buNone/>
              <a:defRPr lang="en-US" sz="3333"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44946" y="2528577"/>
            <a:ext cx="5764737" cy="402336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6096007" y="2528577"/>
            <a:ext cx="5951060" cy="402336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24033432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7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3640423" y="182716"/>
            <a:ext cx="5437632" cy="1438656"/>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3138980" y="17709"/>
            <a:ext cx="2109216" cy="1755648"/>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5464873" y="752206"/>
            <a:ext cx="784189" cy="590931"/>
          </a:xfrm>
          <a:prstGeom prst="rect">
            <a:avLst/>
          </a:prstGeom>
          <a:noFill/>
        </p:spPr>
        <p:txBody>
          <a:bodyPr wrap="none" rtlCol="0">
            <a:spAutoFit/>
          </a:bodyPr>
          <a:lstStyle>
            <a:lvl1pPr marL="0" indent="0">
              <a:buNone/>
              <a:defRPr lang="en-US" sz="36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3867219" y="487069"/>
            <a:ext cx="652743" cy="850746"/>
          </a:xfrm>
          <a:prstGeom prst="rect">
            <a:avLst/>
          </a:prstGeom>
          <a:noFill/>
        </p:spPr>
        <p:txBody>
          <a:bodyPr wrap="none" rtlCol="0">
            <a:spAutoFit/>
          </a:bodyPr>
          <a:lstStyle>
            <a:lvl1pPr marL="0" indent="0" algn="ctr">
              <a:spcBef>
                <a:spcPts val="0"/>
              </a:spcBef>
              <a:buNone/>
              <a:defRPr lang="en-US" sz="28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2754607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750">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42273" y="-150920"/>
            <a:ext cx="4799416" cy="1958404"/>
          </a:xfrm>
          <a:prstGeom prst="rect">
            <a:avLst/>
          </a:prstGeom>
        </p:spPr>
      </p:pic>
    </p:spTree>
    <p:extLst>
      <p:ext uri="{BB962C8B-B14F-4D97-AF65-F5344CB8AC3E}">
        <p14:creationId xmlns:p14="http://schemas.microsoft.com/office/powerpoint/2010/main" val="280427951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038606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12192000" cy="6858000"/>
          </a:xfrm>
          <a:prstGeom prst="rect">
            <a:avLst/>
          </a:prstGeom>
        </p:spPr>
      </p:pic>
      <p:pic>
        <p:nvPicPr>
          <p:cNvPr id="4" name="图片 3">
            <a:extLst>
              <a:ext uri="{FF2B5EF4-FFF2-40B4-BE49-F238E27FC236}">
                <a16:creationId xmlns:a16="http://schemas.microsoft.com/office/drawing/2014/main"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110" y="106532"/>
            <a:ext cx="4267200" cy="6858000"/>
          </a:xfrm>
          <a:prstGeom prst="rect">
            <a:avLst/>
          </a:prstGeom>
        </p:spPr>
      </p:pic>
    </p:spTree>
    <p:extLst>
      <p:ext uri="{BB962C8B-B14F-4D97-AF65-F5344CB8AC3E}">
        <p14:creationId xmlns:p14="http://schemas.microsoft.com/office/powerpoint/2010/main" val="204904782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544750" y="5058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374" y="1799618"/>
            <a:ext cx="3509608" cy="5058382"/>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37645" y="-87550"/>
            <a:ext cx="1356014" cy="1692613"/>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97990" y="3943898"/>
            <a:ext cx="3879310" cy="4587766"/>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259379006"/>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544750" y="5058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8061" y="2801565"/>
            <a:ext cx="4546465" cy="4546465"/>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5000" y="-185636"/>
            <a:ext cx="2667000" cy="495300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175499350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275610" cy="2050532"/>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85455" y="4516428"/>
            <a:ext cx="3449218" cy="2341572"/>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908571"/>
            <a:ext cx="2727769" cy="4030493"/>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57274898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4/22/2025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90713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19" y="791184"/>
            <a:ext cx="4049600" cy="6066816"/>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161554" y="249019"/>
            <a:ext cx="1920199" cy="2075891"/>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40381" y="3920246"/>
            <a:ext cx="1851619" cy="3012989"/>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155792201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364345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685066"/>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30619-FFEC-4691-80AA-7CD21D60DC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4" name="Date Placeholder 3">
            <a:extLst>
              <a:ext uri="{FF2B5EF4-FFF2-40B4-BE49-F238E27FC236}">
                <a16:creationId xmlns:a16="http://schemas.microsoft.com/office/drawing/2014/main" id="{D4AB4C91-86BE-44A9-9A0F-00077666567B}"/>
              </a:ext>
            </a:extLst>
          </p:cNvPr>
          <p:cNvSpPr>
            <a:spLocks noGrp="1"/>
          </p:cNvSpPr>
          <p:nvPr>
            <p:ph type="dt" sz="half" idx="10"/>
          </p:nvPr>
        </p:nvSpPr>
        <p:spPr>
          <a:xfrm>
            <a:off x="4421659" y="1265366"/>
            <a:ext cx="607541" cy="365125"/>
          </a:xfrm>
          <a:prstGeom prst="rect">
            <a:avLst/>
          </a:prstGeom>
        </p:spPr>
        <p:txBody>
          <a:bodyPr/>
          <a:lstStyle/>
          <a:p>
            <a:fld id="{955F3F40-47BC-4153-9F8B-7675EC1CDA3A}" type="datetimeFigureOut">
              <a:rPr lang="en-US" smtClean="0"/>
              <a:t>4/22/2025</a:t>
            </a:fld>
            <a:endParaRPr lang="en-US"/>
          </a:p>
        </p:txBody>
      </p:sp>
      <p:sp>
        <p:nvSpPr>
          <p:cNvPr id="5" name="Footer Placeholder 4">
            <a:extLst>
              <a:ext uri="{FF2B5EF4-FFF2-40B4-BE49-F238E27FC236}">
                <a16:creationId xmlns:a16="http://schemas.microsoft.com/office/drawing/2014/main" id="{C2671EA0-8A6B-4FE0-B844-AF1DE230F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DD9760-0944-404D-853C-5AF176F29CD1}"/>
              </a:ext>
            </a:extLst>
          </p:cNvPr>
          <p:cNvSpPr>
            <a:spLocks noGrp="1"/>
          </p:cNvSpPr>
          <p:nvPr>
            <p:ph type="sldNum" sz="quarter" idx="12"/>
          </p:nvPr>
        </p:nvSpPr>
        <p:spPr/>
        <p:txBody>
          <a:bodyPr/>
          <a:lstStyle/>
          <a:p>
            <a:fld id="{D83077DB-D0FF-41E9-9E98-E76481E4768E}" type="slidenum">
              <a:rPr lang="en-US" smtClean="0"/>
              <a:t>‹#›</a:t>
            </a:fld>
            <a:endParaRPr lang="en-US"/>
          </a:p>
        </p:txBody>
      </p:sp>
    </p:spTree>
    <p:extLst>
      <p:ext uri="{BB962C8B-B14F-4D97-AF65-F5344CB8AC3E}">
        <p14:creationId xmlns:p14="http://schemas.microsoft.com/office/powerpoint/2010/main" val="6504185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189892480"/>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452467065"/>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9492305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4958038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001060"/>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277" tIns="43143" rIns="86277" bIns="43143" rtlCol="0" anchor="ctr"/>
          <a:lstStyle/>
          <a:p>
            <a:pPr algn="ctr" defTabSz="862737" fontAlgn="base">
              <a:spcBef>
                <a:spcPct val="0"/>
              </a:spcBef>
              <a:spcAft>
                <a:spcPct val="0"/>
              </a:spcAft>
            </a:pPr>
            <a:endParaRPr lang="zh-CN" altLang="en-US" sz="1700">
              <a:solidFill>
                <a:prstClr val="white"/>
              </a:solidFill>
            </a:endParaRPr>
          </a:p>
        </p:txBody>
      </p:sp>
    </p:spTree>
    <p:extLst>
      <p:ext uri="{BB962C8B-B14F-4D97-AF65-F5344CB8AC3E}">
        <p14:creationId xmlns:p14="http://schemas.microsoft.com/office/powerpoint/2010/main" val="25168151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4/22/2025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42570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279367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681130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D65A57-EBA1-4EA8-AD22-47A5B2403690}"/>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98036802-EC14-4F2A-B2DD-D09CC42D786D}"/>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18308264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FB5CEFA-83CF-4C86-9F4B-47350923148F}"/>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0116DAC3-B955-4DAD-BFE3-BA566CA7456C}"/>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37213048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565E100-AD8A-431F-A68C-ED5B1800830D}"/>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6FC7E2E4-B43F-469F-9661-7C2CD1A4AA51}"/>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39462051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56403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4134407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0529" y="3032146"/>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1616929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15644" y="547782"/>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5839375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352418" y="182880"/>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5339699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A70D5D-94D0-4ADD-9F1E-E05B887C81E3}" type="datetimeFigureOut">
              <a:rPr lang="en-US" smtClean="0">
                <a:solidFill>
                  <a:prstClr val="black">
                    <a:tint val="75000"/>
                  </a:prstClr>
                </a:solidFill>
              </a:rPr>
              <a:pPr/>
              <a:t>4/22/2025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05625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E0125CD-D016-4F87-BDB3-ED14F9D7EE7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11" name="图片 10">
            <a:extLst>
              <a:ext uri="{FF2B5EF4-FFF2-40B4-BE49-F238E27FC236}">
                <a16:creationId xmlns:a16="http://schemas.microsoft.com/office/drawing/2014/main" id="{B1708CEF-19A1-4E9B-871F-98207F0F27A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006" t="11242" r="10227" b="54380"/>
          <a:stretch/>
        </p:blipFill>
        <p:spPr>
          <a:xfrm>
            <a:off x="1108364" y="547254"/>
            <a:ext cx="10002981" cy="5763492"/>
          </a:xfrm>
          <a:prstGeom prst="rect">
            <a:avLst/>
          </a:prstGeom>
        </p:spPr>
      </p:pic>
      <p:pic>
        <p:nvPicPr>
          <p:cNvPr id="12" name="图片 11" descr="图片包含 矢量图形&#10;&#10;描述已自动生成">
            <a:extLst>
              <a:ext uri="{FF2B5EF4-FFF2-40B4-BE49-F238E27FC236}">
                <a16:creationId xmlns:a16="http://schemas.microsoft.com/office/drawing/2014/main" id="{7C9AAD7B-634C-44C4-B820-7787B3527C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4990" y="182880"/>
            <a:ext cx="2274367" cy="2006316"/>
          </a:xfrm>
          <a:prstGeom prst="rect">
            <a:avLst/>
          </a:prstGeom>
          <a:effectLst>
            <a:outerShdw blurRad="50800" dist="38100" dir="2700000" algn="tl" rotWithShape="0">
              <a:prstClr val="black">
                <a:alpha val="40000"/>
              </a:prstClr>
            </a:outerShdw>
          </a:effectLst>
        </p:spPr>
      </p:pic>
      <p:pic>
        <p:nvPicPr>
          <p:cNvPr id="14" name="图片 13">
            <a:extLst>
              <a:ext uri="{FF2B5EF4-FFF2-40B4-BE49-F238E27FC236}">
                <a16:creationId xmlns:a16="http://schemas.microsoft.com/office/drawing/2014/main" id="{54DC35F7-6701-4EA1-ACF1-128E3FCBAC3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144001" y="4156363"/>
            <a:ext cx="2817984" cy="3420899"/>
          </a:xfrm>
          <a:prstGeom prst="rect">
            <a:avLst/>
          </a:prstGeom>
        </p:spPr>
      </p:pic>
    </p:spTree>
    <p:extLst>
      <p:ext uri="{BB962C8B-B14F-4D97-AF65-F5344CB8AC3E}">
        <p14:creationId xmlns:p14="http://schemas.microsoft.com/office/powerpoint/2010/main" val="236075259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5F5D7C4-4124-46BA-AD7B-5D6D7A2A768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spTree>
    <p:extLst>
      <p:ext uri="{BB962C8B-B14F-4D97-AF65-F5344CB8AC3E}">
        <p14:creationId xmlns:p14="http://schemas.microsoft.com/office/powerpoint/2010/main" val="140513587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006" t="11242" r="10227" b="54380"/>
          <a:stretch/>
        </p:blipFill>
        <p:spPr>
          <a:xfrm>
            <a:off x="1108364" y="547254"/>
            <a:ext cx="10002981" cy="5763492"/>
          </a:xfrm>
          <a:prstGeom prst="rect">
            <a:avLst/>
          </a:prstGeom>
        </p:spPr>
      </p:pic>
      <p:pic>
        <p:nvPicPr>
          <p:cNvPr id="4" name="图片 3">
            <a:extLst>
              <a:ext uri="{FF2B5EF4-FFF2-40B4-BE49-F238E27FC236}">
                <a16:creationId xmlns:a16="http://schemas.microsoft.com/office/drawing/2014/main" id="{BD2CDB72-16D6-4471-A46F-8D2A4D60F8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1360017">
            <a:off x="76852" y="2804671"/>
            <a:ext cx="3489679" cy="3934442"/>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9352418" y="182880"/>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4127540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53572"/>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289934522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5099986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98311-5603-4FB9-B0FC-83D09C5A34F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2AF96BF-90F9-4EF0-9C0C-A0F5F9B28B82}"/>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3D21AAD-DFEF-4684-B04A-678AC96D7D82}"/>
              </a:ext>
            </a:extLst>
          </p:cNvPr>
          <p:cNvSpPr>
            <a:spLocks noGrp="1"/>
          </p:cNvSpPr>
          <p:nvPr>
            <p:ph type="dt" sz="half" idx="10"/>
          </p:nvPr>
        </p:nvSpPr>
        <p:spPr/>
        <p:txBody>
          <a:bodyPr/>
          <a:lstStyle/>
          <a:p>
            <a:fld id="{07024438-9F65-4C93-B31D-E8AC5036F4F7}" type="datetimeFigureOut">
              <a:rPr lang="zh-CN" altLang="en-US" smtClean="0"/>
              <a:t>2025/4/22</a:t>
            </a:fld>
            <a:endParaRPr lang="zh-CN" altLang="en-US"/>
          </a:p>
        </p:txBody>
      </p:sp>
      <p:sp>
        <p:nvSpPr>
          <p:cNvPr id="5" name="页脚占位符 4">
            <a:extLst>
              <a:ext uri="{FF2B5EF4-FFF2-40B4-BE49-F238E27FC236}">
                <a16:creationId xmlns:a16="http://schemas.microsoft.com/office/drawing/2014/main" id="{FD34CDC9-BC7C-4AB3-B148-808EE7F998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C6FAF1D-76C2-4865-A314-E3CE2BAF9551}"/>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514551126"/>
      </p:ext>
    </p:extLst>
  </p:cSld>
  <p:clrMapOvr>
    <a:masterClrMapping/>
  </p:clrMapOvr>
  <p:transition spd="slow">
    <p:cove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25261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16803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63530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9811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A70D5D-94D0-4ADD-9F1E-E05B887C81E3}" type="datetimeFigureOut">
              <a:rPr lang="en-US" smtClean="0">
                <a:solidFill>
                  <a:prstClr val="black">
                    <a:tint val="75000"/>
                  </a:prstClr>
                </a:solidFill>
              </a:rPr>
              <a:pPr/>
              <a:t>4/22/2025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47699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28500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33727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67327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54353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91476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10126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38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A70D5D-94D0-4ADD-9F1E-E05B887C81E3}" type="datetimeFigureOut">
              <a:rPr lang="en-US" smtClean="0">
                <a:solidFill>
                  <a:prstClr val="black">
                    <a:tint val="75000"/>
                  </a:prstClr>
                </a:solidFill>
              </a:rPr>
              <a:pPr/>
              <a:t>4/22/2025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4878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4/22/2025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9129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4/22/2025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0476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image" Target="../media/image4.jp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5.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image" Target="../media/image23.jpeg"/><Relationship Id="rId5" Type="http://schemas.microsoft.com/office/2007/relationships/hdphoto" Target="../media/hdphoto1.wdp"/><Relationship Id="rId4" Type="http://schemas.openxmlformats.org/officeDocument/2006/relationships/image" Target="../media/image22.png"/></Relationships>
</file>

<file path=ppt/slideMasters/_rels/slideMaster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43.xml"/><Relationship Id="rId7" Type="http://schemas.openxmlformats.org/officeDocument/2006/relationships/image" Target="../media/image25.pn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7.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image" Target="../media/image26.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image" Target="../media/image29.jp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theme" Target="../theme/theme8.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9.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70D5D-94D0-4ADD-9F1E-E05B887C81E3}" type="datetimeFigureOut">
              <a:rPr lang="en-US" smtClean="0">
                <a:solidFill>
                  <a:prstClr val="black">
                    <a:tint val="75000"/>
                  </a:prstClr>
                </a:solidFill>
              </a:rPr>
              <a:pPr/>
              <a:t>4/22/2025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048439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2025/4/22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1631679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665681"/>
      </p:ext>
    </p:extLst>
  </p:cSld>
  <p:clrMap bg1="lt1" tx1="dk1" bg2="lt2" tx2="dk2" accent1="accent1" accent2="accent2" accent3="accent3" accent4="accent4" accent5="accent5" accent6="accent6" hlink="hlink" folHlink="folHlink"/>
  <p:sldLayoutIdLst>
    <p:sldLayoutId id="2147483718" r:id="rId1"/>
    <p:sldLayoutId id="2147483719" r:id="rId2"/>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E3C6CB-5E86-4695-8CC5-E34559CC5460}"/>
              </a:ext>
            </a:extLst>
          </p:cNvPr>
          <p:cNvPicPr>
            <a:picLocks noChangeAspect="1"/>
          </p:cNvPicPr>
          <p:nvPr userDrawn="1"/>
        </p:nvPicPr>
        <p:blipFill rotWithShape="1">
          <a:blip r:embed="rId12" cstate="hqprint">
            <a:extLst>
              <a:ext uri="{28A0092B-C50C-407E-A947-70E740481C1C}">
                <a14:useLocalDpi xmlns:a14="http://schemas.microsoft.com/office/drawing/2010/main" val="0"/>
              </a:ext>
            </a:extLst>
          </a:blip>
          <a:srcRect l="14512" t="11689" r="12131" b="19818"/>
          <a:stretch/>
        </p:blipFill>
        <p:spPr>
          <a:xfrm>
            <a:off x="149061" y="5605397"/>
            <a:ext cx="1341561" cy="1252603"/>
          </a:xfrm>
          <a:prstGeom prst="rect">
            <a:avLst/>
          </a:prstGeom>
        </p:spPr>
      </p:pic>
    </p:spTree>
    <p:extLst>
      <p:ext uri="{BB962C8B-B14F-4D97-AF65-F5344CB8AC3E}">
        <p14:creationId xmlns:p14="http://schemas.microsoft.com/office/powerpoint/2010/main" val="408769386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058483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401" y="365794"/>
            <a:ext cx="10515225" cy="1324639"/>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838401" y="1825902"/>
            <a:ext cx="10515225" cy="4351729"/>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432" y="6356775"/>
            <a:ext cx="2742448" cy="364276"/>
          </a:xfrm>
          <a:prstGeom prst="rect">
            <a:avLst/>
          </a:prstGeom>
        </p:spPr>
        <p:txBody>
          <a:bodyPr vert="horz" lIns="86277" tIns="43142" rIns="86277" bIns="43142" rtlCol="0" anchor="ctr"/>
          <a:lstStyle>
            <a:lvl1pPr algn="l">
              <a:defRPr sz="1000">
                <a:solidFill>
                  <a:schemeClr val="tx1">
                    <a:tint val="75000"/>
                  </a:schemeClr>
                </a:solidFill>
              </a:defRPr>
            </a:lvl1pPr>
          </a:lstStyle>
          <a:p>
            <a:pPr defTabSz="862737" fontAlgn="base">
              <a:spcBef>
                <a:spcPct val="0"/>
              </a:spcBef>
              <a:spcAft>
                <a:spcPct val="0"/>
              </a:spcAft>
            </a:pPr>
            <a:fld id="{43A93E93-166D-47F5-9EF1-ACEABE24AEEA}" type="datetimeFigureOut">
              <a:rPr lang="zh-CN" altLang="en-US" smtClean="0">
                <a:solidFill>
                  <a:prstClr val="black">
                    <a:tint val="75000"/>
                  </a:prstClr>
                </a:solidFill>
              </a:rPr>
              <a:pPr defTabSz="862737" fontAlgn="base">
                <a:spcBef>
                  <a:spcPct val="0"/>
                </a:spcBef>
                <a:spcAft>
                  <a:spcPct val="0"/>
                </a:spcAft>
              </a:pPr>
              <a:t>2025/4/22</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23" y="6356775"/>
            <a:ext cx="4115176" cy="364276"/>
          </a:xfrm>
          <a:prstGeom prst="rect">
            <a:avLst/>
          </a:prstGeom>
        </p:spPr>
        <p:txBody>
          <a:bodyPr vert="horz" lIns="86277" tIns="43142" rIns="86277" bIns="43142" rtlCol="0" anchor="ctr"/>
          <a:lstStyle>
            <a:lvl1pPr algn="ctr">
              <a:defRPr sz="1000">
                <a:solidFill>
                  <a:schemeClr val="tx1">
                    <a:tint val="75000"/>
                  </a:schemeClr>
                </a:solidFill>
              </a:defRPr>
            </a:lvl1pPr>
          </a:lstStyle>
          <a:p>
            <a:pPr defTabSz="862737"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209" y="6356775"/>
            <a:ext cx="2742448" cy="364276"/>
          </a:xfrm>
          <a:prstGeom prst="rect">
            <a:avLst/>
          </a:prstGeom>
        </p:spPr>
        <p:txBody>
          <a:bodyPr vert="horz" lIns="86277" tIns="43142" rIns="86277" bIns="43142" rtlCol="0" anchor="ctr"/>
          <a:lstStyle>
            <a:lvl1pPr algn="r">
              <a:defRPr sz="1000">
                <a:solidFill>
                  <a:schemeClr val="tx1">
                    <a:tint val="75000"/>
                  </a:schemeClr>
                </a:solidFill>
              </a:defRPr>
            </a:lvl1pPr>
          </a:lstStyle>
          <a:p>
            <a:pPr defTabSz="862737" fontAlgn="base">
              <a:spcBef>
                <a:spcPct val="0"/>
              </a:spcBef>
              <a:spcAft>
                <a:spcPct val="0"/>
              </a:spcAft>
            </a:pPr>
            <a:fld id="{118D5ACA-62CA-46DB-AD6B-12EDD6D51A23}" type="slidenum">
              <a:rPr lang="zh-CN" altLang="en-US" smtClean="0">
                <a:solidFill>
                  <a:prstClr val="black">
                    <a:tint val="75000"/>
                  </a:prstClr>
                </a:solidFill>
              </a:rPr>
              <a:pPr defTabSz="862737" fontAlgn="base">
                <a:spcBef>
                  <a:spcPct val="0"/>
                </a:spcBef>
                <a:spcAft>
                  <a:spcPct val="0"/>
                </a:spcAft>
              </a:pPr>
              <a:t>‹#›</a:t>
            </a:fld>
            <a:endParaRPr lang="zh-CN" altLang="en-US">
              <a:solidFill>
                <a:prstClr val="black">
                  <a:tint val="75000"/>
                </a:prstClr>
              </a:solidFill>
            </a:endParaRPr>
          </a:p>
        </p:txBody>
      </p:sp>
      <p:grpSp>
        <p:nvGrpSpPr>
          <p:cNvPr id="7" name="Group 6">
            <a:extLst>
              <a:ext uri="{FF2B5EF4-FFF2-40B4-BE49-F238E27FC236}">
                <a16:creationId xmlns:a16="http://schemas.microsoft.com/office/drawing/2014/main" id="{923C4DE6-6E27-4A05-A780-878B17287E69}"/>
              </a:ext>
            </a:extLst>
          </p:cNvPr>
          <p:cNvGrpSpPr/>
          <p:nvPr userDrawn="1"/>
        </p:nvGrpSpPr>
        <p:grpSpPr>
          <a:xfrm>
            <a:off x="3431816" y="2153127"/>
            <a:ext cx="4382349" cy="2551747"/>
            <a:chOff x="3614696" y="2256098"/>
            <a:chExt cx="4382349" cy="2551747"/>
          </a:xfrm>
        </p:grpSpPr>
        <p:grpSp>
          <p:nvGrpSpPr>
            <p:cNvPr id="8" name="Group 7">
              <a:extLst>
                <a:ext uri="{FF2B5EF4-FFF2-40B4-BE49-F238E27FC236}">
                  <a16:creationId xmlns:a16="http://schemas.microsoft.com/office/drawing/2014/main" id="{2B901B1D-1965-4291-9212-0AB80C6B77AD}"/>
                </a:ext>
              </a:extLst>
            </p:cNvPr>
            <p:cNvGrpSpPr/>
            <p:nvPr userDrawn="1"/>
          </p:nvGrpSpPr>
          <p:grpSpPr>
            <a:xfrm>
              <a:off x="3614696" y="2256098"/>
              <a:ext cx="4382349" cy="1750998"/>
              <a:chOff x="4065548" y="1655206"/>
              <a:chExt cx="4382349" cy="1750998"/>
            </a:xfrm>
          </p:grpSpPr>
          <p:pic>
            <p:nvPicPr>
              <p:cNvPr id="10" name="Picture 9">
                <a:extLst>
                  <a:ext uri="{FF2B5EF4-FFF2-40B4-BE49-F238E27FC236}">
                    <a16:creationId xmlns:a16="http://schemas.microsoft.com/office/drawing/2014/main" id="{C122C627-1095-4493-BA41-660CAA6DA90C}"/>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11" name="TextBox 10">
                <a:extLst>
                  <a:ext uri="{FF2B5EF4-FFF2-40B4-BE49-F238E27FC236}">
                    <a16:creationId xmlns:a16="http://schemas.microsoft.com/office/drawing/2014/main" id="{10E557A8-637D-465D-8986-9E3B5E65FC90}"/>
                  </a:ext>
                </a:extLst>
              </p:cNvPr>
              <p:cNvSpPr txBox="1"/>
              <p:nvPr userDrawn="1"/>
            </p:nvSpPr>
            <p:spPr>
              <a:xfrm>
                <a:off x="5192775" y="2882984"/>
                <a:ext cx="2229758" cy="523220"/>
              </a:xfrm>
              <a:prstGeom prst="rect">
                <a:avLst/>
              </a:prstGeom>
              <a:noFill/>
            </p:spPr>
            <p:txBody>
              <a:bodyPr wrap="square" rtlCol="0">
                <a:spAutoFit/>
              </a:bodyPr>
              <a:lstStyle/>
              <a:p>
                <a:pPr defTabSz="914377"/>
                <a:r>
                  <a:rPr lang="en-US" sz="2800" b="1" dirty="0">
                    <a:solidFill>
                      <a:srgbClr val="00B0F0"/>
                    </a:solidFill>
                    <a:latin typeface="Times New Roman" panose="02020603050405020304" pitchFamily="18" charset="0"/>
                    <a:cs typeface="Times New Roman" panose="02020603050405020304" pitchFamily="18" charset="0"/>
                  </a:rPr>
                  <a:t>035.447.3852</a:t>
                </a:r>
              </a:p>
            </p:txBody>
          </p:sp>
          <p:sp>
            <p:nvSpPr>
              <p:cNvPr id="12" name="TextBox 11">
                <a:extLst>
                  <a:ext uri="{FF2B5EF4-FFF2-40B4-BE49-F238E27FC236}">
                    <a16:creationId xmlns:a16="http://schemas.microsoft.com/office/drawing/2014/main" id="{24EC4BE7-1F6C-41E6-A7E4-C28075FE0971}"/>
                  </a:ext>
                </a:extLst>
              </p:cNvPr>
              <p:cNvSpPr txBox="1"/>
              <p:nvPr userDrawn="1"/>
            </p:nvSpPr>
            <p:spPr>
              <a:xfrm>
                <a:off x="4256580" y="1823698"/>
                <a:ext cx="3912506" cy="954107"/>
              </a:xfrm>
              <a:prstGeom prst="rect">
                <a:avLst/>
              </a:prstGeom>
              <a:noFill/>
            </p:spPr>
            <p:txBody>
              <a:bodyPr wrap="square" rtlCol="0">
                <a:spAutoFit/>
              </a:bodyPr>
              <a:lstStyle/>
              <a:p>
                <a:pPr algn="ctr" defTabSz="914377"/>
                <a:r>
                  <a:rPr lang="en-US" sz="2800" b="1" dirty="0">
                    <a:solidFill>
                      <a:srgbClr val="FF0000"/>
                    </a:solidFill>
                    <a:latin typeface="Times New Roman" panose="02020603050405020304" pitchFamily="18" charset="0"/>
                    <a:cs typeface="Times New Roman" panose="02020603050405020304" pitchFamily="18" charset="0"/>
                  </a:rPr>
                  <a:t>BÀI SOẠN CỦA </a:t>
                </a:r>
              </a:p>
              <a:p>
                <a:pPr algn="ctr" defTabSz="914377"/>
                <a:r>
                  <a:rPr lang="en-US" sz="2800" b="1" dirty="0">
                    <a:solidFill>
                      <a:srgbClr val="FF0000"/>
                    </a:solidFill>
                    <a:latin typeface="Times New Roman" panose="02020603050405020304" pitchFamily="18" charset="0"/>
                    <a:cs typeface="Times New Roman" panose="02020603050405020304" pitchFamily="18" charset="0"/>
                  </a:rPr>
                  <a:t>LAN H</a:t>
                </a:r>
                <a:r>
                  <a:rPr lang="vi-VN" sz="2800" b="1" dirty="0">
                    <a:solidFill>
                      <a:srgbClr val="FF0000"/>
                    </a:solidFill>
                    <a:latin typeface="Times New Roman" panose="02020603050405020304" pitchFamily="18" charset="0"/>
                    <a:cs typeface="Times New Roman" panose="02020603050405020304" pitchFamily="18" charset="0"/>
                  </a:rPr>
                  <a:t>ƯƠN</a:t>
                </a:r>
                <a:r>
                  <a:rPr lang="en-US" sz="2800" b="1" dirty="0">
                    <a:solidFill>
                      <a:srgbClr val="FF0000"/>
                    </a:solidFill>
                    <a:latin typeface="Times New Roman" panose="02020603050405020304" pitchFamily="18" charset="0"/>
                    <a:cs typeface="Times New Roman" panose="02020603050405020304" pitchFamily="18" charset="0"/>
                  </a:rPr>
                  <a:t>G</a:t>
                </a:r>
              </a:p>
            </p:txBody>
          </p:sp>
          <p:pic>
            <p:nvPicPr>
              <p:cNvPr id="13" name="Picture 12">
                <a:extLst>
                  <a:ext uri="{FF2B5EF4-FFF2-40B4-BE49-F238E27FC236}">
                    <a16:creationId xmlns:a16="http://schemas.microsoft.com/office/drawing/2014/main" id="{6E809DD5-4E29-483C-9003-72849A0A971A}"/>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9" name="Picture 8">
              <a:extLst>
                <a:ext uri="{FF2B5EF4-FFF2-40B4-BE49-F238E27FC236}">
                  <a16:creationId xmlns:a16="http://schemas.microsoft.com/office/drawing/2014/main" id="{53214AA3-FD2B-4487-854B-8BE36E1B4C3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spTree>
    <p:extLst>
      <p:ext uri="{BB962C8B-B14F-4D97-AF65-F5344CB8AC3E}">
        <p14:creationId xmlns:p14="http://schemas.microsoft.com/office/powerpoint/2010/main" val="712497133"/>
      </p:ext>
    </p:extLst>
  </p:cSld>
  <p:clrMap bg1="lt1" tx1="dk1" bg2="lt2" tx2="dk2" accent1="accent1" accent2="accent2" accent3="accent3" accent4="accent4" accent5="accent5" accent6="accent6" hlink="hlink" folHlink="folHlink"/>
  <p:sldLayoutIdLst>
    <p:sldLayoutId id="2147483738" r:id="rId1"/>
    <p:sldLayoutId id="2147483739" r:id="rId2"/>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862737" rtl="0" eaLnBrk="1" latinLnBrk="0" hangingPunct="1">
        <a:lnSpc>
          <a:spcPct val="90000"/>
        </a:lnSpc>
        <a:spcBef>
          <a:spcPct val="0"/>
        </a:spcBef>
        <a:buNone/>
        <a:defRPr sz="4300" kern="1200">
          <a:solidFill>
            <a:schemeClr val="tx1"/>
          </a:solidFill>
          <a:latin typeface="+mj-lt"/>
          <a:ea typeface="+mj-ea"/>
          <a:cs typeface="+mj-cs"/>
        </a:defRPr>
      </a:lvl1pPr>
    </p:titleStyle>
    <p:bodyStyle>
      <a:lvl1pPr marL="215681" indent="-215681" algn="l" defTabSz="862737" rtl="0" eaLnBrk="1" latinLnBrk="0" hangingPunct="1">
        <a:lnSpc>
          <a:spcPct val="90000"/>
        </a:lnSpc>
        <a:spcBef>
          <a:spcPts val="947"/>
        </a:spcBef>
        <a:buFont typeface="Arial" panose="020B0604020202020204" pitchFamily="34" charset="0"/>
        <a:buChar char="•"/>
        <a:defRPr sz="2700" kern="1200">
          <a:solidFill>
            <a:schemeClr val="tx1"/>
          </a:solidFill>
          <a:latin typeface="+mn-lt"/>
          <a:ea typeface="+mn-ea"/>
          <a:cs typeface="+mn-cs"/>
        </a:defRPr>
      </a:lvl1pPr>
      <a:lvl2pPr marL="647056" indent="-215681" algn="l" defTabSz="862737" rtl="0" eaLnBrk="1" latinLnBrk="0" hangingPunct="1">
        <a:lnSpc>
          <a:spcPct val="90000"/>
        </a:lnSpc>
        <a:spcBef>
          <a:spcPts val="475"/>
        </a:spcBef>
        <a:buFont typeface="Arial" panose="020B0604020202020204" pitchFamily="34" charset="0"/>
        <a:buChar char="•"/>
        <a:defRPr sz="2300" kern="1200">
          <a:solidFill>
            <a:schemeClr val="tx1"/>
          </a:solidFill>
          <a:latin typeface="+mn-lt"/>
          <a:ea typeface="+mn-ea"/>
          <a:cs typeface="+mn-cs"/>
        </a:defRPr>
      </a:lvl2pPr>
      <a:lvl3pPr marL="1078417" indent="-215681" algn="l" defTabSz="862737" rtl="0" eaLnBrk="1" latinLnBrk="0" hangingPunct="1">
        <a:lnSpc>
          <a:spcPct val="90000"/>
        </a:lnSpc>
        <a:spcBef>
          <a:spcPts val="475"/>
        </a:spcBef>
        <a:buFont typeface="Arial" panose="020B0604020202020204" pitchFamily="34" charset="0"/>
        <a:buChar char="•"/>
        <a:defRPr sz="2000" kern="1200">
          <a:solidFill>
            <a:schemeClr val="tx1"/>
          </a:solidFill>
          <a:latin typeface="+mn-lt"/>
          <a:ea typeface="+mn-ea"/>
          <a:cs typeface="+mn-cs"/>
        </a:defRPr>
      </a:lvl3pPr>
      <a:lvl4pPr marL="1509793"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4pPr>
      <a:lvl5pPr marL="1941165"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5pPr>
      <a:lvl6pPr marL="2372527"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6pPr>
      <a:lvl7pPr marL="2803897"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7pPr>
      <a:lvl8pPr marL="3235266"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8pPr>
      <a:lvl9pPr marL="3666635"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862737" rtl="0" eaLnBrk="1" latinLnBrk="0" hangingPunct="1">
        <a:defRPr sz="1800" kern="1200">
          <a:solidFill>
            <a:schemeClr val="tx1"/>
          </a:solidFill>
          <a:latin typeface="+mn-lt"/>
          <a:ea typeface="+mn-ea"/>
          <a:cs typeface="+mn-cs"/>
        </a:defRPr>
      </a:lvl1pPr>
      <a:lvl2pPr marL="431369" algn="l" defTabSz="862737" rtl="0" eaLnBrk="1" latinLnBrk="0" hangingPunct="1">
        <a:defRPr sz="1800" kern="1200">
          <a:solidFill>
            <a:schemeClr val="tx1"/>
          </a:solidFill>
          <a:latin typeface="+mn-lt"/>
          <a:ea typeface="+mn-ea"/>
          <a:cs typeface="+mn-cs"/>
        </a:defRPr>
      </a:lvl2pPr>
      <a:lvl3pPr marL="862737" algn="l" defTabSz="862737" rtl="0" eaLnBrk="1" latinLnBrk="0" hangingPunct="1">
        <a:defRPr sz="1800" kern="1200">
          <a:solidFill>
            <a:schemeClr val="tx1"/>
          </a:solidFill>
          <a:latin typeface="+mn-lt"/>
          <a:ea typeface="+mn-ea"/>
          <a:cs typeface="+mn-cs"/>
        </a:defRPr>
      </a:lvl3pPr>
      <a:lvl4pPr marL="1294109" algn="l" defTabSz="862737" rtl="0" eaLnBrk="1" latinLnBrk="0" hangingPunct="1">
        <a:defRPr sz="1800" kern="1200">
          <a:solidFill>
            <a:schemeClr val="tx1"/>
          </a:solidFill>
          <a:latin typeface="+mn-lt"/>
          <a:ea typeface="+mn-ea"/>
          <a:cs typeface="+mn-cs"/>
        </a:defRPr>
      </a:lvl4pPr>
      <a:lvl5pPr marL="1725478" algn="l" defTabSz="862737" rtl="0" eaLnBrk="1" latinLnBrk="0" hangingPunct="1">
        <a:defRPr sz="1800" kern="1200">
          <a:solidFill>
            <a:schemeClr val="tx1"/>
          </a:solidFill>
          <a:latin typeface="+mn-lt"/>
          <a:ea typeface="+mn-ea"/>
          <a:cs typeface="+mn-cs"/>
        </a:defRPr>
      </a:lvl5pPr>
      <a:lvl6pPr marL="2156842" algn="l" defTabSz="862737" rtl="0" eaLnBrk="1" latinLnBrk="0" hangingPunct="1">
        <a:defRPr sz="1800" kern="1200">
          <a:solidFill>
            <a:schemeClr val="tx1"/>
          </a:solidFill>
          <a:latin typeface="+mn-lt"/>
          <a:ea typeface="+mn-ea"/>
          <a:cs typeface="+mn-cs"/>
        </a:defRPr>
      </a:lvl6pPr>
      <a:lvl7pPr marL="2588210" algn="l" defTabSz="862737" rtl="0" eaLnBrk="1" latinLnBrk="0" hangingPunct="1">
        <a:defRPr sz="1800" kern="1200">
          <a:solidFill>
            <a:schemeClr val="tx1"/>
          </a:solidFill>
          <a:latin typeface="+mn-lt"/>
          <a:ea typeface="+mn-ea"/>
          <a:cs typeface="+mn-cs"/>
        </a:defRPr>
      </a:lvl7pPr>
      <a:lvl8pPr marL="3019582" algn="l" defTabSz="862737" rtl="0" eaLnBrk="1" latinLnBrk="0" hangingPunct="1">
        <a:defRPr sz="1800" kern="1200">
          <a:solidFill>
            <a:schemeClr val="tx1"/>
          </a:solidFill>
          <a:latin typeface="+mn-lt"/>
          <a:ea typeface="+mn-ea"/>
          <a:cs typeface="+mn-cs"/>
        </a:defRPr>
      </a:lvl8pPr>
      <a:lvl9pPr marL="3450948" algn="l" defTabSz="86273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C4D570C-AF36-46FF-9604-3115B924A186}"/>
              </a:ext>
            </a:extLst>
          </p:cNvPr>
          <p:cNvPicPr>
            <a:picLocks noChangeAspect="1"/>
          </p:cNvPicPr>
          <p:nvPr userDrawn="1"/>
        </p:nvPicPr>
        <p:blipFill>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2667001" y="-2667000"/>
            <a:ext cx="6857998" cy="12192004"/>
          </a:xfrm>
          <a:prstGeom prst="rect">
            <a:avLst/>
          </a:prstGeom>
        </p:spPr>
      </p:pic>
      <p:pic>
        <p:nvPicPr>
          <p:cNvPr id="4" name="图片 3">
            <a:extLst>
              <a:ext uri="{FF2B5EF4-FFF2-40B4-BE49-F238E27FC236}">
                <a16:creationId xmlns:a16="http://schemas.microsoft.com/office/drawing/2014/main" id="{2A55372E-B0E0-4188-804F-04CC135AC1FD}"/>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t="9814"/>
          <a:stretch/>
        </p:blipFill>
        <p:spPr>
          <a:xfrm>
            <a:off x="0" y="0"/>
            <a:ext cx="12192000" cy="6858000"/>
          </a:xfrm>
          <a:prstGeom prst="rect">
            <a:avLst/>
          </a:prstGeom>
        </p:spPr>
      </p:pic>
    </p:spTree>
    <p:extLst>
      <p:ext uri="{BB962C8B-B14F-4D97-AF65-F5344CB8AC3E}">
        <p14:creationId xmlns:p14="http://schemas.microsoft.com/office/powerpoint/2010/main" val="262483166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6219452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4/22/2025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35426101"/>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86.svg"/><Relationship Id="rId3" Type="http://schemas.openxmlformats.org/officeDocument/2006/relationships/image" Target="../media/image76.svg"/><Relationship Id="rId7" Type="http://schemas.openxmlformats.org/officeDocument/2006/relationships/image" Target="../media/image80.svg"/><Relationship Id="rId12" Type="http://schemas.openxmlformats.org/officeDocument/2006/relationships/image" Target="../media/image43.png"/><Relationship Id="rId17" Type="http://schemas.openxmlformats.org/officeDocument/2006/relationships/image" Target="../media/image90.svg"/><Relationship Id="rId2" Type="http://schemas.openxmlformats.org/officeDocument/2006/relationships/image" Target="../media/image38.png"/><Relationship Id="rId16" Type="http://schemas.openxmlformats.org/officeDocument/2006/relationships/image" Target="../media/image45.png"/><Relationship Id="rId1" Type="http://schemas.openxmlformats.org/officeDocument/2006/relationships/slideLayout" Target="../slideLayouts/slideLayout62.xml"/><Relationship Id="rId6" Type="http://schemas.openxmlformats.org/officeDocument/2006/relationships/image" Target="../media/image40.png"/><Relationship Id="rId11" Type="http://schemas.openxmlformats.org/officeDocument/2006/relationships/image" Target="../media/image84.svg"/><Relationship Id="rId5" Type="http://schemas.openxmlformats.org/officeDocument/2006/relationships/image" Target="../media/image78.svg"/><Relationship Id="rId15" Type="http://schemas.openxmlformats.org/officeDocument/2006/relationships/image" Target="../media/image88.sv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82.svg"/><Relationship Id="rId14" Type="http://schemas.openxmlformats.org/officeDocument/2006/relationships/image" Target="../media/image44.png"/></Relationships>
</file>

<file path=ppt/slides/_rels/slide10.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image" Target="../media/image62.png"/><Relationship Id="rId1" Type="http://schemas.openxmlformats.org/officeDocument/2006/relationships/slideLayout" Target="../slideLayouts/slideLayout36.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0.xml"/><Relationship Id="rId1" Type="http://schemas.openxmlformats.org/officeDocument/2006/relationships/tags" Target="../tags/tag2.xml"/><Relationship Id="rId5" Type="http://schemas.openxmlformats.org/officeDocument/2006/relationships/image" Target="../media/image77.png"/><Relationship Id="rId4" Type="http://schemas.openxmlformats.org/officeDocument/2006/relationships/image" Target="../media/image76.png"/></Relationships>
</file>

<file path=ppt/slides/_rels/slide1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1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xml"/><Relationship Id="rId1" Type="http://schemas.openxmlformats.org/officeDocument/2006/relationships/slideLayout" Target="../slideLayouts/slideLayout54.xml"/><Relationship Id="rId5" Type="http://schemas.microsoft.com/office/2007/relationships/hdphoto" Target="../media/hdphoto4.wdp"/><Relationship Id="rId4" Type="http://schemas.openxmlformats.org/officeDocument/2006/relationships/image" Target="../media/image84.png"/></Relationships>
</file>

<file path=ppt/slides/_rels/slide1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6.jpeg"/><Relationship Id="rId7"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8.gif"/><Relationship Id="rId5" Type="http://schemas.openxmlformats.org/officeDocument/2006/relationships/image" Target="../media/image87.gif"/><Relationship Id="rId4" Type="http://schemas.openxmlformats.org/officeDocument/2006/relationships/image" Target="../media/image86.png"/></Relationships>
</file>

<file path=ppt/slides/_rels/slide2.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0.xml.rels><?xml version="1.0" encoding="UTF-8" standalone="yes"?>
<Relationships xmlns="http://schemas.openxmlformats.org/package/2006/relationships"><Relationship Id="rId8" Type="http://schemas.openxmlformats.org/officeDocument/2006/relationships/image" Target="../media/image88.gif"/><Relationship Id="rId3" Type="http://schemas.openxmlformats.org/officeDocument/2006/relationships/image" Target="../media/image86.png"/><Relationship Id="rId7" Type="http://schemas.openxmlformats.org/officeDocument/2006/relationships/image" Target="../media/image87.gif"/><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90.jpg"/><Relationship Id="rId5" Type="http://schemas.microsoft.com/office/2007/relationships/hdphoto" Target="../media/hdphoto5.wdp"/><Relationship Id="rId4" Type="http://schemas.openxmlformats.org/officeDocument/2006/relationships/image" Target="../media/image8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2.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6.jpeg"/><Relationship Id="rId7"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59.jpeg"/><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1.png"/><Relationship Id="rId4" Type="http://schemas.openxmlformats.org/officeDocument/2006/relationships/image" Target="../media/image60.jpeg"/></Relationships>
</file>

<file path=ppt/slides/_rels/slide7.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image" Target="../media/image62.png"/><Relationship Id="rId1" Type="http://schemas.openxmlformats.org/officeDocument/2006/relationships/slideLayout" Target="../slideLayouts/slideLayout36.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s>
</file>

<file path=ppt/slides/_rels/slide8.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image" Target="../media/image62.png"/><Relationship Id="rId1" Type="http://schemas.openxmlformats.org/officeDocument/2006/relationships/slideLayout" Target="../slideLayouts/slideLayout36.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s>
</file>

<file path=ppt/slides/_rels/slide9.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image" Target="../media/image62.png"/><Relationship Id="rId1" Type="http://schemas.openxmlformats.org/officeDocument/2006/relationships/slideLayout" Target="../slideLayouts/slideLayout36.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EF4FD"/>
        </a:solidFill>
        <a:effectLst/>
      </p:bgPr>
    </p:bg>
    <p:spTree>
      <p:nvGrpSpPr>
        <p:cNvPr id="1" name=""/>
        <p:cNvGrpSpPr/>
        <p:nvPr/>
      </p:nvGrpSpPr>
      <p:grpSpPr>
        <a:xfrm>
          <a:off x="0" y="0"/>
          <a:ext cx="0" cy="0"/>
          <a:chOff x="0" y="0"/>
          <a:chExt cx="0" cy="0"/>
        </a:xfrm>
      </p:grpSpPr>
      <p:sp>
        <p:nvSpPr>
          <p:cNvPr id="2" name="Freeform 2"/>
          <p:cNvSpPr/>
          <p:nvPr/>
        </p:nvSpPr>
        <p:spPr>
          <a:xfrm>
            <a:off x="-290217" y="3826231"/>
            <a:ext cx="12772434" cy="7280287"/>
          </a:xfrm>
          <a:custGeom>
            <a:avLst/>
            <a:gdLst/>
            <a:ahLst/>
            <a:cxnLst/>
            <a:rect l="l" t="t" r="r" b="b"/>
            <a:pathLst>
              <a:path w="19158651" h="10920431">
                <a:moveTo>
                  <a:pt x="0" y="0"/>
                </a:moveTo>
                <a:lnTo>
                  <a:pt x="19158652" y="0"/>
                </a:lnTo>
                <a:lnTo>
                  <a:pt x="19158652" y="10920431"/>
                </a:lnTo>
                <a:lnTo>
                  <a:pt x="0" y="1092043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8714523" y="1965950"/>
            <a:ext cx="3255492" cy="3720562"/>
          </a:xfrm>
          <a:custGeom>
            <a:avLst/>
            <a:gdLst/>
            <a:ahLst/>
            <a:cxnLst/>
            <a:rect l="l" t="t" r="r" b="b"/>
            <a:pathLst>
              <a:path w="4883238" h="5580843">
                <a:moveTo>
                  <a:pt x="0" y="0"/>
                </a:moveTo>
                <a:lnTo>
                  <a:pt x="4883238" y="0"/>
                </a:lnTo>
                <a:lnTo>
                  <a:pt x="4883238" y="5580843"/>
                </a:lnTo>
                <a:lnTo>
                  <a:pt x="0" y="558084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6421247" y="4630252"/>
            <a:ext cx="4586552" cy="2683133"/>
          </a:xfrm>
          <a:custGeom>
            <a:avLst/>
            <a:gdLst/>
            <a:ahLst/>
            <a:cxnLst/>
            <a:rect l="l" t="t" r="r" b="b"/>
            <a:pathLst>
              <a:path w="6879828" h="4024699">
                <a:moveTo>
                  <a:pt x="0" y="0"/>
                </a:moveTo>
                <a:lnTo>
                  <a:pt x="6879828" y="0"/>
                </a:lnTo>
                <a:lnTo>
                  <a:pt x="6879828" y="4024699"/>
                </a:lnTo>
                <a:lnTo>
                  <a:pt x="0" y="40246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flipH="1">
            <a:off x="7746132" y="5015981"/>
            <a:ext cx="3016235" cy="1760727"/>
          </a:xfrm>
          <a:custGeom>
            <a:avLst/>
            <a:gdLst/>
            <a:ahLst/>
            <a:cxnLst/>
            <a:rect l="l" t="t" r="r" b="b"/>
            <a:pathLst>
              <a:path w="4524353" h="2641091">
                <a:moveTo>
                  <a:pt x="4524353" y="0"/>
                </a:moveTo>
                <a:lnTo>
                  <a:pt x="0" y="0"/>
                </a:lnTo>
                <a:lnTo>
                  <a:pt x="0" y="2641091"/>
                </a:lnTo>
                <a:lnTo>
                  <a:pt x="4524353" y="2641091"/>
                </a:lnTo>
                <a:lnTo>
                  <a:pt x="4524353"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0" y="1862502"/>
            <a:ext cx="2087860" cy="607377"/>
          </a:xfrm>
          <a:custGeom>
            <a:avLst/>
            <a:gdLst/>
            <a:ahLst/>
            <a:cxnLst/>
            <a:rect l="l" t="t" r="r" b="b"/>
            <a:pathLst>
              <a:path w="3131790" h="911066">
                <a:moveTo>
                  <a:pt x="0" y="0"/>
                </a:moveTo>
                <a:lnTo>
                  <a:pt x="3131790" y="0"/>
                </a:lnTo>
                <a:lnTo>
                  <a:pt x="3131790" y="911066"/>
                </a:lnTo>
                <a:lnTo>
                  <a:pt x="0" y="91106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flipH="1">
            <a:off x="80019" y="2118988"/>
            <a:ext cx="3760151" cy="4297316"/>
          </a:xfrm>
          <a:custGeom>
            <a:avLst/>
            <a:gdLst/>
            <a:ahLst/>
            <a:cxnLst/>
            <a:rect l="l" t="t" r="r" b="b"/>
            <a:pathLst>
              <a:path w="5640227" h="6445974">
                <a:moveTo>
                  <a:pt x="5640228" y="0"/>
                </a:moveTo>
                <a:lnTo>
                  <a:pt x="0" y="0"/>
                </a:lnTo>
                <a:lnTo>
                  <a:pt x="0" y="6445974"/>
                </a:lnTo>
                <a:lnTo>
                  <a:pt x="5640228" y="6445974"/>
                </a:lnTo>
                <a:lnTo>
                  <a:pt x="5640228"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4" name="Freeform 14"/>
          <p:cNvSpPr/>
          <p:nvPr/>
        </p:nvSpPr>
        <p:spPr>
          <a:xfrm>
            <a:off x="630127" y="685801"/>
            <a:ext cx="1809828" cy="526495"/>
          </a:xfrm>
          <a:custGeom>
            <a:avLst/>
            <a:gdLst/>
            <a:ahLst/>
            <a:cxnLst/>
            <a:rect l="l" t="t" r="r" b="b"/>
            <a:pathLst>
              <a:path w="2714742" h="789743">
                <a:moveTo>
                  <a:pt x="0" y="0"/>
                </a:moveTo>
                <a:lnTo>
                  <a:pt x="2714742" y="0"/>
                </a:lnTo>
                <a:lnTo>
                  <a:pt x="2714742" y="789743"/>
                </a:lnTo>
                <a:lnTo>
                  <a:pt x="0" y="78974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a:off x="11287086" y="1318033"/>
            <a:ext cx="1809828" cy="526495"/>
          </a:xfrm>
          <a:custGeom>
            <a:avLst/>
            <a:gdLst/>
            <a:ahLst/>
            <a:cxnLst/>
            <a:rect l="l" t="t" r="r" b="b"/>
            <a:pathLst>
              <a:path w="2714742" h="789743">
                <a:moveTo>
                  <a:pt x="0" y="0"/>
                </a:moveTo>
                <a:lnTo>
                  <a:pt x="2714742" y="0"/>
                </a:lnTo>
                <a:lnTo>
                  <a:pt x="2714742" y="789743"/>
                </a:lnTo>
                <a:lnTo>
                  <a:pt x="0" y="78974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6" name="Freeform 16"/>
          <p:cNvSpPr/>
          <p:nvPr/>
        </p:nvSpPr>
        <p:spPr>
          <a:xfrm>
            <a:off x="8824168" y="1529141"/>
            <a:ext cx="1084141" cy="315387"/>
          </a:xfrm>
          <a:custGeom>
            <a:avLst/>
            <a:gdLst/>
            <a:ahLst/>
            <a:cxnLst/>
            <a:rect l="l" t="t" r="r" b="b"/>
            <a:pathLst>
              <a:path w="1626212" h="473080">
                <a:moveTo>
                  <a:pt x="0" y="0"/>
                </a:moveTo>
                <a:lnTo>
                  <a:pt x="1626212" y="0"/>
                </a:lnTo>
                <a:lnTo>
                  <a:pt x="1626212" y="473080"/>
                </a:lnTo>
                <a:lnTo>
                  <a:pt x="0" y="47308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7" name="Freeform 17"/>
          <p:cNvSpPr/>
          <p:nvPr/>
        </p:nvSpPr>
        <p:spPr>
          <a:xfrm>
            <a:off x="2872089" y="308042"/>
            <a:ext cx="1084141" cy="315387"/>
          </a:xfrm>
          <a:custGeom>
            <a:avLst/>
            <a:gdLst/>
            <a:ahLst/>
            <a:cxnLst/>
            <a:rect l="l" t="t" r="r" b="b"/>
            <a:pathLst>
              <a:path w="1626212" h="473080">
                <a:moveTo>
                  <a:pt x="0" y="0"/>
                </a:moveTo>
                <a:lnTo>
                  <a:pt x="1626213" y="0"/>
                </a:lnTo>
                <a:lnTo>
                  <a:pt x="1626213" y="473080"/>
                </a:lnTo>
                <a:lnTo>
                  <a:pt x="0" y="47308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8" name="Freeform 18"/>
          <p:cNvSpPr/>
          <p:nvPr/>
        </p:nvSpPr>
        <p:spPr>
          <a:xfrm>
            <a:off x="8714523" y="308042"/>
            <a:ext cx="2203457" cy="641005"/>
          </a:xfrm>
          <a:custGeom>
            <a:avLst/>
            <a:gdLst/>
            <a:ahLst/>
            <a:cxnLst/>
            <a:rect l="l" t="t" r="r" b="b"/>
            <a:pathLst>
              <a:path w="3305185" h="961508">
                <a:moveTo>
                  <a:pt x="0" y="0"/>
                </a:moveTo>
                <a:lnTo>
                  <a:pt x="3305185" y="0"/>
                </a:lnTo>
                <a:lnTo>
                  <a:pt x="3305185" y="961509"/>
                </a:lnTo>
                <a:lnTo>
                  <a:pt x="0" y="96150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9" name="Freeform 19"/>
          <p:cNvSpPr/>
          <p:nvPr/>
        </p:nvSpPr>
        <p:spPr>
          <a:xfrm rot="-1362347">
            <a:off x="2065589" y="1247701"/>
            <a:ext cx="600443" cy="667159"/>
          </a:xfrm>
          <a:custGeom>
            <a:avLst/>
            <a:gdLst/>
            <a:ahLst/>
            <a:cxnLst/>
            <a:rect l="l" t="t" r="r" b="b"/>
            <a:pathLst>
              <a:path w="900665" h="1000738">
                <a:moveTo>
                  <a:pt x="0" y="0"/>
                </a:moveTo>
                <a:lnTo>
                  <a:pt x="900665" y="0"/>
                </a:lnTo>
                <a:lnTo>
                  <a:pt x="900665" y="1000738"/>
                </a:lnTo>
                <a:lnTo>
                  <a:pt x="0" y="100073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0" name="Freeform 3">
            <a:extLst>
              <a:ext uri="{FF2B5EF4-FFF2-40B4-BE49-F238E27FC236}">
                <a16:creationId xmlns:a16="http://schemas.microsoft.com/office/drawing/2014/main" id="{8CE8AFAD-F1D3-F41E-4696-673DA60D9690}"/>
              </a:ext>
            </a:extLst>
          </p:cNvPr>
          <p:cNvSpPr/>
          <p:nvPr/>
        </p:nvSpPr>
        <p:spPr>
          <a:xfrm>
            <a:off x="9753599" y="407570"/>
            <a:ext cx="1905793" cy="1075790"/>
          </a:xfrm>
          <a:custGeom>
            <a:avLst/>
            <a:gdLst/>
            <a:ahLst/>
            <a:cxnLst/>
            <a:rect l="l" t="t" r="r" b="b"/>
            <a:pathLst>
              <a:path w="7315200" h="3676054">
                <a:moveTo>
                  <a:pt x="0" y="0"/>
                </a:moveTo>
                <a:lnTo>
                  <a:pt x="7315200" y="0"/>
                </a:lnTo>
                <a:lnTo>
                  <a:pt x="7315200" y="3676054"/>
                </a:lnTo>
                <a:lnTo>
                  <a:pt x="0" y="367605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1" name="Freeform 4">
            <a:extLst>
              <a:ext uri="{FF2B5EF4-FFF2-40B4-BE49-F238E27FC236}">
                <a16:creationId xmlns:a16="http://schemas.microsoft.com/office/drawing/2014/main" id="{9859CAED-D409-0988-7FCC-7323D97DEC16}"/>
              </a:ext>
            </a:extLst>
          </p:cNvPr>
          <p:cNvSpPr/>
          <p:nvPr/>
        </p:nvSpPr>
        <p:spPr>
          <a:xfrm>
            <a:off x="589280" y="132080"/>
            <a:ext cx="2643310" cy="1432560"/>
          </a:xfrm>
          <a:custGeom>
            <a:avLst/>
            <a:gdLst/>
            <a:ahLst/>
            <a:cxnLst/>
            <a:rect l="l" t="t" r="r" b="b"/>
            <a:pathLst>
              <a:path w="5396459" h="4114800">
                <a:moveTo>
                  <a:pt x="0" y="0"/>
                </a:moveTo>
                <a:lnTo>
                  <a:pt x="5396459" y="0"/>
                </a:lnTo>
                <a:lnTo>
                  <a:pt x="5396459" y="4114800"/>
                </a:lnTo>
                <a:lnTo>
                  <a:pt x="0" y="411480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 name="Rectangle 2">
            <a:extLst>
              <a:ext uri="{FF2B5EF4-FFF2-40B4-BE49-F238E27FC236}">
                <a16:creationId xmlns:a16="http://schemas.microsoft.com/office/drawing/2014/main" id="{306709F5-11E0-48C9-5D2B-7605BC926637}"/>
              </a:ext>
            </a:extLst>
          </p:cNvPr>
          <p:cNvSpPr/>
          <p:nvPr/>
        </p:nvSpPr>
        <p:spPr>
          <a:xfrm>
            <a:off x="3399281" y="760509"/>
            <a:ext cx="5635769" cy="2156161"/>
          </a:xfrm>
          <a:prstGeom prst="rect">
            <a:avLst/>
          </a:prstGeom>
          <a:noFill/>
        </p:spPr>
        <p:txBody>
          <a:bodyPr wrap="none" lIns="123632" tIns="61814" rIns="123632" bIns="61814">
            <a:spAutoFit/>
            <a:scene3d>
              <a:camera prst="orthographicFront"/>
              <a:lightRig rig="soft" dir="t">
                <a:rot lat="0" lon="0" rev="15600000"/>
              </a:lightRig>
            </a:scene3d>
            <a:sp3d extrusionH="57150" prstMaterial="softEdge">
              <a:bevelT w="25400" h="38100"/>
            </a:sp3d>
          </a:bodyPr>
          <a:lstStyle/>
          <a:p>
            <a:pPr marL="0" marR="0" lvl="0" indent="0" algn="ctr" defTabSz="967025"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solidFill>
                  <a:srgbClr val="2AADDA">
                    <a:lumMod val="50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6600" b="1" i="0" u="none" strike="noStrike" kern="1200" cap="none" spc="0" normalizeH="0" baseline="0" noProof="0" dirty="0">
                <a:ln/>
                <a:solidFill>
                  <a:srgbClr val="2AADDA">
                    <a:lumMod val="50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5:</a:t>
            </a:r>
          </a:p>
          <a:p>
            <a:pPr marL="0" marR="0" lvl="0" indent="0" algn="ctr" defTabSz="967025"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6600" b="1" i="0" u="none" strike="noStrike" kern="1200" cap="none" spc="0" normalizeH="0" baseline="0" noProof="0" dirty="0">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6600" b="1" i="0" u="none" strike="noStrike" kern="1200" cap="none" spc="0" normalizeH="0" baseline="0" noProof="0" dirty="0">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cò</a:t>
            </a:r>
            <a:endParaRPr kumimoji="0" lang="en-US" sz="6600" b="1" i="0" u="none" strike="noStrike" kern="1200" cap="none" spc="0" normalizeH="0" baseline="0" noProof="0" dirty="0">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a16="http://schemas.microsoft.com/office/drawing/2014/main" id="{A6891109-3BEE-4379-BBA4-773EFE69BA23}"/>
              </a:ext>
            </a:extLst>
          </p:cNvPr>
          <p:cNvPicPr>
            <a:picLocks noChangeAspect="1"/>
          </p:cNvPicPr>
          <p:nvPr/>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2CFB906B-C86E-4F7B-8561-CCFA1F145B7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1737705"/>
            <a:ext cx="12191999" cy="3967171"/>
          </a:xfrm>
          <a:prstGeom prst="rect">
            <a:avLst/>
          </a:prstGeom>
        </p:spPr>
      </p:pic>
      <p:pic>
        <p:nvPicPr>
          <p:cNvPr id="23" name="Mây 3">
            <a:extLst>
              <a:ext uri="{FF2B5EF4-FFF2-40B4-BE49-F238E27FC236}">
                <a16:creationId xmlns:a16="http://schemas.microsoft.com/office/drawing/2014/main" id="{AE93FE02-DB59-4C79-9595-BDB21391818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a:extLst>
              <a:ext uri="{FF2B5EF4-FFF2-40B4-BE49-F238E27FC236}">
                <a16:creationId xmlns:a16="http://schemas.microsoft.com/office/drawing/2014/main" id="{6636E5CD-B3A7-4E53-948D-E3AEF61E335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a:extLst>
              <a:ext uri="{FF2B5EF4-FFF2-40B4-BE49-F238E27FC236}">
                <a16:creationId xmlns:a16="http://schemas.microsoft.com/office/drawing/2014/main" id="{B01E563B-2B5B-42EE-8427-356BDB4C79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3932" y="1308292"/>
            <a:ext cx="7924136" cy="4570649"/>
          </a:xfrm>
          <a:prstGeom prst="rect">
            <a:avLst/>
          </a:prstGeom>
        </p:spPr>
      </p:pic>
      <p:pic>
        <p:nvPicPr>
          <p:cNvPr id="5" name="bkgr 1">
            <a:extLst>
              <a:ext uri="{FF2B5EF4-FFF2-40B4-BE49-F238E27FC236}">
                <a16:creationId xmlns:a16="http://schemas.microsoft.com/office/drawing/2014/main" id="{EE608529-74D9-400B-8DBC-8AA55BF44F4C}"/>
              </a:ext>
            </a:extLst>
          </p:cNvPr>
          <p:cNvPicPr>
            <a:picLocks noChangeAspect="1"/>
          </p:cNvPicPr>
          <p:nvPr/>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1" name="bóng bay 1">
            <a:extLst>
              <a:ext uri="{FF2B5EF4-FFF2-40B4-BE49-F238E27FC236}">
                <a16:creationId xmlns:a16="http://schemas.microsoft.com/office/drawing/2014/main" id="{7A93F8E8-0282-4159-B1C7-00A9F2E978C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a:extLst>
              <a:ext uri="{FF2B5EF4-FFF2-40B4-BE49-F238E27FC236}">
                <a16:creationId xmlns:a16="http://schemas.microsoft.com/office/drawing/2014/main" id="{22C5EFB3-49C0-4658-A0CA-CD0E4F346789}"/>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a:extLst>
              <a:ext uri="{FF2B5EF4-FFF2-40B4-BE49-F238E27FC236}">
                <a16:creationId xmlns:a16="http://schemas.microsoft.com/office/drawing/2014/main" id="{BBB5CE74-F31D-4B7D-BF2E-90F5B2E105D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D89CA989-BC85-4D67-8058-6CFC5AEDBA43}"/>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a:extLst>
              <a:ext uri="{FF2B5EF4-FFF2-40B4-BE49-F238E27FC236}">
                <a16:creationId xmlns:a16="http://schemas.microsoft.com/office/drawing/2014/main" id="{7D6F8ED2-3AEC-4783-9D72-751F57811146}"/>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52AF4C38-29F5-4402-B531-270D2EBA04A4}"/>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a:extLst>
              <a:ext uri="{FF2B5EF4-FFF2-40B4-BE49-F238E27FC236}">
                <a16:creationId xmlns:a16="http://schemas.microsoft.com/office/drawing/2014/main" id="{440933B4-60B6-471D-9839-79BAFAC76CB0}"/>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6" name="TextBox 25">
            <a:extLst>
              <a:ext uri="{FF2B5EF4-FFF2-40B4-BE49-F238E27FC236}">
                <a16:creationId xmlns:a16="http://schemas.microsoft.com/office/drawing/2014/main" id="{300BB1F5-91D3-474A-98E4-19DAC023A9AF}"/>
              </a:ext>
            </a:extLst>
          </p:cNvPr>
          <p:cNvSpPr txBox="1"/>
          <p:nvPr/>
        </p:nvSpPr>
        <p:spPr>
          <a:xfrm>
            <a:off x="3812361" y="3122901"/>
            <a:ext cx="5057795" cy="70788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FF00"/>
                </a:solidFill>
                <a:effectLst/>
                <a:uLnTx/>
                <a:uFillTx/>
                <a:latin typeface="Arial-Rounded"/>
                <a:ea typeface="Arial-Rounded"/>
                <a:cs typeface="+mn-cs"/>
              </a:rPr>
              <a:t>cao</a:t>
            </a:r>
            <a:r>
              <a:rPr kumimoji="0" lang="en-US" sz="4000" b="0" i="0" u="none" strike="noStrike" kern="1200" cap="none" spc="0" normalizeH="0" baseline="0" noProof="0" dirty="0">
                <a:ln>
                  <a:noFill/>
                </a:ln>
                <a:solidFill>
                  <a:srgbClr val="FFFF00"/>
                </a:solidFill>
                <a:effectLst/>
                <a:uLnTx/>
                <a:uFillTx/>
                <a:latin typeface="Arial-Rounded"/>
                <a:ea typeface="Arial-Rounded"/>
                <a:cs typeface="+mn-cs"/>
              </a:rPr>
              <a:t> </a:t>
            </a:r>
            <a:r>
              <a:rPr kumimoji="0" lang="en-US" sz="4000" b="0" i="0" u="none" strike="noStrike" kern="1200" cap="none" spc="0" normalizeH="0" baseline="0" noProof="0" dirty="0" err="1">
                <a:ln>
                  <a:noFill/>
                </a:ln>
                <a:solidFill>
                  <a:srgbClr val="FFFF00"/>
                </a:solidFill>
                <a:effectLst/>
                <a:uLnTx/>
                <a:uFillTx/>
                <a:latin typeface="Arial-Rounded"/>
                <a:ea typeface="Arial-Rounded"/>
                <a:cs typeface="+mn-cs"/>
              </a:rPr>
              <a:t>tốc</a:t>
            </a:r>
            <a:r>
              <a:rPr kumimoji="0" lang="en-US" sz="4000" b="0" i="0" u="none" strike="noStrike" kern="1200" cap="none" spc="0" normalizeH="0" baseline="0" noProof="0" dirty="0">
                <a:ln>
                  <a:noFill/>
                </a:ln>
                <a:solidFill>
                  <a:srgbClr val="FFFF00"/>
                </a:solidFill>
                <a:effectLst/>
                <a:uLnTx/>
                <a:uFillTx/>
                <a:latin typeface="Arial-Rounded"/>
                <a:ea typeface="Arial-Rounded"/>
                <a:cs typeface="+mn-cs"/>
              </a:rPr>
              <a:t>: </a:t>
            </a:r>
            <a:r>
              <a:rPr kumimoji="0" lang="vi-VN"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 tốc độ cao </a:t>
            </a:r>
            <a:endParaRPr kumimoji="0" lang="en-US" sz="4000" b="0" i="0" u="none" strike="noStrike" kern="1200" cap="none" spc="0" normalizeH="0" baseline="0" noProof="0" dirty="0">
              <a:ln>
                <a:noFill/>
              </a:ln>
              <a:solidFill>
                <a:prstClr val="white"/>
              </a:solidFill>
              <a:effectLst/>
              <a:uLnTx/>
              <a:uFillTx/>
              <a:latin typeface="Arial-Rounded"/>
              <a:ea typeface="Arial-Rounded"/>
              <a:cs typeface="+mn-cs"/>
            </a:endParaRPr>
          </a:p>
        </p:txBody>
      </p:sp>
      <p:pic>
        <p:nvPicPr>
          <p:cNvPr id="3" name="Picture 2">
            <a:extLst>
              <a:ext uri="{FF2B5EF4-FFF2-40B4-BE49-F238E27FC236}">
                <a16:creationId xmlns:a16="http://schemas.microsoft.com/office/drawing/2014/main" id="{736C3E52-C6A9-4B98-9066-39131CCA240A}"/>
              </a:ext>
            </a:extLst>
          </p:cNvPr>
          <p:cNvPicPr>
            <a:picLocks noChangeAspect="1"/>
          </p:cNvPicPr>
          <p:nvPr/>
        </p:nvPicPr>
        <p:blipFill>
          <a:blip r:embed="rId15"/>
          <a:stretch>
            <a:fillRect/>
          </a:stretch>
        </p:blipFill>
        <p:spPr>
          <a:xfrm>
            <a:off x="4151207" y="1443779"/>
            <a:ext cx="3889585" cy="1207113"/>
          </a:xfrm>
          <a:prstGeom prst="rect">
            <a:avLst/>
          </a:prstGeom>
        </p:spPr>
      </p:pic>
    </p:spTree>
    <p:extLst>
      <p:ext uri="{BB962C8B-B14F-4D97-AF65-F5344CB8AC3E}">
        <p14:creationId xmlns:p14="http://schemas.microsoft.com/office/powerpoint/2010/main" val="4100502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75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25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35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iterate type="lt">
                                    <p:tmAbs val="50"/>
                                  </p:iterate>
                                  <p:childTnLst>
                                    <p:set>
                                      <p:cBhvr>
                                        <p:cTn id="6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785F1B-DFA3-4513-BDE6-E5E765906E67}"/>
              </a:ext>
            </a:extLst>
          </p:cNvPr>
          <p:cNvSpPr/>
          <p:nvPr/>
        </p:nvSpPr>
        <p:spPr>
          <a:xfrm>
            <a:off x="0" y="1"/>
            <a:ext cx="12192000" cy="20386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sp>
        <p:nvSpPr>
          <p:cNvPr id="26" name="Rectangle 25">
            <a:extLst>
              <a:ext uri="{FF2B5EF4-FFF2-40B4-BE49-F238E27FC236}">
                <a16:creationId xmlns:a16="http://schemas.microsoft.com/office/drawing/2014/main" id="{6A36E28C-663D-45FB-B123-66915F375B7E}"/>
              </a:ext>
            </a:extLst>
          </p:cNvPr>
          <p:cNvSpPr/>
          <p:nvPr/>
        </p:nvSpPr>
        <p:spPr>
          <a:xfrm>
            <a:off x="0" y="6654133"/>
            <a:ext cx="12192000" cy="20386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pic>
        <p:nvPicPr>
          <p:cNvPr id="24" name="图片 1">
            <a:extLst>
              <a:ext uri="{FF2B5EF4-FFF2-40B4-BE49-F238E27FC236}">
                <a16:creationId xmlns:a16="http://schemas.microsoft.com/office/drawing/2014/main" id="{6664ADC5-0C97-4A79-9CBF-F919BBF86E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8100" y="4715871"/>
            <a:ext cx="6532181" cy="2142130"/>
          </a:xfrm>
          <a:prstGeom prst="rect">
            <a:avLst/>
          </a:prstGeom>
        </p:spPr>
      </p:pic>
      <p:pic>
        <p:nvPicPr>
          <p:cNvPr id="28" name="图片 2">
            <a:extLst>
              <a:ext uri="{FF2B5EF4-FFF2-40B4-BE49-F238E27FC236}">
                <a16:creationId xmlns:a16="http://schemas.microsoft.com/office/drawing/2014/main" id="{6357C1E2-28DE-4AB4-B34B-F85546213A8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866357" y="5483561"/>
            <a:ext cx="955387" cy="1230267"/>
          </a:xfrm>
          <a:prstGeom prst="rect">
            <a:avLst/>
          </a:prstGeom>
        </p:spPr>
      </p:pic>
      <p:pic>
        <p:nvPicPr>
          <p:cNvPr id="29" name="图片 2">
            <a:extLst>
              <a:ext uri="{FF2B5EF4-FFF2-40B4-BE49-F238E27FC236}">
                <a16:creationId xmlns:a16="http://schemas.microsoft.com/office/drawing/2014/main" id="{134D321C-D522-425B-8711-CBAD87828C4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051389" y="5584327"/>
            <a:ext cx="955387" cy="1230267"/>
          </a:xfrm>
          <a:prstGeom prst="rect">
            <a:avLst/>
          </a:prstGeom>
        </p:spPr>
      </p:pic>
      <p:pic>
        <p:nvPicPr>
          <p:cNvPr id="30" name="图片 2">
            <a:extLst>
              <a:ext uri="{FF2B5EF4-FFF2-40B4-BE49-F238E27FC236}">
                <a16:creationId xmlns:a16="http://schemas.microsoft.com/office/drawing/2014/main" id="{A612411A-2029-4A97-A599-7A3C8175856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81325" y="5504097"/>
            <a:ext cx="955387" cy="1230267"/>
          </a:xfrm>
          <a:prstGeom prst="rect">
            <a:avLst/>
          </a:prstGeom>
        </p:spPr>
      </p:pic>
      <p:sp>
        <p:nvSpPr>
          <p:cNvPr id="3" name="TextBox 2">
            <a:extLst>
              <a:ext uri="{FF2B5EF4-FFF2-40B4-BE49-F238E27FC236}">
                <a16:creationId xmlns:a16="http://schemas.microsoft.com/office/drawing/2014/main" id="{4D17C390-4F50-46A3-8BCF-77BE1218273A}"/>
              </a:ext>
            </a:extLst>
          </p:cNvPr>
          <p:cNvSpPr txBox="1"/>
          <p:nvPr/>
        </p:nvSpPr>
        <p:spPr>
          <a:xfrm>
            <a:off x="2756617" y="666555"/>
            <a:ext cx="667876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Rounded"/>
                <a:ea typeface="Arial-Rounded"/>
                <a:cs typeface="+mn-cs"/>
              </a:rPr>
              <a:t>Luyện</a:t>
            </a:r>
            <a:r>
              <a:rPr kumimoji="0" lang="en-US" sz="44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Rounded"/>
                <a:ea typeface="Arial-Rounded"/>
                <a:cs typeface="+mn-cs"/>
              </a:rPr>
              <a:t> </a:t>
            </a:r>
            <a:r>
              <a:rPr kumimoji="0" lang="en-US" sz="44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Rounded"/>
                <a:ea typeface="Arial-Rounded"/>
                <a:cs typeface="+mn-cs"/>
              </a:rPr>
              <a:t>đọc</a:t>
            </a:r>
            <a:r>
              <a:rPr kumimoji="0" lang="en-US" sz="44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Rounded"/>
                <a:ea typeface="Arial-Rounded"/>
                <a:cs typeface="+mn-cs"/>
              </a:rPr>
              <a:t> </a:t>
            </a:r>
            <a:r>
              <a:rPr kumimoji="0" lang="en-US" sz="44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Rounded"/>
                <a:ea typeface="Arial-Rounded"/>
                <a:cs typeface="+mn-cs"/>
              </a:rPr>
              <a:t>câu</a:t>
            </a:r>
            <a:r>
              <a:rPr kumimoji="0" lang="en-US" sz="44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Rounded"/>
                <a:ea typeface="Arial-Rounded"/>
                <a:cs typeface="+mn-cs"/>
              </a:rPr>
              <a:t> </a:t>
            </a:r>
            <a:r>
              <a:rPr kumimoji="0" lang="en-US" sz="44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Rounded"/>
                <a:ea typeface="Arial-Rounded"/>
                <a:cs typeface="+mn-cs"/>
              </a:rPr>
              <a:t>dài</a:t>
            </a:r>
            <a:endParaRPr kumimoji="0" lang="en-US" sz="44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Rounded"/>
              <a:ea typeface="Arial-Rounded"/>
              <a:cs typeface="+mn-cs"/>
            </a:endParaRPr>
          </a:p>
        </p:txBody>
      </p:sp>
      <p:sp>
        <p:nvSpPr>
          <p:cNvPr id="37" name="TextBox 36">
            <a:extLst>
              <a:ext uri="{FF2B5EF4-FFF2-40B4-BE49-F238E27FC236}">
                <a16:creationId xmlns:a16="http://schemas.microsoft.com/office/drawing/2014/main" id="{D5F8AAC4-3892-4AF2-876A-D315D566505B}"/>
              </a:ext>
            </a:extLst>
          </p:cNvPr>
          <p:cNvSpPr txBox="1"/>
          <p:nvPr/>
        </p:nvSpPr>
        <p:spPr>
          <a:xfrm>
            <a:off x="2432538" y="1806349"/>
            <a:ext cx="7326922" cy="147732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Bây</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ao</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hồ</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đầm</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tòa</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vút</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tốc</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máy</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khói</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mịt</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1800" b="0" i="0" u="none" strike="noStrike" kern="1200" cap="none" spc="0" normalizeH="0" baseline="0" noProof="0" dirty="0">
              <a:ln>
                <a:noFill/>
              </a:ln>
              <a:solidFill>
                <a:prstClr val="black"/>
              </a:solidFill>
              <a:effectLst/>
              <a:uLnTx/>
              <a:uFillTx/>
              <a:latin typeface="Arial-Rounded"/>
              <a:ea typeface="Arial-Rounded"/>
              <a:cs typeface="+mn-cs"/>
            </a:endParaRPr>
          </a:p>
        </p:txBody>
      </p:sp>
      <p:cxnSp>
        <p:nvCxnSpPr>
          <p:cNvPr id="13" name="Straight Connector 12">
            <a:extLst>
              <a:ext uri="{FF2B5EF4-FFF2-40B4-BE49-F238E27FC236}">
                <a16:creationId xmlns:a16="http://schemas.microsoft.com/office/drawing/2014/main" id="{C8B0E2EB-CE09-4395-81F4-A7770988B960}"/>
              </a:ext>
            </a:extLst>
          </p:cNvPr>
          <p:cNvCxnSpPr>
            <a:cxnSpLocks/>
          </p:cNvCxnSpPr>
          <p:nvPr/>
        </p:nvCxnSpPr>
        <p:spPr>
          <a:xfrm flipH="1">
            <a:off x="4372709" y="1806349"/>
            <a:ext cx="117229" cy="5001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7440FC0-8ADA-4C74-B9CE-A694AE0E5C3D}"/>
              </a:ext>
            </a:extLst>
          </p:cNvPr>
          <p:cNvCxnSpPr>
            <a:cxnSpLocks/>
          </p:cNvCxnSpPr>
          <p:nvPr/>
        </p:nvCxnSpPr>
        <p:spPr>
          <a:xfrm flipH="1">
            <a:off x="5064371" y="1806349"/>
            <a:ext cx="117229" cy="5001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DA30116-E174-4D82-B100-F0ACC3974214}"/>
              </a:ext>
            </a:extLst>
          </p:cNvPr>
          <p:cNvCxnSpPr>
            <a:cxnSpLocks/>
          </p:cNvCxnSpPr>
          <p:nvPr/>
        </p:nvCxnSpPr>
        <p:spPr>
          <a:xfrm flipH="1">
            <a:off x="5978770" y="1774551"/>
            <a:ext cx="117229" cy="5001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C0D5524-0CB5-4276-A109-C5B616B81356}"/>
              </a:ext>
            </a:extLst>
          </p:cNvPr>
          <p:cNvCxnSpPr>
            <a:cxnSpLocks/>
          </p:cNvCxnSpPr>
          <p:nvPr/>
        </p:nvCxnSpPr>
        <p:spPr>
          <a:xfrm flipH="1">
            <a:off x="6579579" y="2280429"/>
            <a:ext cx="117229" cy="5001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8290495-7958-4BD2-8CFE-FF0ECA8E1D6A}"/>
              </a:ext>
            </a:extLst>
          </p:cNvPr>
          <p:cNvCxnSpPr>
            <a:cxnSpLocks/>
          </p:cNvCxnSpPr>
          <p:nvPr/>
        </p:nvCxnSpPr>
        <p:spPr>
          <a:xfrm flipH="1">
            <a:off x="3742595" y="2726849"/>
            <a:ext cx="117229" cy="5001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9FEF4F4-6FD4-492E-836D-4485C6B9D529}"/>
              </a:ext>
            </a:extLst>
          </p:cNvPr>
          <p:cNvCxnSpPr>
            <a:cxnSpLocks/>
          </p:cNvCxnSpPr>
          <p:nvPr/>
        </p:nvCxnSpPr>
        <p:spPr>
          <a:xfrm flipH="1">
            <a:off x="3889129" y="1794641"/>
            <a:ext cx="117229" cy="5001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B078888D-F533-420E-9E78-AC8C555CE4C6}"/>
              </a:ext>
            </a:extLst>
          </p:cNvPr>
          <p:cNvGrpSpPr/>
          <p:nvPr/>
        </p:nvGrpSpPr>
        <p:grpSpPr>
          <a:xfrm>
            <a:off x="8924195" y="2726849"/>
            <a:ext cx="234458" cy="500143"/>
            <a:chOff x="8924195" y="2726849"/>
            <a:chExt cx="234458" cy="500143"/>
          </a:xfrm>
        </p:grpSpPr>
        <p:cxnSp>
          <p:nvCxnSpPr>
            <p:cNvPr id="46" name="Straight Connector 45">
              <a:extLst>
                <a:ext uri="{FF2B5EF4-FFF2-40B4-BE49-F238E27FC236}">
                  <a16:creationId xmlns:a16="http://schemas.microsoft.com/office/drawing/2014/main" id="{B6606FC7-899C-4360-9AE6-A473779B4D58}"/>
                </a:ext>
              </a:extLst>
            </p:cNvPr>
            <p:cNvCxnSpPr>
              <a:cxnSpLocks/>
            </p:cNvCxnSpPr>
            <p:nvPr/>
          </p:nvCxnSpPr>
          <p:spPr>
            <a:xfrm flipH="1">
              <a:off x="8924195" y="2726849"/>
              <a:ext cx="117229" cy="5001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53253EA-6D0A-4FB3-ADBF-6094FF9D37D4}"/>
                </a:ext>
              </a:extLst>
            </p:cNvPr>
            <p:cNvCxnSpPr>
              <a:cxnSpLocks/>
            </p:cNvCxnSpPr>
            <p:nvPr/>
          </p:nvCxnSpPr>
          <p:spPr>
            <a:xfrm flipH="1">
              <a:off x="9041424" y="2726849"/>
              <a:ext cx="117229" cy="5001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633856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inVertical)">
                                      <p:cBhvr>
                                        <p:cTn id="13" dur="500"/>
                                        <p:tgtEl>
                                          <p:spTgt spid="38"/>
                                        </p:tgtEl>
                                      </p:cBhvr>
                                    </p:animEffect>
                                  </p:childTnLst>
                                </p:cTn>
                              </p:par>
                              <p:par>
                                <p:cTn id="14" presetID="16" presetClass="entr" presetSubtype="21"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arn(inVertical)">
                                      <p:cBhvr>
                                        <p:cTn id="16" dur="500"/>
                                        <p:tgtEl>
                                          <p:spTgt spid="39"/>
                                        </p:tgtEl>
                                      </p:cBhvr>
                                    </p:animEffect>
                                  </p:childTnLst>
                                </p:cTn>
                              </p:par>
                              <p:par>
                                <p:cTn id="17" presetID="16" presetClass="entr" presetSubtype="21"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barn(inVertical)">
                                      <p:cBhvr>
                                        <p:cTn id="19" dur="500"/>
                                        <p:tgtEl>
                                          <p:spTgt spid="44"/>
                                        </p:tgtEl>
                                      </p:cBhvr>
                                    </p:animEffect>
                                  </p:childTnLst>
                                </p:cTn>
                              </p:par>
                              <p:par>
                                <p:cTn id="20" presetID="16" presetClass="entr" presetSubtype="21"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barn(inVertical)">
                                      <p:cBhvr>
                                        <p:cTn id="22" dur="500"/>
                                        <p:tgtEl>
                                          <p:spTgt spid="45"/>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0279D-84ED-4811-A9CB-E73E3F7FEE3E}"/>
              </a:ext>
            </a:extLst>
          </p:cNvPr>
          <p:cNvSpPr>
            <a:spLocks noGrp="1"/>
          </p:cNvSpPr>
          <p:nvPr>
            <p:ph type="title"/>
          </p:nvPr>
        </p:nvSpPr>
        <p:spPr/>
        <p:txBody>
          <a:bodyPr/>
          <a:lstStyle/>
          <a:p>
            <a:endParaRPr lang="en-US"/>
          </a:p>
        </p:txBody>
      </p:sp>
      <p:pic>
        <p:nvPicPr>
          <p:cNvPr id="3" name="图片 4">
            <a:extLst>
              <a:ext uri="{FF2B5EF4-FFF2-40B4-BE49-F238E27FC236}">
                <a16:creationId xmlns:a16="http://schemas.microsoft.com/office/drawing/2014/main" id="{C3B5E675-B09F-4543-A358-71C674C725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loud 5">
            <a:extLst>
              <a:ext uri="{FF2B5EF4-FFF2-40B4-BE49-F238E27FC236}">
                <a16:creationId xmlns:a16="http://schemas.microsoft.com/office/drawing/2014/main" id="{FEC22147-0D2C-4027-9504-927FD2AF323E}"/>
              </a:ext>
            </a:extLst>
          </p:cNvPr>
          <p:cNvSpPr/>
          <p:nvPr/>
        </p:nvSpPr>
        <p:spPr>
          <a:xfrm>
            <a:off x="1362694" y="5798618"/>
            <a:ext cx="4451343" cy="890171"/>
          </a:xfrm>
          <a:prstGeom prst="cloud">
            <a:avLst/>
          </a:prstGeom>
          <a:solidFill>
            <a:srgbClr val="0070C0"/>
          </a:solidFill>
          <a:effectLst>
            <a:outerShdw blurRad="50800" dist="38100" dir="5400000" algn="t" rotWithShape="0">
              <a:prstClr val="black">
                <a:alpha val="40000"/>
              </a:prstClr>
            </a:outerShdw>
          </a:effectLst>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Đọc</a:t>
            </a:r>
            <a:r>
              <a:rPr kumimoji="0" lang="en-US" altLang="zh-CN"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 </a:t>
            </a:r>
            <a:r>
              <a:rPr kumimoji="0" lang="en-US" altLang="zh-CN" sz="32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nối</a:t>
            </a:r>
            <a:r>
              <a:rPr kumimoji="0" lang="en-US" altLang="zh-CN"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 </a:t>
            </a:r>
            <a:r>
              <a:rPr kumimoji="0" lang="en-US" altLang="zh-CN" sz="32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tiếp</a:t>
            </a:r>
            <a:r>
              <a:rPr kumimoji="0" lang="en-US" altLang="zh-CN"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 </a:t>
            </a:r>
            <a:r>
              <a:rPr kumimoji="0" lang="en-US" altLang="zh-CN" sz="32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câu</a:t>
            </a:r>
            <a:endParaRPr kumimoji="0" lang="zh-CN" alt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endParaRPr>
          </a:p>
        </p:txBody>
      </p:sp>
      <p:sp>
        <p:nvSpPr>
          <p:cNvPr id="9" name="Rectangle 8">
            <a:extLst>
              <a:ext uri="{FF2B5EF4-FFF2-40B4-BE49-F238E27FC236}">
                <a16:creationId xmlns:a16="http://schemas.microsoft.com/office/drawing/2014/main" id="{6A1558C5-C532-4C35-8922-862F242CDF81}"/>
              </a:ext>
            </a:extLst>
          </p:cNvPr>
          <p:cNvSpPr/>
          <p:nvPr/>
        </p:nvSpPr>
        <p:spPr>
          <a:xfrm>
            <a:off x="1104795" y="797510"/>
            <a:ext cx="9982410" cy="526297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Những </a:t>
            </a:r>
            <a:r>
              <a:rPr kumimoji="0" lang="en-US" sz="3600" b="1"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cò</a:t>
            </a:r>
            <a:endPar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Ông kể ngày xưa, quê của bé có rất nhiều cò. Mùa xuân, từng đàn cò trắng duyên dáng bay tới. Chúng lượn trên bầu trời trong xanh rồi hạ xuống những lũy tre. Hằng ngày, cò đi mò tôm, bắt cá ở các ao, hồ,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đầm</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Bây giờ ao, hồ, đầm phải nhường chỗ cho những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tòa</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nhà cao vút, những con đường cao tốc, những nhà máy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khói mịt mù. Cò chẳng còn nơi kiếm ăn. Cò sợ những âm thanh ồn ào. Thế là chúng bay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Bé ước ao được thấy những cánh cò trên cánh đồng quê.</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Hoài Nam) </a:t>
            </a:r>
          </a:p>
        </p:txBody>
      </p:sp>
      <p:cxnSp>
        <p:nvCxnSpPr>
          <p:cNvPr id="5" name="Straight Connector 4">
            <a:extLst>
              <a:ext uri="{FF2B5EF4-FFF2-40B4-BE49-F238E27FC236}">
                <a16:creationId xmlns:a16="http://schemas.microsoft.com/office/drawing/2014/main" id="{C3FC3C75-03FD-40F4-A36A-67FCC6BADE19}"/>
              </a:ext>
            </a:extLst>
          </p:cNvPr>
          <p:cNvCxnSpPr/>
          <p:nvPr/>
        </p:nvCxnSpPr>
        <p:spPr>
          <a:xfrm flipH="1">
            <a:off x="9097108" y="1383323"/>
            <a:ext cx="11723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FE0E12A-0326-4F1E-8A63-A17E38F3DE90}"/>
              </a:ext>
            </a:extLst>
          </p:cNvPr>
          <p:cNvCxnSpPr/>
          <p:nvPr/>
        </p:nvCxnSpPr>
        <p:spPr>
          <a:xfrm flipH="1">
            <a:off x="7467600" y="1776238"/>
            <a:ext cx="11723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DE45502-E99D-4100-9362-0AB958329ADC}"/>
              </a:ext>
            </a:extLst>
          </p:cNvPr>
          <p:cNvCxnSpPr/>
          <p:nvPr/>
        </p:nvCxnSpPr>
        <p:spPr>
          <a:xfrm flipH="1">
            <a:off x="8078612" y="2233438"/>
            <a:ext cx="11723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7F138EB-35F8-4988-8DCC-4746A6FBECD4}"/>
              </a:ext>
            </a:extLst>
          </p:cNvPr>
          <p:cNvCxnSpPr/>
          <p:nvPr/>
        </p:nvCxnSpPr>
        <p:spPr>
          <a:xfrm flipH="1">
            <a:off x="6648397" y="2784422"/>
            <a:ext cx="11723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2E4FAF7-0B95-4C0D-8968-C9D97A62ED8A}"/>
              </a:ext>
            </a:extLst>
          </p:cNvPr>
          <p:cNvCxnSpPr/>
          <p:nvPr/>
        </p:nvCxnSpPr>
        <p:spPr>
          <a:xfrm flipH="1">
            <a:off x="2357751" y="4045744"/>
            <a:ext cx="11723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5D28876-193E-4FB0-B1BA-7230E47C6F9A}"/>
              </a:ext>
            </a:extLst>
          </p:cNvPr>
          <p:cNvCxnSpPr/>
          <p:nvPr/>
        </p:nvCxnSpPr>
        <p:spPr>
          <a:xfrm flipH="1">
            <a:off x="6707012" y="4106756"/>
            <a:ext cx="11723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F67C6F3-FF18-4673-81DD-FC3D46F70BB0}"/>
              </a:ext>
            </a:extLst>
          </p:cNvPr>
          <p:cNvCxnSpPr/>
          <p:nvPr/>
        </p:nvCxnSpPr>
        <p:spPr>
          <a:xfrm flipH="1">
            <a:off x="1712981" y="4563956"/>
            <a:ext cx="11723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3DDD113-8C4C-4CED-BACF-68E76C9D2446}"/>
              </a:ext>
            </a:extLst>
          </p:cNvPr>
          <p:cNvCxnSpPr/>
          <p:nvPr/>
        </p:nvCxnSpPr>
        <p:spPr>
          <a:xfrm flipH="1">
            <a:off x="4960273" y="4543907"/>
            <a:ext cx="11723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A3A42A79-D989-4C14-9F6E-40AAD7B78E7D}"/>
              </a:ext>
            </a:extLst>
          </p:cNvPr>
          <p:cNvGrpSpPr/>
          <p:nvPr/>
        </p:nvGrpSpPr>
        <p:grpSpPr>
          <a:xfrm>
            <a:off x="10739750" y="5001107"/>
            <a:ext cx="191912" cy="457200"/>
            <a:chOff x="10739750" y="5001107"/>
            <a:chExt cx="191912" cy="457200"/>
          </a:xfrm>
        </p:grpSpPr>
        <p:cxnSp>
          <p:nvCxnSpPr>
            <p:cNvPr id="17" name="Straight Connector 16">
              <a:extLst>
                <a:ext uri="{FF2B5EF4-FFF2-40B4-BE49-F238E27FC236}">
                  <a16:creationId xmlns:a16="http://schemas.microsoft.com/office/drawing/2014/main" id="{C4817910-7DC5-4924-BA47-AC93BC7EB6BC}"/>
                </a:ext>
              </a:extLst>
            </p:cNvPr>
            <p:cNvCxnSpPr/>
            <p:nvPr/>
          </p:nvCxnSpPr>
          <p:spPr>
            <a:xfrm flipH="1">
              <a:off x="10739750" y="5001107"/>
              <a:ext cx="11723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72403EA-CCCF-4AF1-B2AC-57F60F56DC6F}"/>
                </a:ext>
              </a:extLst>
            </p:cNvPr>
            <p:cNvCxnSpPr/>
            <p:nvPr/>
          </p:nvCxnSpPr>
          <p:spPr>
            <a:xfrm flipH="1">
              <a:off x="10814432" y="5001107"/>
              <a:ext cx="11723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97225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16" presetClass="entr" presetSubtype="21"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par>
                                <p:cTn id="28" presetID="16" presetClass="entr" presetSubtype="21"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par>
                                <p:cTn id="31" presetID="16" presetClass="entr" presetSubtype="2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par>
                                <p:cTn id="34" presetID="16" presetClass="entr" presetSubtype="21"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arn(inVertical)">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0279D-84ED-4811-A9CB-E73E3F7FEE3E}"/>
              </a:ext>
            </a:extLst>
          </p:cNvPr>
          <p:cNvSpPr>
            <a:spLocks noGrp="1"/>
          </p:cNvSpPr>
          <p:nvPr>
            <p:ph type="title"/>
          </p:nvPr>
        </p:nvSpPr>
        <p:spPr/>
        <p:txBody>
          <a:bodyPr/>
          <a:lstStyle/>
          <a:p>
            <a:endParaRPr lang="en-US"/>
          </a:p>
        </p:txBody>
      </p:sp>
      <p:pic>
        <p:nvPicPr>
          <p:cNvPr id="3" name="图片 4">
            <a:extLst>
              <a:ext uri="{FF2B5EF4-FFF2-40B4-BE49-F238E27FC236}">
                <a16:creationId xmlns:a16="http://schemas.microsoft.com/office/drawing/2014/main" id="{C3B5E675-B09F-4543-A358-71C674C725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loud 5">
            <a:extLst>
              <a:ext uri="{FF2B5EF4-FFF2-40B4-BE49-F238E27FC236}">
                <a16:creationId xmlns:a16="http://schemas.microsoft.com/office/drawing/2014/main" id="{FEC22147-0D2C-4027-9504-927FD2AF323E}"/>
              </a:ext>
            </a:extLst>
          </p:cNvPr>
          <p:cNvSpPr/>
          <p:nvPr/>
        </p:nvSpPr>
        <p:spPr>
          <a:xfrm>
            <a:off x="1160162" y="5798618"/>
            <a:ext cx="4856409" cy="890171"/>
          </a:xfrm>
          <a:prstGeom prst="cloud">
            <a:avLst/>
          </a:prstGeom>
          <a:solidFill>
            <a:srgbClr val="0070C0"/>
          </a:solidFill>
          <a:effectLst>
            <a:outerShdw blurRad="50800" dist="38100" dir="5400000" algn="t" rotWithShape="0">
              <a:prstClr val="black">
                <a:alpha val="40000"/>
              </a:prstClr>
            </a:outerShdw>
          </a:effectLst>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Đọc</a:t>
            </a:r>
            <a:r>
              <a:rPr kumimoji="0" lang="en-US" altLang="zh-CN"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 </a:t>
            </a:r>
            <a:r>
              <a:rPr kumimoji="0" lang="en-US" altLang="zh-CN" sz="32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nối</a:t>
            </a:r>
            <a:r>
              <a:rPr kumimoji="0" lang="en-US" altLang="zh-CN"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 </a:t>
            </a:r>
            <a:r>
              <a:rPr kumimoji="0" lang="en-US" altLang="zh-CN" sz="32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tiếp</a:t>
            </a:r>
            <a:r>
              <a:rPr kumimoji="0" lang="en-US" altLang="zh-CN"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 </a:t>
            </a:r>
            <a:r>
              <a:rPr kumimoji="0" lang="en-US" altLang="zh-CN" sz="32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đoạn</a:t>
            </a:r>
            <a:endParaRPr kumimoji="0" lang="zh-CN" alt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endParaRPr>
          </a:p>
        </p:txBody>
      </p:sp>
      <p:sp>
        <p:nvSpPr>
          <p:cNvPr id="9" name="Rectangle 8">
            <a:extLst>
              <a:ext uri="{FF2B5EF4-FFF2-40B4-BE49-F238E27FC236}">
                <a16:creationId xmlns:a16="http://schemas.microsoft.com/office/drawing/2014/main" id="{6A1558C5-C532-4C35-8922-862F242CDF81}"/>
              </a:ext>
            </a:extLst>
          </p:cNvPr>
          <p:cNvSpPr/>
          <p:nvPr/>
        </p:nvSpPr>
        <p:spPr>
          <a:xfrm>
            <a:off x="1104795" y="797510"/>
            <a:ext cx="9982410" cy="526297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Những </a:t>
            </a:r>
            <a:r>
              <a:rPr kumimoji="0" lang="en-US" sz="3600" b="1"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cò</a:t>
            </a:r>
            <a:endPar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Ông kể ngày xưa, quê của bé có rất nhiều cò. Mùa xuân, từng đàn cò trắng duyên dáng bay tới. Chúng lượn trên bầu trời trong xanh rồi hạ xuống những lũy tre. Hằng ngày, cò đi mò tôm, bắt cá ở các ao, hồ,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đầm</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Bây giờ ao, hồ, đầm phải nhường chỗ cho những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tòa</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nhà cao vút, những con đường cao tốc, những nhà máy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khói mịt mù. Cò chẳng còn nơi kiếm ăn. Cò sợ những âm thanh ồn ào. Thế là chúng bay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Bé ước ao được thấy những cánh cò trên cánh đồng quê.</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Hoài Nam) </a:t>
            </a:r>
          </a:p>
        </p:txBody>
      </p:sp>
      <p:sp>
        <p:nvSpPr>
          <p:cNvPr id="4" name="Oval 3">
            <a:extLst>
              <a:ext uri="{FF2B5EF4-FFF2-40B4-BE49-F238E27FC236}">
                <a16:creationId xmlns:a16="http://schemas.microsoft.com/office/drawing/2014/main" id="{8E91486C-DB6C-4FF8-B868-34916D0D7465}"/>
              </a:ext>
            </a:extLst>
          </p:cNvPr>
          <p:cNvSpPr/>
          <p:nvPr/>
        </p:nvSpPr>
        <p:spPr>
          <a:xfrm>
            <a:off x="1104795" y="1383323"/>
            <a:ext cx="489543" cy="5158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Arial-Rounded"/>
                <a:cs typeface="+mn-cs"/>
              </a:rPr>
              <a:t>1</a:t>
            </a:r>
          </a:p>
        </p:txBody>
      </p:sp>
      <p:sp>
        <p:nvSpPr>
          <p:cNvPr id="7" name="Oval 6">
            <a:extLst>
              <a:ext uri="{FF2B5EF4-FFF2-40B4-BE49-F238E27FC236}">
                <a16:creationId xmlns:a16="http://schemas.microsoft.com/office/drawing/2014/main" id="{4637F963-0C38-45D7-ACC0-9A798C52A8FE}"/>
              </a:ext>
            </a:extLst>
          </p:cNvPr>
          <p:cNvSpPr/>
          <p:nvPr/>
        </p:nvSpPr>
        <p:spPr>
          <a:xfrm>
            <a:off x="1124992" y="3194368"/>
            <a:ext cx="489543" cy="515815"/>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Arial-Rounded"/>
                <a:cs typeface="+mn-cs"/>
              </a:rPr>
              <a:t>2</a:t>
            </a:r>
          </a:p>
        </p:txBody>
      </p:sp>
    </p:spTree>
    <p:extLst>
      <p:ext uri="{BB962C8B-B14F-4D97-AF65-F5344CB8AC3E}">
        <p14:creationId xmlns:p14="http://schemas.microsoft.com/office/powerpoint/2010/main" val="2592350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1" t="71353" r="70067" b="10955"/>
          <a:stretch/>
        </p:blipFill>
        <p:spPr>
          <a:xfrm>
            <a:off x="-95682" y="5430283"/>
            <a:ext cx="1733550" cy="1536906"/>
          </a:xfrm>
          <a:prstGeom prst="rect">
            <a:avLst/>
          </a:pr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19" name="Rectangle 18"/>
          <p:cNvSpPr/>
          <p:nvPr/>
        </p:nvSpPr>
        <p:spPr>
          <a:xfrm>
            <a:off x="3898358" y="521195"/>
            <a:ext cx="452991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26"/>
          <p:cNvSpPr/>
          <p:nvPr/>
        </p:nvSpPr>
        <p:spPr>
          <a:xfrm>
            <a:off x="903488" y="1746097"/>
            <a:ext cx="5599812" cy="206210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zh-CN" altLang="en-US" sz="32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zh-CN" altLang="en-US" sz="32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endPar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p:cNvPicPr>
            <a:picLocks noChangeAspect="1"/>
          </p:cNvPicPr>
          <p:nvPr/>
        </p:nvPicPr>
        <p:blipFill>
          <a:blip r:embed="rId5"/>
          <a:stretch>
            <a:fillRect/>
          </a:stretch>
        </p:blipFill>
        <p:spPr>
          <a:xfrm rot="16200000">
            <a:off x="3911168" y="668234"/>
            <a:ext cx="511318" cy="511318"/>
          </a:xfrm>
          <a:prstGeom prst="rect">
            <a:avLst/>
          </a:prstGeom>
        </p:spPr>
      </p:pic>
      <p:pic>
        <p:nvPicPr>
          <p:cNvPr id="31" name="Picture 30"/>
          <p:cNvPicPr>
            <a:picLocks noChangeAspect="1"/>
          </p:cNvPicPr>
          <p:nvPr/>
        </p:nvPicPr>
        <p:blipFill>
          <a:blip r:embed="rId6"/>
          <a:stretch>
            <a:fillRect/>
          </a:stretch>
        </p:blipFill>
        <p:spPr>
          <a:xfrm>
            <a:off x="6951352" y="1590768"/>
            <a:ext cx="4637808" cy="2333262"/>
          </a:xfrm>
          <a:prstGeom prst="rect">
            <a:avLst/>
          </a:prstGeom>
        </p:spPr>
      </p:pic>
      <p:pic>
        <p:nvPicPr>
          <p:cNvPr id="32" name="Picture 31"/>
          <p:cNvPicPr>
            <a:picLocks noChangeAspect="1"/>
          </p:cNvPicPr>
          <p:nvPr/>
        </p:nvPicPr>
        <p:blipFill>
          <a:blip r:embed="rId7">
            <a:clrChange>
              <a:clrFrom>
                <a:srgbClr val="E0E0E0"/>
              </a:clrFrom>
              <a:clrTo>
                <a:srgbClr val="E0E0E0">
                  <a:alpha val="0"/>
                </a:srgbClr>
              </a:clrTo>
            </a:clrChange>
            <a:extLst>
              <a:ext uri="{BEBA8EAE-BF5A-486C-A8C5-ECC9F3942E4B}">
                <a14:imgProps xmlns:a14="http://schemas.microsoft.com/office/drawing/2010/main">
                  <a14:imgLayer r:embed="rId8">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3689690" y="4347272"/>
            <a:ext cx="4947248" cy="2510728"/>
          </a:xfrm>
          <a:prstGeom prst="rect">
            <a:avLst/>
          </a:prstGeom>
        </p:spPr>
      </p:pic>
    </p:spTree>
    <p:extLst>
      <p:ext uri="{BB962C8B-B14F-4D97-AF65-F5344CB8AC3E}">
        <p14:creationId xmlns:p14="http://schemas.microsoft.com/office/powerpoint/2010/main" val="1781620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1000"/>
                                        <p:tgtEl>
                                          <p:spTgt spid="16"/>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anim calcmode="lin" valueType="num">
                                      <p:cBhvr>
                                        <p:cTn id="14" dur="1250" fill="hold"/>
                                        <p:tgtEl>
                                          <p:spTgt spid="10"/>
                                        </p:tgtEl>
                                        <p:attrNameLst>
                                          <p:attrName>ppt_x</p:attrName>
                                        </p:attrNameLst>
                                      </p:cBhvr>
                                      <p:tavLst>
                                        <p:tav tm="0">
                                          <p:val>
                                            <p:strVal val="#ppt_x"/>
                                          </p:val>
                                        </p:tav>
                                        <p:tav tm="100000">
                                          <p:val>
                                            <p:strVal val="#ppt_x"/>
                                          </p:val>
                                        </p:tav>
                                      </p:tavLst>
                                    </p:anim>
                                    <p:anim calcmode="lin" valueType="num">
                                      <p:cBhvr>
                                        <p:cTn id="15" dur="12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0279D-84ED-4811-A9CB-E73E3F7FEE3E}"/>
              </a:ext>
            </a:extLst>
          </p:cNvPr>
          <p:cNvSpPr>
            <a:spLocks noGrp="1"/>
          </p:cNvSpPr>
          <p:nvPr>
            <p:ph type="title"/>
          </p:nvPr>
        </p:nvSpPr>
        <p:spPr/>
        <p:txBody>
          <a:bodyPr/>
          <a:lstStyle/>
          <a:p>
            <a:endParaRPr lang="en-US"/>
          </a:p>
        </p:txBody>
      </p:sp>
      <p:pic>
        <p:nvPicPr>
          <p:cNvPr id="3" name="图片 4">
            <a:extLst>
              <a:ext uri="{FF2B5EF4-FFF2-40B4-BE49-F238E27FC236}">
                <a16:creationId xmlns:a16="http://schemas.microsoft.com/office/drawing/2014/main" id="{C3B5E675-B09F-4543-A358-71C674C725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6A1558C5-C532-4C35-8922-862F242CDF81}"/>
              </a:ext>
            </a:extLst>
          </p:cNvPr>
          <p:cNvSpPr/>
          <p:nvPr/>
        </p:nvSpPr>
        <p:spPr>
          <a:xfrm>
            <a:off x="1104795" y="797510"/>
            <a:ext cx="9982410" cy="526297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Những </a:t>
            </a:r>
            <a:r>
              <a:rPr kumimoji="0" lang="en-US" sz="3600" b="1"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cò</a:t>
            </a:r>
            <a:endPar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Ông kể ngày xưa, quê của bé có rất nhiều cò. Mùa xuân, từng đàn cò trắng duyên dáng bay tới. Chúng lượn trên bầu trời trong xanh rồi hạ xuống những lũy tre. Hằng ngày, cò đi mò tôm, bắt cá ở các ao, hồ,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đầm</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Bây giờ ao, hồ, đầm phải nhường chỗ cho những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tòa</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nhà cao vút, những con đường cao tốc, những nhà máy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khói mịt mù. Cò chẳng còn nơi kiếm ăn. Cò sợ những âm thanh ồn ào. Thế là chúng bay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Bé ước ao được thấy những cánh cò trên cánh đồng quê.</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Hoài Nam) </a:t>
            </a:r>
          </a:p>
        </p:txBody>
      </p:sp>
      <p:sp>
        <p:nvSpPr>
          <p:cNvPr id="4" name="Oval 3">
            <a:extLst>
              <a:ext uri="{FF2B5EF4-FFF2-40B4-BE49-F238E27FC236}">
                <a16:creationId xmlns:a16="http://schemas.microsoft.com/office/drawing/2014/main" id="{8E91486C-DB6C-4FF8-B868-34916D0D7465}"/>
              </a:ext>
            </a:extLst>
          </p:cNvPr>
          <p:cNvSpPr/>
          <p:nvPr/>
        </p:nvSpPr>
        <p:spPr>
          <a:xfrm>
            <a:off x="1104795" y="1383323"/>
            <a:ext cx="489543" cy="5158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Arial-Rounded"/>
                <a:cs typeface="+mn-cs"/>
              </a:rPr>
              <a:t>1</a:t>
            </a:r>
          </a:p>
        </p:txBody>
      </p:sp>
      <p:sp>
        <p:nvSpPr>
          <p:cNvPr id="7" name="Oval 6">
            <a:extLst>
              <a:ext uri="{FF2B5EF4-FFF2-40B4-BE49-F238E27FC236}">
                <a16:creationId xmlns:a16="http://schemas.microsoft.com/office/drawing/2014/main" id="{4637F963-0C38-45D7-ACC0-9A798C52A8FE}"/>
              </a:ext>
            </a:extLst>
          </p:cNvPr>
          <p:cNvSpPr/>
          <p:nvPr/>
        </p:nvSpPr>
        <p:spPr>
          <a:xfrm>
            <a:off x="1124992" y="3194368"/>
            <a:ext cx="489543" cy="515815"/>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Arial-Rounded"/>
                <a:cs typeface="+mn-cs"/>
              </a:rPr>
              <a:t>2</a:t>
            </a:r>
          </a:p>
        </p:txBody>
      </p:sp>
    </p:spTree>
    <p:extLst>
      <p:ext uri="{BB962C8B-B14F-4D97-AF65-F5344CB8AC3E}">
        <p14:creationId xmlns:p14="http://schemas.microsoft.com/office/powerpoint/2010/main" val="423495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33C2B8C9-44F2-4752-A10C-EFB30256BB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854" t="1841" r="4852" b="72788"/>
          <a:stretch/>
        </p:blipFill>
        <p:spPr>
          <a:xfrm flipH="1">
            <a:off x="1010559" y="1948608"/>
            <a:ext cx="1631403" cy="1237228"/>
          </a:xfrm>
          <a:prstGeom prst="rect">
            <a:avLst/>
          </a:prstGeom>
        </p:spPr>
      </p:pic>
      <p:grpSp>
        <p:nvGrpSpPr>
          <p:cNvPr id="24" name="组合 23">
            <a:extLst>
              <a:ext uri="{FF2B5EF4-FFF2-40B4-BE49-F238E27FC236}">
                <a16:creationId xmlns:a16="http://schemas.microsoft.com/office/drawing/2014/main" id="{2E9E8760-A5C1-415C-90C9-3C6E3DC7DE73}"/>
              </a:ext>
            </a:extLst>
          </p:cNvPr>
          <p:cNvGrpSpPr/>
          <p:nvPr/>
        </p:nvGrpSpPr>
        <p:grpSpPr>
          <a:xfrm>
            <a:off x="1376335" y="2141084"/>
            <a:ext cx="9723788" cy="4716916"/>
            <a:chOff x="3067786" y="3091878"/>
            <a:chExt cx="5611013" cy="1822186"/>
          </a:xfrm>
        </p:grpSpPr>
        <p:cxnSp>
          <p:nvCxnSpPr>
            <p:cNvPr id="16" name="直接连接符 15">
              <a:extLst>
                <a:ext uri="{FF2B5EF4-FFF2-40B4-BE49-F238E27FC236}">
                  <a16:creationId xmlns:a16="http://schemas.microsoft.com/office/drawing/2014/main" id="{0307E7E6-9517-4E9C-9E9A-3E027ED15F8C}"/>
                </a:ext>
              </a:extLst>
            </p:cNvPr>
            <p:cNvCxnSpPr>
              <a:cxnSpLocks/>
            </p:cNvCxnSpPr>
            <p:nvPr/>
          </p:nvCxnSpPr>
          <p:spPr>
            <a:xfrm>
              <a:off x="8678798" y="3122112"/>
              <a:ext cx="0" cy="1791952"/>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3FC5CEF0-5361-4664-B764-467D42D87E8E}"/>
                </a:ext>
              </a:extLst>
            </p:cNvPr>
            <p:cNvCxnSpPr>
              <a:cxnSpLocks/>
            </p:cNvCxnSpPr>
            <p:nvPr/>
          </p:nvCxnSpPr>
          <p:spPr>
            <a:xfrm flipH="1">
              <a:off x="3067786" y="4914064"/>
              <a:ext cx="5611012"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72F8292C-EC67-4EE2-9FF0-3231333FD721}"/>
                </a:ext>
              </a:extLst>
            </p:cNvPr>
            <p:cNvCxnSpPr>
              <a:cxnSpLocks/>
              <a:endCxn id="15" idx="1"/>
            </p:cNvCxnSpPr>
            <p:nvPr/>
          </p:nvCxnSpPr>
          <p:spPr>
            <a:xfrm flipH="1">
              <a:off x="3603756" y="3091878"/>
              <a:ext cx="5075043" cy="37784"/>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B9F0C860-FE55-4BE1-B97B-E46036424BA9}"/>
                </a:ext>
              </a:extLst>
            </p:cNvPr>
            <p:cNvCxnSpPr>
              <a:cxnSpLocks/>
              <a:stCxn id="15" idx="2"/>
            </p:cNvCxnSpPr>
            <p:nvPr/>
          </p:nvCxnSpPr>
          <p:spPr>
            <a:xfrm>
              <a:off x="3067786" y="3507309"/>
              <a:ext cx="0" cy="137652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grpSp>
      <p:sp>
        <p:nvSpPr>
          <p:cNvPr id="20" name="Rounded Rectangle 19"/>
          <p:cNvSpPr/>
          <p:nvPr/>
        </p:nvSpPr>
        <p:spPr>
          <a:xfrm>
            <a:off x="4264831" y="681976"/>
            <a:ext cx="4360549" cy="715089"/>
          </a:xfrm>
          <a:prstGeom prst="roundRect">
            <a:avLst/>
          </a:prstGeom>
          <a:solidFill>
            <a:schemeClr val="accent4">
              <a:lumMod val="20000"/>
              <a:lumOff val="80000"/>
            </a:schemeClr>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FF0000"/>
                </a:solidFill>
                <a:effectLst/>
                <a:uLnTx/>
                <a:uFillTx/>
                <a:latin typeface="Arial-Rounded"/>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FF0000"/>
                </a:solidFill>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uLnTx/>
                <a:uFillTx/>
                <a:latin typeface="Arial-Rounded"/>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FF0000"/>
                </a:solidFill>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uLnTx/>
                <a:uFillTx/>
                <a:latin typeface="Arial-Rounded"/>
                <a:ea typeface="inpin heiti" charset="-122"/>
                <a:cs typeface="Calibri" panose="020F0502020204030204" pitchFamily="34" charset="0"/>
                <a:sym typeface="Arial"/>
              </a:rPr>
              <a:t>toàn</a:t>
            </a:r>
            <a:r>
              <a:rPr kumimoji="0" lang="en-US" altLang="zh-CN" sz="3600" b="1" i="0" u="none" strike="noStrike" kern="0" cap="none" spc="0" normalizeH="0" baseline="0" noProof="0" dirty="0">
                <a:ln>
                  <a:noFill/>
                </a:ln>
                <a:solidFill>
                  <a:srgbClr val="FF0000"/>
                </a:solidFill>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uLnTx/>
                <a:uFillTx/>
                <a:latin typeface="Arial-Rounded"/>
                <a:ea typeface="inpin heiti" charset="-122"/>
                <a:cs typeface="Calibri" panose="020F0502020204030204" pitchFamily="34" charset="0"/>
                <a:sym typeface="Arial"/>
              </a:rPr>
              <a:t>bài</a:t>
            </a:r>
            <a:endParaRPr kumimoji="0" lang="zh-CN" altLang="en-US" sz="3600" b="1" i="0" u="none" strike="noStrike" kern="0" cap="none" spc="0" normalizeH="0" baseline="0" noProof="0" dirty="0">
              <a:ln>
                <a:noFill/>
              </a:ln>
              <a:solidFill>
                <a:srgbClr val="FF0000"/>
              </a:solidFill>
              <a:effectLst/>
              <a:uLnTx/>
              <a:uFillTx/>
              <a:latin typeface="Arial-Rounded"/>
              <a:ea typeface="inpin heiti" charset="-122"/>
              <a:cs typeface="Calibri" panose="020F0502020204030204" pitchFamily="34" charset="0"/>
              <a:sym typeface="Arial"/>
            </a:endParaRPr>
          </a:p>
        </p:txBody>
      </p:sp>
      <p:grpSp>
        <p:nvGrpSpPr>
          <p:cNvPr id="69" name="Group 68">
            <a:extLst>
              <a:ext uri="{FF2B5EF4-FFF2-40B4-BE49-F238E27FC236}">
                <a16:creationId xmlns:a16="http://schemas.microsoft.com/office/drawing/2014/main" id="{66FC6CBA-8336-49F0-BB4D-B7274D56C5E7}"/>
              </a:ext>
            </a:extLst>
          </p:cNvPr>
          <p:cNvGrpSpPr/>
          <p:nvPr/>
        </p:nvGrpSpPr>
        <p:grpSpPr>
          <a:xfrm>
            <a:off x="3204439" y="1510857"/>
            <a:ext cx="6630056" cy="5105698"/>
            <a:chOff x="4157490" y="467780"/>
            <a:chExt cx="6195713" cy="4683218"/>
          </a:xfrm>
        </p:grpSpPr>
        <p:grpSp>
          <p:nvGrpSpPr>
            <p:cNvPr id="70" name="Group 69">
              <a:extLst>
                <a:ext uri="{FF2B5EF4-FFF2-40B4-BE49-F238E27FC236}">
                  <a16:creationId xmlns:a16="http://schemas.microsoft.com/office/drawing/2014/main" id="{96A8B2FF-163F-4DB8-A267-3B7D84730C2E}"/>
                </a:ext>
              </a:extLst>
            </p:cNvPr>
            <p:cNvGrpSpPr/>
            <p:nvPr/>
          </p:nvGrpSpPr>
          <p:grpSpPr>
            <a:xfrm>
              <a:off x="4157490" y="467780"/>
              <a:ext cx="6195713" cy="4683218"/>
              <a:chOff x="4125651" y="446369"/>
              <a:chExt cx="6195713" cy="4683218"/>
            </a:xfrm>
          </p:grpSpPr>
          <p:grpSp>
            <p:nvGrpSpPr>
              <p:cNvPr id="72" name="Group 71">
                <a:extLst>
                  <a:ext uri="{FF2B5EF4-FFF2-40B4-BE49-F238E27FC236}">
                    <a16:creationId xmlns:a16="http://schemas.microsoft.com/office/drawing/2014/main" id="{99239758-60E1-47F7-888D-2667866A925C}"/>
                  </a:ext>
                </a:extLst>
              </p:cNvPr>
              <p:cNvGrpSpPr/>
              <p:nvPr/>
            </p:nvGrpSpPr>
            <p:grpSpPr>
              <a:xfrm>
                <a:off x="4125651" y="446369"/>
                <a:ext cx="6138785" cy="3644125"/>
                <a:chOff x="7603399" y="2430695"/>
                <a:chExt cx="3825558" cy="2596731"/>
              </a:xfrm>
            </p:grpSpPr>
            <p:grpSp>
              <p:nvGrpSpPr>
                <p:cNvPr id="77" name="Group 76">
                  <a:extLst>
                    <a:ext uri="{FF2B5EF4-FFF2-40B4-BE49-F238E27FC236}">
                      <a16:creationId xmlns:a16="http://schemas.microsoft.com/office/drawing/2014/main" id="{D6EEA8CA-853E-481B-B9E5-9171F2F7916B}"/>
                    </a:ext>
                  </a:extLst>
                </p:cNvPr>
                <p:cNvGrpSpPr/>
                <p:nvPr/>
              </p:nvGrpSpPr>
              <p:grpSpPr>
                <a:xfrm>
                  <a:off x="7603399" y="2430695"/>
                  <a:ext cx="3825558" cy="1909198"/>
                  <a:chOff x="8047282" y="-1906"/>
                  <a:chExt cx="3825558" cy="1909198"/>
                </a:xfrm>
              </p:grpSpPr>
              <p:grpSp>
                <p:nvGrpSpPr>
                  <p:cNvPr id="83" name="Group 82">
                    <a:extLst>
                      <a:ext uri="{FF2B5EF4-FFF2-40B4-BE49-F238E27FC236}">
                        <a16:creationId xmlns:a16="http://schemas.microsoft.com/office/drawing/2014/main" id="{79342621-BD7D-43B0-981C-166BBA04E0EE}"/>
                      </a:ext>
                    </a:extLst>
                  </p:cNvPr>
                  <p:cNvGrpSpPr/>
                  <p:nvPr/>
                </p:nvGrpSpPr>
                <p:grpSpPr>
                  <a:xfrm>
                    <a:off x="8047282" y="615259"/>
                    <a:ext cx="3825558" cy="1292033"/>
                    <a:chOff x="8047282" y="615259"/>
                    <a:chExt cx="3825558" cy="1292033"/>
                  </a:xfrm>
                </p:grpSpPr>
                <p:grpSp>
                  <p:nvGrpSpPr>
                    <p:cNvPr id="85" name="Group 84">
                      <a:extLst>
                        <a:ext uri="{FF2B5EF4-FFF2-40B4-BE49-F238E27FC236}">
                          <a16:creationId xmlns:a16="http://schemas.microsoft.com/office/drawing/2014/main" id="{4B5E57D1-A4FF-4378-81F0-11DDF7EDE8F3}"/>
                        </a:ext>
                      </a:extLst>
                    </p:cNvPr>
                    <p:cNvGrpSpPr/>
                    <p:nvPr/>
                  </p:nvGrpSpPr>
                  <p:grpSpPr>
                    <a:xfrm>
                      <a:off x="8063311" y="1374500"/>
                      <a:ext cx="2127217" cy="532792"/>
                      <a:chOff x="7556741" y="369679"/>
                      <a:chExt cx="1713766" cy="410161"/>
                    </a:xfrm>
                  </p:grpSpPr>
                  <p:sp>
                    <p:nvSpPr>
                      <p:cNvPr id="96" name="Rectangle: Rounded Corners 95">
                        <a:extLst>
                          <a:ext uri="{FF2B5EF4-FFF2-40B4-BE49-F238E27FC236}">
                            <a16:creationId xmlns:a16="http://schemas.microsoft.com/office/drawing/2014/main" id="{84CE6DE5-F4F7-4D4C-BC70-A9EB90EE14BF}"/>
                          </a:ext>
                        </a:extLst>
                      </p:cNvPr>
                      <p:cNvSpPr/>
                      <p:nvPr/>
                    </p:nvSpPr>
                    <p:spPr>
                      <a:xfrm>
                        <a:off x="7733090" y="371077"/>
                        <a:ext cx="1537417" cy="398416"/>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to, rõ</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7" name="Oval 96">
                        <a:extLst>
                          <a:ext uri="{FF2B5EF4-FFF2-40B4-BE49-F238E27FC236}">
                            <a16:creationId xmlns:a16="http://schemas.microsoft.com/office/drawing/2014/main" id="{DA57E469-8191-4C56-B295-94E77C40F9E8}"/>
                          </a:ext>
                        </a:extLst>
                      </p:cNvPr>
                      <p:cNvSpPr/>
                      <p:nvPr/>
                    </p:nvSpPr>
                    <p:spPr>
                      <a:xfrm>
                        <a:off x="7556741" y="369679"/>
                        <a:ext cx="352697" cy="410161"/>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86" name="Group 85">
                      <a:extLst>
                        <a:ext uri="{FF2B5EF4-FFF2-40B4-BE49-F238E27FC236}">
                          <a16:creationId xmlns:a16="http://schemas.microsoft.com/office/drawing/2014/main" id="{66B49886-C236-4EE9-956F-7F95A362589C}"/>
                        </a:ext>
                      </a:extLst>
                    </p:cNvPr>
                    <p:cNvGrpSpPr/>
                    <p:nvPr/>
                  </p:nvGrpSpPr>
                  <p:grpSpPr>
                    <a:xfrm>
                      <a:off x="8047282" y="615259"/>
                      <a:ext cx="3799319" cy="532791"/>
                      <a:chOff x="8047282" y="615259"/>
                      <a:chExt cx="3799319" cy="532791"/>
                    </a:xfrm>
                  </p:grpSpPr>
                  <p:grpSp>
                    <p:nvGrpSpPr>
                      <p:cNvPr id="90" name="Group 89">
                        <a:extLst>
                          <a:ext uri="{FF2B5EF4-FFF2-40B4-BE49-F238E27FC236}">
                            <a16:creationId xmlns:a16="http://schemas.microsoft.com/office/drawing/2014/main" id="{DD6BA58E-263E-48C2-9C15-9519C49DFAF0}"/>
                          </a:ext>
                        </a:extLst>
                      </p:cNvPr>
                      <p:cNvGrpSpPr/>
                      <p:nvPr/>
                    </p:nvGrpSpPr>
                    <p:grpSpPr>
                      <a:xfrm>
                        <a:off x="8047282" y="615259"/>
                        <a:ext cx="2135285" cy="532791"/>
                        <a:chOff x="7543830" y="291306"/>
                        <a:chExt cx="1720267" cy="410161"/>
                      </a:xfrm>
                    </p:grpSpPr>
                    <p:sp>
                      <p:nvSpPr>
                        <p:cNvPr id="94" name="Rectangle: Rounded Corners 93">
                          <a:extLst>
                            <a:ext uri="{FF2B5EF4-FFF2-40B4-BE49-F238E27FC236}">
                              <a16:creationId xmlns:a16="http://schemas.microsoft.com/office/drawing/2014/main" id="{4998D14E-7845-4F56-92DA-091691658B64}"/>
                            </a:ext>
                          </a:extLst>
                        </p:cNvPr>
                        <p:cNvSpPr/>
                        <p:nvPr/>
                      </p:nvSpPr>
                      <p:spPr>
                        <a:xfrm>
                          <a:off x="7726679" y="303051"/>
                          <a:ext cx="1537418" cy="398416"/>
                        </a:xfrm>
                        <a:prstGeom prst="roundRect">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đúng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5" name="Oval 94">
                          <a:extLst>
                            <a:ext uri="{FF2B5EF4-FFF2-40B4-BE49-F238E27FC236}">
                              <a16:creationId xmlns:a16="http://schemas.microsoft.com/office/drawing/2014/main" id="{6706F408-9D05-491E-BACD-DD45C57539CD}"/>
                            </a:ext>
                          </a:extLst>
                        </p:cNvPr>
                        <p:cNvSpPr/>
                        <p:nvPr/>
                      </p:nvSpPr>
                      <p:spPr>
                        <a:xfrm>
                          <a:off x="7543830" y="291306"/>
                          <a:ext cx="352697" cy="410161"/>
                        </a:xfrm>
                        <a:prstGeom prst="ellipse">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91" name="Picture 90">
                        <a:extLst>
                          <a:ext uri="{FF2B5EF4-FFF2-40B4-BE49-F238E27FC236}">
                            <a16:creationId xmlns:a16="http://schemas.microsoft.com/office/drawing/2014/main" id="{2AE05420-2F9A-4E42-AAEB-DC437E4ABBA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190529" y="681951"/>
                        <a:ext cx="502382" cy="399405"/>
                      </a:xfrm>
                      <a:prstGeom prst="rect">
                        <a:avLst/>
                      </a:prstGeom>
                    </p:spPr>
                  </p:pic>
                  <p:pic>
                    <p:nvPicPr>
                      <p:cNvPr id="92" name="Picture 91">
                        <a:extLst>
                          <a:ext uri="{FF2B5EF4-FFF2-40B4-BE49-F238E27FC236}">
                            <a16:creationId xmlns:a16="http://schemas.microsoft.com/office/drawing/2014/main" id="{48F584BD-6D6E-4EB4-8F72-9C3A0609CE5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767374" y="681950"/>
                        <a:ext cx="502382" cy="399405"/>
                      </a:xfrm>
                      <a:prstGeom prst="rect">
                        <a:avLst/>
                      </a:prstGeom>
                    </p:spPr>
                  </p:pic>
                  <p:pic>
                    <p:nvPicPr>
                      <p:cNvPr id="93" name="Picture 92">
                        <a:extLst>
                          <a:ext uri="{FF2B5EF4-FFF2-40B4-BE49-F238E27FC236}">
                            <a16:creationId xmlns:a16="http://schemas.microsoft.com/office/drawing/2014/main" id="{3FEC1109-F0D6-4FCC-9F64-FB18C338AAF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1344219" y="689579"/>
                        <a:ext cx="502382" cy="399405"/>
                      </a:xfrm>
                      <a:prstGeom prst="rect">
                        <a:avLst/>
                      </a:prstGeom>
                    </p:spPr>
                  </p:pic>
                </p:grpSp>
                <p:pic>
                  <p:nvPicPr>
                    <p:cNvPr id="87" name="Picture 86">
                      <a:extLst>
                        <a:ext uri="{FF2B5EF4-FFF2-40B4-BE49-F238E27FC236}">
                          <a16:creationId xmlns:a16="http://schemas.microsoft.com/office/drawing/2014/main" id="{4247FE17-F3D9-4E08-B38D-178577DC2D6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216768" y="1331970"/>
                      <a:ext cx="502382" cy="399405"/>
                    </a:xfrm>
                    <a:prstGeom prst="rect">
                      <a:avLst/>
                    </a:prstGeom>
                  </p:spPr>
                </p:pic>
                <p:pic>
                  <p:nvPicPr>
                    <p:cNvPr id="88" name="Picture 87">
                      <a:extLst>
                        <a:ext uri="{FF2B5EF4-FFF2-40B4-BE49-F238E27FC236}">
                          <a16:creationId xmlns:a16="http://schemas.microsoft.com/office/drawing/2014/main" id="{F8734A39-2337-45BD-BB4F-BB7583C320A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793613" y="1331969"/>
                      <a:ext cx="502382" cy="399405"/>
                    </a:xfrm>
                    <a:prstGeom prst="rect">
                      <a:avLst/>
                    </a:prstGeom>
                  </p:spPr>
                </p:pic>
                <p:pic>
                  <p:nvPicPr>
                    <p:cNvPr id="89" name="Picture 88">
                      <a:extLst>
                        <a:ext uri="{FF2B5EF4-FFF2-40B4-BE49-F238E27FC236}">
                          <a16:creationId xmlns:a16="http://schemas.microsoft.com/office/drawing/2014/main" id="{D1E4E32A-2665-4E5D-A743-7BE4C2D6140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1370458" y="1339598"/>
                      <a:ext cx="502382" cy="399405"/>
                    </a:xfrm>
                    <a:prstGeom prst="rect">
                      <a:avLst/>
                    </a:prstGeom>
                  </p:spPr>
                </p:pic>
              </p:grpSp>
              <p:sp>
                <p:nvSpPr>
                  <p:cNvPr id="84" name="TextBox 83">
                    <a:extLst>
                      <a:ext uri="{FF2B5EF4-FFF2-40B4-BE49-F238E27FC236}">
                        <a16:creationId xmlns:a16="http://schemas.microsoft.com/office/drawing/2014/main" id="{E848C765-2A9A-4D76-8597-09319C2E065D}"/>
                      </a:ext>
                    </a:extLst>
                  </p:cNvPr>
                  <p:cNvSpPr txBox="1"/>
                  <p:nvPr/>
                </p:nvSpPr>
                <p:spPr>
                  <a:xfrm>
                    <a:off x="8894000" y="-1906"/>
                    <a:ext cx="2080989" cy="46716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Tiêu chí đánh giá </a:t>
                    </a:r>
                    <a:endParaRPr kumimoji="0" lang="en-US" sz="3600" b="1" i="0" u="none" strike="noStrike" kern="1200" cap="none" spc="0" normalizeH="0" baseline="0" noProof="0" dirty="0">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8" name="Rectangle: Rounded Corners 77">
                  <a:extLst>
                    <a:ext uri="{FF2B5EF4-FFF2-40B4-BE49-F238E27FC236}">
                      <a16:creationId xmlns:a16="http://schemas.microsoft.com/office/drawing/2014/main" id="{AE44A05A-DFB8-4735-A620-4FB631AFE9BA}"/>
                    </a:ext>
                  </a:extLst>
                </p:cNvPr>
                <p:cNvSpPr/>
                <p:nvPr/>
              </p:nvSpPr>
              <p:spPr>
                <a:xfrm>
                  <a:off x="7907204" y="4509891"/>
                  <a:ext cx="1839444" cy="517535"/>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 nghỉ đúng chỗ </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Oval 78">
                  <a:extLst>
                    <a:ext uri="{FF2B5EF4-FFF2-40B4-BE49-F238E27FC236}">
                      <a16:creationId xmlns:a16="http://schemas.microsoft.com/office/drawing/2014/main" id="{EB61742B-2A04-4D92-892B-EBB2B0ED7F16}"/>
                    </a:ext>
                  </a:extLst>
                </p:cNvPr>
                <p:cNvSpPr/>
                <p:nvPr/>
              </p:nvSpPr>
              <p:spPr>
                <a:xfrm>
                  <a:off x="7611469" y="4494634"/>
                  <a:ext cx="437786" cy="532792"/>
                </a:xfrm>
                <a:prstGeom prst="ellipse">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0" name="Picture 79">
                  <a:extLst>
                    <a:ext uri="{FF2B5EF4-FFF2-40B4-BE49-F238E27FC236}">
                      <a16:creationId xmlns:a16="http://schemas.microsoft.com/office/drawing/2014/main" id="{D2FDC237-A466-487A-94EC-23C2731D7EA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9772885" y="4553909"/>
                  <a:ext cx="502382" cy="399405"/>
                </a:xfrm>
                <a:prstGeom prst="rect">
                  <a:avLst/>
                </a:prstGeom>
              </p:spPr>
            </p:pic>
            <p:pic>
              <p:nvPicPr>
                <p:cNvPr id="81" name="Picture 80">
                  <a:extLst>
                    <a:ext uri="{FF2B5EF4-FFF2-40B4-BE49-F238E27FC236}">
                      <a16:creationId xmlns:a16="http://schemas.microsoft.com/office/drawing/2014/main" id="{D83B9DAF-3EA4-418D-93F1-7EF14BF47CE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349730" y="4553909"/>
                  <a:ext cx="502382" cy="399405"/>
                </a:xfrm>
                <a:prstGeom prst="rect">
                  <a:avLst/>
                </a:prstGeom>
              </p:spPr>
            </p:pic>
            <p:pic>
              <p:nvPicPr>
                <p:cNvPr id="82" name="Picture 81">
                  <a:extLst>
                    <a:ext uri="{FF2B5EF4-FFF2-40B4-BE49-F238E27FC236}">
                      <a16:creationId xmlns:a16="http://schemas.microsoft.com/office/drawing/2014/main" id="{CC67A6B9-79F3-4059-BA17-B858B7B3580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926575" y="4561537"/>
                  <a:ext cx="502382" cy="399405"/>
                </a:xfrm>
                <a:prstGeom prst="rect">
                  <a:avLst/>
                </a:prstGeom>
              </p:spPr>
            </p:pic>
          </p:grpSp>
          <p:sp>
            <p:nvSpPr>
              <p:cNvPr id="73" name="Rectangle: Rounded Corners 72">
                <a:extLst>
                  <a:ext uri="{FF2B5EF4-FFF2-40B4-BE49-F238E27FC236}">
                    <a16:creationId xmlns:a16="http://schemas.microsoft.com/office/drawing/2014/main" id="{2758ED91-C916-4663-A7AD-5375E02C215D}"/>
                  </a:ext>
                </a:extLst>
              </p:cNvPr>
              <p:cNvSpPr/>
              <p:nvPr/>
            </p:nvSpPr>
            <p:spPr>
              <a:xfrm>
                <a:off x="4489850" y="4403304"/>
                <a:ext cx="3174053" cy="726283"/>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và nhấn giọng</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phù hợp</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4" name="Picture 73">
                <a:extLst>
                  <a:ext uri="{FF2B5EF4-FFF2-40B4-BE49-F238E27FC236}">
                    <a16:creationId xmlns:a16="http://schemas.microsoft.com/office/drawing/2014/main" id="{68D58AF0-E9EA-41B2-A118-77688397A41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7663904" y="4403305"/>
                <a:ext cx="806161" cy="648844"/>
              </a:xfrm>
              <a:prstGeom prst="rect">
                <a:avLst/>
              </a:prstGeom>
            </p:spPr>
          </p:pic>
          <p:pic>
            <p:nvPicPr>
              <p:cNvPr id="75" name="Picture 74">
                <a:extLst>
                  <a:ext uri="{FF2B5EF4-FFF2-40B4-BE49-F238E27FC236}">
                    <a16:creationId xmlns:a16="http://schemas.microsoft.com/office/drawing/2014/main" id="{0D87C9C4-1B64-4BBE-A0C3-5DD0BF0C6C9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8589553" y="4403304"/>
                <a:ext cx="806161" cy="648844"/>
              </a:xfrm>
              <a:prstGeom prst="rect">
                <a:avLst/>
              </a:prstGeom>
            </p:spPr>
          </p:pic>
          <p:pic>
            <p:nvPicPr>
              <p:cNvPr id="76" name="Picture 75">
                <a:extLst>
                  <a:ext uri="{FF2B5EF4-FFF2-40B4-BE49-F238E27FC236}">
                    <a16:creationId xmlns:a16="http://schemas.microsoft.com/office/drawing/2014/main" id="{CD1D65C9-9908-4E77-BEE8-362817C93F7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9515203" y="4414010"/>
                <a:ext cx="806161" cy="648844"/>
              </a:xfrm>
              <a:prstGeom prst="rect">
                <a:avLst/>
              </a:prstGeom>
            </p:spPr>
          </p:pic>
        </p:grpSp>
        <p:sp>
          <p:nvSpPr>
            <p:cNvPr id="71" name="Oval 70">
              <a:extLst>
                <a:ext uri="{FF2B5EF4-FFF2-40B4-BE49-F238E27FC236}">
                  <a16:creationId xmlns:a16="http://schemas.microsoft.com/office/drawing/2014/main" id="{B9313065-4B0F-49FF-84D7-91C004DFD301}"/>
                </a:ext>
              </a:extLst>
            </p:cNvPr>
            <p:cNvSpPr/>
            <p:nvPr/>
          </p:nvSpPr>
          <p:spPr>
            <a:xfrm>
              <a:off x="4157491" y="4403304"/>
              <a:ext cx="702505" cy="747694"/>
            </a:xfrm>
            <a:prstGeom prst="ellipse">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73419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strips(downRight)">
                                      <p:cBhvr>
                                        <p:cTn id="14" dur="1000"/>
                                        <p:tgtEl>
                                          <p:spTgt spid="24"/>
                                        </p:tgtEl>
                                      </p:cBhvr>
                                    </p:animEffect>
                                  </p:childTnLst>
                                </p:cTn>
                              </p:par>
                              <p:par>
                                <p:cTn id="15" presetID="2" presetClass="entr" presetSubtype="8"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barn(inVertical)">
                                      <p:cBhvr>
                                        <p:cTn id="2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0279D-84ED-4811-A9CB-E73E3F7FEE3E}"/>
              </a:ext>
            </a:extLst>
          </p:cNvPr>
          <p:cNvSpPr>
            <a:spLocks noGrp="1"/>
          </p:cNvSpPr>
          <p:nvPr>
            <p:ph type="title"/>
          </p:nvPr>
        </p:nvSpPr>
        <p:spPr/>
        <p:txBody>
          <a:bodyPr/>
          <a:lstStyle/>
          <a:p>
            <a:endParaRPr lang="en-US"/>
          </a:p>
        </p:txBody>
      </p:sp>
      <p:pic>
        <p:nvPicPr>
          <p:cNvPr id="3" name="图片 4">
            <a:extLst>
              <a:ext uri="{FF2B5EF4-FFF2-40B4-BE49-F238E27FC236}">
                <a16:creationId xmlns:a16="http://schemas.microsoft.com/office/drawing/2014/main" id="{C3B5E675-B09F-4543-A358-71C674C725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6A1558C5-C532-4C35-8922-862F242CDF81}"/>
              </a:ext>
            </a:extLst>
          </p:cNvPr>
          <p:cNvSpPr/>
          <p:nvPr/>
        </p:nvSpPr>
        <p:spPr>
          <a:xfrm>
            <a:off x="1104795" y="797510"/>
            <a:ext cx="9982410" cy="526297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Những </a:t>
            </a:r>
            <a:r>
              <a:rPr kumimoji="0" lang="en-US" sz="3600" b="1"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cò</a:t>
            </a:r>
            <a:endPar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Ông kể ngày xưa, quê của bé có rất nhiều cò. Mùa xuân, từng đàn cò trắng duyên dáng bay tới. Chúng lượn trên bầu trời trong xanh rồi hạ xuống những lũy tre. Hằng ngày, cò đi mò tôm, bắt cá ở các ao, hồ,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đầm</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Bây giờ ao, hồ, đầm phải nhường chỗ cho những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tòa</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nhà cao vút, những con đường cao tốc, những nhà máy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khói mịt mù. Cò chẳng còn nơi kiếm ăn. Cò sợ những âm thanh ồn ào. Thế là chúng bay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Bé ước ao được thấy những cánh cò trên cánh đồng quê.</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Hoài Nam) </a:t>
            </a:r>
          </a:p>
        </p:txBody>
      </p:sp>
      <p:sp>
        <p:nvSpPr>
          <p:cNvPr id="8" name="Cloud 7">
            <a:extLst>
              <a:ext uri="{FF2B5EF4-FFF2-40B4-BE49-F238E27FC236}">
                <a16:creationId xmlns:a16="http://schemas.microsoft.com/office/drawing/2014/main" id="{56B0AE08-729B-487F-A835-B7F8ECFDDEC2}"/>
              </a:ext>
            </a:extLst>
          </p:cNvPr>
          <p:cNvSpPr/>
          <p:nvPr/>
        </p:nvSpPr>
        <p:spPr>
          <a:xfrm>
            <a:off x="1795824" y="5798618"/>
            <a:ext cx="3585086" cy="890171"/>
          </a:xfrm>
          <a:prstGeom prst="cloud">
            <a:avLst/>
          </a:prstGeom>
          <a:solidFill>
            <a:srgbClr val="0070C0"/>
          </a:solidFill>
          <a:effectLst>
            <a:outerShdw blurRad="50800" dist="38100" dir="5400000" algn="t" rotWithShape="0">
              <a:prstClr val="black">
                <a:alpha val="40000"/>
              </a:prstClr>
            </a:outerShdw>
          </a:effectLst>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Đọc</a:t>
            </a:r>
            <a:r>
              <a:rPr kumimoji="0" lang="en-US" altLang="zh-CN"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 </a:t>
            </a:r>
            <a:r>
              <a:rPr kumimoji="0" lang="en-US" altLang="zh-CN" sz="32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toàn</a:t>
            </a:r>
            <a:r>
              <a:rPr kumimoji="0" lang="en-US" altLang="zh-CN"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 </a:t>
            </a:r>
            <a:r>
              <a:rPr kumimoji="0" lang="en-US" altLang="zh-CN" sz="32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bài</a:t>
            </a:r>
            <a:endParaRPr kumimoji="0" lang="zh-CN" alt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endParaRPr>
          </a:p>
        </p:txBody>
      </p:sp>
    </p:spTree>
    <p:extLst>
      <p:ext uri="{BB962C8B-B14F-4D97-AF65-F5344CB8AC3E}">
        <p14:creationId xmlns:p14="http://schemas.microsoft.com/office/powerpoint/2010/main" val="809472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4" name="文本框 18">
            <a:extLst>
              <a:ext uri="{FF2B5EF4-FFF2-40B4-BE49-F238E27FC236}">
                <a16:creationId xmlns:a16="http://schemas.microsoft.com/office/drawing/2014/main" id="{12FC4A88-212C-4114-92AE-8BA7DEA72148}"/>
              </a:ext>
            </a:extLst>
          </p:cNvPr>
          <p:cNvSpPr txBox="1"/>
          <p:nvPr/>
        </p:nvSpPr>
        <p:spPr>
          <a:xfrm>
            <a:off x="1919780" y="1854469"/>
            <a:ext cx="5602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仓耳今楷05-6763 W05" panose="02020400000000000000" pitchFamily="18" charset="-122"/>
                <a:cs typeface="+mn-cs"/>
              </a:rPr>
              <a:t>2</a:t>
            </a:r>
            <a:endParaRPr kumimoji="0" lang="zh-CN" alt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仓耳今楷05-6763 W05" panose="02020400000000000000" pitchFamily="18" charset="-122"/>
              <a:cs typeface="+mn-cs"/>
            </a:endParaRPr>
          </a:p>
        </p:txBody>
      </p:sp>
      <p:sp>
        <p:nvSpPr>
          <p:cNvPr id="12" name="文本框 18">
            <a:extLst>
              <a:ext uri="{FF2B5EF4-FFF2-40B4-BE49-F238E27FC236}">
                <a16:creationId xmlns:a16="http://schemas.microsoft.com/office/drawing/2014/main" id="{31DC7BCE-D585-4CC8-A0A4-021E3CC11896}"/>
              </a:ext>
            </a:extLst>
          </p:cNvPr>
          <p:cNvSpPr txBox="1"/>
          <p:nvPr/>
        </p:nvSpPr>
        <p:spPr>
          <a:xfrm>
            <a:off x="2119653" y="3333852"/>
            <a:ext cx="514938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仓耳今楷05-6763 W05" panose="02020400000000000000" pitchFamily="18" charset="-122"/>
                <a:cs typeface="+mn-cs"/>
              </a:rPr>
              <a:t>Luyện</a:t>
            </a:r>
            <a:r>
              <a:rPr kumimoji="0" lang="en-US" altLang="zh-CN" sz="5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仓耳今楷05-6763 W05" panose="02020400000000000000" pitchFamily="18" charset="-122"/>
                <a:cs typeface="+mn-cs"/>
              </a:rPr>
              <a:t> </a:t>
            </a:r>
            <a:r>
              <a:rPr kumimoji="0" lang="en-US" altLang="zh-CN" sz="54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仓耳今楷05-6763 W05" panose="02020400000000000000" pitchFamily="18" charset="-122"/>
                <a:cs typeface="+mn-cs"/>
              </a:rPr>
              <a:t>đọc</a:t>
            </a:r>
            <a:r>
              <a:rPr kumimoji="0" lang="en-US" altLang="zh-CN" sz="5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仓耳今楷05-6763 W05" panose="02020400000000000000" pitchFamily="18" charset="-122"/>
                <a:cs typeface="+mn-cs"/>
              </a:rPr>
              <a:t> </a:t>
            </a:r>
            <a:r>
              <a:rPr kumimoji="0" lang="en-US" altLang="zh-CN" sz="54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仓耳今楷05-6763 W05" panose="02020400000000000000" pitchFamily="18" charset="-122"/>
                <a:cs typeface="+mn-cs"/>
              </a:rPr>
              <a:t>hiểu</a:t>
            </a:r>
            <a:endParaRPr kumimoji="0" lang="zh-CN" altLang="en-US" sz="5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仓耳今楷05-6763 W05" panose="02020400000000000000" pitchFamily="18" charset="-122"/>
              <a:cs typeface="+mn-cs"/>
            </a:endParaRPr>
          </a:p>
        </p:txBody>
      </p:sp>
    </p:spTree>
    <p:extLst>
      <p:ext uri="{BB962C8B-B14F-4D97-AF65-F5344CB8AC3E}">
        <p14:creationId xmlns:p14="http://schemas.microsoft.com/office/powerpoint/2010/main" val="2449987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4000" t="63000" r="-1000" b="-2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0" y="662940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Oval 3"/>
          <p:cNvSpPr/>
          <p:nvPr/>
        </p:nvSpPr>
        <p:spPr>
          <a:xfrm>
            <a:off x="49789" y="401907"/>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Rounded MT Bold" pitchFamily="34" charset="0"/>
                <a:ea typeface="+mn-ea"/>
                <a:cs typeface="Times New Roman" pitchFamily="18" charset="0"/>
              </a:rPr>
              <a:t>4</a:t>
            </a:r>
          </a:p>
        </p:txBody>
      </p:sp>
      <p:sp>
        <p:nvSpPr>
          <p:cNvPr id="5" name="TextBox 4"/>
          <p:cNvSpPr txBox="1"/>
          <p:nvPr/>
        </p:nvSpPr>
        <p:spPr>
          <a:xfrm>
            <a:off x="802367" y="401907"/>
            <a:ext cx="9118600" cy="646282"/>
          </a:xfrm>
          <a:prstGeom prst="rect">
            <a:avLst/>
          </a:prstGeom>
          <a:noFill/>
        </p:spPr>
        <p:txBody>
          <a:bodyPr wrap="square" lIns="91391" tIns="45696" rIns="91391" bIns="4569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 vào vở câu trả lời cho câu hỏi b ở mục 3</a:t>
            </a:r>
          </a:p>
        </p:txBody>
      </p:sp>
      <p:sp>
        <p:nvSpPr>
          <p:cNvPr id="6" name="Flowchart: Connector 5"/>
          <p:cNvSpPr/>
          <p:nvPr/>
        </p:nvSpPr>
        <p:spPr>
          <a:xfrm>
            <a:off x="428910" y="1774168"/>
            <a:ext cx="253425" cy="152400"/>
          </a:xfrm>
          <a:prstGeom prst="flowChartConnector">
            <a:avLst/>
          </a:prstGeom>
          <a:solidFill>
            <a:schemeClr val="accent6">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a:spLocks noChangeArrowheads="1"/>
          </p:cNvSpPr>
          <p:nvPr/>
        </p:nvSpPr>
        <p:spPr bwMode="auto">
          <a:xfrm>
            <a:off x="989012" y="1465647"/>
            <a:ext cx="1035151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a:ln>
                  <a:noFill/>
                </a:ln>
                <a:solidFill>
                  <a:srgbClr val="F0720A"/>
                </a:solidFill>
                <a:effectLst/>
                <a:uLnTx/>
                <a:uFillTx/>
                <a:latin typeface="Arial-Rounded" panose="020B0500000000000000" pitchFamily="34" charset="0"/>
                <a:ea typeface="Arial-Rounded" panose="020B0500000000000000" pitchFamily="34" charset="0"/>
                <a:cs typeface="Arial-Rounded" panose="020B0500000000000000" pitchFamily="34" charset="0"/>
              </a:rPr>
              <a:t>Hằng ngày, cò đi mò tôm, bắt cá ở(……..).</a:t>
            </a:r>
          </a:p>
        </p:txBody>
      </p:sp>
      <p:sp>
        <p:nvSpPr>
          <p:cNvPr id="8" name="Flowchart: Connector 7"/>
          <p:cNvSpPr/>
          <p:nvPr/>
        </p:nvSpPr>
        <p:spPr>
          <a:xfrm flipV="1">
            <a:off x="428910" y="2696624"/>
            <a:ext cx="253425" cy="150666"/>
          </a:xfrm>
          <a:prstGeom prst="flowChartConnector">
            <a:avLst/>
          </a:prstGeom>
          <a:solidFill>
            <a:schemeClr val="accent6">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a:spLocks noChangeArrowheads="1"/>
          </p:cNvSpPr>
          <p:nvPr/>
        </p:nvSpPr>
        <p:spPr bwMode="auto">
          <a:xfrm>
            <a:off x="989012" y="2387236"/>
            <a:ext cx="1003821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0" cap="none" spc="0" normalizeH="0" baseline="0" noProof="0" dirty="0">
                <a:ln>
                  <a:noFill/>
                </a:ln>
                <a:solidFill>
                  <a:srgbClr val="F0720A"/>
                </a:solidFill>
                <a:effectLst/>
                <a:uLnTx/>
                <a:uFillTx/>
                <a:latin typeface="Arial-Rounded" panose="020B0500000000000000" pitchFamily="34" charset="0"/>
                <a:ea typeface="Arial-Rounded" panose="020B0500000000000000" pitchFamily="34" charset="0"/>
                <a:cs typeface="Arial-Rounded" panose="020B0500000000000000" pitchFamily="34" charset="0"/>
              </a:rPr>
              <a:t>(………) khiến đàn cò sợ hãi.</a:t>
            </a:r>
          </a:p>
        </p:txBody>
      </p:sp>
      <p:grpSp>
        <p:nvGrpSpPr>
          <p:cNvPr id="10" name="Group 9"/>
          <p:cNvGrpSpPr/>
          <p:nvPr/>
        </p:nvGrpSpPr>
        <p:grpSpPr>
          <a:xfrm>
            <a:off x="68767" y="3759173"/>
            <a:ext cx="12192000" cy="2436452"/>
            <a:chOff x="94950" y="2342926"/>
            <a:chExt cx="8773936" cy="2436452"/>
          </a:xfrm>
        </p:grpSpPr>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950" y="2343150"/>
              <a:ext cx="583723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382" r="33125"/>
            <a:stretch/>
          </p:blipFill>
          <p:spPr bwMode="auto">
            <a:xfrm>
              <a:off x="5921429" y="2342926"/>
              <a:ext cx="294745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Rectangle 12"/>
          <p:cNvSpPr/>
          <p:nvPr/>
        </p:nvSpPr>
        <p:spPr>
          <a:xfrm>
            <a:off x="791027" y="4211602"/>
            <a:ext cx="11678197" cy="8463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 Hằng ngày, cò đi mò tôm, bắt cá ở các ao,</a:t>
            </a:r>
          </a:p>
        </p:txBody>
      </p:sp>
      <p:sp>
        <p:nvSpPr>
          <p:cNvPr id="14" name="Rectangle 13"/>
          <p:cNvSpPr/>
          <p:nvPr/>
        </p:nvSpPr>
        <p:spPr>
          <a:xfrm>
            <a:off x="-228600" y="5203501"/>
            <a:ext cx="2744662" cy="8463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 hồ, đầm.</a:t>
            </a: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7884" y="-226919"/>
            <a:ext cx="2674959" cy="2360519"/>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26816" y="2227017"/>
            <a:ext cx="2507983" cy="1531932"/>
          </a:xfrm>
          <a:prstGeom prst="rect">
            <a:avLst/>
          </a:prstGeom>
          <a:ln>
            <a:noFill/>
          </a:ln>
          <a:effectLst>
            <a:softEdge rad="112500"/>
          </a:effectLst>
        </p:spPr>
      </p:pic>
    </p:spTree>
    <p:extLst>
      <p:ext uri="{BB962C8B-B14F-4D97-AF65-F5344CB8AC3E}">
        <p14:creationId xmlns:p14="http://schemas.microsoft.com/office/powerpoint/2010/main" val="36787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par>
                          <p:cTn id="11" fill="hold">
                            <p:stCondLst>
                              <p:cond delay="2000"/>
                            </p:stCondLst>
                            <p:childTnLst>
                              <p:par>
                                <p:cTn id="12" presetID="6" presetClass="entr" presetSubtype="16"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par>
                          <p:cTn id="15" fill="hold">
                            <p:stCondLst>
                              <p:cond delay="4000"/>
                            </p:stCondLst>
                            <p:childTnLst>
                              <p:par>
                                <p:cTn id="16" presetID="6" presetClass="entr" presetSubtype="16"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par>
                                <p:cTn id="19" presetID="6" presetClass="entr" presetSubtype="16"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1000"/>
                                        <p:tgtEl>
                                          <p:spTgt spid="10"/>
                                        </p:tgtEl>
                                      </p:cBhvr>
                                    </p:animEffect>
                                  </p:childTnLst>
                                </p:cTn>
                              </p:par>
                            </p:childTnLst>
                          </p:cTn>
                        </p:par>
                        <p:par>
                          <p:cTn id="22" fill="hold">
                            <p:stCondLst>
                              <p:cond delay="6000"/>
                            </p:stCondLst>
                            <p:childTnLst>
                              <p:par>
                                <p:cTn id="23" presetID="6" presetClass="entr" presetSubtype="16" fill="hold" grpId="0" nodeType="afterEffect">
                                  <p:stCondLst>
                                    <p:cond delay="0"/>
                                  </p:stCondLst>
                                  <p:iterate type="lt">
                                    <p:tmPct val="10000"/>
                                  </p:iterate>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childTnLst>
                          </p:cTn>
                        </p:par>
                        <p:par>
                          <p:cTn id="26" fill="hold">
                            <p:stCondLst>
                              <p:cond delay="14000"/>
                            </p:stCondLst>
                            <p:childTnLst>
                              <p:par>
                                <p:cTn id="27" presetID="6" presetClass="entr" presetSubtype="16" fill="hold" grpId="0" nodeType="afterEffect">
                                  <p:stCondLst>
                                    <p:cond delay="0"/>
                                  </p:stCondLst>
                                  <p:iterate type="lt">
                                    <p:tmPct val="10000"/>
                                  </p:iterate>
                                  <p:childTnLst>
                                    <p:set>
                                      <p:cBhvr>
                                        <p:cTn id="28" dur="1" fill="hold">
                                          <p:stCondLst>
                                            <p:cond delay="0"/>
                                          </p:stCondLst>
                                        </p:cTn>
                                        <p:tgtEl>
                                          <p:spTgt spid="14"/>
                                        </p:tgtEl>
                                        <p:attrNameLst>
                                          <p:attrName>style.visibility</p:attrName>
                                        </p:attrNameLst>
                                      </p:cBhvr>
                                      <p:to>
                                        <p:strVal val="visible"/>
                                      </p:to>
                                    </p:set>
                                    <p:animEffect transition="in" filter="circle(in)">
                                      <p:cBhvr>
                                        <p:cTn id="2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sp>
        <p:nvSpPr>
          <p:cNvPr id="13" name="椭圆 12"/>
          <p:cNvSpPr/>
          <p:nvPr/>
        </p:nvSpPr>
        <p:spPr bwMode="auto">
          <a:xfrm>
            <a:off x="-2207424" y="6544748"/>
            <a:ext cx="1151979" cy="1152395"/>
          </a:xfrm>
          <a:prstGeom prst="ellipse">
            <a:avLst/>
          </a:prstGeom>
          <a:gradFill flip="none" rotWithShape="1">
            <a:gsLst>
              <a:gs pos="0">
                <a:schemeClr val="bg1">
                  <a:alpha val="40000"/>
                </a:schemeClr>
              </a:gs>
              <a:gs pos="50000">
                <a:srgbClr val="FFFFFF">
                  <a:alpha val="50000"/>
                </a:srgbClr>
              </a:gs>
              <a:gs pos="70000">
                <a:schemeClr val="bg1">
                  <a:alpha val="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marL="0" marR="0" lvl="0" indent="0" algn="l" defTabSz="693420"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4" name="椭圆 13"/>
          <p:cNvSpPr/>
          <p:nvPr/>
        </p:nvSpPr>
        <p:spPr bwMode="auto">
          <a:xfrm>
            <a:off x="-1167021" y="5437339"/>
            <a:ext cx="466487" cy="466656"/>
          </a:xfrm>
          <a:prstGeom prst="ellipse">
            <a:avLst/>
          </a:prstGeom>
          <a:gradFill flip="none" rotWithShape="1">
            <a:gsLst>
              <a:gs pos="0">
                <a:schemeClr val="bg1">
                  <a:alpha val="40000"/>
                </a:schemeClr>
              </a:gs>
              <a:gs pos="50000">
                <a:srgbClr val="FFFFFF">
                  <a:alpha val="40000"/>
                </a:srgbClr>
              </a:gs>
              <a:gs pos="70000">
                <a:schemeClr val="bg1">
                  <a:alpha val="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marL="0" marR="0" lvl="0" indent="0" algn="l" defTabSz="693420"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5" name="椭圆 14"/>
          <p:cNvSpPr/>
          <p:nvPr/>
        </p:nvSpPr>
        <p:spPr bwMode="auto">
          <a:xfrm>
            <a:off x="-2399417" y="6341324"/>
            <a:ext cx="819323" cy="819619"/>
          </a:xfrm>
          <a:prstGeom prst="ellipse">
            <a:avLst/>
          </a:prstGeom>
          <a:solidFill>
            <a:srgbClr val="FFFFFF">
              <a:alpha val="30196"/>
            </a:srgbClr>
          </a:soli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marL="0" marR="0" lvl="0" indent="0" algn="l" defTabSz="693420"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6" name="椭圆 15"/>
          <p:cNvSpPr/>
          <p:nvPr/>
        </p:nvSpPr>
        <p:spPr bwMode="auto">
          <a:xfrm>
            <a:off x="-1109972" y="6403071"/>
            <a:ext cx="532885" cy="533079"/>
          </a:xfrm>
          <a:prstGeom prst="ellipse">
            <a:avLst/>
          </a:prstGeom>
          <a:solidFill>
            <a:srgbClr val="FFFFFF">
              <a:alpha val="20000"/>
            </a:srgbClr>
          </a:soli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marL="0" marR="0" lvl="0" indent="0" algn="l" defTabSz="693420"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7" name="椭圆 16"/>
          <p:cNvSpPr/>
          <p:nvPr/>
        </p:nvSpPr>
        <p:spPr bwMode="auto">
          <a:xfrm>
            <a:off x="-1769622" y="5557861"/>
            <a:ext cx="783179" cy="783463"/>
          </a:xfrm>
          <a:prstGeom prst="ellipse">
            <a:avLst/>
          </a:prstGeom>
          <a:solidFill>
            <a:srgbClr val="FFFFFF">
              <a:alpha val="25098"/>
            </a:srgbClr>
          </a:soli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marL="0" marR="0" lvl="0" indent="0" algn="l" defTabSz="693420"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8" name="椭圆 17"/>
          <p:cNvSpPr/>
          <p:nvPr/>
        </p:nvSpPr>
        <p:spPr bwMode="auto">
          <a:xfrm>
            <a:off x="-2291798" y="5167461"/>
            <a:ext cx="269777" cy="269876"/>
          </a:xfrm>
          <a:prstGeom prst="ellipse">
            <a:avLst/>
          </a:prstGeom>
          <a:solidFill>
            <a:srgbClr val="FFFFFF">
              <a:alpha val="30196"/>
            </a:srgbClr>
          </a:soli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marL="0" marR="0" lvl="0" indent="0" algn="l" defTabSz="693420"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9" name="椭圆 18"/>
          <p:cNvSpPr/>
          <p:nvPr/>
        </p:nvSpPr>
        <p:spPr bwMode="auto">
          <a:xfrm>
            <a:off x="-1103065" y="6958193"/>
            <a:ext cx="233243" cy="233327"/>
          </a:xfrm>
          <a:prstGeom prst="ellipse">
            <a:avLst/>
          </a:prstGeom>
          <a:solidFill>
            <a:srgbClr val="FFFFFF">
              <a:alpha val="50196"/>
            </a:srgbClr>
          </a:soli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marL="0" marR="0" lvl="0" indent="0" algn="l" defTabSz="693420"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20" name="椭圆 19"/>
          <p:cNvSpPr/>
          <p:nvPr/>
        </p:nvSpPr>
        <p:spPr bwMode="auto">
          <a:xfrm>
            <a:off x="-1509236" y="7448267"/>
            <a:ext cx="1151979" cy="1152395"/>
          </a:xfrm>
          <a:prstGeom prst="ellipse">
            <a:avLst/>
          </a:prstGeom>
          <a:gradFill flip="none" rotWithShape="1">
            <a:gsLst>
              <a:gs pos="0">
                <a:schemeClr val="bg1">
                  <a:alpha val="25000"/>
                </a:schemeClr>
              </a:gs>
              <a:gs pos="55000">
                <a:srgbClr val="FFFFFF">
                  <a:alpha val="25000"/>
                </a:srgbClr>
              </a:gs>
              <a:gs pos="70000">
                <a:schemeClr val="bg1">
                  <a:alpha val="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marL="0" marR="0" lvl="0" indent="0" algn="l" defTabSz="693420"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 name="椭圆 20"/>
          <p:cNvSpPr/>
          <p:nvPr/>
        </p:nvSpPr>
        <p:spPr bwMode="auto">
          <a:xfrm>
            <a:off x="-2615017" y="7810792"/>
            <a:ext cx="764361" cy="764639"/>
          </a:xfrm>
          <a:prstGeom prst="ellipse">
            <a:avLst/>
          </a:prstGeom>
          <a:gradFill flip="none" rotWithShape="1">
            <a:gsLst>
              <a:gs pos="0">
                <a:schemeClr val="bg1">
                  <a:alpha val="30000"/>
                </a:schemeClr>
              </a:gs>
              <a:gs pos="50000">
                <a:srgbClr val="FFFFFF">
                  <a:alpha val="30000"/>
                </a:srgbClr>
              </a:gs>
              <a:gs pos="70000">
                <a:schemeClr val="bg1">
                  <a:alpha val="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marL="0" marR="0" lvl="0" indent="0" algn="l" defTabSz="693420"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22" name="椭圆 21"/>
          <p:cNvSpPr/>
          <p:nvPr/>
        </p:nvSpPr>
        <p:spPr bwMode="auto">
          <a:xfrm>
            <a:off x="-1850656" y="8505831"/>
            <a:ext cx="796021" cy="796309"/>
          </a:xfrm>
          <a:prstGeom prst="ellipse">
            <a:avLst/>
          </a:prstGeom>
          <a:solidFill>
            <a:srgbClr val="FFFFFF">
              <a:alpha val="40000"/>
            </a:srgbClr>
          </a:soli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marL="0" marR="0" lvl="0" indent="0" algn="l" defTabSz="693420"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23" name="椭圆 22"/>
          <p:cNvSpPr/>
          <p:nvPr/>
        </p:nvSpPr>
        <p:spPr bwMode="auto">
          <a:xfrm>
            <a:off x="-2615017" y="7120945"/>
            <a:ext cx="458107" cy="458272"/>
          </a:xfrm>
          <a:prstGeom prst="ellipse">
            <a:avLst/>
          </a:prstGeom>
          <a:solidFill>
            <a:srgbClr val="FFFFFF">
              <a:alpha val="40000"/>
            </a:srgbClr>
          </a:soli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marL="0" marR="0" lvl="0" indent="0" algn="l" defTabSz="693420"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24" name="椭圆 23"/>
          <p:cNvSpPr/>
          <p:nvPr/>
        </p:nvSpPr>
        <p:spPr bwMode="auto">
          <a:xfrm>
            <a:off x="-717293" y="9302141"/>
            <a:ext cx="233243" cy="233327"/>
          </a:xfrm>
          <a:prstGeom prst="ellipse">
            <a:avLst/>
          </a:prstGeom>
          <a:gradFill flip="none" rotWithShape="1">
            <a:gsLst>
              <a:gs pos="0">
                <a:schemeClr val="bg1">
                  <a:alpha val="35000"/>
                </a:schemeClr>
              </a:gs>
              <a:gs pos="50000">
                <a:srgbClr val="FFFFFF">
                  <a:alpha val="35000"/>
                </a:srgbClr>
              </a:gs>
              <a:gs pos="70000">
                <a:schemeClr val="bg1">
                  <a:alpha val="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marL="0" marR="0" lvl="0" indent="0" algn="l" defTabSz="693420"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5" name="椭圆 24"/>
          <p:cNvSpPr/>
          <p:nvPr/>
        </p:nvSpPr>
        <p:spPr bwMode="auto">
          <a:xfrm>
            <a:off x="-2059504" y="4260400"/>
            <a:ext cx="764361" cy="764639"/>
          </a:xfrm>
          <a:prstGeom prst="ellipse">
            <a:avLst/>
          </a:prstGeom>
          <a:gradFill flip="none" rotWithShape="1">
            <a:gsLst>
              <a:gs pos="0">
                <a:schemeClr val="bg1">
                  <a:alpha val="40000"/>
                </a:schemeClr>
              </a:gs>
              <a:gs pos="50000">
                <a:srgbClr val="FFFFFF">
                  <a:alpha val="40000"/>
                </a:srgbClr>
              </a:gs>
              <a:gs pos="70000">
                <a:schemeClr val="bg1">
                  <a:alpha val="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marL="0" marR="0" lvl="0" indent="0" algn="l" defTabSz="693420"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pic>
        <p:nvPicPr>
          <p:cNvPr id="45" name="图片 44" descr="E:\素材\卡通\aeb4a621e2d7f065df69f93345c30099.pngaeb4a621e2d7f065df69f93345c30099"/>
          <p:cNvPicPr>
            <a:picLocks noChangeAspect="1"/>
          </p:cNvPicPr>
          <p:nvPr/>
        </p:nvPicPr>
        <p:blipFill>
          <a:blip r:embed="rId4"/>
          <a:srcRect/>
          <a:stretch>
            <a:fillRect/>
          </a:stretch>
        </p:blipFill>
        <p:spPr>
          <a:xfrm>
            <a:off x="180805" y="81244"/>
            <a:ext cx="2255520" cy="1644015"/>
          </a:xfrm>
          <a:prstGeom prst="rect">
            <a:avLst/>
          </a:prstGeom>
        </p:spPr>
      </p:pic>
      <p:pic>
        <p:nvPicPr>
          <p:cNvPr id="40" name="图片 39" descr="E:\素材\卡通\d8f30c83bd9d942f3dd05cea04464aee.pngd8f30c83bd9d942f3dd05cea04464aee"/>
          <p:cNvPicPr>
            <a:picLocks noChangeAspect="1"/>
          </p:cNvPicPr>
          <p:nvPr/>
        </p:nvPicPr>
        <p:blipFill>
          <a:blip r:embed="rId5"/>
          <a:srcRect/>
          <a:stretch>
            <a:fillRect/>
          </a:stretch>
        </p:blipFill>
        <p:spPr>
          <a:xfrm rot="1570041">
            <a:off x="8817610" y="401955"/>
            <a:ext cx="1316355" cy="1165860"/>
          </a:xfrm>
          <a:prstGeom prst="rect">
            <a:avLst/>
          </a:prstGeom>
        </p:spPr>
      </p:pic>
      <p:pic>
        <p:nvPicPr>
          <p:cNvPr id="28" name="Picture 5" descr="E:\素材\卡通\04b645dbbacbffa92a16145faa94bb3e.png04b645dbbacbffa92a16145faa94bb3e"/>
          <p:cNvPicPr>
            <a:picLocks noChangeAspect="1" noChangeArrowheads="1"/>
          </p:cNvPicPr>
          <p:nvPr/>
        </p:nvPicPr>
        <p:blipFill>
          <a:blip r:embed="rId6"/>
          <a:srcRect/>
          <a:stretch>
            <a:fillRect/>
          </a:stretch>
        </p:blipFill>
        <p:spPr bwMode="auto">
          <a:xfrm>
            <a:off x="2967320" y="4979670"/>
            <a:ext cx="5660390" cy="2830830"/>
          </a:xfrm>
          <a:prstGeom prst="rect">
            <a:avLst/>
          </a:prstGeom>
          <a:noFill/>
          <a:extLst>
            <a:ext uri="{909E8E84-426E-40DD-AFC4-6F175D3DCCD1}">
              <a14:hiddenFill xmlns:a14="http://schemas.microsoft.com/office/drawing/2010/main">
                <a:solidFill>
                  <a:srgbClr val="FFFFFF"/>
                </a:solidFill>
              </a14:hiddenFill>
            </a:ext>
          </a:extLst>
        </p:spPr>
      </p:pic>
      <p:pic>
        <p:nvPicPr>
          <p:cNvPr id="26" name="Kí hiệu - Khám phá">
            <a:extLst>
              <a:ext uri="{FF2B5EF4-FFF2-40B4-BE49-F238E27FC236}">
                <a16:creationId xmlns:a16="http://schemas.microsoft.com/office/drawing/2014/main" id="{02878A18-3D69-4BCA-8F2A-E159A68442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8565" y="1870070"/>
            <a:ext cx="2605257" cy="2605257"/>
          </a:xfrm>
          <a:prstGeom prst="rect">
            <a:avLst/>
          </a:prstGeom>
        </p:spPr>
      </p:pic>
      <p:sp>
        <p:nvSpPr>
          <p:cNvPr id="27" name="Khám phá">
            <a:extLst>
              <a:ext uri="{FF2B5EF4-FFF2-40B4-BE49-F238E27FC236}">
                <a16:creationId xmlns:a16="http://schemas.microsoft.com/office/drawing/2014/main" id="{606450BB-705B-4929-87A9-6C3E0362C4A7}"/>
              </a:ext>
            </a:extLst>
          </p:cNvPr>
          <p:cNvSpPr txBox="1"/>
          <p:nvPr/>
        </p:nvSpPr>
        <p:spPr>
          <a:xfrm>
            <a:off x="4217378" y="2397059"/>
            <a:ext cx="6377052" cy="152856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333" b="0" i="0" u="none" strike="noStrike" kern="1200" cap="none" spc="0" normalizeH="0" baseline="0" noProof="0">
                <a:ln>
                  <a:noFill/>
                </a:ln>
                <a:solidFill>
                  <a:srgbClr val="F05986"/>
                </a:solidFill>
                <a:effectLst/>
                <a:uLnTx/>
                <a:uFillTx/>
                <a:latin typeface="Averta Std CY Bold" panose="00000800000000000000" pitchFamily="50" charset="0"/>
                <a:ea typeface="Arial-Rounded"/>
                <a:cs typeface="+mn-cs"/>
              </a:rPr>
              <a:t>Khám phá</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E180D4A7-C9FB-4DFB-919C-405C955672EB}">
      <p14:showEvtLst xmlns:p14="http://schemas.microsoft.com/office/powerpoint/2010/main">
        <p14:playEvt time="182" objId="2"/>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2000" t="61000" r="-15000" b="-3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0" y="662940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oup 5"/>
          <p:cNvGrpSpPr/>
          <p:nvPr/>
        </p:nvGrpSpPr>
        <p:grpSpPr>
          <a:xfrm>
            <a:off x="0" y="1905000"/>
            <a:ext cx="12192000" cy="2436452"/>
            <a:chOff x="94950" y="2342926"/>
            <a:chExt cx="8773936" cy="2436452"/>
          </a:xfrm>
        </p:grpSpPr>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950" y="2343150"/>
              <a:ext cx="583723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382" r="33125"/>
            <a:stretch/>
          </p:blipFill>
          <p:spPr bwMode="auto">
            <a:xfrm>
              <a:off x="5921429" y="2342926"/>
              <a:ext cx="294745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Rectangle 8"/>
          <p:cNvSpPr/>
          <p:nvPr/>
        </p:nvSpPr>
        <p:spPr>
          <a:xfrm>
            <a:off x="990600" y="2362200"/>
            <a:ext cx="10913308" cy="846386"/>
          </a:xfrm>
          <a:prstGeom prst="rect">
            <a:avLst/>
          </a:prstGeom>
        </p:spPr>
        <p:txBody>
          <a:bodyPr wrap="none">
            <a:spAutoFit/>
          </a:bodyPr>
          <a:lstStyle/>
          <a:p>
            <a:pPr lvl="0" algn="ctr">
              <a:defRPr/>
            </a:pPr>
            <a:r>
              <a:rPr lang="en-US" sz="4900" b="1" dirty="0" err="1">
                <a:solidFill>
                  <a:srgbClr val="7030A0"/>
                </a:solidFill>
                <a:latin typeface="HP001 4 hàng" pitchFamily="34" charset="0"/>
                <a:ea typeface="Arial-Rounded" pitchFamily="34" charset="0"/>
                <a:cs typeface="Arial-Rounded" pitchFamily="34" charset="0"/>
              </a:rPr>
              <a:t>Nǖững</a:t>
            </a:r>
            <a:r>
              <a:rPr lang="en-US" sz="4900" b="1" dirty="0">
                <a:solidFill>
                  <a:srgbClr val="7030A0"/>
                </a:solidFill>
                <a:latin typeface="HP001 4 hàng" pitchFamily="34" charset="0"/>
                <a:ea typeface="Arial-Rounded" pitchFamily="34" charset="0"/>
                <a:cs typeface="Arial-Rounded" pitchFamily="34" charset="0"/>
              </a:rPr>
              <a:t> </a:t>
            </a:r>
            <a:r>
              <a:rPr lang="en-US" sz="4900" b="1" dirty="0" err="1">
                <a:solidFill>
                  <a:srgbClr val="7030A0"/>
                </a:solidFill>
                <a:latin typeface="HP001 4 hàng" pitchFamily="34" charset="0"/>
                <a:ea typeface="Arial-Rounded" pitchFamily="34" charset="0"/>
                <a:cs typeface="Arial-Rounded" pitchFamily="34" charset="0"/>
              </a:rPr>
              <a:t>âm</a:t>
            </a:r>
            <a:r>
              <a:rPr lang="en-US" sz="4900" b="1" dirty="0">
                <a:solidFill>
                  <a:srgbClr val="7030A0"/>
                </a:solidFill>
                <a:latin typeface="HP001 4 hàng" pitchFamily="34" charset="0"/>
                <a:ea typeface="Arial-Rounded" pitchFamily="34" charset="0"/>
                <a:cs typeface="Arial-Rounded" pitchFamily="34" charset="0"/>
              </a:rPr>
              <a:t> </a:t>
            </a:r>
            <a:r>
              <a:rPr lang="el-GR" sz="4900" b="1" dirty="0">
                <a:solidFill>
                  <a:srgbClr val="7030A0"/>
                </a:solidFill>
                <a:latin typeface="HP001 4 hàng" pitchFamily="34" charset="0"/>
                <a:ea typeface="Arial-Rounded" pitchFamily="34" charset="0"/>
                <a:cs typeface="Arial-Rounded" pitchFamily="34" charset="0"/>
              </a:rPr>
              <a:t>κ</a:t>
            </a:r>
            <a:r>
              <a:rPr lang="en-US" sz="4900" b="1" dirty="0">
                <a:solidFill>
                  <a:srgbClr val="7030A0"/>
                </a:solidFill>
                <a:latin typeface="HP001 4 hàng" pitchFamily="34" charset="0"/>
                <a:ea typeface="Arial-Rounded" pitchFamily="34" charset="0"/>
                <a:cs typeface="Arial-Rounded" pitchFamily="34" charset="0"/>
              </a:rPr>
              <a:t>a</a:t>
            </a:r>
            <a:r>
              <a:rPr lang="el-GR" sz="4900" b="1" dirty="0">
                <a:solidFill>
                  <a:srgbClr val="7030A0"/>
                </a:solidFill>
                <a:latin typeface="HP001 4 hàng" pitchFamily="34" charset="0"/>
                <a:ea typeface="Arial-Rounded" pitchFamily="34" charset="0"/>
                <a:cs typeface="Arial-Rounded" pitchFamily="34" charset="0"/>
              </a:rPr>
              <a:t>ζ </a:t>
            </a:r>
            <a:r>
              <a:rPr lang="en-US" sz="4900" b="1" dirty="0">
                <a:solidFill>
                  <a:srgbClr val="7030A0"/>
                </a:solidFill>
                <a:latin typeface="HP001 4 hàng" pitchFamily="34" charset="0"/>
                <a:ea typeface="Arial-Rounded" pitchFamily="34" charset="0"/>
                <a:cs typeface="Arial-Rounded" pitchFamily="34" charset="0"/>
              </a:rPr>
              <a:t>Ŭ </a:t>
            </a:r>
            <a:r>
              <a:rPr lang="en-US" sz="4900" b="1" dirty="0" err="1">
                <a:solidFill>
                  <a:srgbClr val="7030A0"/>
                </a:solidFill>
                <a:latin typeface="HP001 4 hàng" pitchFamily="34" charset="0"/>
                <a:ea typeface="Arial-Rounded" pitchFamily="34" charset="0"/>
                <a:cs typeface="Arial-Rounded" pitchFamily="34" charset="0"/>
              </a:rPr>
              <a:t>ào</a:t>
            </a:r>
            <a:r>
              <a:rPr lang="en-US" sz="4900" b="1" dirty="0">
                <a:solidFill>
                  <a:srgbClr val="7030A0"/>
                </a:solidFill>
                <a:latin typeface="HP001 4 hàng" pitchFamily="34" charset="0"/>
                <a:ea typeface="Arial-Rounded" pitchFamily="34" charset="0"/>
                <a:cs typeface="Arial-Rounded" pitchFamily="34" charset="0"/>
              </a:rPr>
              <a:t> </a:t>
            </a:r>
            <a:r>
              <a:rPr lang="el-GR" sz="4900" b="1" dirty="0">
                <a:solidFill>
                  <a:srgbClr val="7030A0"/>
                </a:solidFill>
                <a:latin typeface="HP001 4 hàng" pitchFamily="34" charset="0"/>
                <a:ea typeface="Arial-Rounded" pitchFamily="34" charset="0"/>
                <a:cs typeface="Arial-Rounded" pitchFamily="34" charset="0"/>
              </a:rPr>
              <a:t>δ΅</a:t>
            </a:r>
            <a:r>
              <a:rPr lang="en-US" sz="4900" b="1" dirty="0" err="1">
                <a:solidFill>
                  <a:srgbClr val="7030A0"/>
                </a:solidFill>
                <a:latin typeface="HP001 4 hàng" pitchFamily="34" charset="0"/>
                <a:ea typeface="Arial-Rounded" pitchFamily="34" charset="0"/>
                <a:cs typeface="Arial-Rounded" pitchFamily="34" charset="0"/>
              </a:rPr>
              <a:t>ến</a:t>
            </a:r>
            <a:r>
              <a:rPr lang="en-US" sz="4900" b="1" dirty="0">
                <a:solidFill>
                  <a:srgbClr val="7030A0"/>
                </a:solidFill>
                <a:latin typeface="HP001 4 hàng" pitchFamily="34" charset="0"/>
                <a:ea typeface="Arial-Rounded" pitchFamily="34" charset="0"/>
                <a:cs typeface="Arial-Rounded" pitchFamily="34" charset="0"/>
              </a:rPr>
              <a:t> </a:t>
            </a:r>
            <a:r>
              <a:rPr lang="en-US" sz="4900" b="1" dirty="0" err="1">
                <a:solidFill>
                  <a:srgbClr val="7030A0"/>
                </a:solidFill>
                <a:latin typeface="HP001 4 hàng" pitchFamily="34" charset="0"/>
                <a:ea typeface="Arial-Rounded" pitchFamily="34" charset="0"/>
                <a:cs typeface="Arial-Rounded" pitchFamily="34" charset="0"/>
              </a:rPr>
              <a:t>đàn</a:t>
            </a:r>
            <a:r>
              <a:rPr lang="en-US" sz="4900" b="1" dirty="0">
                <a:solidFill>
                  <a:srgbClr val="7030A0"/>
                </a:solidFill>
                <a:latin typeface="HP001 4 hàng" pitchFamily="34" charset="0"/>
                <a:ea typeface="Arial-Rounded" pitchFamily="34" charset="0"/>
                <a:cs typeface="Arial-Rounded" pitchFamily="34" charset="0"/>
              </a:rPr>
              <a:t> </a:t>
            </a:r>
            <a:r>
              <a:rPr lang="en-US" sz="4900" b="1" dirty="0" err="1">
                <a:solidFill>
                  <a:srgbClr val="7030A0"/>
                </a:solidFill>
                <a:latin typeface="HP001 4 hàng" pitchFamily="34" charset="0"/>
                <a:ea typeface="Arial-Rounded" pitchFamily="34" charset="0"/>
                <a:cs typeface="Arial-Rounded" pitchFamily="34" charset="0"/>
              </a:rPr>
              <a:t>cò</a:t>
            </a:r>
            <a:endPar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endParaRPr>
          </a:p>
        </p:txBody>
      </p:sp>
      <p:sp>
        <p:nvSpPr>
          <p:cNvPr id="10" name="Rectangle 9"/>
          <p:cNvSpPr/>
          <p:nvPr/>
        </p:nvSpPr>
        <p:spPr>
          <a:xfrm>
            <a:off x="126637" y="3346933"/>
            <a:ext cx="2212465" cy="846386"/>
          </a:xfrm>
          <a:prstGeom prst="rect">
            <a:avLst/>
          </a:prstGeom>
        </p:spPr>
        <p:txBody>
          <a:bodyPr wrap="none">
            <a:spAutoFit/>
          </a:bodyPr>
          <a:lstStyle/>
          <a:p>
            <a:pPr lvl="0" algn="ctr">
              <a:defRPr/>
            </a:pPr>
            <a:r>
              <a:rPr lang="en-US" sz="4900" b="1" dirty="0" err="1">
                <a:solidFill>
                  <a:srgbClr val="7030A0"/>
                </a:solidFill>
                <a:latin typeface="HP001 4 hàng" pitchFamily="34" charset="0"/>
                <a:ea typeface="Arial-Rounded" pitchFamily="34" charset="0"/>
                <a:cs typeface="Arial-Rounded" pitchFamily="34" charset="0"/>
              </a:rPr>
              <a:t>ǧợ</a:t>
            </a:r>
            <a:r>
              <a:rPr lang="en-US" sz="4900" b="1" dirty="0">
                <a:solidFill>
                  <a:srgbClr val="7030A0"/>
                </a:solidFill>
                <a:latin typeface="HP001 4 hàng" pitchFamily="34" charset="0"/>
                <a:ea typeface="Arial-Rounded" pitchFamily="34" charset="0"/>
                <a:cs typeface="Arial-Rounded" pitchFamily="34" charset="0"/>
              </a:rPr>
              <a:t> </a:t>
            </a:r>
            <a:r>
              <a:rPr lang="en-US" sz="4900" b="1" dirty="0" err="1">
                <a:solidFill>
                  <a:srgbClr val="7030A0"/>
                </a:solidFill>
                <a:latin typeface="HP001 4 hàng" pitchFamily="34" charset="0"/>
                <a:ea typeface="Arial-Rounded" pitchFamily="34" charset="0"/>
                <a:cs typeface="Arial-Rounded" pitchFamily="34" charset="0"/>
              </a:rPr>
              <a:t>hãi</a:t>
            </a:r>
            <a:r>
              <a:rPr lang="en-US" sz="4900" b="1" dirty="0">
                <a:solidFill>
                  <a:srgbClr val="7030A0"/>
                </a:solidFill>
                <a:latin typeface="HP001 4 hàng" pitchFamily="34" charset="0"/>
                <a:ea typeface="Arial-Rounded" pitchFamily="34" charset="0"/>
                <a:cs typeface="Arial-Rounded" pitchFamily="34" charset="0"/>
              </a:rPr>
              <a:t>. </a:t>
            </a:r>
            <a:endPar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endParaRPr>
          </a:p>
        </p:txBody>
      </p:sp>
      <p:pic>
        <p:nvPicPr>
          <p:cNvPr id="11" name="Picture 10"/>
          <p:cNvPicPr>
            <a:picLocks noChangeAspect="1"/>
          </p:cNvPicPr>
          <p:nvPr/>
        </p:nvPicPr>
        <p:blipFill>
          <a:blip r:embed="rId4" cstate="print">
            <a:extLst>
              <a:ext uri="{BEBA8EAE-BF5A-486C-A8C5-ECC9F3942E4B}">
                <a14:imgProps xmlns:a14="http://schemas.microsoft.com/office/drawing/2010/main">
                  <a14:imgLayer r:embed="rId5">
                    <a14:imgEffect>
                      <a14:backgroundRemoval t="0" b="98929" l="0" r="99125">
                        <a14:foregroundMark x1="7125" y1="38750" x2="24750" y2="42143"/>
                        <a14:foregroundMark x1="66750" y1="21786" x2="88875" y2="18571"/>
                        <a14:foregroundMark x1="38375" y1="80179" x2="62250" y2="80179"/>
                      </a14:backgroundRemoval>
                    </a14:imgEffect>
                  </a14:imgLayer>
                </a14:imgProps>
              </a:ext>
              <a:ext uri="{28A0092B-C50C-407E-A947-70E740481C1C}">
                <a14:useLocalDpi xmlns:a14="http://schemas.microsoft.com/office/drawing/2010/main" val="0"/>
              </a:ext>
            </a:extLst>
          </a:blip>
          <a:stretch>
            <a:fillRect/>
          </a:stretch>
        </p:blipFill>
        <p:spPr>
          <a:xfrm>
            <a:off x="-13855" y="100430"/>
            <a:ext cx="3368718" cy="180457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2091" y="160514"/>
            <a:ext cx="2706594" cy="1390650"/>
          </a:xfrm>
          <a:prstGeom prst="ellipse">
            <a:avLst/>
          </a:prstGeom>
          <a:ln>
            <a:noFill/>
          </a:ln>
          <a:effectLst>
            <a:softEdge rad="112500"/>
          </a:effectLst>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17884" y="-226919"/>
            <a:ext cx="2674959" cy="2360519"/>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2000" y="239144"/>
            <a:ext cx="2519264" cy="1665856"/>
          </a:xfrm>
          <a:prstGeom prst="rect">
            <a:avLst/>
          </a:prstGeom>
          <a:ln>
            <a:noFill/>
          </a:ln>
          <a:effectLst>
            <a:softEdge rad="112500"/>
          </a:effectLst>
        </p:spPr>
      </p:pic>
    </p:spTree>
    <p:extLst>
      <p:ext uri="{BB962C8B-B14F-4D97-AF65-F5344CB8AC3E}">
        <p14:creationId xmlns:p14="http://schemas.microsoft.com/office/powerpoint/2010/main" val="753080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par>
                          <p:cTn id="8" fill="hold">
                            <p:stCondLst>
                              <p:cond delay="1000"/>
                            </p:stCondLst>
                            <p:childTnLst>
                              <p:par>
                                <p:cTn id="9" presetID="6" presetClass="entr" presetSubtype="16" fill="hold" grpId="0" nodeType="after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Effect transition="in" filter="circle(in)">
                                      <p:cBhvr>
                                        <p:cTn id="11" dur="2000"/>
                                        <p:tgtEl>
                                          <p:spTgt spid="9"/>
                                        </p:tgtEl>
                                      </p:cBhvr>
                                    </p:animEffect>
                                  </p:childTnLst>
                                </p:cTn>
                              </p:par>
                            </p:childTnLst>
                          </p:cTn>
                        </p:par>
                        <p:par>
                          <p:cTn id="12" fill="hold">
                            <p:stCondLst>
                              <p:cond delay="7200"/>
                            </p:stCondLst>
                            <p:childTnLst>
                              <p:par>
                                <p:cTn id="13" presetID="6" presetClass="entr" presetSubtype="16" fill="hold" grpId="0" nodeType="afterEffect">
                                  <p:stCondLst>
                                    <p:cond delay="0"/>
                                  </p:stCondLst>
                                  <p:iterate type="lt">
                                    <p:tmPct val="10000"/>
                                  </p:iterate>
                                  <p:childTnLst>
                                    <p:set>
                                      <p:cBhvr>
                                        <p:cTn id="14" dur="1" fill="hold">
                                          <p:stCondLst>
                                            <p:cond delay="0"/>
                                          </p:stCondLst>
                                        </p:cTn>
                                        <p:tgtEl>
                                          <p:spTgt spid="10"/>
                                        </p:tgtEl>
                                        <p:attrNameLst>
                                          <p:attrName>style.visibility</p:attrName>
                                        </p:attrNameLst>
                                      </p:cBhvr>
                                      <p:to>
                                        <p:strVal val="visible"/>
                                      </p:to>
                                    </p:set>
                                    <p:animEffect transition="in" filter="circle(in)">
                                      <p:cBhvr>
                                        <p:cTn id="1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EC76E2E-EA9A-4773-8EC0-E05A4391A9BE}"/>
              </a:ext>
            </a:extLst>
          </p:cNvPr>
          <p:cNvSpPr txBox="1"/>
          <p:nvPr/>
        </p:nvSpPr>
        <p:spPr>
          <a:xfrm>
            <a:off x="2930003" y="3300350"/>
            <a:ext cx="6519734"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Tạm</a:t>
            </a:r>
            <a:r>
              <a:rPr kumimoji="0" lang="en-US" altLang="zh-CN"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 </a:t>
            </a:r>
            <a:r>
              <a:rPr kumimoji="0" lang="en-US" altLang="zh-CN" sz="7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biệt</a:t>
            </a:r>
            <a:r>
              <a:rPr kumimoji="0" lang="en-US" altLang="zh-CN"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 </a:t>
            </a:r>
            <a:r>
              <a:rPr kumimoji="0" lang="en-US" altLang="zh-CN" sz="7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các</a:t>
            </a:r>
            <a:r>
              <a:rPr kumimoji="0" lang="en-US" altLang="zh-CN"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 </a:t>
            </a:r>
            <a:r>
              <a:rPr kumimoji="0" lang="en-US" altLang="zh-CN" sz="7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em</a:t>
            </a:r>
            <a:endParaRPr kumimoji="0" lang="zh-CN" altLang="en-US"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endParaRPr>
          </a:p>
        </p:txBody>
      </p:sp>
    </p:spTree>
    <p:extLst>
      <p:ext uri="{BB962C8B-B14F-4D97-AF65-F5344CB8AC3E}">
        <p14:creationId xmlns:p14="http://schemas.microsoft.com/office/powerpoint/2010/main" val="3494287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D43F6C-D165-484C-8E7F-AFFC8AE459A6}"/>
              </a:ext>
            </a:extLst>
          </p:cNvPr>
          <p:cNvPicPr>
            <a:picLocks noChangeAspect="1"/>
          </p:cNvPicPr>
          <p:nvPr/>
        </p:nvPicPr>
        <p:blipFill>
          <a:blip r:embed="rId3"/>
          <a:stretch>
            <a:fillRect/>
          </a:stretch>
        </p:blipFill>
        <p:spPr>
          <a:xfrm>
            <a:off x="0" y="0"/>
            <a:ext cx="12274062" cy="6858000"/>
          </a:xfrm>
          <a:prstGeom prst="rect">
            <a:avLst/>
          </a:prstGeom>
        </p:spPr>
      </p:pic>
      <p:sp>
        <p:nvSpPr>
          <p:cNvPr id="4" name="Oval 3">
            <a:extLst>
              <a:ext uri="{FF2B5EF4-FFF2-40B4-BE49-F238E27FC236}">
                <a16:creationId xmlns:a16="http://schemas.microsoft.com/office/drawing/2014/main" id="{4AF59579-41CF-4D7F-8168-A066D942A8F6}"/>
              </a:ext>
            </a:extLst>
          </p:cNvPr>
          <p:cNvSpPr/>
          <p:nvPr/>
        </p:nvSpPr>
        <p:spPr>
          <a:xfrm>
            <a:off x="1207478" y="183249"/>
            <a:ext cx="539262" cy="55098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1</a:t>
            </a:r>
          </a:p>
        </p:txBody>
      </p:sp>
      <p:sp>
        <p:nvSpPr>
          <p:cNvPr id="5" name="TextBox 4">
            <a:extLst>
              <a:ext uri="{FF2B5EF4-FFF2-40B4-BE49-F238E27FC236}">
                <a16:creationId xmlns:a16="http://schemas.microsoft.com/office/drawing/2014/main" id="{9B058D4D-340F-4452-B9D2-5E1E43CE179C}"/>
              </a:ext>
            </a:extLst>
          </p:cNvPr>
          <p:cNvSpPr txBox="1"/>
          <p:nvPr/>
        </p:nvSpPr>
        <p:spPr>
          <a:xfrm>
            <a:off x="1875691" y="211014"/>
            <a:ext cx="5275121" cy="584775"/>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Quan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sát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hai</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bức</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tranh</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endParaRPr>
          </a:p>
        </p:txBody>
      </p:sp>
      <p:sp>
        <p:nvSpPr>
          <p:cNvPr id="8" name="Rectangle: Rounded Corners 7">
            <a:extLst>
              <a:ext uri="{FF2B5EF4-FFF2-40B4-BE49-F238E27FC236}">
                <a16:creationId xmlns:a16="http://schemas.microsoft.com/office/drawing/2014/main" id="{A17A0CAE-419A-4778-A386-D222FE2C78CE}"/>
              </a:ext>
            </a:extLst>
          </p:cNvPr>
          <p:cNvSpPr/>
          <p:nvPr/>
        </p:nvSpPr>
        <p:spPr>
          <a:xfrm>
            <a:off x="2678723" y="6021343"/>
            <a:ext cx="6834553" cy="523220"/>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a.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Em</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thấy</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gì</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trong</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mỗi</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bức</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tranh</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a:t>
            </a:r>
          </a:p>
        </p:txBody>
      </p:sp>
      <p:sp>
        <p:nvSpPr>
          <p:cNvPr id="13" name="Rectangle: Rounded Corners 12">
            <a:extLst>
              <a:ext uri="{FF2B5EF4-FFF2-40B4-BE49-F238E27FC236}">
                <a16:creationId xmlns:a16="http://schemas.microsoft.com/office/drawing/2014/main" id="{089AD989-86C5-4856-B999-752BAA069040}"/>
              </a:ext>
            </a:extLst>
          </p:cNvPr>
          <p:cNvSpPr/>
          <p:nvPr/>
        </p:nvSpPr>
        <p:spPr>
          <a:xfrm>
            <a:off x="2678722" y="5427785"/>
            <a:ext cx="6834553" cy="1116778"/>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b.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Em</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thích</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khung</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cảnh</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ở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bức</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tranh</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nào</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hơn</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Vì</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sao</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a:t>
            </a:r>
          </a:p>
        </p:txBody>
      </p:sp>
    </p:spTree>
    <p:custDataLst>
      <p:tags r:id="rId1"/>
    </p:custDataLst>
    <p:extLst>
      <p:ext uri="{BB962C8B-B14F-4D97-AF65-F5344CB8AC3E}">
        <p14:creationId xmlns:p14="http://schemas.microsoft.com/office/powerpoint/2010/main" val="4006462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2" name="文本框 18">
            <a:extLst>
              <a:ext uri="{FF2B5EF4-FFF2-40B4-BE49-F238E27FC236}">
                <a16:creationId xmlns:a16="http://schemas.microsoft.com/office/drawing/2014/main" id="{9BD80DD6-A199-47BC-935A-BAB56E1CEB00}"/>
              </a:ext>
            </a:extLst>
          </p:cNvPr>
          <p:cNvSpPr txBox="1"/>
          <p:nvPr/>
        </p:nvSpPr>
        <p:spPr>
          <a:xfrm>
            <a:off x="2305093" y="2913280"/>
            <a:ext cx="514938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0000"/>
                </a:solidFill>
                <a:effectLst/>
                <a:uLnTx/>
                <a:uFillTx/>
                <a:latin typeface="VNI-Avo" pitchFamily="2" charset="0"/>
                <a:ea typeface="仓耳今楷05-6763 W05" panose="02020400000000000000" pitchFamily="18" charset="-122"/>
                <a:cs typeface="+mn-cs"/>
              </a:rPr>
              <a:t>Luyện</a:t>
            </a:r>
            <a:r>
              <a:rPr kumimoji="0" lang="en-US" altLang="zh-CN" sz="6000" b="0" i="0" u="none" strike="noStrike" kern="1200" cap="none" spc="0" normalizeH="0" baseline="0" noProof="0" dirty="0">
                <a:ln>
                  <a:noFill/>
                </a:ln>
                <a:solidFill>
                  <a:srgbClr val="FF0000"/>
                </a:solidFill>
                <a:effectLst/>
                <a:uLnTx/>
                <a:uFillTx/>
                <a:latin typeface="VNI-Avo" pitchFamily="2" charset="0"/>
                <a:ea typeface="仓耳今楷05-6763 W05" panose="02020400000000000000" pitchFamily="18" charset="-122"/>
                <a:cs typeface="+mn-cs"/>
              </a:rPr>
              <a:t> </a:t>
            </a:r>
            <a:r>
              <a:rPr kumimoji="0" lang="en-US" altLang="zh-CN" sz="6000" b="0" i="0" u="none" strike="noStrike" kern="1200" cap="none" spc="0" normalizeH="0" baseline="0" noProof="0" dirty="0" err="1">
                <a:ln>
                  <a:noFill/>
                </a:ln>
                <a:solidFill>
                  <a:srgbClr val="FF0000"/>
                </a:solidFill>
                <a:effectLst/>
                <a:uLnTx/>
                <a:uFillTx/>
                <a:latin typeface="VNI-Avo" pitchFamily="2" charset="0"/>
                <a:ea typeface="仓耳今楷05-6763 W05" panose="02020400000000000000" pitchFamily="18" charset="-122"/>
                <a:cs typeface="+mn-cs"/>
              </a:rPr>
              <a:t>đọc</a:t>
            </a:r>
            <a:r>
              <a:rPr kumimoji="0" lang="en-US" altLang="zh-CN" sz="6000" b="0" i="0" u="none" strike="noStrike" kern="1200" cap="none" spc="0" normalizeH="0" baseline="0" noProof="0" dirty="0">
                <a:ln>
                  <a:noFill/>
                </a:ln>
                <a:solidFill>
                  <a:srgbClr val="FF0000"/>
                </a:solidFill>
                <a:effectLst/>
                <a:uLnTx/>
                <a:uFillTx/>
                <a:latin typeface="VNI-Avo" pitchFamily="2" charset="0"/>
                <a:ea typeface="仓耳今楷05-6763 W05" panose="02020400000000000000" pitchFamily="18" charset="-122"/>
                <a:cs typeface="+mn-cs"/>
              </a:rPr>
              <a:t> </a:t>
            </a:r>
            <a:r>
              <a:rPr kumimoji="0" lang="en-US" altLang="zh-CN" sz="6000" b="0" i="0" u="none" strike="noStrike" kern="1200" cap="none" spc="0" normalizeH="0" baseline="0" noProof="0" dirty="0" err="1">
                <a:ln>
                  <a:noFill/>
                </a:ln>
                <a:solidFill>
                  <a:srgbClr val="FF0000"/>
                </a:solidFill>
                <a:effectLst/>
                <a:uLnTx/>
                <a:uFillTx/>
                <a:latin typeface="VNI-Avo" pitchFamily="2" charset="0"/>
                <a:ea typeface="仓耳今楷05-6763 W05" panose="02020400000000000000" pitchFamily="18" charset="-122"/>
                <a:cs typeface="+mn-cs"/>
              </a:rPr>
              <a:t>thành</a:t>
            </a:r>
            <a:r>
              <a:rPr kumimoji="0" lang="en-US" altLang="zh-CN" sz="6000" b="0" i="0" u="none" strike="noStrike" kern="1200" cap="none" spc="0" normalizeH="0" baseline="0" noProof="0" dirty="0">
                <a:ln>
                  <a:noFill/>
                </a:ln>
                <a:solidFill>
                  <a:srgbClr val="FF0000"/>
                </a:solidFill>
                <a:effectLst/>
                <a:uLnTx/>
                <a:uFillTx/>
                <a:latin typeface="VNI-Avo" pitchFamily="2" charset="0"/>
                <a:ea typeface="仓耳今楷05-6763 W05" panose="02020400000000000000" pitchFamily="18" charset="-122"/>
                <a:cs typeface="+mn-cs"/>
              </a:rPr>
              <a:t> </a:t>
            </a:r>
            <a:r>
              <a:rPr kumimoji="0" lang="en-US" altLang="zh-CN" sz="6000" b="0" i="0" u="none" strike="noStrike" kern="1200" cap="none" spc="0" normalizeH="0" baseline="0" noProof="0" dirty="0" err="1">
                <a:ln>
                  <a:noFill/>
                </a:ln>
                <a:solidFill>
                  <a:srgbClr val="FF0000"/>
                </a:solidFill>
                <a:effectLst/>
                <a:uLnTx/>
                <a:uFillTx/>
                <a:latin typeface="VNI-Avo" pitchFamily="2" charset="0"/>
                <a:ea typeface="仓耳今楷05-6763 W05" panose="02020400000000000000" pitchFamily="18" charset="-122"/>
                <a:cs typeface="+mn-cs"/>
              </a:rPr>
              <a:t>tiếng</a:t>
            </a:r>
            <a:endParaRPr kumimoji="0" lang="zh-CN" altLang="en-US" sz="6000" b="0" i="0" u="none" strike="noStrike" kern="1200" cap="none" spc="0" normalizeH="0" baseline="0" noProof="0" dirty="0">
              <a:ln>
                <a:noFill/>
              </a:ln>
              <a:solidFill>
                <a:srgbClr val="FF0000"/>
              </a:solidFill>
              <a:effectLst/>
              <a:uLnTx/>
              <a:uFillTx/>
              <a:latin typeface="VNI-Avo" pitchFamily="2" charset="0"/>
              <a:ea typeface="仓耳今楷05-6763 W05" panose="02020400000000000000" pitchFamily="18" charset="-122"/>
              <a:cs typeface="+mn-cs"/>
            </a:endParaRPr>
          </a:p>
        </p:txBody>
      </p:sp>
      <p:sp>
        <p:nvSpPr>
          <p:cNvPr id="44" name="文本框 18">
            <a:extLst>
              <a:ext uri="{FF2B5EF4-FFF2-40B4-BE49-F238E27FC236}">
                <a16:creationId xmlns:a16="http://schemas.microsoft.com/office/drawing/2014/main" id="{12FC4A88-212C-4114-92AE-8BA7DEA72148}"/>
              </a:ext>
            </a:extLst>
          </p:cNvPr>
          <p:cNvSpPr txBox="1"/>
          <p:nvPr/>
        </p:nvSpPr>
        <p:spPr>
          <a:xfrm>
            <a:off x="1919780" y="1854469"/>
            <a:ext cx="5602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rPr>
              <a:t>1</a:t>
            </a:r>
            <a:endParaRPr kumimoji="0" lang="zh-CN" altLang="en-US"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Check out Arrow icon created by 4B Icons | Graphic design posters, Mini  drawings, Desktop wallpaper art">
            <a:extLst>
              <a:ext uri="{FF2B5EF4-FFF2-40B4-BE49-F238E27FC236}">
                <a16:creationId xmlns:a16="http://schemas.microsoft.com/office/drawing/2014/main" id="{19012210-1B71-401E-8738-A1B68370E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26325" flipV="1">
            <a:off x="6987335" y="2758298"/>
            <a:ext cx="1156884" cy="11568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heck out Arrow icon created by 4B Icons | Graphic design posters, Mini  drawings, Desktop wallpaper art">
            <a:extLst>
              <a:ext uri="{FF2B5EF4-FFF2-40B4-BE49-F238E27FC236}">
                <a16:creationId xmlns:a16="http://schemas.microsoft.com/office/drawing/2014/main" id="{B0B9FDA2-2FF2-47D9-A56C-DC0284AE7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3675" flipH="1" flipV="1">
            <a:off x="3833497" y="2758298"/>
            <a:ext cx="1156884" cy="115688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71623C8-2787-4682-8BC6-CCA48EE78006}"/>
              </a:ext>
            </a:extLst>
          </p:cNvPr>
          <p:cNvSpPr/>
          <p:nvPr/>
        </p:nvSpPr>
        <p:spPr>
          <a:xfrm>
            <a:off x="1927351" y="789244"/>
            <a:ext cx="2191626" cy="748988"/>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4267" b="1" kern="0" dirty="0" err="1">
                <a:solidFill>
                  <a:srgbClr val="0070C0"/>
                </a:solidFill>
                <a:latin typeface="Calibri" panose="020F0502020204030204" pitchFamily="34" charset="0"/>
                <a:ea typeface="inpin heiti" charset="-122"/>
                <a:cs typeface="Calibri" panose="020F0502020204030204" pitchFamily="34" charset="0"/>
              </a:rPr>
              <a:t>Đọc</a:t>
            </a:r>
            <a:r>
              <a:rPr lang="en-US" altLang="zh-CN" sz="4267" b="1" kern="0" dirty="0">
                <a:solidFill>
                  <a:srgbClr val="0070C0"/>
                </a:solidFill>
                <a:latin typeface="Calibri" panose="020F0502020204030204" pitchFamily="34" charset="0"/>
                <a:ea typeface="inpin heiti" charset="-122"/>
                <a:cs typeface="Calibri" panose="020F0502020204030204" pitchFamily="34" charset="0"/>
              </a:rPr>
              <a:t> </a:t>
            </a:r>
            <a:r>
              <a:rPr lang="en-US" altLang="zh-CN" sz="4267" b="1" kern="0" dirty="0" err="1">
                <a:solidFill>
                  <a:srgbClr val="0070C0"/>
                </a:solidFill>
                <a:latin typeface="Calibri" panose="020F0502020204030204" pitchFamily="34" charset="0"/>
                <a:ea typeface="inpin heiti" charset="-122"/>
                <a:cs typeface="Calibri" panose="020F0502020204030204" pitchFamily="34" charset="0"/>
              </a:rPr>
              <a:t>mẫu</a:t>
            </a:r>
            <a:endParaRPr kumimoji="0" lang="zh-CN" altLang="en-US" sz="4267"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sp>
        <p:nvSpPr>
          <p:cNvPr id="16" name="Wave 15">
            <a:extLst>
              <a:ext uri="{FF2B5EF4-FFF2-40B4-BE49-F238E27FC236}">
                <a16:creationId xmlns:a16="http://schemas.microsoft.com/office/drawing/2014/main" id="{A3C68E89-3F6C-4A9A-90FD-D47852828C05}"/>
              </a:ext>
            </a:extLst>
          </p:cNvPr>
          <p:cNvSpPr/>
          <p:nvPr/>
        </p:nvSpPr>
        <p:spPr>
          <a:xfrm>
            <a:off x="877655" y="2659858"/>
            <a:ext cx="2776828" cy="1311831"/>
          </a:xfrm>
          <a:prstGeom prst="wave">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prstClr val="black"/>
                </a:solidFill>
                <a:effectLst/>
                <a:uLnTx/>
                <a:uFillTx/>
                <a:latin typeface="VNI-Avo" pitchFamily="2" charset="0"/>
                <a:ea typeface="inpin heiti" charset="-122"/>
                <a:cs typeface="Times New Roman" panose="02020603050405020304" pitchFamily="18" charset="0"/>
              </a:rPr>
              <a:t>Tay</a:t>
            </a:r>
            <a:r>
              <a:rPr kumimoji="0" lang="en-US" altLang="zh-CN" sz="4800" b="1" i="0" u="none" strike="noStrike" kern="0" cap="none" spc="0" normalizeH="0" noProof="0" dirty="0">
                <a:ln>
                  <a:noFill/>
                </a:ln>
                <a:solidFill>
                  <a:prstClr val="black"/>
                </a:solidFill>
                <a:effectLst/>
                <a:uLnTx/>
                <a:uFillTx/>
                <a:latin typeface="VNI-Avo" pitchFamily="2" charset="0"/>
                <a:ea typeface="inpin heiti" charset="-122"/>
                <a:cs typeface="Times New Roman" panose="02020603050405020304" pitchFamily="18" charset="0"/>
              </a:rPr>
              <a:t> </a:t>
            </a:r>
            <a:r>
              <a:rPr kumimoji="0" lang="en-US" altLang="zh-CN" sz="4800" b="1" i="0" u="none" strike="noStrike" kern="0" cap="none" spc="0" normalizeH="0" noProof="0" dirty="0" err="1">
                <a:ln>
                  <a:noFill/>
                </a:ln>
                <a:solidFill>
                  <a:prstClr val="black"/>
                </a:solidFill>
                <a:effectLst/>
                <a:uLnTx/>
                <a:uFillTx/>
                <a:latin typeface="VNI-Avo" pitchFamily="2" charset="0"/>
                <a:ea typeface="inpin heiti" charset="-122"/>
                <a:cs typeface="Times New Roman" panose="02020603050405020304" pitchFamily="18" charset="0"/>
              </a:rPr>
              <a:t>dò</a:t>
            </a:r>
            <a:endParaRPr kumimoji="0" lang="zh-CN" altLang="en-US" sz="4800" b="1" i="0" u="none" strike="noStrike" kern="0" cap="none" spc="0" normalizeH="0" baseline="0" noProof="0" dirty="0">
              <a:ln>
                <a:noFill/>
              </a:ln>
              <a:solidFill>
                <a:prstClr val="black"/>
              </a:solidFill>
              <a:effectLst/>
              <a:uLnTx/>
              <a:uFillTx/>
              <a:latin typeface="VNI-Avo" pitchFamily="2" charset="0"/>
              <a:ea typeface="inpin heiti" charset="-122"/>
              <a:cs typeface="Times New Roman" panose="02020603050405020304" pitchFamily="18" charset="0"/>
            </a:endParaRPr>
          </a:p>
        </p:txBody>
      </p:sp>
      <p:sp>
        <p:nvSpPr>
          <p:cNvPr id="17" name="Wave 16">
            <a:extLst>
              <a:ext uri="{FF2B5EF4-FFF2-40B4-BE49-F238E27FC236}">
                <a16:creationId xmlns:a16="http://schemas.microsoft.com/office/drawing/2014/main" id="{E551296E-E127-417D-8EB6-5FC177759099}"/>
              </a:ext>
            </a:extLst>
          </p:cNvPr>
          <p:cNvSpPr/>
          <p:nvPr/>
        </p:nvSpPr>
        <p:spPr>
          <a:xfrm>
            <a:off x="8103642" y="2659857"/>
            <a:ext cx="3407501" cy="1311831"/>
          </a:xfrm>
          <a:prstGeom prst="wave">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267" b="1" i="0" u="none" strike="noStrike" kern="0" cap="none" spc="0" normalizeH="0" baseline="0" noProof="0" dirty="0">
                <a:ln>
                  <a:noFill/>
                </a:ln>
                <a:solidFill>
                  <a:prstClr val="black"/>
                </a:solidFill>
                <a:effectLst/>
                <a:uLnTx/>
                <a:uFillTx/>
                <a:latin typeface="VNI-Avo" pitchFamily="2" charset="0"/>
                <a:ea typeface="inpin heiti" charset="-122"/>
                <a:cs typeface="Times New Roman" panose="02020603050405020304" pitchFamily="18" charset="0"/>
              </a:rPr>
              <a:t>Tai </a:t>
            </a:r>
            <a:r>
              <a:rPr kumimoji="0" lang="en-US" altLang="zh-CN" sz="4267" b="1" i="0" u="none" strike="noStrike" kern="0" cap="none" spc="0" normalizeH="0" baseline="0" noProof="0" dirty="0" err="1">
                <a:ln>
                  <a:noFill/>
                </a:ln>
                <a:solidFill>
                  <a:prstClr val="black"/>
                </a:solidFill>
                <a:effectLst/>
                <a:uLnTx/>
                <a:uFillTx/>
                <a:latin typeface="VNI-Avo" pitchFamily="2" charset="0"/>
                <a:ea typeface="inpin heiti" charset="-122"/>
                <a:cs typeface="Times New Roman" panose="02020603050405020304" pitchFamily="18" charset="0"/>
              </a:rPr>
              <a:t>nghe</a:t>
            </a:r>
            <a:endParaRPr kumimoji="0" lang="zh-CN" altLang="en-US" sz="4267" b="1" i="0" u="none" strike="noStrike" kern="0" cap="none" spc="0" normalizeH="0" baseline="0" noProof="0" dirty="0">
              <a:ln>
                <a:noFill/>
              </a:ln>
              <a:solidFill>
                <a:prstClr val="black"/>
              </a:solidFill>
              <a:effectLst/>
              <a:uLnTx/>
              <a:uFillTx/>
              <a:latin typeface="VNI-Avo" pitchFamily="2" charset="0"/>
              <a:ea typeface="inpin heiti" charset="-122"/>
              <a:cs typeface="Times New Roman" panose="02020603050405020304" pitchFamily="18" charset="0"/>
            </a:endParaRPr>
          </a:p>
        </p:txBody>
      </p:sp>
      <p:sp>
        <p:nvSpPr>
          <p:cNvPr id="18" name="Wave 17">
            <a:extLst>
              <a:ext uri="{FF2B5EF4-FFF2-40B4-BE49-F238E27FC236}">
                <a16:creationId xmlns:a16="http://schemas.microsoft.com/office/drawing/2014/main" id="{F0D50AAA-5C35-4609-B8B9-E88169C94306}"/>
              </a:ext>
            </a:extLst>
          </p:cNvPr>
          <p:cNvSpPr/>
          <p:nvPr/>
        </p:nvSpPr>
        <p:spPr>
          <a:xfrm>
            <a:off x="4187025" y="4678353"/>
            <a:ext cx="3603665" cy="1311831"/>
          </a:xfrm>
          <a:prstGeom prst="wave">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err="1">
                <a:ln>
                  <a:noFill/>
                </a:ln>
                <a:solidFill>
                  <a:srgbClr val="FFFF00"/>
                </a:solidFill>
                <a:effectLst/>
                <a:uLnTx/>
                <a:uFillTx/>
                <a:latin typeface="VNI-Avo" pitchFamily="2" charset="0"/>
                <a:ea typeface="inpin heiti" charset="-122"/>
                <a:cs typeface="Times New Roman" panose="02020603050405020304" pitchFamily="18" charset="0"/>
              </a:rPr>
              <a:t>Mắt</a:t>
            </a:r>
            <a:r>
              <a:rPr kumimoji="0" lang="en-US" altLang="zh-CN" sz="4800" b="1" i="0" u="none" strike="noStrike" kern="0" cap="none" spc="0" normalizeH="0" noProof="0" dirty="0">
                <a:ln>
                  <a:noFill/>
                </a:ln>
                <a:solidFill>
                  <a:srgbClr val="FFFF00"/>
                </a:solidFill>
                <a:effectLst/>
                <a:uLnTx/>
                <a:uFillTx/>
                <a:latin typeface="VNI-Avo" pitchFamily="2" charset="0"/>
                <a:ea typeface="inpin heiti" charset="-122"/>
                <a:cs typeface="Times New Roman" panose="02020603050405020304" pitchFamily="18" charset="0"/>
              </a:rPr>
              <a:t> </a:t>
            </a:r>
            <a:r>
              <a:rPr kumimoji="0" lang="en-US" altLang="zh-CN" sz="4800" b="1" i="0" u="none" strike="noStrike" kern="0" cap="none" spc="0" normalizeH="0" noProof="0" dirty="0" err="1">
                <a:ln>
                  <a:noFill/>
                </a:ln>
                <a:solidFill>
                  <a:srgbClr val="FFFF00"/>
                </a:solidFill>
                <a:effectLst/>
                <a:uLnTx/>
                <a:uFillTx/>
                <a:latin typeface="VNI-Avo" pitchFamily="2" charset="0"/>
                <a:ea typeface="inpin heiti" charset="-122"/>
                <a:cs typeface="Times New Roman" panose="02020603050405020304" pitchFamily="18" charset="0"/>
              </a:rPr>
              <a:t>dõi</a:t>
            </a:r>
            <a:endParaRPr kumimoji="0" lang="zh-CN" altLang="en-US" sz="4800" b="1" i="0" u="none" strike="noStrike" kern="0" cap="none" spc="0" normalizeH="0" baseline="0" noProof="0" dirty="0">
              <a:ln>
                <a:noFill/>
              </a:ln>
              <a:solidFill>
                <a:srgbClr val="FFFF00"/>
              </a:solidFill>
              <a:effectLst/>
              <a:uLnTx/>
              <a:uFillTx/>
              <a:latin typeface="VNI-Avo" pitchFamily="2" charset="0"/>
              <a:ea typeface="inpin heiti" charset="-122"/>
              <a:cs typeface="Times New Roman" panose="02020603050405020304" pitchFamily="18" charset="0"/>
            </a:endParaRPr>
          </a:p>
        </p:txBody>
      </p:sp>
      <p:pic>
        <p:nvPicPr>
          <p:cNvPr id="19" name="Kí hiệu - Khám phá &amp; Luyện tập">
            <a:extLst>
              <a:ext uri="{FF2B5EF4-FFF2-40B4-BE49-F238E27FC236}">
                <a16:creationId xmlns:a16="http://schemas.microsoft.com/office/drawing/2014/main" id="{ED3C9CB1-35A9-4AA5-A859-DE3969B641E4}"/>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782852" y="789244"/>
            <a:ext cx="851896" cy="851896"/>
          </a:xfrm>
          <a:prstGeom prst="rect">
            <a:avLst/>
          </a:prstGeom>
        </p:spPr>
      </p:pic>
      <p:pic>
        <p:nvPicPr>
          <p:cNvPr id="20" name="Picture 19">
            <a:extLst>
              <a:ext uri="{FF2B5EF4-FFF2-40B4-BE49-F238E27FC236}">
                <a16:creationId xmlns:a16="http://schemas.microsoft.com/office/drawing/2014/main" id="{627630AC-F066-4682-8426-4E2FAC1D79D7}"/>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7514"/>
          <a:stretch/>
        </p:blipFill>
        <p:spPr>
          <a:xfrm>
            <a:off x="5037084" y="2478315"/>
            <a:ext cx="1903547" cy="19013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0279D-84ED-4811-A9CB-E73E3F7FEE3E}"/>
              </a:ext>
            </a:extLst>
          </p:cNvPr>
          <p:cNvSpPr>
            <a:spLocks noGrp="1"/>
          </p:cNvSpPr>
          <p:nvPr>
            <p:ph type="title"/>
          </p:nvPr>
        </p:nvSpPr>
        <p:spPr/>
        <p:txBody>
          <a:bodyPr/>
          <a:lstStyle/>
          <a:p>
            <a:endParaRPr lang="en-US"/>
          </a:p>
        </p:txBody>
      </p:sp>
      <p:pic>
        <p:nvPicPr>
          <p:cNvPr id="3" name="图片 4">
            <a:extLst>
              <a:ext uri="{FF2B5EF4-FFF2-40B4-BE49-F238E27FC236}">
                <a16:creationId xmlns:a16="http://schemas.microsoft.com/office/drawing/2014/main" id="{C3B5E675-B09F-4543-A358-71C674C725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loud 5">
            <a:extLst>
              <a:ext uri="{FF2B5EF4-FFF2-40B4-BE49-F238E27FC236}">
                <a16:creationId xmlns:a16="http://schemas.microsoft.com/office/drawing/2014/main" id="{FEC22147-0D2C-4027-9504-927FD2AF323E}"/>
              </a:ext>
            </a:extLst>
          </p:cNvPr>
          <p:cNvSpPr/>
          <p:nvPr/>
        </p:nvSpPr>
        <p:spPr>
          <a:xfrm>
            <a:off x="2266772" y="5798618"/>
            <a:ext cx="2643183" cy="890171"/>
          </a:xfrm>
          <a:prstGeom prst="cloud">
            <a:avLst/>
          </a:prstGeom>
          <a:solidFill>
            <a:srgbClr val="37CBFF"/>
          </a:solidFill>
          <a:effectLst>
            <a:outerShdw blurRad="50800" dist="38100" dir="5400000" algn="t" rotWithShape="0">
              <a:prstClr val="black">
                <a:alpha val="40000"/>
              </a:prstClr>
            </a:outerShdw>
          </a:effectLst>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Đọc</a:t>
            </a:r>
            <a:r>
              <a:rPr kumimoji="0" lang="en-US" altLang="zh-CN"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 </a:t>
            </a:r>
            <a:r>
              <a:rPr kumimoji="0" lang="en-US" altLang="zh-CN" sz="32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mẫu</a:t>
            </a:r>
            <a:endParaRPr kumimoji="0" lang="zh-CN" alt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endParaRPr>
          </a:p>
        </p:txBody>
      </p:sp>
      <p:sp>
        <p:nvSpPr>
          <p:cNvPr id="9" name="Rectangle 8">
            <a:extLst>
              <a:ext uri="{FF2B5EF4-FFF2-40B4-BE49-F238E27FC236}">
                <a16:creationId xmlns:a16="http://schemas.microsoft.com/office/drawing/2014/main" id="{6A1558C5-C532-4C35-8922-862F242CDF81}"/>
              </a:ext>
            </a:extLst>
          </p:cNvPr>
          <p:cNvSpPr/>
          <p:nvPr/>
        </p:nvSpPr>
        <p:spPr>
          <a:xfrm>
            <a:off x="1104795" y="797510"/>
            <a:ext cx="9982410" cy="526297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Những </a:t>
            </a:r>
            <a:r>
              <a:rPr kumimoji="0" lang="en-US" sz="3600" b="1"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cò</a:t>
            </a:r>
            <a:endPar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Ông kể ngày xưa, quê của bé có rất nhiều cò. Mùa xuân, từng đàn cò trắng duyên dáng bay tới. Chúng lượn trên bầu trời trong xanh rồi hạ xuống những lũy tre. Hằng ngày, cò đi mò tôm, bắt cá ở các ao, hồ,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đầm</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Bây giờ ao, hồ, đầm phải nhường chỗ cho những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tòa</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nhà cao vút, những con đường cao tốc, những nhà máy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khói mịt mù. Cò chẳng còn nơi kiếm ăn. Cò sợ những âm thanh ồn ào. Thế là chúng bay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Bé ước ao được thấy những cánh cò trên cánh đồng quê.</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Hoài Nam) </a:t>
            </a:r>
          </a:p>
        </p:txBody>
      </p:sp>
      <p:pic>
        <p:nvPicPr>
          <p:cNvPr id="4" name="[hanhtrangso.nxbgd.vn] Đọc_ Những cánh cò_HTS">
            <a:hlinkClick r:id="" action="ppaction://media"/>
            <a:extLst>
              <a:ext uri="{FF2B5EF4-FFF2-40B4-BE49-F238E27FC236}">
                <a16:creationId xmlns:a16="http://schemas.microsoft.com/office/drawing/2014/main" id="{CDE810A3-D139-48BB-8930-1ED922EE16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0437" y="5526668"/>
            <a:ext cx="1162121" cy="1162121"/>
          </a:xfrm>
          <a:prstGeom prst="rect">
            <a:avLst/>
          </a:prstGeom>
        </p:spPr>
      </p:pic>
    </p:spTree>
    <p:extLst>
      <p:ext uri="{BB962C8B-B14F-4D97-AF65-F5344CB8AC3E}">
        <p14:creationId xmlns:p14="http://schemas.microsoft.com/office/powerpoint/2010/main" val="889176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a16="http://schemas.microsoft.com/office/drawing/2014/main" id="{A6891109-3BEE-4379-BBA4-773EFE69BA23}"/>
              </a:ext>
            </a:extLst>
          </p:cNvPr>
          <p:cNvPicPr>
            <a:picLocks noChangeAspect="1"/>
          </p:cNvPicPr>
          <p:nvPr/>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2CFB906B-C86E-4F7B-8561-CCFA1F145B7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1737705"/>
            <a:ext cx="12191999" cy="3967171"/>
          </a:xfrm>
          <a:prstGeom prst="rect">
            <a:avLst/>
          </a:prstGeom>
        </p:spPr>
      </p:pic>
      <p:pic>
        <p:nvPicPr>
          <p:cNvPr id="23" name="Mây 3">
            <a:extLst>
              <a:ext uri="{FF2B5EF4-FFF2-40B4-BE49-F238E27FC236}">
                <a16:creationId xmlns:a16="http://schemas.microsoft.com/office/drawing/2014/main" id="{AE93FE02-DB59-4C79-9595-BDB21391818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a:extLst>
              <a:ext uri="{FF2B5EF4-FFF2-40B4-BE49-F238E27FC236}">
                <a16:creationId xmlns:a16="http://schemas.microsoft.com/office/drawing/2014/main" id="{6636E5CD-B3A7-4E53-948D-E3AEF61E335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a:extLst>
              <a:ext uri="{FF2B5EF4-FFF2-40B4-BE49-F238E27FC236}">
                <a16:creationId xmlns:a16="http://schemas.microsoft.com/office/drawing/2014/main" id="{B01E563B-2B5B-42EE-8427-356BDB4C79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3932" y="1308292"/>
            <a:ext cx="7924136" cy="4570649"/>
          </a:xfrm>
          <a:prstGeom prst="rect">
            <a:avLst/>
          </a:prstGeom>
        </p:spPr>
      </p:pic>
      <p:pic>
        <p:nvPicPr>
          <p:cNvPr id="5" name="bkgr 1">
            <a:extLst>
              <a:ext uri="{FF2B5EF4-FFF2-40B4-BE49-F238E27FC236}">
                <a16:creationId xmlns:a16="http://schemas.microsoft.com/office/drawing/2014/main" id="{EE608529-74D9-400B-8DBC-8AA55BF44F4C}"/>
              </a:ext>
            </a:extLst>
          </p:cNvPr>
          <p:cNvPicPr>
            <a:picLocks noChangeAspect="1"/>
          </p:cNvPicPr>
          <p:nvPr/>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1" name="bóng bay 1">
            <a:extLst>
              <a:ext uri="{FF2B5EF4-FFF2-40B4-BE49-F238E27FC236}">
                <a16:creationId xmlns:a16="http://schemas.microsoft.com/office/drawing/2014/main" id="{7A93F8E8-0282-4159-B1C7-00A9F2E978C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a:extLst>
              <a:ext uri="{FF2B5EF4-FFF2-40B4-BE49-F238E27FC236}">
                <a16:creationId xmlns:a16="http://schemas.microsoft.com/office/drawing/2014/main" id="{22C5EFB3-49C0-4658-A0CA-CD0E4F346789}"/>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a:extLst>
              <a:ext uri="{FF2B5EF4-FFF2-40B4-BE49-F238E27FC236}">
                <a16:creationId xmlns:a16="http://schemas.microsoft.com/office/drawing/2014/main" id="{BBB5CE74-F31D-4B7D-BF2E-90F5B2E105D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D89CA989-BC85-4D67-8058-6CFC5AEDBA43}"/>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a:extLst>
              <a:ext uri="{FF2B5EF4-FFF2-40B4-BE49-F238E27FC236}">
                <a16:creationId xmlns:a16="http://schemas.microsoft.com/office/drawing/2014/main" id="{7D6F8ED2-3AEC-4783-9D72-751F57811146}"/>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52AF4C38-29F5-4402-B531-270D2EBA04A4}"/>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a:extLst>
              <a:ext uri="{FF2B5EF4-FFF2-40B4-BE49-F238E27FC236}">
                <a16:creationId xmlns:a16="http://schemas.microsoft.com/office/drawing/2014/main" id="{440933B4-60B6-471D-9839-79BAFAC76CB0}"/>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18" name="TextBox 17">
            <a:extLst>
              <a:ext uri="{FF2B5EF4-FFF2-40B4-BE49-F238E27FC236}">
                <a16:creationId xmlns:a16="http://schemas.microsoft.com/office/drawing/2014/main" id="{B4C38E36-77D7-4FEA-AAEB-8F60865676FF}"/>
              </a:ext>
            </a:extLst>
          </p:cNvPr>
          <p:cNvSpPr txBox="1"/>
          <p:nvPr/>
        </p:nvSpPr>
        <p:spPr>
          <a:xfrm>
            <a:off x="3857236" y="2786379"/>
            <a:ext cx="4477525" cy="1323439"/>
          </a:xfrm>
          <a:prstGeom prst="rect">
            <a:avLst/>
          </a:prstGeom>
          <a:noFill/>
        </p:spPr>
        <p:txBody>
          <a:bodyPr wrap="square"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FF00"/>
                </a:solidFill>
                <a:effectLst/>
                <a:uLnTx/>
                <a:uFillTx/>
                <a:latin typeface="Arial-Rounded"/>
                <a:ea typeface="Arial-Rounded"/>
                <a:cs typeface="+mn-cs"/>
              </a:rPr>
              <a:t>lũy</a:t>
            </a:r>
            <a:r>
              <a:rPr kumimoji="0" lang="en-US" sz="4000" b="0" i="0" u="none" strike="noStrike" kern="1200" cap="none" spc="0" normalizeH="0" baseline="0" noProof="0" dirty="0">
                <a:ln>
                  <a:noFill/>
                </a:ln>
                <a:solidFill>
                  <a:srgbClr val="FFFF00"/>
                </a:solidFill>
                <a:effectLst/>
                <a:uLnTx/>
                <a:uFillTx/>
                <a:latin typeface="Arial-Rounded"/>
                <a:ea typeface="Arial-Rounded"/>
                <a:cs typeface="+mn-cs"/>
              </a:rPr>
              <a:t> </a:t>
            </a:r>
            <a:r>
              <a:rPr kumimoji="0" lang="en-US" sz="4000" b="0" i="0" u="none" strike="noStrike" kern="1200" cap="none" spc="0" normalizeH="0" baseline="0" noProof="0" dirty="0" err="1">
                <a:ln>
                  <a:noFill/>
                </a:ln>
                <a:solidFill>
                  <a:srgbClr val="FFFF00"/>
                </a:solidFill>
                <a:effectLst/>
                <a:uLnTx/>
                <a:uFillTx/>
                <a:latin typeface="Arial-Rounded"/>
                <a:ea typeface="Arial-Rounded"/>
                <a:cs typeface="+mn-cs"/>
              </a:rPr>
              <a:t>tre</a:t>
            </a:r>
            <a:r>
              <a:rPr kumimoji="0" lang="en-US" sz="4000" b="0" i="0" u="none" strike="noStrike" kern="1200" cap="none" spc="0" normalizeH="0" baseline="0" noProof="0" dirty="0">
                <a:ln>
                  <a:noFill/>
                </a:ln>
                <a:solidFill>
                  <a:srgbClr val="FFFF00"/>
                </a:solidFill>
                <a:effectLst/>
                <a:uLnTx/>
                <a:uFillTx/>
                <a:latin typeface="Arial-Rounded"/>
                <a:ea typeface="Arial-Rounded"/>
                <a:cs typeface="+mn-cs"/>
              </a:rPr>
              <a:t> : </a:t>
            </a:r>
            <a:r>
              <a:rPr kumimoji="0" lang="vi-VN" sz="4000" b="0" i="0" u="none" strike="noStrike" kern="1200" cap="none" spc="0" normalizeH="0" baseline="0" noProof="0" dirty="0">
                <a:ln>
                  <a:noFill/>
                </a:ln>
                <a:solidFill>
                  <a:prstClr val="white"/>
                </a:solidFill>
                <a:effectLst/>
                <a:uLnTx/>
                <a:uFillTx/>
                <a:latin typeface="Arial-Rounded"/>
                <a:ea typeface="Arial-Rounded" panose="020B0500000000000000" pitchFamily="34" charset="0"/>
                <a:cs typeface="Arial-Rounded" panose="020B0500000000000000" pitchFamily="34" charset="0"/>
              </a:rPr>
              <a:t>tre mọc thành hàng rất dày</a:t>
            </a:r>
            <a:endParaRPr kumimoji="0" lang="en-US" sz="4000" b="0" i="0" u="none" strike="noStrike" kern="1200" cap="none" spc="0" normalizeH="0" baseline="0" noProof="0" dirty="0">
              <a:ln>
                <a:noFill/>
              </a:ln>
              <a:solidFill>
                <a:prstClr val="white"/>
              </a:solidFill>
              <a:effectLst/>
              <a:uLnTx/>
              <a:uFillTx/>
              <a:latin typeface="Arial-Rounded"/>
              <a:ea typeface="Arial-Rounded"/>
              <a:cs typeface="+mn-cs"/>
            </a:endParaRPr>
          </a:p>
        </p:txBody>
      </p:sp>
      <p:pic>
        <p:nvPicPr>
          <p:cNvPr id="3" name="Picture 2">
            <a:extLst>
              <a:ext uri="{FF2B5EF4-FFF2-40B4-BE49-F238E27FC236}">
                <a16:creationId xmlns:a16="http://schemas.microsoft.com/office/drawing/2014/main" id="{736C3E52-C6A9-4B98-9066-39131CCA240A}"/>
              </a:ext>
            </a:extLst>
          </p:cNvPr>
          <p:cNvPicPr>
            <a:picLocks noChangeAspect="1"/>
          </p:cNvPicPr>
          <p:nvPr/>
        </p:nvPicPr>
        <p:blipFill>
          <a:blip r:embed="rId15"/>
          <a:stretch>
            <a:fillRect/>
          </a:stretch>
        </p:blipFill>
        <p:spPr>
          <a:xfrm>
            <a:off x="4151207" y="1443779"/>
            <a:ext cx="3889585" cy="1207113"/>
          </a:xfrm>
          <a:prstGeom prst="rect">
            <a:avLst/>
          </a:prstGeom>
        </p:spPr>
      </p:pic>
    </p:spTree>
    <p:extLst>
      <p:ext uri="{BB962C8B-B14F-4D97-AF65-F5344CB8AC3E}">
        <p14:creationId xmlns:p14="http://schemas.microsoft.com/office/powerpoint/2010/main" val="2080747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75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25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35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iterate type="lt">
                                    <p:tmAbs val="50"/>
                                  </p:iterate>
                                  <p:childTnLst>
                                    <p:set>
                                      <p:cBhvr>
                                        <p:cTn id="6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a16="http://schemas.microsoft.com/office/drawing/2014/main" id="{A6891109-3BEE-4379-BBA4-773EFE69BA23}"/>
              </a:ext>
            </a:extLst>
          </p:cNvPr>
          <p:cNvPicPr>
            <a:picLocks noChangeAspect="1"/>
          </p:cNvPicPr>
          <p:nvPr/>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2CFB906B-C86E-4F7B-8561-CCFA1F145B7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1737705"/>
            <a:ext cx="12191999" cy="3967171"/>
          </a:xfrm>
          <a:prstGeom prst="rect">
            <a:avLst/>
          </a:prstGeom>
        </p:spPr>
      </p:pic>
      <p:pic>
        <p:nvPicPr>
          <p:cNvPr id="23" name="Mây 3">
            <a:extLst>
              <a:ext uri="{FF2B5EF4-FFF2-40B4-BE49-F238E27FC236}">
                <a16:creationId xmlns:a16="http://schemas.microsoft.com/office/drawing/2014/main" id="{AE93FE02-DB59-4C79-9595-BDB21391818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a:extLst>
              <a:ext uri="{FF2B5EF4-FFF2-40B4-BE49-F238E27FC236}">
                <a16:creationId xmlns:a16="http://schemas.microsoft.com/office/drawing/2014/main" id="{6636E5CD-B3A7-4E53-948D-E3AEF61E335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a:extLst>
              <a:ext uri="{FF2B5EF4-FFF2-40B4-BE49-F238E27FC236}">
                <a16:creationId xmlns:a16="http://schemas.microsoft.com/office/drawing/2014/main" id="{B01E563B-2B5B-42EE-8427-356BDB4C79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3932" y="1308292"/>
            <a:ext cx="7924136" cy="4570649"/>
          </a:xfrm>
          <a:prstGeom prst="rect">
            <a:avLst/>
          </a:prstGeom>
        </p:spPr>
      </p:pic>
      <p:pic>
        <p:nvPicPr>
          <p:cNvPr id="5" name="bkgr 1">
            <a:extLst>
              <a:ext uri="{FF2B5EF4-FFF2-40B4-BE49-F238E27FC236}">
                <a16:creationId xmlns:a16="http://schemas.microsoft.com/office/drawing/2014/main" id="{EE608529-74D9-400B-8DBC-8AA55BF44F4C}"/>
              </a:ext>
            </a:extLst>
          </p:cNvPr>
          <p:cNvPicPr>
            <a:picLocks noChangeAspect="1"/>
          </p:cNvPicPr>
          <p:nvPr/>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1" name="bóng bay 1">
            <a:extLst>
              <a:ext uri="{FF2B5EF4-FFF2-40B4-BE49-F238E27FC236}">
                <a16:creationId xmlns:a16="http://schemas.microsoft.com/office/drawing/2014/main" id="{7A93F8E8-0282-4159-B1C7-00A9F2E978C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a:extLst>
              <a:ext uri="{FF2B5EF4-FFF2-40B4-BE49-F238E27FC236}">
                <a16:creationId xmlns:a16="http://schemas.microsoft.com/office/drawing/2014/main" id="{22C5EFB3-49C0-4658-A0CA-CD0E4F346789}"/>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a:extLst>
              <a:ext uri="{FF2B5EF4-FFF2-40B4-BE49-F238E27FC236}">
                <a16:creationId xmlns:a16="http://schemas.microsoft.com/office/drawing/2014/main" id="{BBB5CE74-F31D-4B7D-BF2E-90F5B2E105D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D89CA989-BC85-4D67-8058-6CFC5AEDBA43}"/>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a:extLst>
              <a:ext uri="{FF2B5EF4-FFF2-40B4-BE49-F238E27FC236}">
                <a16:creationId xmlns:a16="http://schemas.microsoft.com/office/drawing/2014/main" id="{7D6F8ED2-3AEC-4783-9D72-751F57811146}"/>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52AF4C38-29F5-4402-B531-270D2EBA04A4}"/>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a:extLst>
              <a:ext uri="{FF2B5EF4-FFF2-40B4-BE49-F238E27FC236}">
                <a16:creationId xmlns:a16="http://schemas.microsoft.com/office/drawing/2014/main" id="{440933B4-60B6-471D-9839-79BAFAC76CB0}"/>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0" name="TextBox 19">
            <a:extLst>
              <a:ext uri="{FF2B5EF4-FFF2-40B4-BE49-F238E27FC236}">
                <a16:creationId xmlns:a16="http://schemas.microsoft.com/office/drawing/2014/main" id="{340EE09A-CC07-4952-B055-A26462033BA9}"/>
              </a:ext>
            </a:extLst>
          </p:cNvPr>
          <p:cNvSpPr txBox="1"/>
          <p:nvPr/>
        </p:nvSpPr>
        <p:spPr>
          <a:xfrm>
            <a:off x="3838155" y="2866699"/>
            <a:ext cx="5210821" cy="120032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FF00"/>
                </a:solidFill>
                <a:effectLst/>
                <a:uLnTx/>
                <a:uFillTx/>
                <a:latin typeface="Arial-Rounded"/>
                <a:ea typeface="Arial-Rounded"/>
                <a:cs typeface="+mn-cs"/>
              </a:rPr>
              <a:t>cao</a:t>
            </a:r>
            <a:r>
              <a:rPr kumimoji="0" lang="en-US" sz="3600" b="0" i="0" u="none" strike="noStrike" kern="1200" cap="none" spc="0" normalizeH="0" baseline="0" noProof="0" dirty="0">
                <a:ln>
                  <a:noFill/>
                </a:ln>
                <a:solidFill>
                  <a:srgbClr val="FFFF00"/>
                </a:solidFill>
                <a:effectLst/>
                <a:uLnTx/>
                <a:uFillTx/>
                <a:latin typeface="Arial-Rounded"/>
                <a:ea typeface="Arial-Rounded"/>
                <a:cs typeface="+mn-cs"/>
              </a:rPr>
              <a:t> </a:t>
            </a:r>
            <a:r>
              <a:rPr kumimoji="0" lang="en-US" sz="3600" b="0" i="0" u="none" strike="noStrike" kern="1200" cap="none" spc="0" normalizeH="0" baseline="0" noProof="0" dirty="0" err="1">
                <a:ln>
                  <a:noFill/>
                </a:ln>
                <a:solidFill>
                  <a:srgbClr val="FFFF00"/>
                </a:solidFill>
                <a:effectLst/>
                <a:uLnTx/>
                <a:uFillTx/>
                <a:latin typeface="Arial-Rounded"/>
                <a:ea typeface="Arial-Rounded"/>
                <a:cs typeface="+mn-cs"/>
              </a:rPr>
              <a:t>vút</a:t>
            </a:r>
            <a:r>
              <a:rPr kumimoji="0" lang="en-US" sz="3600" b="0" i="0" u="none" strike="noStrike" kern="1200" cap="none" spc="0" normalizeH="0" baseline="0" noProof="0" dirty="0">
                <a:ln>
                  <a:noFill/>
                </a:ln>
                <a:solidFill>
                  <a:srgbClr val="FFFF00"/>
                </a:solidFill>
                <a:effectLst/>
                <a:uLnTx/>
                <a:uFillTx/>
                <a:latin typeface="Arial-Rounded"/>
                <a:ea typeface="Arial-Rounded"/>
                <a:cs typeface="+mn-cs"/>
              </a:rPr>
              <a:t>: </a:t>
            </a:r>
            <a:r>
              <a:rPr kumimoji="0" lang="vi-VN" sz="3600" b="0"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rất cao, vươn thẳng lên không trung</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3600" b="0" i="0" u="none" strike="noStrike" kern="1200" cap="none" spc="0" normalizeH="0" baseline="0" noProof="0" dirty="0">
              <a:ln>
                <a:noFill/>
              </a:ln>
              <a:solidFill>
                <a:prstClr val="white"/>
              </a:solidFill>
              <a:effectLst/>
              <a:uLnTx/>
              <a:uFillTx/>
              <a:latin typeface="Arial-Rounded"/>
              <a:ea typeface="Arial-Rounded"/>
              <a:cs typeface="+mn-cs"/>
            </a:endParaRPr>
          </a:p>
        </p:txBody>
      </p:sp>
      <p:pic>
        <p:nvPicPr>
          <p:cNvPr id="3" name="Picture 2">
            <a:extLst>
              <a:ext uri="{FF2B5EF4-FFF2-40B4-BE49-F238E27FC236}">
                <a16:creationId xmlns:a16="http://schemas.microsoft.com/office/drawing/2014/main" id="{736C3E52-C6A9-4B98-9066-39131CCA240A}"/>
              </a:ext>
            </a:extLst>
          </p:cNvPr>
          <p:cNvPicPr>
            <a:picLocks noChangeAspect="1"/>
          </p:cNvPicPr>
          <p:nvPr/>
        </p:nvPicPr>
        <p:blipFill>
          <a:blip r:embed="rId15"/>
          <a:stretch>
            <a:fillRect/>
          </a:stretch>
        </p:blipFill>
        <p:spPr>
          <a:xfrm>
            <a:off x="4151207" y="1443779"/>
            <a:ext cx="3889585" cy="1207113"/>
          </a:xfrm>
          <a:prstGeom prst="rect">
            <a:avLst/>
          </a:prstGeom>
        </p:spPr>
      </p:pic>
    </p:spTree>
    <p:extLst>
      <p:ext uri="{BB962C8B-B14F-4D97-AF65-F5344CB8AC3E}">
        <p14:creationId xmlns:p14="http://schemas.microsoft.com/office/powerpoint/2010/main" val="2279126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75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25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35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iterate type="lt">
                                    <p:tmAbs val="50"/>
                                  </p:iterate>
                                  <p:childTnLst>
                                    <p:set>
                                      <p:cBhvr>
                                        <p:cTn id="6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a16="http://schemas.microsoft.com/office/drawing/2014/main" id="{A6891109-3BEE-4379-BBA4-773EFE69BA23}"/>
              </a:ext>
            </a:extLst>
          </p:cNvPr>
          <p:cNvPicPr>
            <a:picLocks noChangeAspect="1"/>
          </p:cNvPicPr>
          <p:nvPr/>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2CFB906B-C86E-4F7B-8561-CCFA1F145B7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1737705"/>
            <a:ext cx="12191999" cy="3967171"/>
          </a:xfrm>
          <a:prstGeom prst="rect">
            <a:avLst/>
          </a:prstGeom>
        </p:spPr>
      </p:pic>
      <p:pic>
        <p:nvPicPr>
          <p:cNvPr id="23" name="Mây 3">
            <a:extLst>
              <a:ext uri="{FF2B5EF4-FFF2-40B4-BE49-F238E27FC236}">
                <a16:creationId xmlns:a16="http://schemas.microsoft.com/office/drawing/2014/main" id="{AE93FE02-DB59-4C79-9595-BDB21391818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a:extLst>
              <a:ext uri="{FF2B5EF4-FFF2-40B4-BE49-F238E27FC236}">
                <a16:creationId xmlns:a16="http://schemas.microsoft.com/office/drawing/2014/main" id="{6636E5CD-B3A7-4E53-948D-E3AEF61E335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a:extLst>
              <a:ext uri="{FF2B5EF4-FFF2-40B4-BE49-F238E27FC236}">
                <a16:creationId xmlns:a16="http://schemas.microsoft.com/office/drawing/2014/main" id="{B01E563B-2B5B-42EE-8427-356BDB4C79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3932" y="1308292"/>
            <a:ext cx="7924136" cy="4570649"/>
          </a:xfrm>
          <a:prstGeom prst="rect">
            <a:avLst/>
          </a:prstGeom>
        </p:spPr>
      </p:pic>
      <p:pic>
        <p:nvPicPr>
          <p:cNvPr id="5" name="bkgr 1">
            <a:extLst>
              <a:ext uri="{FF2B5EF4-FFF2-40B4-BE49-F238E27FC236}">
                <a16:creationId xmlns:a16="http://schemas.microsoft.com/office/drawing/2014/main" id="{EE608529-74D9-400B-8DBC-8AA55BF44F4C}"/>
              </a:ext>
            </a:extLst>
          </p:cNvPr>
          <p:cNvPicPr>
            <a:picLocks noChangeAspect="1"/>
          </p:cNvPicPr>
          <p:nvPr/>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1" name="bóng bay 1">
            <a:extLst>
              <a:ext uri="{FF2B5EF4-FFF2-40B4-BE49-F238E27FC236}">
                <a16:creationId xmlns:a16="http://schemas.microsoft.com/office/drawing/2014/main" id="{7A93F8E8-0282-4159-B1C7-00A9F2E978C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a:extLst>
              <a:ext uri="{FF2B5EF4-FFF2-40B4-BE49-F238E27FC236}">
                <a16:creationId xmlns:a16="http://schemas.microsoft.com/office/drawing/2014/main" id="{22C5EFB3-49C0-4658-A0CA-CD0E4F346789}"/>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a:extLst>
              <a:ext uri="{FF2B5EF4-FFF2-40B4-BE49-F238E27FC236}">
                <a16:creationId xmlns:a16="http://schemas.microsoft.com/office/drawing/2014/main" id="{BBB5CE74-F31D-4B7D-BF2E-90F5B2E105D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D89CA989-BC85-4D67-8058-6CFC5AEDBA43}"/>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a:extLst>
              <a:ext uri="{FF2B5EF4-FFF2-40B4-BE49-F238E27FC236}">
                <a16:creationId xmlns:a16="http://schemas.microsoft.com/office/drawing/2014/main" id="{7D6F8ED2-3AEC-4783-9D72-751F57811146}"/>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52AF4C38-29F5-4402-B531-270D2EBA04A4}"/>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a:extLst>
              <a:ext uri="{FF2B5EF4-FFF2-40B4-BE49-F238E27FC236}">
                <a16:creationId xmlns:a16="http://schemas.microsoft.com/office/drawing/2014/main" id="{440933B4-60B6-471D-9839-79BAFAC76CB0}"/>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2" name="TextBox 21">
            <a:extLst>
              <a:ext uri="{FF2B5EF4-FFF2-40B4-BE49-F238E27FC236}">
                <a16:creationId xmlns:a16="http://schemas.microsoft.com/office/drawing/2014/main" id="{F7AFD3F8-DF23-4CA6-96B8-E5BAA7503C18}"/>
              </a:ext>
            </a:extLst>
          </p:cNvPr>
          <p:cNvSpPr txBox="1"/>
          <p:nvPr/>
        </p:nvSpPr>
        <p:spPr>
          <a:xfrm>
            <a:off x="3217803" y="2786379"/>
            <a:ext cx="5756392" cy="1323439"/>
          </a:xfrm>
          <a:prstGeom prst="rect">
            <a:avLst/>
          </a:prstGeom>
          <a:noFill/>
        </p:spPr>
        <p:txBody>
          <a:bodyPr wrap="square"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FF00"/>
                </a:solidFill>
                <a:effectLst/>
                <a:uLnTx/>
                <a:uFillTx/>
                <a:latin typeface="Arial-Rounded"/>
                <a:ea typeface="Arial-Rounded"/>
                <a:cs typeface="+mn-cs"/>
              </a:rPr>
              <a:t>mịt</a:t>
            </a:r>
            <a:r>
              <a:rPr kumimoji="0" lang="en-US" sz="4000" b="0" i="0" u="none" strike="noStrike" kern="1200" cap="none" spc="0" normalizeH="0" baseline="0" noProof="0" dirty="0">
                <a:ln>
                  <a:noFill/>
                </a:ln>
                <a:solidFill>
                  <a:srgbClr val="FFFF00"/>
                </a:solidFill>
                <a:effectLst/>
                <a:uLnTx/>
                <a:uFillTx/>
                <a:latin typeface="Arial-Rounded"/>
                <a:ea typeface="Arial-Rounded"/>
                <a:cs typeface="+mn-cs"/>
              </a:rPr>
              <a:t> </a:t>
            </a:r>
            <a:r>
              <a:rPr kumimoji="0" lang="en-US" sz="4000" b="0" i="0" u="none" strike="noStrike" kern="1200" cap="none" spc="0" normalizeH="0" baseline="0" noProof="0" dirty="0" err="1">
                <a:ln>
                  <a:noFill/>
                </a:ln>
                <a:solidFill>
                  <a:srgbClr val="FFFF00"/>
                </a:solidFill>
                <a:effectLst/>
                <a:uLnTx/>
                <a:uFillTx/>
                <a:latin typeface="Arial-Rounded"/>
                <a:ea typeface="Arial-Rounded"/>
                <a:cs typeface="+mn-cs"/>
              </a:rPr>
              <a:t>mù</a:t>
            </a:r>
            <a:r>
              <a:rPr kumimoji="0" lang="en-US" sz="4000" b="0" i="0" u="none" strike="noStrike" kern="1200" cap="none" spc="0" normalizeH="0" baseline="0" noProof="0" dirty="0">
                <a:ln>
                  <a:noFill/>
                </a:ln>
                <a:solidFill>
                  <a:srgbClr val="FFFF00"/>
                </a:solidFill>
                <a:effectLst/>
                <a:uLnTx/>
                <a:uFillTx/>
                <a:latin typeface="Arial-Rounded"/>
                <a:ea typeface="Arial-Rounded"/>
                <a:cs typeface="+mn-cs"/>
              </a:rPr>
              <a:t>: </a:t>
            </a:r>
            <a:r>
              <a:rPr kumimoji="0" lang="vi-VN"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nhìn thấy gì do khói, bụi, hơi nước,...</a:t>
            </a:r>
            <a:endParaRPr kumimoji="0" lang="en-US" sz="4000" b="0" i="0" u="none" strike="noStrike" kern="1200" cap="none" spc="0" normalizeH="0" baseline="0" noProof="0" dirty="0">
              <a:ln>
                <a:noFill/>
              </a:ln>
              <a:solidFill>
                <a:prstClr val="white"/>
              </a:solidFill>
              <a:effectLst/>
              <a:uLnTx/>
              <a:uFillTx/>
              <a:latin typeface="Arial-Rounded"/>
              <a:ea typeface="Arial-Rounded"/>
              <a:cs typeface="+mn-cs"/>
            </a:endParaRPr>
          </a:p>
        </p:txBody>
      </p:sp>
      <p:pic>
        <p:nvPicPr>
          <p:cNvPr id="3" name="Picture 2">
            <a:extLst>
              <a:ext uri="{FF2B5EF4-FFF2-40B4-BE49-F238E27FC236}">
                <a16:creationId xmlns:a16="http://schemas.microsoft.com/office/drawing/2014/main" id="{736C3E52-C6A9-4B98-9066-39131CCA240A}"/>
              </a:ext>
            </a:extLst>
          </p:cNvPr>
          <p:cNvPicPr>
            <a:picLocks noChangeAspect="1"/>
          </p:cNvPicPr>
          <p:nvPr/>
        </p:nvPicPr>
        <p:blipFill>
          <a:blip r:embed="rId15"/>
          <a:stretch>
            <a:fillRect/>
          </a:stretch>
        </p:blipFill>
        <p:spPr>
          <a:xfrm>
            <a:off x="4151207" y="1443779"/>
            <a:ext cx="3889585" cy="1207113"/>
          </a:xfrm>
          <a:prstGeom prst="rect">
            <a:avLst/>
          </a:prstGeom>
        </p:spPr>
      </p:pic>
    </p:spTree>
    <p:extLst>
      <p:ext uri="{BB962C8B-B14F-4D97-AF65-F5344CB8AC3E}">
        <p14:creationId xmlns:p14="http://schemas.microsoft.com/office/powerpoint/2010/main" val="2177121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75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25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35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iterate type="lt">
                                    <p:tmAbs val="50"/>
                                  </p:iterate>
                                  <p:childTnLst>
                                    <p:set>
                                      <p:cBhvr>
                                        <p:cTn id="6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807FBFD2-5254-48F1-B7A1-2D86BBCF6F98}:256"/>
</p:tagLst>
</file>

<file path=ppt/tags/tag2.xml><?xml version="1.0" encoding="utf-8"?>
<p:tagLst xmlns:a="http://schemas.openxmlformats.org/drawingml/2006/main" xmlns:r="http://schemas.openxmlformats.org/officeDocument/2006/relationships" xmlns:p="http://schemas.openxmlformats.org/presentationml/2006/main">
  <p:tag name="GENSWF_SLIDE_UID" val="{4DD56DDC-484D-4C67-9C78-4732D62DA4BC}:2558"/>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5.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9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8.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TotalTime>
  <Words>986</Words>
  <Application>Microsoft Office PowerPoint</Application>
  <PresentationFormat>Widescreen</PresentationFormat>
  <Paragraphs>88</Paragraphs>
  <Slides>21</Slides>
  <Notes>9</Notes>
  <HiddenSlides>0</HiddenSlides>
  <MMClips>1</MMClips>
  <ScaleCrop>false</ScaleCrop>
  <HeadingPairs>
    <vt:vector size="6" baseType="variant">
      <vt:variant>
        <vt:lpstr>Fonts Used</vt:lpstr>
      </vt:variant>
      <vt:variant>
        <vt:i4>17</vt:i4>
      </vt:variant>
      <vt:variant>
        <vt:lpstr>Theme</vt:lpstr>
      </vt:variant>
      <vt:variant>
        <vt:i4>9</vt:i4>
      </vt:variant>
      <vt:variant>
        <vt:lpstr>Slide Titles</vt:lpstr>
      </vt:variant>
      <vt:variant>
        <vt:i4>21</vt:i4>
      </vt:variant>
    </vt:vector>
  </HeadingPairs>
  <TitlesOfParts>
    <vt:vector size="47" baseType="lpstr">
      <vt:lpstr>宋体</vt:lpstr>
      <vt:lpstr>Arial</vt:lpstr>
      <vt:lpstr>Arial Rounded MT Bold</vt:lpstr>
      <vt:lpstr>Arial-Rounded</vt:lpstr>
      <vt:lpstr>Arial-SGK-TV</vt:lpstr>
      <vt:lpstr>Averta Std CY Bold</vt:lpstr>
      <vt:lpstr>Calibri</vt:lpstr>
      <vt:lpstr>等线</vt:lpstr>
      <vt:lpstr>HP001 4 hàng</vt:lpstr>
      <vt:lpstr>inpin heiti</vt:lpstr>
      <vt:lpstr>Quicksand Medium</vt:lpstr>
      <vt:lpstr>Times New Roman</vt:lpstr>
      <vt:lpstr>UTM Avo</vt:lpstr>
      <vt:lpstr>VNI-Avo</vt:lpstr>
      <vt:lpstr>仓耳今楷05-6763 W05</vt:lpstr>
      <vt:lpstr>华康少女文字W5</vt:lpstr>
      <vt:lpstr>字魂27号-布丁体</vt:lpstr>
      <vt:lpstr>2_Office Theme</vt:lpstr>
      <vt:lpstr>1_Office 主题</vt:lpstr>
      <vt:lpstr>Khởi động</vt:lpstr>
      <vt:lpstr>PPT定制1801380800</vt:lpstr>
      <vt:lpstr>Hoạt động</vt:lpstr>
      <vt:lpstr>9_www.33ppt.com</vt:lpstr>
      <vt:lpstr>包图主题2</vt:lpstr>
      <vt:lpstr>千图网海量PPT模板www.58pic.com​​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Administrator</cp:lastModifiedBy>
  <cp:revision>18</cp:revision>
  <dcterms:created xsi:type="dcterms:W3CDTF">2021-12-17T10:38:13Z</dcterms:created>
  <dcterms:modified xsi:type="dcterms:W3CDTF">2025-04-22T01:31:09Z</dcterms:modified>
</cp:coreProperties>
</file>