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41" r:id="rId6"/>
    <p:sldMasterId id="2147483953" r:id="rId7"/>
    <p:sldMasterId id="2147483965" r:id="rId8"/>
  </p:sldMasterIdLst>
  <p:notesMasterIdLst>
    <p:notesMasterId r:id="rId18"/>
  </p:notesMasterIdLst>
  <p:sldIdLst>
    <p:sldId id="3401" r:id="rId9"/>
    <p:sldId id="2007577111" r:id="rId10"/>
    <p:sldId id="2007577113" r:id="rId11"/>
    <p:sldId id="2007577112" r:id="rId12"/>
    <p:sldId id="265" r:id="rId13"/>
    <p:sldId id="261" r:id="rId14"/>
    <p:sldId id="2007577120" r:id="rId15"/>
    <p:sldId id="2007577119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78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96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21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4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8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24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73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31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30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46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931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0" y="1565038"/>
            <a:ext cx="7841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tiết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học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4697" y="3219404"/>
            <a:ext cx="7082606" cy="8829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3: NGÀY MỚI BẮT ĐẦU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47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3D11BF47-C49C-4E84-8014-99890FFF6A29}"/>
              </a:ext>
            </a:extLst>
          </p:cNvPr>
          <p:cNvSpPr/>
          <p:nvPr/>
        </p:nvSpPr>
        <p:spPr>
          <a:xfrm>
            <a:off x="904757" y="2259412"/>
            <a:ext cx="10948988" cy="7731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5. Chọn từ ngữ để ho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n thiện </a:t>
            </a:r>
            <a:r>
              <a:rPr sz="3200" b="1" dirty="0" err="1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sz="3200" b="1" dirty="0" err="1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v</a:t>
            </a:r>
            <a:r>
              <a:rPr sz="3200" b="1" dirty="0" err="1">
                <a:solidFill>
                  <a:schemeClr val="accent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 viết v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ea typeface="Times New Roman" panose="02020603050405020304" pitchFamily="18" charset="0"/>
                <a:cs typeface="Arial-Rounded" panose="020B0500000000000000" charset="0"/>
              </a:rPr>
              <a:t>à</a:t>
            </a:r>
            <a:r>
              <a:rPr sz="3200" b="1" dirty="0">
                <a:solidFill>
                  <a:schemeClr val="accent1"/>
                </a:solidFill>
                <a:latin typeface="Arial-Rounded" panose="020B0500000000000000" charset="0"/>
                <a:cs typeface="Arial-Rounded" panose="020B0500000000000000" charset="0"/>
              </a:rPr>
              <a:t>o vở</a:t>
            </a:r>
            <a:endParaRPr sz="3200" b="1" dirty="0">
              <a:solidFill>
                <a:schemeClr val="accent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78F5E-33C7-4C36-ABDB-14AB1B016359}"/>
              </a:ext>
            </a:extLst>
          </p:cNvPr>
          <p:cNvSpPr txBox="1"/>
          <p:nvPr/>
        </p:nvSpPr>
        <p:spPr>
          <a:xfrm>
            <a:off x="1438507" y="4184210"/>
            <a:ext cx="969040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(…)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buổi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mở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đầu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ngày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endParaRPr sz="3200" dirty="0">
              <a:latin typeface="Arial-Rounded" panose="020B0500000000000000" charset="0"/>
              <a:ea typeface="Tiffany" pitchFamily="18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E02ED-0457-4B66-85C5-02EEF2CD462E}"/>
              </a:ext>
            </a:extLst>
          </p:cNvPr>
          <p:cNvSpPr txBox="1"/>
          <p:nvPr/>
        </p:nvSpPr>
        <p:spPr>
          <a:xfrm>
            <a:off x="3247437" y="4184210"/>
            <a:ext cx="1670252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nắng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AAF2A-BA5D-4BEE-A94E-EA9D243906F8}"/>
              </a:ext>
            </a:extLst>
          </p:cNvPr>
          <p:cNvSpPr/>
          <p:nvPr/>
        </p:nvSpPr>
        <p:spPr>
          <a:xfrm>
            <a:off x="1438507" y="3315980"/>
            <a:ext cx="9690410" cy="6183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0A71D-936E-4EF8-8315-BA8A086A21EF}"/>
              </a:ext>
            </a:extLst>
          </p:cNvPr>
          <p:cNvSpPr txBox="1"/>
          <p:nvPr/>
        </p:nvSpPr>
        <p:spPr>
          <a:xfrm>
            <a:off x="1516565" y="3315980"/>
            <a:ext cx="1033718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trời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		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lục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tục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	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hót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		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	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gáy</a:t>
            </a:r>
            <a:endParaRPr sz="3200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5FBEA-CE5A-43AD-87AD-2E7444E20A45}"/>
              </a:ext>
            </a:extLst>
          </p:cNvPr>
          <p:cNvSpPr txBox="1"/>
          <p:nvPr/>
        </p:nvSpPr>
        <p:spPr>
          <a:xfrm>
            <a:off x="1438507" y="4851553"/>
            <a:ext cx="839687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chim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chòe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đang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(…)  vang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trên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cành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cây</a:t>
            </a:r>
            <a:endParaRPr sz="3200" dirty="0">
              <a:latin typeface="Arial-Rounded" panose="020B0500000000000000" charset="0"/>
              <a:ea typeface="Tiffany" pitchFamily="18" charset="0"/>
              <a:cs typeface="Arial-Rounded" panose="020B050000000000000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282F1-C6A2-4FCB-B62F-45062CF123CD}"/>
              </a:ext>
            </a:extLst>
          </p:cNvPr>
          <p:cNvSpPr txBox="1"/>
          <p:nvPr/>
        </p:nvSpPr>
        <p:spPr>
          <a:xfrm>
            <a:off x="7470033" y="4851553"/>
            <a:ext cx="793021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hót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3525BE-3545-4EEE-91ED-2AAEDD36D669}"/>
              </a:ext>
            </a:extLst>
          </p:cNvPr>
          <p:cNvSpPr txBox="1"/>
          <p:nvPr/>
        </p:nvSpPr>
        <p:spPr>
          <a:xfrm>
            <a:off x="2245576" y="603792"/>
            <a:ext cx="8176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6. Quan </a:t>
            </a:r>
            <a:r>
              <a:rPr lang="en-US" sz="3200" b="1" dirty="0" err="1">
                <a:solidFill>
                  <a:schemeClr val="accent1"/>
                </a:solidFill>
              </a:rPr>
              <a:t>sát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tranh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và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dùng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từ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ngữ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trong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khung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để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nói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theo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</a:rPr>
              <a:t>tranh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C376B5-7D91-45C0-AE99-29DAA17219EC}"/>
              </a:ext>
            </a:extLst>
          </p:cNvPr>
          <p:cNvSpPr/>
          <p:nvPr/>
        </p:nvSpPr>
        <p:spPr>
          <a:xfrm>
            <a:off x="2955073" y="1930972"/>
            <a:ext cx="6674004" cy="5847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BE4FB-DB1F-414C-96A5-0D7B5A9354F1}"/>
              </a:ext>
            </a:extLst>
          </p:cNvPr>
          <p:cNvSpPr txBox="1"/>
          <p:nvPr/>
        </p:nvSpPr>
        <p:spPr>
          <a:xfrm>
            <a:off x="3038706" y="1930972"/>
            <a:ext cx="659037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buổi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mẹ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sz="3200" dirty="0"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B8DA5-F993-4D14-9951-0864E712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476" y="3124200"/>
            <a:ext cx="424893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A5191-4425-42F5-9349-F53526A8B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195" y="3124200"/>
            <a:ext cx="4067950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31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95B91699-794B-4264-8991-F8230DBD1B3E}"/>
              </a:ext>
            </a:extLst>
          </p:cNvPr>
          <p:cNvSpPr/>
          <p:nvPr/>
        </p:nvSpPr>
        <p:spPr>
          <a:xfrm>
            <a:off x="1709930" y="609001"/>
            <a:ext cx="720940" cy="697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386A9C-8BD8-4D4B-9778-3563681169A8}"/>
              </a:ext>
            </a:extLst>
          </p:cNvPr>
          <p:cNvSpPr txBox="1"/>
          <p:nvPr/>
        </p:nvSpPr>
        <p:spPr>
          <a:xfrm>
            <a:off x="2419522" y="619885"/>
            <a:ext cx="3172691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1452FA-8DB5-43CC-8D9B-CC711353A9CD}"/>
              </a:ext>
            </a:extLst>
          </p:cNvPr>
          <p:cNvSpPr txBox="1"/>
          <p:nvPr/>
        </p:nvSpPr>
        <p:spPr>
          <a:xfrm>
            <a:off x="2029842" y="5649034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ta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DB3FBA-56D9-4734-B8D6-6E8D1EC6D99E}"/>
              </a:ext>
            </a:extLst>
          </p:cNvPr>
          <p:cNvSpPr txBox="1"/>
          <p:nvPr/>
        </p:nvSpPr>
        <p:spPr>
          <a:xfrm>
            <a:off x="1985052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E6AA9B8-657A-4185-850E-032446F1FB8E}"/>
              </a:ext>
            </a:extLst>
          </p:cNvPr>
          <p:cNvSpPr txBox="1"/>
          <p:nvPr/>
        </p:nvSpPr>
        <p:spPr>
          <a:xfrm>
            <a:off x="2001986" y="5659918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D4961B-6779-4D6D-9ADF-07003A776771}"/>
              </a:ext>
            </a:extLst>
          </p:cNvPr>
          <p:cNvSpPr txBox="1"/>
          <p:nvPr/>
        </p:nvSpPr>
        <p:spPr>
          <a:xfrm>
            <a:off x="2035854" y="5682226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C5543A-07A6-41EB-BD31-BAD84A68C01C}"/>
              </a:ext>
            </a:extLst>
          </p:cNvPr>
          <p:cNvSpPr txBox="1"/>
          <p:nvPr/>
        </p:nvSpPr>
        <p:spPr>
          <a:xfrm>
            <a:off x="2001987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A384C-4BDC-4E25-92D8-CB61FD7B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379" y="1473285"/>
            <a:ext cx="7084371" cy="4101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F1E40-A838-4DCF-B86A-67EAD608F81A}"/>
              </a:ext>
            </a:extLst>
          </p:cNvPr>
          <p:cNvGrpSpPr/>
          <p:nvPr/>
        </p:nvGrpSpPr>
        <p:grpSpPr>
          <a:xfrm>
            <a:off x="1076357" y="1662874"/>
            <a:ext cx="10258180" cy="3519103"/>
            <a:chOff x="707470" y="1926160"/>
            <a:chExt cx="10929897" cy="421286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54D8F746-2F95-49F1-B623-D2EA6F3A2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1" y="1926160"/>
              <a:ext cx="10929896" cy="2845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1070395-71AE-40E3-B125-F071D762BA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73"/>
            <a:stretch/>
          </p:blipFill>
          <p:spPr bwMode="auto">
            <a:xfrm>
              <a:off x="707470" y="4556361"/>
              <a:ext cx="10929896" cy="1582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824150" y="2159585"/>
            <a:ext cx="105122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Nắng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εΗ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Ğu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vào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Ǉổ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ε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im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Chim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bay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ǟa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δ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Ĉ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1027589" y="2895862"/>
            <a:ext cx="114144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Ǉổ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cất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Ǉ</a:t>
            </a:r>
            <a:r>
              <a:rPr lang="el-GR" sz="38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Ğng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hĝ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Nắng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3800" b="1" dirty="0">
                <a:solidFill>
                  <a:srgbClr val="7030A0"/>
                </a:solidFill>
                <a:latin typeface="HP001 4 hàng" pitchFamily="34" charset="0"/>
              </a:rPr>
              <a:t>εΗ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Ğu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vào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</a:rPr>
              <a:t>Ǉổ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3800" b="1" dirty="0">
                <a:solidFill>
                  <a:srgbClr val="7030A0"/>
                </a:solidFill>
                <a:latin typeface="HP001 4 hàng" pitchFamily="34" charset="0"/>
              </a:rPr>
              <a:t>Ϊ</a:t>
            </a:r>
            <a:r>
              <a:rPr lang="en-US" sz="3800" b="1" dirty="0">
                <a:solidFill>
                  <a:srgbClr val="7030A0"/>
                </a:solidFill>
                <a:latin typeface="HP001 4 hàng" pitchFamily="34" charset="0"/>
              </a:rPr>
              <a:t>g. Ong bay</a:t>
            </a:r>
            <a:endParaRPr lang="vi-VN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9F2F4-65A6-46AF-983F-9E2ACD559310}"/>
              </a:ext>
            </a:extLst>
          </p:cNvPr>
          <p:cNvSpPr/>
          <p:nvPr/>
        </p:nvSpPr>
        <p:spPr>
          <a:xfrm>
            <a:off x="1070121" y="3632139"/>
            <a:ext cx="116783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đi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k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Η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Ğm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jật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. 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Nắng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εΗ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Ğu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vào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η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à,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gĊ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l-GR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χ≠ κ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ức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419024-AD5E-41F9-A124-96E99B00B1AF}"/>
              </a:ext>
            </a:extLst>
          </p:cNvPr>
          <p:cNvSpPr/>
          <p:nvPr/>
        </p:nvSpPr>
        <p:spPr>
          <a:xfrm>
            <a:off x="1070121" y="4368416"/>
            <a:ext cx="116783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dậy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đến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trường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A80719-7ED6-44A7-876F-592D20BD0CD4}"/>
              </a:ext>
            </a:extLst>
          </p:cNvPr>
          <p:cNvSpPr txBox="1"/>
          <p:nvPr/>
        </p:nvSpPr>
        <p:spPr>
          <a:xfrm>
            <a:off x="2583711" y="1041991"/>
            <a:ext cx="7666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i="1" dirty="0" err="1"/>
              <a:t>Ngày</a:t>
            </a:r>
            <a:r>
              <a:rPr lang="en-US" sz="2800" i="1" dirty="0"/>
              <a:t> </a:t>
            </a:r>
            <a:r>
              <a:rPr lang="en-US" sz="2800" i="1" dirty="0" err="1"/>
              <a:t>mới</a:t>
            </a:r>
            <a:r>
              <a:rPr lang="en-US" sz="2800" i="1" dirty="0"/>
              <a:t> </a:t>
            </a:r>
            <a:r>
              <a:rPr lang="en-US" sz="2800" i="1" dirty="0" err="1"/>
              <a:t>bắt</a:t>
            </a:r>
            <a:r>
              <a:rPr lang="en-US" sz="2800" i="1" dirty="0"/>
              <a:t> </a:t>
            </a:r>
            <a:r>
              <a:rPr lang="en-US" sz="2800" i="1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i="1" dirty="0" err="1"/>
              <a:t>iêu</a:t>
            </a:r>
            <a:r>
              <a:rPr lang="en-US" sz="2800" i="1" dirty="0"/>
              <a:t>, </a:t>
            </a:r>
            <a:r>
              <a:rPr lang="en-US" sz="2800" i="1" dirty="0" err="1"/>
              <a:t>iu</a:t>
            </a:r>
            <a:r>
              <a:rPr lang="en-US" sz="2800" i="1" dirty="0"/>
              <a:t>, </a:t>
            </a:r>
            <a:r>
              <a:rPr lang="en-US" sz="2800" i="1" dirty="0" err="1"/>
              <a:t>uông</a:t>
            </a:r>
            <a:r>
              <a:rPr lang="en-US" sz="2800" i="1" dirty="0"/>
              <a:t>, </a:t>
            </a:r>
            <a:r>
              <a:rPr lang="en-US" sz="2800" i="1" dirty="0" err="1"/>
              <a:t>uôn</a:t>
            </a:r>
            <a:r>
              <a:rPr lang="en-US" sz="2800" i="1" dirty="0"/>
              <a:t> 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9A622A-E285-420C-B920-B9CC265085D6}"/>
              </a:ext>
            </a:extLst>
          </p:cNvPr>
          <p:cNvSpPr/>
          <p:nvPr/>
        </p:nvSpPr>
        <p:spPr>
          <a:xfrm>
            <a:off x="2194294" y="1083109"/>
            <a:ext cx="422644" cy="4359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01AC97A-3DFB-4EC2-B336-D404245C5175}"/>
              </a:ext>
            </a:extLst>
          </p:cNvPr>
          <p:cNvSpPr/>
          <p:nvPr/>
        </p:nvSpPr>
        <p:spPr>
          <a:xfrm>
            <a:off x="3528431" y="2129885"/>
            <a:ext cx="157232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iêu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65745FC-47FF-44F2-B0ED-1DEA81F7F245}"/>
              </a:ext>
            </a:extLst>
          </p:cNvPr>
          <p:cNvSpPr/>
          <p:nvPr/>
        </p:nvSpPr>
        <p:spPr>
          <a:xfrm>
            <a:off x="6674004" y="2096429"/>
            <a:ext cx="170445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5C245-19A7-4DEE-AB76-3902852CA745}"/>
              </a:ext>
            </a:extLst>
          </p:cNvPr>
          <p:cNvCxnSpPr/>
          <p:nvPr/>
        </p:nvCxnSpPr>
        <p:spPr>
          <a:xfrm>
            <a:off x="5231780" y="2520176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loud 8">
            <a:extLst>
              <a:ext uri="{FF2B5EF4-FFF2-40B4-BE49-F238E27FC236}">
                <a16:creationId xmlns:a16="http://schemas.microsoft.com/office/drawing/2014/main" id="{5379E3DB-4A84-46AF-A69E-BE2AE9747B2A}"/>
              </a:ext>
            </a:extLst>
          </p:cNvPr>
          <p:cNvSpPr/>
          <p:nvPr/>
        </p:nvSpPr>
        <p:spPr>
          <a:xfrm>
            <a:off x="3659458" y="3083991"/>
            <a:ext cx="157232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0D7238A-7FA2-46A0-AA95-90619873988A}"/>
              </a:ext>
            </a:extLst>
          </p:cNvPr>
          <p:cNvSpPr/>
          <p:nvPr/>
        </p:nvSpPr>
        <p:spPr>
          <a:xfrm>
            <a:off x="6674004" y="3033130"/>
            <a:ext cx="170445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7910CA-D644-4BB8-8C34-D11CA7CF878F}"/>
              </a:ext>
            </a:extLst>
          </p:cNvPr>
          <p:cNvCxnSpPr/>
          <p:nvPr/>
        </p:nvCxnSpPr>
        <p:spPr>
          <a:xfrm>
            <a:off x="5362807" y="3472826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loud 11">
            <a:extLst>
              <a:ext uri="{FF2B5EF4-FFF2-40B4-BE49-F238E27FC236}">
                <a16:creationId xmlns:a16="http://schemas.microsoft.com/office/drawing/2014/main" id="{83BAEE6C-774E-4544-8C5A-C4430B448EF9}"/>
              </a:ext>
            </a:extLst>
          </p:cNvPr>
          <p:cNvSpPr/>
          <p:nvPr/>
        </p:nvSpPr>
        <p:spPr>
          <a:xfrm>
            <a:off x="3528431" y="4208906"/>
            <a:ext cx="1703349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uông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306CF04A-6933-4764-A897-1360382B2E77}"/>
              </a:ext>
            </a:extLst>
          </p:cNvPr>
          <p:cNvSpPr/>
          <p:nvPr/>
        </p:nvSpPr>
        <p:spPr>
          <a:xfrm>
            <a:off x="6674003" y="4208906"/>
            <a:ext cx="2448731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chuồng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C1506B-319B-41DD-9D2F-60CC41BF83E9}"/>
              </a:ext>
            </a:extLst>
          </p:cNvPr>
          <p:cNvCxnSpPr/>
          <p:nvPr/>
        </p:nvCxnSpPr>
        <p:spPr>
          <a:xfrm>
            <a:off x="5362807" y="4599197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loud 14">
            <a:extLst>
              <a:ext uri="{FF2B5EF4-FFF2-40B4-BE49-F238E27FC236}">
                <a16:creationId xmlns:a16="http://schemas.microsoft.com/office/drawing/2014/main" id="{A0C9AFBD-9BC3-4DF7-B7F5-45EDA70576D1}"/>
              </a:ext>
            </a:extLst>
          </p:cNvPr>
          <p:cNvSpPr/>
          <p:nvPr/>
        </p:nvSpPr>
        <p:spPr>
          <a:xfrm>
            <a:off x="3528431" y="5163012"/>
            <a:ext cx="1703349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uôn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846B2948-449B-4109-814D-E4B59FF900C9}"/>
              </a:ext>
            </a:extLst>
          </p:cNvPr>
          <p:cNvSpPr/>
          <p:nvPr/>
        </p:nvSpPr>
        <p:spPr>
          <a:xfrm>
            <a:off x="6674004" y="5163012"/>
            <a:ext cx="2090853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muôn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7BBCE4-F702-49DC-B890-C4DBEA2596F5}"/>
              </a:ext>
            </a:extLst>
          </p:cNvPr>
          <p:cNvCxnSpPr/>
          <p:nvPr/>
        </p:nvCxnSpPr>
        <p:spPr>
          <a:xfrm>
            <a:off x="5362807" y="5553303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3C487D-1582-41B4-BB2F-3FA23D64771D}"/>
              </a:ext>
            </a:extLst>
          </p:cNvPr>
          <p:cNvSpPr txBox="1"/>
          <p:nvPr/>
        </p:nvSpPr>
        <p:spPr>
          <a:xfrm>
            <a:off x="3543036" y="967947"/>
            <a:ext cx="5820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Hát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r>
              <a:rPr lang="en-US" sz="2800" b="1" dirty="0"/>
              <a:t> </a:t>
            </a:r>
            <a:r>
              <a:rPr lang="en-US" sz="2800" b="1" dirty="0" err="1"/>
              <a:t>vận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nhịp</a:t>
            </a:r>
            <a:r>
              <a:rPr lang="en-US" sz="2800" b="1" dirty="0"/>
              <a:t> </a:t>
            </a:r>
            <a:r>
              <a:rPr lang="en-US" sz="2800" b="1" dirty="0" err="1"/>
              <a:t>điệu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hát</a:t>
            </a:r>
            <a:endParaRPr lang="en-US" sz="2800" b="1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E8E489-558C-4BDE-8002-005F47AAB083}"/>
              </a:ext>
            </a:extLst>
          </p:cNvPr>
          <p:cNvSpPr/>
          <p:nvPr/>
        </p:nvSpPr>
        <p:spPr>
          <a:xfrm>
            <a:off x="3179210" y="967947"/>
            <a:ext cx="532262" cy="54192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43423-D75D-4525-A6BF-EF6B8D8FD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52"/>
          <a:stretch/>
        </p:blipFill>
        <p:spPr>
          <a:xfrm>
            <a:off x="1740308" y="2394284"/>
            <a:ext cx="8773310" cy="384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8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231</Words>
  <Application>Microsoft Office PowerPoint</Application>
  <PresentationFormat>Widescreen</PresentationFormat>
  <Paragraphs>35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微软雅黑</vt:lpstr>
      <vt:lpstr>Arial</vt:lpstr>
      <vt:lpstr>Arial Rounded MT Bold</vt:lpstr>
      <vt:lpstr>Arial-Rounded</vt:lpstr>
      <vt:lpstr>Calibri</vt:lpstr>
      <vt:lpstr>等线</vt:lpstr>
      <vt:lpstr>HP001 4 hàng</vt:lpstr>
      <vt:lpstr>黑体</vt:lpstr>
      <vt:lpstr>Tiffany</vt:lpstr>
      <vt:lpstr>Times New Roman</vt:lpstr>
      <vt:lpstr>Office Theme</vt:lpstr>
      <vt:lpstr>2_Office 主题</vt:lpstr>
      <vt:lpstr>https://www.freeppt7.com</vt:lpstr>
      <vt:lpstr>3_Office 主题</vt:lpstr>
      <vt:lpstr>3_Office 主题​​</vt:lpstr>
      <vt:lpstr>Office 主题</vt:lpstr>
      <vt:lpstr>1_Office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69</cp:revision>
  <dcterms:created xsi:type="dcterms:W3CDTF">2021-07-20T01:55:21Z</dcterms:created>
  <dcterms:modified xsi:type="dcterms:W3CDTF">2025-04-26T14:00:07Z</dcterms:modified>
</cp:coreProperties>
</file>