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  <p:sldMasterId id="2147483686" r:id="rId4"/>
  </p:sldMasterIdLst>
  <p:notesMasterIdLst>
    <p:notesMasterId r:id="rId19"/>
  </p:notesMasterIdLst>
  <p:sldIdLst>
    <p:sldId id="267" r:id="rId5"/>
    <p:sldId id="262" r:id="rId6"/>
    <p:sldId id="263" r:id="rId7"/>
    <p:sldId id="258" r:id="rId8"/>
    <p:sldId id="257" r:id="rId9"/>
    <p:sldId id="275" r:id="rId10"/>
    <p:sldId id="276" r:id="rId11"/>
    <p:sldId id="261" r:id="rId12"/>
    <p:sldId id="259" r:id="rId13"/>
    <p:sldId id="301" r:id="rId14"/>
    <p:sldId id="306" r:id="rId15"/>
    <p:sldId id="288" r:id="rId16"/>
    <p:sldId id="298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A87A7-D2B3-4D87-8B18-742C1B254024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E7FF3F-209D-4939-80FD-02B22FAE6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242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593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273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196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196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093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771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140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21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13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22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0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93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7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1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73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4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7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09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7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7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0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49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26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4686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556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988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729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39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67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6780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675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1787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9543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538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22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79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48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4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62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10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34DD42E-11C0-411E-A1DA-71557E534A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" y="0"/>
            <a:ext cx="1218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46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9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25AD5-0BDE-43B1-B662-4F9E5C723DE2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88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70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microsoft.com/office/2007/relationships/hdphoto" Target="../media/hdphoto3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3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13" Type="http://schemas.microsoft.com/office/2007/relationships/hdphoto" Target="../media/hdphoto6.wdp"/><Relationship Id="rId18" Type="http://schemas.openxmlformats.org/officeDocument/2006/relationships/image" Target="../media/image15.png"/><Relationship Id="rId26" Type="http://schemas.openxmlformats.org/officeDocument/2006/relationships/image" Target="../media/image19.png"/><Relationship Id="rId3" Type="http://schemas.microsoft.com/office/2007/relationships/hdphoto" Target="../media/hdphoto1.wdp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12.png"/><Relationship Id="rId17" Type="http://schemas.microsoft.com/office/2007/relationships/hdphoto" Target="../media/hdphoto8.wdp"/><Relationship Id="rId25" Type="http://schemas.microsoft.com/office/2007/relationships/hdphoto" Target="../media/hdphoto12.wdp"/><Relationship Id="rId33" Type="http://schemas.microsoft.com/office/2007/relationships/hdphoto" Target="../media/hdphoto16.wdp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29" Type="http://schemas.microsoft.com/office/2007/relationships/hdphoto" Target="../media/hdphoto14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microsoft.com/office/2007/relationships/hdphoto" Target="../media/hdphoto5.wdp"/><Relationship Id="rId24" Type="http://schemas.openxmlformats.org/officeDocument/2006/relationships/image" Target="../media/image18.png"/><Relationship Id="rId32" Type="http://schemas.openxmlformats.org/officeDocument/2006/relationships/image" Target="../media/image22.png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28" Type="http://schemas.openxmlformats.org/officeDocument/2006/relationships/image" Target="../media/image20.png"/><Relationship Id="rId10" Type="http://schemas.openxmlformats.org/officeDocument/2006/relationships/image" Target="../media/image11.png"/><Relationship Id="rId19" Type="http://schemas.microsoft.com/office/2007/relationships/hdphoto" Target="../media/hdphoto9.wdp"/><Relationship Id="rId31" Type="http://schemas.microsoft.com/office/2007/relationships/hdphoto" Target="../media/hdphoto15.wdp"/><Relationship Id="rId4" Type="http://schemas.openxmlformats.org/officeDocument/2006/relationships/image" Target="../media/image8.png"/><Relationship Id="rId9" Type="http://schemas.microsoft.com/office/2007/relationships/hdphoto" Target="../media/hdphoto4.wdp"/><Relationship Id="rId14" Type="http://schemas.openxmlformats.org/officeDocument/2006/relationships/image" Target="../media/image13.png"/><Relationship Id="rId22" Type="http://schemas.openxmlformats.org/officeDocument/2006/relationships/image" Target="../media/image17.png"/><Relationship Id="rId27" Type="http://schemas.microsoft.com/office/2007/relationships/hdphoto" Target="../media/hdphoto13.wdp"/><Relationship Id="rId30" Type="http://schemas.openxmlformats.org/officeDocument/2006/relationships/image" Target="../media/image21.png"/><Relationship Id="rId8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21.wdp"/><Relationship Id="rId3" Type="http://schemas.microsoft.com/office/2007/relationships/hdphoto" Target="../media/hdphoto17.wdp"/><Relationship Id="rId7" Type="http://schemas.microsoft.com/office/2007/relationships/hdphoto" Target="../media/hdphoto18.wdp"/><Relationship Id="rId12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11" Type="http://schemas.microsoft.com/office/2007/relationships/hdphoto" Target="../media/hdphoto20.wdp"/><Relationship Id="rId5" Type="http://schemas.microsoft.com/office/2007/relationships/hdphoto" Target="../media/hdphoto1.wdp"/><Relationship Id="rId15" Type="http://schemas.microsoft.com/office/2007/relationships/hdphoto" Target="../media/hdphoto16.wdp"/><Relationship Id="rId10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microsoft.com/office/2007/relationships/hdphoto" Target="../media/hdphoto19.wdp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microsoft.com/office/2007/relationships/hdphoto" Target="../media/hdphoto22.wdp"/><Relationship Id="rId12" Type="http://schemas.microsoft.com/office/2007/relationships/hdphoto" Target="../media/hdphoto2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29.png"/><Relationship Id="rId4" Type="http://schemas.openxmlformats.org/officeDocument/2006/relationships/audio" Target="../media/media2.mp3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microsoft.com/office/2007/relationships/hdphoto" Target="../media/hdphoto24.wdp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11" Type="http://schemas.microsoft.com/office/2007/relationships/hdphoto" Target="../media/hdphoto26.wdp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33.png"/><Relationship Id="rId4" Type="http://schemas.openxmlformats.org/officeDocument/2006/relationships/audio" Target="../media/media2.mp3"/><Relationship Id="rId9" Type="http://schemas.microsoft.com/office/2007/relationships/hdphoto" Target="../media/hdphoto25.wdp"/><Relationship Id="rId14" Type="http://schemas.microsoft.com/office/2007/relationships/hdphoto" Target="../media/hdphoto27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29.wdp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12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14.xml"/><Relationship Id="rId10" Type="http://schemas.microsoft.com/office/2007/relationships/hdphoto" Target="../media/hdphoto28.wdp"/><Relationship Id="rId4" Type="http://schemas.openxmlformats.org/officeDocument/2006/relationships/audio" Target="../media/media2.mp3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0.png"/><Relationship Id="rId3" Type="http://schemas.microsoft.com/office/2007/relationships/media" Target="../media/media2.mp3"/><Relationship Id="rId7" Type="http://schemas.microsoft.com/office/2007/relationships/hdphoto" Target="../media/hdphoto30.wdp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11" Type="http://schemas.microsoft.com/office/2007/relationships/hdphoto" Target="../media/hdphoto31.wdp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39.png"/><Relationship Id="rId4" Type="http://schemas.openxmlformats.org/officeDocument/2006/relationships/audio" Target="../media/media2.mp3"/><Relationship Id="rId9" Type="http://schemas.microsoft.com/office/2007/relationships/hdphoto" Target="../media/hdphoto6.wdp"/><Relationship Id="rId14" Type="http://schemas.microsoft.com/office/2007/relationships/hdphoto" Target="../media/hdphoto32.wdp"/></Relationships>
</file>

<file path=ppt/slides/_rels/slide8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" Type="http://schemas.openxmlformats.org/officeDocument/2006/relationships/slideLayout" Target="../slideLayouts/slideLayout14.xml"/><Relationship Id="rId21" Type="http://schemas.microsoft.com/office/2007/relationships/hdphoto" Target="../media/hdphoto9.wdp"/><Relationship Id="rId34" Type="http://schemas.openxmlformats.org/officeDocument/2006/relationships/image" Target="../media/image22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33" Type="http://schemas.microsoft.com/office/2007/relationships/hdphoto" Target="../media/hdphoto15.wdp"/><Relationship Id="rId2" Type="http://schemas.openxmlformats.org/officeDocument/2006/relationships/audio" Target="../media/media3.mp3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microsoft.com/office/2007/relationships/hdphoto" Target="../media/hdphoto13.wdp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24" Type="http://schemas.openxmlformats.org/officeDocument/2006/relationships/image" Target="../media/image17.png"/><Relationship Id="rId32" Type="http://schemas.openxmlformats.org/officeDocument/2006/relationships/image" Target="../media/image21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9.png"/><Relationship Id="rId36" Type="http://schemas.openxmlformats.org/officeDocument/2006/relationships/image" Target="../media/image41.png"/><Relationship Id="rId10" Type="http://schemas.openxmlformats.org/officeDocument/2006/relationships/image" Target="../media/image10.png"/><Relationship Id="rId19" Type="http://schemas.microsoft.com/office/2007/relationships/hdphoto" Target="../media/hdphoto8.wdp"/><Relationship Id="rId31" Type="http://schemas.microsoft.com/office/2007/relationships/hdphoto" Target="../media/hdphoto14.wdp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microsoft.com/office/2007/relationships/hdphoto" Target="../media/hdphoto12.wdp"/><Relationship Id="rId30" Type="http://schemas.openxmlformats.org/officeDocument/2006/relationships/image" Target="../media/image20.png"/><Relationship Id="rId35" Type="http://schemas.microsoft.com/office/2007/relationships/hdphoto" Target="../media/hdphoto16.wdp"/><Relationship Id="rId8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84F2E95-70AA-40DE-A7BD-FC08D0DC7A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3023408" y="-219017"/>
            <a:ext cx="10114157" cy="80415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3034F58-6786-4C16-94B9-66D17F4E2C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84" y="1589060"/>
            <a:ext cx="6233507" cy="62335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1842442-198C-4765-A3F3-50FEE06C148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98655" flipV="1">
            <a:off x="552374" y="1954697"/>
            <a:ext cx="987676" cy="10942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CC55913-6440-40C9-8797-7AFD905A196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98655" flipH="1">
            <a:off x="4061291" y="-61490"/>
            <a:ext cx="987676" cy="109426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D160E0F-6050-458E-ADC7-219278658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2031" y="2162826"/>
            <a:ext cx="778774" cy="48870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EFC6539-613A-455A-A7A0-294934BB49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294" y="491190"/>
            <a:ext cx="1049247" cy="6584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5B99DA-3C08-44E0-A9EC-CB84A45398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9436" y="2998382"/>
            <a:ext cx="632210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1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68300" y="1354517"/>
            <a:ext cx="11277600" cy="2248461"/>
            <a:chOff x="304800" y="2038350"/>
            <a:chExt cx="8458200" cy="1473493"/>
          </a:xfrm>
        </p:grpSpPr>
        <p:sp>
          <p:nvSpPr>
            <p:cNvPr id="12" name="Rounded Rectangle 11"/>
            <p:cNvSpPr/>
            <p:nvPr/>
          </p:nvSpPr>
          <p:spPr>
            <a:xfrm>
              <a:off x="304800" y="2038350"/>
              <a:ext cx="8458200" cy="1473493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15636" y="2111087"/>
              <a:ext cx="8229600" cy="12980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087706" y="1792846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LUYỆN TẬP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322" y="4088754"/>
            <a:ext cx="5383968" cy="189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114669" y="6170896"/>
            <a:ext cx="29464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Trang 82/SGK</a:t>
            </a:r>
          </a:p>
        </p:txBody>
      </p:sp>
    </p:spTree>
    <p:extLst>
      <p:ext uri="{BB962C8B-B14F-4D97-AF65-F5344CB8AC3E}">
        <p14:creationId xmlns:p14="http://schemas.microsoft.com/office/powerpoint/2010/main" val="104372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4"/>
          <p:cNvSpPr txBox="1">
            <a:spLocks/>
          </p:cNvSpPr>
          <p:nvPr/>
        </p:nvSpPr>
        <p:spPr>
          <a:xfrm>
            <a:off x="895465" y="-25399"/>
            <a:ext cx="10986655" cy="1487244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Rùa và thỏ.</a:t>
            </a:r>
          </a:p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Em hãy quan sát các bức tranh và trả lời.</a:t>
            </a:r>
          </a:p>
        </p:txBody>
      </p:sp>
      <p:sp>
        <p:nvSpPr>
          <p:cNvPr id="31" name="Oval 30"/>
          <p:cNvSpPr/>
          <p:nvPr/>
        </p:nvSpPr>
        <p:spPr>
          <a:xfrm>
            <a:off x="184264" y="76200"/>
            <a:ext cx="711200" cy="711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3" t="32291" r="37702" b="25131"/>
          <a:stretch/>
        </p:blipFill>
        <p:spPr bwMode="auto">
          <a:xfrm>
            <a:off x="6192519" y="1461844"/>
            <a:ext cx="5689600" cy="5378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4" t="30904" r="25293" b="40476"/>
          <a:stretch/>
        </p:blipFill>
        <p:spPr bwMode="auto">
          <a:xfrm>
            <a:off x="8094534" y="2185833"/>
            <a:ext cx="1159860" cy="1198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98" t="30006" b="41120"/>
          <a:stretch/>
        </p:blipFill>
        <p:spPr bwMode="auto">
          <a:xfrm>
            <a:off x="10668000" y="2152352"/>
            <a:ext cx="1115621" cy="1202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48" r="77161" b="7008"/>
          <a:stretch/>
        </p:blipFill>
        <p:spPr bwMode="auto">
          <a:xfrm>
            <a:off x="8128001" y="4000334"/>
            <a:ext cx="1168857" cy="125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64603" r="50000" b="9287"/>
          <a:stretch/>
        </p:blipFill>
        <p:spPr bwMode="auto">
          <a:xfrm>
            <a:off x="10652159" y="4066702"/>
            <a:ext cx="1279456" cy="1112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61066" y1="5455" x2="75000" y2="13182"/>
                        <a14:foregroundMark x1="91393" y1="43182" x2="91393" y2="53182"/>
                        <a14:foregroundMark x1="29918" y1="28182" x2="19672" y2="36364"/>
                        <a14:foregroundMark x1="18852" y1="46818" x2="18852" y2="54091"/>
                        <a14:foregroundMark x1="22131" y1="62727" x2="34016" y2="72727"/>
                        <a14:foregroundMark x1="11885" y1="27273" x2="8607" y2="40909"/>
                        <a14:foregroundMark x1="81967" y1="45909" x2="71721" y2="76818"/>
                        <a14:foregroundMark x1="75000" y1="31818" x2="78689" y2="39545"/>
                        <a14:foregroundMark x1="47951" y1="16818" x2="56967" y2="17273"/>
                        <a14:foregroundMark x1="6967" y1="35000" x2="5738" y2="45455"/>
                        <a14:foregroundMark x1="5738" y1="46364" x2="5738" y2="53182"/>
                        <a14:foregroundMark x1="36475" y1="41364" x2="52459" y2="52727"/>
                        <a14:foregroundMark x1="48770" y1="20909" x2="50000" y2="50909"/>
                        <a14:foregroundMark x1="40574" y1="98182" x2="52459" y2="99545"/>
                        <a14:foregroundMark x1="36475" y1="96364" x2="61885" y2="98636"/>
                        <a14:backgroundMark x1="39754" y1="98182" x2="43033" y2="99545"/>
                        <a14:backgroundMark x1="65164" y1="98182" x2="56967" y2="99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897" y="5744761"/>
            <a:ext cx="1185199" cy="106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59" y="5744761"/>
            <a:ext cx="1201636" cy="1555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itle 4"/>
          <p:cNvSpPr txBox="1">
            <a:spLocks/>
          </p:cNvSpPr>
          <p:nvPr/>
        </p:nvSpPr>
        <p:spPr>
          <a:xfrm>
            <a:off x="305233" y="1408730"/>
            <a:ext cx="6083559" cy="1487244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a) Rùa và thỏ xuất phát lúc mấy giờ?</a:t>
            </a:r>
          </a:p>
        </p:txBody>
      </p:sp>
      <p:sp>
        <p:nvSpPr>
          <p:cNvPr id="29" name="Title 4"/>
          <p:cNvSpPr txBox="1">
            <a:spLocks/>
          </p:cNvSpPr>
          <p:nvPr/>
        </p:nvSpPr>
        <p:spPr>
          <a:xfrm>
            <a:off x="339099" y="2640734"/>
            <a:ext cx="6083559" cy="1487244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b) Thỏ bắt bướm lúc mấy giờ?</a:t>
            </a:r>
          </a:p>
        </p:txBody>
      </p:sp>
      <p:sp>
        <p:nvSpPr>
          <p:cNvPr id="30" name="Title 4"/>
          <p:cNvSpPr txBox="1">
            <a:spLocks/>
          </p:cNvSpPr>
          <p:nvPr/>
        </p:nvSpPr>
        <p:spPr>
          <a:xfrm>
            <a:off x="356033" y="3872157"/>
            <a:ext cx="6083559" cy="1487244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c) Thỏ ngủ quên lúc mấy giờ?</a:t>
            </a:r>
          </a:p>
        </p:txBody>
      </p:sp>
      <p:sp>
        <p:nvSpPr>
          <p:cNvPr id="32" name="Title 4"/>
          <p:cNvSpPr txBox="1">
            <a:spLocks/>
          </p:cNvSpPr>
          <p:nvPr/>
        </p:nvSpPr>
        <p:spPr>
          <a:xfrm>
            <a:off x="372966" y="5103579"/>
            <a:ext cx="6083559" cy="1487244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d) Rùa về đích lúc mấy giờ?</a:t>
            </a:r>
          </a:p>
        </p:txBody>
      </p:sp>
    </p:spTree>
    <p:extLst>
      <p:ext uri="{BB962C8B-B14F-4D97-AF65-F5344CB8AC3E}">
        <p14:creationId xmlns:p14="http://schemas.microsoft.com/office/powerpoint/2010/main" val="77802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4"/>
          <p:cNvSpPr txBox="1">
            <a:spLocks/>
          </p:cNvSpPr>
          <p:nvPr/>
        </p:nvSpPr>
        <p:spPr>
          <a:xfrm>
            <a:off x="905384" y="50800"/>
            <a:ext cx="111348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Quan sát tranh và bảng thông tin chuyến bay rồi trả lời.</a:t>
            </a:r>
          </a:p>
        </p:txBody>
      </p:sp>
      <p:sp>
        <p:nvSpPr>
          <p:cNvPr id="11" name="Oval 10"/>
          <p:cNvSpPr/>
          <p:nvPr/>
        </p:nvSpPr>
        <p:spPr>
          <a:xfrm>
            <a:off x="221674" y="260929"/>
            <a:ext cx="646545" cy="64654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189345" y="5339080"/>
            <a:ext cx="11490419" cy="8128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a) Xác định tên của các thành phố                     . </a:t>
            </a:r>
          </a:p>
        </p:txBody>
      </p:sp>
      <p:sp>
        <p:nvSpPr>
          <p:cNvPr id="17" name="Title 4"/>
          <p:cNvSpPr txBox="1">
            <a:spLocks/>
          </p:cNvSpPr>
          <p:nvPr/>
        </p:nvSpPr>
        <p:spPr>
          <a:xfrm>
            <a:off x="189346" y="5969000"/>
            <a:ext cx="11494655" cy="8128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b) Em sẽ lên máy bay màu nào để đi từ Hà Nội đến Đà Nẵng?</a:t>
            </a:r>
          </a:p>
        </p:txBody>
      </p:sp>
      <p:sp>
        <p:nvSpPr>
          <p:cNvPr id="12" name="Oval 11"/>
          <p:cNvSpPr/>
          <p:nvPr/>
        </p:nvSpPr>
        <p:spPr>
          <a:xfrm>
            <a:off x="6612776" y="5422209"/>
            <a:ext cx="646545" cy="646545"/>
          </a:xfrm>
          <a:prstGeom prst="ellipse">
            <a:avLst/>
          </a:prstGeom>
          <a:solidFill>
            <a:srgbClr val="8B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>
                <a:ln w="3810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rial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7379856" y="5422209"/>
            <a:ext cx="646545" cy="646545"/>
          </a:xfrm>
          <a:prstGeom prst="ellipse">
            <a:avLst/>
          </a:prstGeom>
          <a:solidFill>
            <a:srgbClr val="8B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>
                <a:ln w="3810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rial" pitchFamily="34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8152016" y="5422209"/>
            <a:ext cx="646545" cy="646545"/>
          </a:xfrm>
          <a:prstGeom prst="ellipse">
            <a:avLst/>
          </a:prstGeom>
          <a:solidFill>
            <a:srgbClr val="8B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>
                <a:ln w="38100">
                  <a:solidFill>
                    <a:srgbClr val="002060"/>
                  </a:solidFill>
                </a:ln>
                <a:solidFill>
                  <a:srgbClr val="002060"/>
                </a:solidFill>
                <a:latin typeface=".VnArial" pitchFamily="34" charset="0"/>
              </a:rPr>
              <a:t>3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64" t="31419" r="35871" b="42857"/>
          <a:stretch/>
        </p:blipFill>
        <p:spPr bwMode="auto">
          <a:xfrm>
            <a:off x="5667599" y="1295401"/>
            <a:ext cx="6261923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52153" y="1397000"/>
          <a:ext cx="5364480" cy="451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71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7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Chuyến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bay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C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Giờ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khởi hành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4960">
                <a:tc>
                  <a:txBody>
                    <a:bodyPr/>
                    <a:lstStyle/>
                    <a:p>
                      <a:pPr algn="just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Hà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Nội – Thành phố</a:t>
                      </a:r>
                    </a:p>
                    <a:p>
                      <a:pPr algn="just"/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Hồ Chí Minh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 giờ</a:t>
                      </a:r>
                    </a:p>
                  </a:txBody>
                  <a:tcPr marL="121920" marR="121920" marT="60960" marB="6096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algn="just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Hà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Nội – Đà Nẵng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 giờ</a:t>
                      </a:r>
                    </a:p>
                  </a:txBody>
                  <a:tcPr marL="121920" marR="121920" marT="60960" marB="6096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just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Hà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Nội – Huế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 giờ</a:t>
                      </a:r>
                    </a:p>
                  </a:txBody>
                  <a:tcPr marL="121920" marR="121920" marT="60960" marB="60960" anchor="ctr"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034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2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87231" y="159105"/>
            <a:ext cx="711200" cy="711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908591" y="76200"/>
            <a:ext cx="10850224" cy="87701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Quan sát tranh rồi trả lời.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406400" y="5871989"/>
            <a:ext cx="11785600" cy="87701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Gia đình bạn Mai đi từ nhà về đến quê hết mấy giờ?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92200"/>
            <a:ext cx="8940800" cy="44790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553C45-9BB3-6403-F776-194C0315F964}"/>
              </a:ext>
            </a:extLst>
          </p:cNvPr>
          <p:cNvSpPr txBox="1"/>
          <p:nvPr/>
        </p:nvSpPr>
        <p:spPr>
          <a:xfrm>
            <a:off x="6330373" y="5009916"/>
            <a:ext cx="29464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giờ</a:t>
            </a:r>
            <a:endParaRPr lang="en-US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54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8CDA6B29-579F-450E-B056-60C21CC5F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177" y="588972"/>
            <a:ext cx="9832702" cy="618691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C471E64-16D1-48A2-B28E-C5D9E64DB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CE9ED43-718C-4671-BA22-0FE97591D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647" y="1420986"/>
            <a:ext cx="918124" cy="57614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FF2A6A-FAB1-4B22-9290-56A4DF642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1515" y="408612"/>
            <a:ext cx="918124" cy="5761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D17CC2B-43BE-40BC-A754-2A268F91A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52" y="2301881"/>
            <a:ext cx="918124" cy="576149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F5B7C775-1BB8-4D47-9852-E46D4DB3B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679" y="1632425"/>
            <a:ext cx="918124" cy="576149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0D2A311-69B1-4E81-9F30-C53D93E22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121" y="500576"/>
            <a:ext cx="771574" cy="484185"/>
          </a:xfrm>
          <a:prstGeom prst="rect">
            <a:avLst/>
          </a:prstGeom>
        </p:spPr>
      </p:pic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0820137C-3707-4E4C-8E17-044F08A510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437" y="871839"/>
            <a:ext cx="1674442" cy="1674442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0BD959A-9683-468B-BD3E-FA130021326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5" y="3346884"/>
            <a:ext cx="3429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20D276-8867-4D81-8815-EF81AAD6EA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6306" y="2969357"/>
            <a:ext cx="6596444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5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1143000" y="763813"/>
            <a:ext cx="3553898" cy="584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7767" y="1143001"/>
            <a:ext cx="3040394" cy="469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186" y="1371601"/>
            <a:ext cx="2999427" cy="462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479272" y="2514599"/>
            <a:ext cx="3176993" cy="5149972"/>
            <a:chOff x="1955271" y="2514599"/>
            <a:chExt cx="3176993" cy="5149972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3333" l="0" r="92378">
                          <a14:foregroundMark x1="35611" y1="29074" x2="35085" y2="37222"/>
                          <a14:foregroundMark x1="54928" y1="26574" x2="54928" y2="37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55271" y="3155829"/>
              <a:ext cx="3176993" cy="45087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5" b="99231" l="3462" r="100000">
                          <a14:foregroundMark x1="49615" y1="8077" x2="27692" y2="77308"/>
                          <a14:foregroundMark x1="47308" y1="12308" x2="70769" y2="71923"/>
                          <a14:foregroundMark x1="52692" y1="19615" x2="58462" y2="40000"/>
                          <a14:foregroundMark x1="49615" y1="10385" x2="49231" y2="83077"/>
                          <a14:foregroundMark x1="51154" y1="18462" x2="60769" y2="90385"/>
                          <a14:foregroundMark x1="47692" y1="23846" x2="39231" y2="80385"/>
                          <a14:foregroundMark x1="43462" y1="25385" x2="31538" y2="83846"/>
                          <a14:foregroundMark x1="57308" y1="47692" x2="59615" y2="76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264" y="2514599"/>
              <a:ext cx="2386612" cy="1490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548" y="1143000"/>
            <a:ext cx="4055609" cy="625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1890" y="2829139"/>
            <a:ext cx="3428271" cy="420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389" b="23611" l="8900" r="94000">
                        <a14:foregroundMark x1="22500" y1="13148" x2="60000" y2="2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88" t="10333" r="19265" b="77038"/>
          <a:stretch/>
        </p:blipFill>
        <p:spPr bwMode="auto">
          <a:xfrm>
            <a:off x="1524000" y="5410200"/>
            <a:ext cx="9144000" cy="199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314" b="81748" l="10000" r="90000">
                        <a14:foregroundMark x1="26200" y1="13053" x2="24900" y2="15819"/>
                        <a14:foregroundMark x1="37000" y1="17257" x2="37000" y2="19580"/>
                        <a14:foregroundMark x1="62900" y1="19027" x2="61600" y2="23673"/>
                        <a14:foregroundMark x1="75800" y1="11283" x2="74500" y2="14934"/>
                        <a14:foregroundMark x1="49900" y1="8407" x2="49900" y2="10730"/>
                        <a14:foregroundMark x1="38700" y1="15819" x2="37400" y2="1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69"/>
          <a:stretch/>
        </p:blipFill>
        <p:spPr bwMode="auto">
          <a:xfrm>
            <a:off x="4875266" y="4915406"/>
            <a:ext cx="2441469" cy="18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148" l="1200" r="99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32"/>
          <a:stretch/>
        </p:blipFill>
        <p:spPr bwMode="auto">
          <a:xfrm>
            <a:off x="1570181" y="4648200"/>
            <a:ext cx="284108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481" b="100000" l="0" r="100000">
                        <a14:backgroundMark x1="31544" y1="3611" x2="14765" y2="28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41"/>
          <a:stretch/>
        </p:blipFill>
        <p:spPr bwMode="auto">
          <a:xfrm flipH="1">
            <a:off x="4795219" y="6270003"/>
            <a:ext cx="484702" cy="64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481" b="84815" l="7400" r="91100">
                        <a14:foregroundMark x1="21900" y1="11759" x2="22100" y2="33796"/>
                        <a14:foregroundMark x1="47800" y1="13981" x2="50400" y2="35093"/>
                        <a14:foregroundMark x1="20800" y1="15556" x2="11700" y2="25648"/>
                        <a14:foregroundMark x1="22400" y1="13241" x2="29900" y2="26667"/>
                        <a14:foregroundMark x1="18600" y1="12037" x2="11200" y2="20185"/>
                        <a14:foregroundMark x1="10600" y1="25185" x2="20000" y2="39537"/>
                        <a14:foregroundMark x1="43800" y1="26389" x2="49600" y2="36759"/>
                        <a14:foregroundMark x1="21600" y1="52130" x2="20500" y2="82778"/>
                        <a14:foregroundMark x1="50700" y1="53148" x2="50200" y2="82778"/>
                        <a14:foregroundMark x1="46700" y1="58796" x2="43000" y2="72870"/>
                        <a14:foregroundMark x1="51200" y1="55370" x2="57400" y2="70185"/>
                        <a14:foregroundMark x1="49400" y1="53889" x2="45100" y2="59074"/>
                        <a14:foregroundMark x1="79300" y1="53148" x2="81400" y2="82593"/>
                        <a14:foregroundMark x1="78800" y1="57037" x2="72600" y2="7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5" t="7581" r="8476" b="15969"/>
          <a:stretch/>
        </p:blipFill>
        <p:spPr bwMode="auto">
          <a:xfrm flipH="1">
            <a:off x="6587965" y="6172290"/>
            <a:ext cx="1242337" cy="88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9537" b="77593" l="23000" r="77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26" t="19551" r="16022" b="15912"/>
          <a:stretch/>
        </p:blipFill>
        <p:spPr bwMode="auto">
          <a:xfrm>
            <a:off x="3861821" y="5290225"/>
            <a:ext cx="1013445" cy="111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0833" l="100" r="95100">
                        <a14:foregroundMark x1="60500" y1="34167" x2="51600" y2="80000"/>
                        <a14:foregroundMark x1="37500" y1="27500" x2="56100" y2="6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1" r="14600"/>
          <a:stretch/>
        </p:blipFill>
        <p:spPr bwMode="auto">
          <a:xfrm rot="21448870">
            <a:off x="8650586" y="3726099"/>
            <a:ext cx="2262722" cy="346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165" y="5141342"/>
            <a:ext cx="1912782" cy="191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6501" l="2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43" y="-196516"/>
            <a:ext cx="293401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TỔ CHỨC SINH NHẬT</a:t>
            </a:r>
          </a:p>
        </p:txBody>
      </p:sp>
    </p:spTree>
    <p:extLst>
      <p:ext uri="{BB962C8B-B14F-4D97-AF65-F5344CB8AC3E}">
        <p14:creationId xmlns:p14="http://schemas.microsoft.com/office/powerpoint/2010/main" val="215007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15" l="0" r="100000">
                        <a14:backgroundMark x1="20784" y1="6922" x2="8348" y2="21797"/>
                        <a14:backgroundMark x1="23169" y1="2946" x2="2044" y2="30633"/>
                        <a14:backgroundMark x1="87223" y1="6922" x2="93526" y2="25184"/>
                        <a14:backgroundMark x1="95741" y1="52283" x2="95741" y2="75258"/>
                        <a14:backgroundMark x1="5111" y1="54197" x2="3578" y2="80560"/>
                        <a14:backgroundMark x1="67462" y1="3240" x2="66610" y2="12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226" y="489284"/>
            <a:ext cx="2438259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1598592" y="1747622"/>
            <a:ext cx="2489062" cy="40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35551" y="2210414"/>
            <a:ext cx="2052616" cy="3166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937" y="2198070"/>
            <a:ext cx="2060615" cy="317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688" y="2229464"/>
            <a:ext cx="2234280" cy="344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37648" y="4241316"/>
            <a:ext cx="2132871" cy="261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01" l="2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43" y="-196516"/>
            <a:ext cx="293401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4149447" y="60226"/>
            <a:ext cx="3954636" cy="1600200"/>
          </a:xfrm>
          <a:prstGeom prst="wedgeEllipseCallout">
            <a:avLst>
              <a:gd name="adj1" fmla="val -20688"/>
              <a:gd name="adj2" fmla="val 116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Nam,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kem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.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1524001" y="255706"/>
            <a:ext cx="2233523" cy="1372637"/>
          </a:xfrm>
          <a:prstGeom prst="wedgeEllipseCallout">
            <a:avLst>
              <a:gd name="adj1" fmla="val 6605"/>
              <a:gd name="adj2" fmla="val 81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Oval Callout 23"/>
          <p:cNvSpPr/>
          <p:nvPr/>
        </p:nvSpPr>
        <p:spPr>
          <a:xfrm>
            <a:off x="8386674" y="288308"/>
            <a:ext cx="2233523" cy="1372637"/>
          </a:xfrm>
          <a:prstGeom prst="wedgeEllipseCallout">
            <a:avLst>
              <a:gd name="adj1" fmla="val 6605"/>
              <a:gd name="adj2" fmla="val 924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Oval Callout 24"/>
          <p:cNvSpPr/>
          <p:nvPr/>
        </p:nvSpPr>
        <p:spPr>
          <a:xfrm>
            <a:off x="2843124" y="5153778"/>
            <a:ext cx="4459438" cy="1475623"/>
          </a:xfrm>
          <a:prstGeom prst="wedgeEllipseCallout">
            <a:avLst>
              <a:gd name="adj1" fmla="val 54509"/>
              <a:gd name="adj2" fmla="val -404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858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201">
                        <a14:foregroundMark x1="16134" y1="14217" x2="84026" y2="12620"/>
                        <a14:foregroundMark x1="75879" y1="12620" x2="79712" y2="18051"/>
                        <a14:foregroundMark x1="34505" y1="44888" x2="38019" y2="70927"/>
                        <a14:foregroundMark x1="46006" y1="57188" x2="46006" y2="70607"/>
                        <a14:foregroundMark x1="70607" y1="56709" x2="74441" y2="71725"/>
                        <a14:foregroundMark x1="84026" y1="67093" x2="89297" y2="78914"/>
                        <a14:foregroundMark x1="83227" y1="73962" x2="85144" y2="80831"/>
                        <a14:foregroundMark x1="89297" y1="74441" x2="91693" y2="78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239" y="2095500"/>
            <a:ext cx="6629400" cy="5295900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8350570" y="3143834"/>
            <a:ext cx="2085980" cy="3714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438400" y="152402"/>
            <a:ext cx="7707440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10.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74820" y="156210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12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596494" y="156210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11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9</a:t>
            </a:r>
          </a:p>
        </p:txBody>
      </p:sp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5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5496557" y="2343733"/>
            <a:ext cx="3437869" cy="1600200"/>
          </a:xfrm>
          <a:prstGeom prst="wedgeEllipseCallout">
            <a:avLst>
              <a:gd name="adj1" fmla="val 43250"/>
              <a:gd name="adj2" fmla="val 719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17" name="Oval Callout 16"/>
          <p:cNvSpPr/>
          <p:nvPr/>
        </p:nvSpPr>
        <p:spPr>
          <a:xfrm>
            <a:off x="3655771" y="5486400"/>
            <a:ext cx="2608627" cy="1197106"/>
          </a:xfrm>
          <a:prstGeom prst="wedgeEllipseCallout">
            <a:avLst>
              <a:gd name="adj1" fmla="val -43866"/>
              <a:gd name="adj2" fmla="val -999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ạ!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0833" l="100" r="95100">
                        <a14:foregroundMark x1="60500" y1="34167" x2="51600" y2="80000"/>
                        <a14:foregroundMark x1="37500" y1="27500" x2="56100" y2="6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1" r="14600"/>
          <a:stretch/>
        </p:blipFill>
        <p:spPr bwMode="auto">
          <a:xfrm rot="21448870">
            <a:off x="2203335" y="4184480"/>
            <a:ext cx="1031005" cy="1578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716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02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6 C 0.00121 -0.05533 -0.00382 -0.08496 0.01041 -0.12778 C 0.01493 -0.14121 0.01475 -0.15463 0.02083 -0.16667 C 0.02604 -0.19491 0.0335 -0.22199 0.04791 -0.24445 C 0.05399 -0.25394 0.06198 -0.25834 0.06875 -0.26667 C 0.07378 -0.27292 0.07847 -0.27963 0.08333 -0.28611 C 0.08507 -0.28843 0.08784 -0.28935 0.08958 -0.29167 C 0.09201 -0.29491 0.09323 -0.29977 0.09583 -0.30278 C 0.09757 -0.30463 0.10017 -0.30417 0.10208 -0.30556 C 0.1085 -0.30996 0.11267 -0.31713 0.11875 -0.32222 C 0.12066 -0.32384 0.12309 -0.32361 0.125 -0.325 C 0.13715 -0.33449 0.14826 -0.3463 0.16041 -0.35556 C 0.16319 -0.35764 0.16614 -0.3588 0.16875 -0.36111 C 0.17639 -0.36829 0.18663 -0.3831 0.19583 -0.38611 C 0.20746 -0.39005 0.21597 -0.39722 0.22708 -0.40278 C 0.23784 -0.4081 0.24913 -0.41088 0.26041 -0.41389 C 0.2717 -0.42153 0.2835 -0.42361 0.29583 -0.42778 C 0.2993 -0.42894 0.30277 -0.4294 0.30625 -0.43056 C 0.31041 -0.43218 0.31875 -0.43611 0.31875 -0.43611 C 0.36302 -0.43472 0.39896 -0.43588 0.43958 -0.42222 C 0.44166 -0.42037 0.44357 -0.41806 0.44583 -0.41667 C 0.44843 -0.41528 0.45173 -0.41574 0.45416 -0.41389 C 0.48489 -0.39005 0.46041 -0.40185 0.47708 -0.39445 C 0.4809 -0.38935 0.48576 -0.38565 0.48958 -0.38056 C 0.50347 -0.36204 0.51371 -0.33935 0.53333 -0.33056 C 0.54045 -0.31806 0.54757 -0.30764 0.55416 -0.29445 C 0.55764 -0.28727 0.56284 -0.26829 0.56458 -0.26111 C 0.56597 -0.25556 0.57014 -0.25185 0.57291 -0.24722 C 0.57743 -0.2294 0.57152 -0.24884 0.58333 -0.22778 C 0.58871 -0.21806 0.59288 -0.20718 0.59791 -0.19722 C 0.60764 -0.17778 0.60972 -0.1544 0.61666 -0.13334 C 0.62326 -0.11366 0.63437 -0.09028 0.64583 -0.075 C 0.65902 -0.02246 0.65173 -0.05741 0.64791 0.05833 C 0.64774 0.06134 0.64583 0.06666 0.64583 0.06666 L 0.65208 0.04444 " pathEditMode="relative" ptsTypes="fffffffffffffffffffffffffffffffffAA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0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 animBg="1"/>
      <p:bldP spid="16" grpId="1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384" l="200" r="100000">
                        <a14:backgroundMark x1="92400" y1="6333" x2="92400" y2="16068"/>
                        <a14:backgroundMark x1="94600" y1="19187" x2="96800" y2="73913"/>
                        <a14:backgroundMark x1="93500" y1="70321" x2="96800" y2="87713"/>
                        <a14:backgroundMark x1="6900" y1="7372" x2="2000" y2="85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340"/>
          <a:stretch/>
        </p:blipFill>
        <p:spPr bwMode="auto">
          <a:xfrm>
            <a:off x="1485901" y="2286000"/>
            <a:ext cx="4704945" cy="4512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641" y="3790951"/>
            <a:ext cx="1761565" cy="3280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95028" y="3896924"/>
            <a:ext cx="1988713" cy="30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kia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077200" y="1562100"/>
            <a:ext cx="2068640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12774" y="1562100"/>
            <a:ext cx="2337092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46643" y="1562100"/>
            <a:ext cx="2092530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7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9" name="Oval Callout 18"/>
          <p:cNvSpPr/>
          <p:nvPr/>
        </p:nvSpPr>
        <p:spPr>
          <a:xfrm>
            <a:off x="6974210" y="2286000"/>
            <a:ext cx="3171630" cy="1504950"/>
          </a:xfrm>
          <a:prstGeom prst="wedgeEllipseCallout">
            <a:avLst>
              <a:gd name="adj1" fmla="val -1072"/>
              <a:gd name="adj2" fmla="val 1015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20" name="Oval Callout 19"/>
          <p:cNvSpPr/>
          <p:nvPr/>
        </p:nvSpPr>
        <p:spPr>
          <a:xfrm>
            <a:off x="4475164" y="5105400"/>
            <a:ext cx="2942197" cy="1197106"/>
          </a:xfrm>
          <a:prstGeom prst="wedgeEllipseCallout">
            <a:avLst>
              <a:gd name="adj1" fmla="val -31422"/>
              <a:gd name="adj2" fmla="val -936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ạ!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14" b="81748" l="10000" r="90000">
                        <a14:foregroundMark x1="26200" y1="13053" x2="24900" y2="15819"/>
                        <a14:foregroundMark x1="37000" y1="17257" x2="37000" y2="19580"/>
                        <a14:foregroundMark x1="62900" y1="19027" x2="61600" y2="23673"/>
                        <a14:foregroundMark x1="75800" y1="11283" x2="74500" y2="14934"/>
                        <a14:foregroundMark x1="49900" y1="8407" x2="49900" y2="10730"/>
                        <a14:foregroundMark x1="38700" y1="15819" x2="37400" y2="1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69"/>
          <a:stretch/>
        </p:blipFill>
        <p:spPr bwMode="auto">
          <a:xfrm>
            <a:off x="2390572" y="4224387"/>
            <a:ext cx="1447800" cy="108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23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902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25 C 0.00173 0.00556 0.00451 -0.00671 0.01024 -0.02338 C 0.01406 -0.03426 0.01076 -0.03356 0.01441 -0.04745 C 0.01528 -0.05093 0.01736 -0.05324 0.01857 -0.05648 C 0.02812 -0.08194 0.03594 -0.10556 0.04774 -0.12893 C 0.04826 -0.12986 0.05989 -0.15625 0.06232 -0.15926 C 0.06476 -0.16227 0.06823 -0.1625 0.07066 -0.16528 C 0.07378 -0.16875 0.07587 -0.17384 0.07899 -0.17731 C 0.09114 -0.19028 0.08351 -0.17662 0.09357 -0.18935 C 0.09792 -0.19514 0.10069 -0.2037 0.1059 -0.20741 C 0.10868 -0.20949 0.11163 -0.21111 0.11423 -0.21343 C 0.11667 -0.21597 0.11823 -0.22014 0.12048 -0.22268 C 0.12639 -0.2294 0.13385 -0.23287 0.13923 -0.24074 C 0.15173 -0.2588 0.16597 -0.26991 0.18298 -0.27384 C 0.19392 -0.28009 0.20503 -0.2838 0.21614 -0.28889 C 0.26198 -0.28796 0.30764 -0.28866 0.35347 -0.28588 C 0.37326 -0.28472 0.39305 -0.2625 0.41163 -0.25579 C 0.41875 -0.24907 0.42691 -0.24259 0.43455 -0.23773 C 0.43854 -0.23518 0.44305 -0.23449 0.44705 -0.23171 C 0.45156 -0.22847 0.45955 -0.21944 0.45955 -0.21921 C 0.46094 -0.21643 0.46267 -0.21366 0.46371 -0.21042 C 0.46476 -0.20764 0.46476 -0.20417 0.4658 -0.20139 C 0.47153 -0.18704 0.47917 -0.17431 0.48871 -0.16528 C 0.49357 -0.15463 0.49982 -0.15069 0.50521 -0.14097 C 0.50677 -0.13819 0.50764 -0.13472 0.50937 -0.13194 C 0.51337 -0.12569 0.51771 -0.11991 0.52187 -0.11389 C 0.5243 -0.11042 0.52552 -0.10509 0.52812 -0.10185 C 0.53194 -0.09699 0.54062 -0.08981 0.54062 -0.08935 C 0.54896 -0.07153 0.5467 -0.05972 0.55729 -0.04444 C 0.5625 -0.02176 0.55486 -0.04884 0.56562 -0.0294 C 0.56701 -0.02685 0.56667 -0.02292 0.56771 -0.02037 C 0.57153 -0.01018 0.5816 0.00417 0.58437 0.01597 C 0.58698 0.02708 0.59167 0.03542 0.59479 0.04607 C 0.59913 0.06111 0.59948 0.07894 0.60104 0.09444 C 0.60035 0.10162 0.59896 0.11574 0.59896 0.11597 " pathEditMode="relative" rAng="0" ptsTypes="ffffffffffffffffffffffffffffffffffA">
                                      <p:cBhvr>
                                        <p:cTn id="5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52" y="-1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5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58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9" grpId="0" animBg="1"/>
      <p:bldP spid="19" grpId="1" animBg="1"/>
      <p:bldP spid="20" grpId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8222"/>
          <a:stretch/>
        </p:blipFill>
        <p:spPr bwMode="auto">
          <a:xfrm>
            <a:off x="4091294" y="2498595"/>
            <a:ext cx="3505200" cy="4275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990" y="3277840"/>
            <a:ext cx="2904773" cy="3563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" b="93704" l="112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/>
        </p:blipFill>
        <p:spPr bwMode="auto">
          <a:xfrm>
            <a:off x="7596495" y="2551882"/>
            <a:ext cx="2819381" cy="4306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kia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3289852" y="1562100"/>
            <a:ext cx="2182034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99428" y="152400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81272" y="1504950"/>
            <a:ext cx="2236153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4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3652595" y="2551882"/>
            <a:ext cx="3281605" cy="1600200"/>
          </a:xfrm>
          <a:prstGeom prst="wedgeEllipseCallout">
            <a:avLst>
              <a:gd name="adj1" fmla="val -60925"/>
              <a:gd name="adj2" fmla="val 779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16" name="Oval Callout 15"/>
          <p:cNvSpPr/>
          <p:nvPr/>
        </p:nvSpPr>
        <p:spPr>
          <a:xfrm>
            <a:off x="4939978" y="4686496"/>
            <a:ext cx="2608627" cy="1197106"/>
          </a:xfrm>
          <a:prstGeom prst="wedgeEllipseCallout">
            <a:avLst>
              <a:gd name="adj1" fmla="val 75168"/>
              <a:gd name="adj2" fmla="val -952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0000" l="1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4239144"/>
            <a:ext cx="1522647" cy="1644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163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902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547 C 0.00226 0.01945 0.00469 0.01389 0.00469 0.00764 C 0.00365 -0.05787 0.00833 -0.15208 -0.01719 -0.21389 C -0.01979 -0.23078 -0.02378 -0.24722 -0.03003 -0.26111 C -0.0316 -0.26458 -0.03403 -0.26666 -0.03542 -0.27014 C -0.03785 -0.27523 -0.03941 -0.28611 -0.04271 -0.29074 C -0.05295 -0.30532 -0.06719 -0.31435 -0.07917 -0.32338 C -0.08906 -0.33032 -0.09861 -0.33912 -0.10833 -0.34699 C -0.11076 -0.34884 -0.11163 -0.3537 -0.11389 -0.35578 C -0.12101 -0.36227 -0.12656 -0.36134 -0.13385 -0.36458 C -0.1625 -0.37731 -0.19097 -0.38842 -0.21962 -0.4 C -0.26198 -0.39815 -0.30313 -0.39444 -0.34531 -0.3912 C -0.35781 -0.38727 -0.37205 -0.38588 -0.38368 -0.37639 C -0.38993 -0.37129 -0.39514 -0.36527 -0.40191 -0.3618 C -0.40781 -0.33264 -0.39826 -0.37384 -0.4092 -0.34699 C -0.41753 -0.32639 -0.40434 -0.34305 -0.41458 -0.32615 C -0.42205 -0.31412 -0.425 -0.31365 -0.42917 -0.29676 C -0.44201 -0.24514 -0.44913 -0.19213 -0.45295 -0.13703 C -0.45399 -0.09722 -0.45208 -0.0794 -0.45833 -0.04838 C -0.46059 -0.01597 -0.46649 0.01158 -0.46024 0.04607 C -0.45938 0.05093 -0.45417 0.04607 -0.45104 0.04607 " pathEditMode="relative" rAng="0" ptsTypes="ffffffffffffffffffffA">
                                      <p:cBhvr>
                                        <p:cTn id="59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21" y="-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5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5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5" grpId="0" animBg="1"/>
      <p:bldP spid="15" grpId="1" animBg="1"/>
      <p:bldP spid="16" grpId="0" animBg="1"/>
      <p:bldP spid="1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" b="99178" l="1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859" y="2000250"/>
            <a:ext cx="5397941" cy="485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1600" y="2743200"/>
            <a:ext cx="2913944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5648" l="0" r="97857">
                        <a14:foregroundMark x1="36000" y1="21759" x2="38714" y2="31852"/>
                        <a14:foregroundMark x1="53714" y1="18241" x2="63857" y2="31389"/>
                        <a14:foregroundMark x1="44857" y1="54722" x2="51714" y2="71019"/>
                        <a14:foregroundMark x1="40857" y1="80278" x2="39429" y2="88148"/>
                        <a14:foregroundMark x1="57714" y1="78519" x2="66571" y2="89537"/>
                        <a14:foregroundMark x1="49000" y1="74537" x2="42143" y2="85185"/>
                        <a14:foregroundMark x1="42857" y1="76296" x2="39429" y2="86019"/>
                        <a14:foregroundMark x1="68000" y1="92593" x2="78143" y2="90833"/>
                        <a14:foregroundMark x1="23143" y1="90833" x2="42857" y2="9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570" y="2743200"/>
            <a:ext cx="2044830" cy="397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17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41983" y="1562100"/>
            <a:ext cx="2529903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96494" y="156210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5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452" y="5068361"/>
            <a:ext cx="1596776" cy="1596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Oval Callout 16"/>
          <p:cNvSpPr/>
          <p:nvPr/>
        </p:nvSpPr>
        <p:spPr>
          <a:xfrm>
            <a:off x="4033611" y="3390900"/>
            <a:ext cx="2876550" cy="1600200"/>
          </a:xfrm>
          <a:prstGeom prst="wedgeEllipseCallout">
            <a:avLst>
              <a:gd name="adj1" fmla="val -70673"/>
              <a:gd name="adj2" fmla="val -219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18" name="Oval Callout 17"/>
          <p:cNvSpPr/>
          <p:nvPr/>
        </p:nvSpPr>
        <p:spPr>
          <a:xfrm>
            <a:off x="6470902" y="2019300"/>
            <a:ext cx="2876550" cy="1600200"/>
          </a:xfrm>
          <a:prstGeom prst="wedgeEllipseCallout">
            <a:avLst>
              <a:gd name="adj1" fmla="val 28431"/>
              <a:gd name="adj2" fmla="val 957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ạ!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224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02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5.92593E-6 C 0.01458 -0.05834 0.00469 -0.01436 2.22222E-6 -0.16089 C -0.00104 -0.19607 -0.00851 -0.25718 -0.03247 -0.27848 C -0.03438 -0.28635 -0.03646 -0.29422 -0.03837 -0.30209 C -0.03941 -0.30649 -0.04444 -0.30695 -0.04705 -0.30996 C -0.05017 -0.31343 -0.05226 -0.31899 -0.0559 -0.32177 C -0.06632 -0.32941 -0.07726 -0.32987 -0.08837 -0.33334 C -0.10712 -0.33913 -0.12222 -0.34538 -0.14132 -0.34908 C -0.17431 -0.3639 -0.20833 -0.37385 -0.24132 -0.38843 C -0.2599 -0.39677 -0.28038 -0.39422 -0.3 -0.3963 C -0.34028 -0.39492 -0.38038 -0.39468 -0.42066 -0.39237 C -0.4441 -0.39098 -0.46372 -0.37316 -0.48542 -0.36482 C -0.4974 -0.36019 -0.51319 -0.35834 -0.52361 -0.34908 C -0.53663 -0.33751 -0.55052 -0.32987 -0.56476 -0.32177 C -0.56875 -0.31945 -0.57274 -0.31691 -0.57656 -0.3139 C -0.57969 -0.31158 -0.58212 -0.30788 -0.58542 -0.30603 C -0.59097 -0.30255 -0.59774 -0.30279 -0.60295 -0.29816 C -0.64219 -0.2632 -0.58403 -0.31343 -0.62066 -0.28635 C -0.62691 -0.28172 -0.63837 -0.27061 -0.63837 -0.27061 C -0.6474 -0.25279 -0.65191 -0.23334 -0.66181 -0.21575 C -0.66806 -0.19121 -0.66771 -0.2007 -0.66771 -0.18843 " pathEditMode="relative" ptsTypes="ffffffffffffffffffffA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0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7" grpId="0" animBg="1"/>
      <p:bldP spid="17" grpId="1" animBg="1"/>
      <p:bldP spid="18" grpId="0" animBg="1"/>
      <p:bldP spid="1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1143000" y="763813"/>
            <a:ext cx="3553898" cy="584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7767" y="1143001"/>
            <a:ext cx="3040394" cy="469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186" y="1371601"/>
            <a:ext cx="2999427" cy="462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479272" y="2514599"/>
            <a:ext cx="3176993" cy="5149972"/>
            <a:chOff x="1955271" y="2514599"/>
            <a:chExt cx="3176993" cy="5149972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3333" l="0" r="92378">
                          <a14:foregroundMark x1="35611" y1="29074" x2="35085" y2="37222"/>
                          <a14:foregroundMark x1="54928" y1="26574" x2="54928" y2="37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55271" y="3155829"/>
              <a:ext cx="3176993" cy="45087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85" b="99231" l="3462" r="100000">
                          <a14:foregroundMark x1="49615" y1="8077" x2="27692" y2="77308"/>
                          <a14:foregroundMark x1="47308" y1="12308" x2="70769" y2="71923"/>
                          <a14:foregroundMark x1="52692" y1="19615" x2="58462" y2="40000"/>
                          <a14:foregroundMark x1="49615" y1="10385" x2="49231" y2="83077"/>
                          <a14:foregroundMark x1="51154" y1="18462" x2="60769" y2="90385"/>
                          <a14:foregroundMark x1="47692" y1="23846" x2="39231" y2="80385"/>
                          <a14:foregroundMark x1="43462" y1="25385" x2="31538" y2="83846"/>
                          <a14:foregroundMark x1="57308" y1="47692" x2="59615" y2="76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264" y="2514599"/>
              <a:ext cx="2386612" cy="1490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548" y="1143000"/>
            <a:ext cx="4055609" cy="625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1890" y="2829139"/>
            <a:ext cx="3428271" cy="420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389" b="23611" l="8900" r="94000">
                        <a14:foregroundMark x1="22500" y1="13148" x2="60000" y2="2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88" t="10333" r="19265" b="77038"/>
          <a:stretch/>
        </p:blipFill>
        <p:spPr bwMode="auto">
          <a:xfrm>
            <a:off x="1524000" y="5410200"/>
            <a:ext cx="9144000" cy="199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314" b="81748" l="10000" r="90000">
                        <a14:foregroundMark x1="26200" y1="13053" x2="24900" y2="15819"/>
                        <a14:foregroundMark x1="37000" y1="17257" x2="37000" y2="19580"/>
                        <a14:foregroundMark x1="62900" y1="19027" x2="61600" y2="23673"/>
                        <a14:foregroundMark x1="75800" y1="11283" x2="74500" y2="14934"/>
                        <a14:foregroundMark x1="49900" y1="8407" x2="49900" y2="10730"/>
                        <a14:foregroundMark x1="38700" y1="15819" x2="37400" y2="1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69"/>
          <a:stretch/>
        </p:blipFill>
        <p:spPr bwMode="auto">
          <a:xfrm>
            <a:off x="4875266" y="4915406"/>
            <a:ext cx="2441469" cy="18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1148" l="1200" r="99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32"/>
          <a:stretch/>
        </p:blipFill>
        <p:spPr bwMode="auto">
          <a:xfrm>
            <a:off x="1570181" y="4648200"/>
            <a:ext cx="284108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481" b="100000" l="0" r="100000">
                        <a14:backgroundMark x1="31544" y1="3611" x2="14765" y2="28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41"/>
          <a:stretch/>
        </p:blipFill>
        <p:spPr bwMode="auto">
          <a:xfrm flipH="1">
            <a:off x="4795219" y="6270003"/>
            <a:ext cx="484702" cy="64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481" b="84815" l="7400" r="91100">
                        <a14:foregroundMark x1="21900" y1="11759" x2="22100" y2="33796"/>
                        <a14:foregroundMark x1="47800" y1="13981" x2="50400" y2="35093"/>
                        <a14:foregroundMark x1="20800" y1="15556" x2="11700" y2="25648"/>
                        <a14:foregroundMark x1="22400" y1="13241" x2="29900" y2="26667"/>
                        <a14:foregroundMark x1="18600" y1="12037" x2="11200" y2="20185"/>
                        <a14:foregroundMark x1="10600" y1="25185" x2="20000" y2="39537"/>
                        <a14:foregroundMark x1="43800" y1="26389" x2="49600" y2="36759"/>
                        <a14:foregroundMark x1="21600" y1="52130" x2="20500" y2="82778"/>
                        <a14:foregroundMark x1="50700" y1="53148" x2="50200" y2="82778"/>
                        <a14:foregroundMark x1="46700" y1="58796" x2="43000" y2="72870"/>
                        <a14:foregroundMark x1="51200" y1="55370" x2="57400" y2="70185"/>
                        <a14:foregroundMark x1="49400" y1="53889" x2="45100" y2="59074"/>
                        <a14:foregroundMark x1="79300" y1="53148" x2="81400" y2="82593"/>
                        <a14:foregroundMark x1="78800" y1="57037" x2="72600" y2="7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5" t="7581" r="8476" b="15969"/>
          <a:stretch/>
        </p:blipFill>
        <p:spPr bwMode="auto">
          <a:xfrm flipH="1">
            <a:off x="6587965" y="6172290"/>
            <a:ext cx="1242337" cy="88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9537" b="77593" l="23000" r="77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26" t="19551" r="16022" b="15912"/>
          <a:stretch/>
        </p:blipFill>
        <p:spPr bwMode="auto">
          <a:xfrm>
            <a:off x="3861821" y="5290225"/>
            <a:ext cx="1013445" cy="111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0833" l="100" r="95100">
                        <a14:foregroundMark x1="60500" y1="34167" x2="51600" y2="80000"/>
                        <a14:foregroundMark x1="37500" y1="27500" x2="56100" y2="6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1" r="14600"/>
          <a:stretch/>
        </p:blipFill>
        <p:spPr bwMode="auto">
          <a:xfrm rot="21448870">
            <a:off x="8650586" y="3726099"/>
            <a:ext cx="2262722" cy="346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9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165" y="5141342"/>
            <a:ext cx="1912782" cy="191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96501" l="2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43" y="-196516"/>
            <a:ext cx="293401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Happy-Birthday-To-You-English-hu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-2286000" y="22406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9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8CDA6B29-579F-450E-B056-60C21CC5F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177" y="588972"/>
            <a:ext cx="9832702" cy="618691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C471E64-16D1-48A2-B28E-C5D9E64DB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CE9ED43-718C-4671-BA22-0FE97591D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647" y="1420986"/>
            <a:ext cx="918124" cy="57614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FF2A6A-FAB1-4B22-9290-56A4DF642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1515" y="408612"/>
            <a:ext cx="918124" cy="5761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D17CC2B-43BE-40BC-A754-2A268F91A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52" y="2301881"/>
            <a:ext cx="918124" cy="576149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F5B7C775-1BB8-4D47-9852-E46D4DB3B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679" y="1632425"/>
            <a:ext cx="918124" cy="576149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0D2A311-69B1-4E81-9F30-C53D93E22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121" y="500576"/>
            <a:ext cx="771574" cy="484185"/>
          </a:xfrm>
          <a:prstGeom prst="rect">
            <a:avLst/>
          </a:prstGeom>
        </p:spPr>
      </p:pic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0820137C-3707-4E4C-8E17-044F08A510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437" y="871839"/>
            <a:ext cx="1674442" cy="1674442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0BD959A-9683-468B-BD3E-FA130021326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5" y="3346884"/>
            <a:ext cx="3429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49FFB4-0243-4674-86B5-A151151C12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6678" y="2677428"/>
            <a:ext cx="6675699" cy="23410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AB0197-C35B-4862-89EE-22ED803B0894}"/>
              </a:ext>
            </a:extLst>
          </p:cNvPr>
          <p:cNvSpPr txBox="1"/>
          <p:nvPr/>
        </p:nvSpPr>
        <p:spPr>
          <a:xfrm>
            <a:off x="5466695" y="4600575"/>
            <a:ext cx="2381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/>
              <a:t>Tiết</a:t>
            </a:r>
            <a:r>
              <a:rPr lang="en-US" sz="4400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86796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381</Words>
  <Application>Microsoft Office PowerPoint</Application>
  <PresentationFormat>Widescreen</PresentationFormat>
  <Paragraphs>65</Paragraphs>
  <Slides>14</Slides>
  <Notes>6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.VnArial</vt:lpstr>
      <vt:lpstr>Arial</vt:lpstr>
      <vt:lpstr>Calibri</vt:lpstr>
      <vt:lpstr>等线</vt:lpstr>
      <vt:lpstr>Times New Roman</vt:lpstr>
      <vt:lpstr>1_Office Theme</vt:lpstr>
      <vt:lpstr>2_Office Theme</vt:lpstr>
      <vt:lpstr>Office Theme</vt:lpstr>
      <vt:lpstr>3_Office Theme</vt:lpstr>
      <vt:lpstr>PowerPoint Presentation</vt:lpstr>
      <vt:lpstr>TỔ CHỨC SINH NHẬT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STD</cp:lastModifiedBy>
  <cp:revision>7</cp:revision>
  <dcterms:created xsi:type="dcterms:W3CDTF">2022-01-03T15:15:50Z</dcterms:created>
  <dcterms:modified xsi:type="dcterms:W3CDTF">2025-04-26T13:53:13Z</dcterms:modified>
</cp:coreProperties>
</file>