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7" r:id="rId4"/>
  </p:sldMasterIdLst>
  <p:notesMasterIdLst>
    <p:notesMasterId r:id="rId18"/>
  </p:notesMasterIdLst>
  <p:sldIdLst>
    <p:sldId id="257" r:id="rId5"/>
    <p:sldId id="258" r:id="rId6"/>
    <p:sldId id="297" r:id="rId7"/>
    <p:sldId id="298" r:id="rId8"/>
    <p:sldId id="289" r:id="rId9"/>
    <p:sldId id="326" r:id="rId10"/>
    <p:sldId id="307" r:id="rId11"/>
    <p:sldId id="327" r:id="rId12"/>
    <p:sldId id="328" r:id="rId13"/>
    <p:sldId id="288" r:id="rId14"/>
    <p:sldId id="308" r:id="rId15"/>
    <p:sldId id="309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b="0" dirty="0" err="1"/>
              <a:t>vào</a:t>
            </a:r>
            <a:r>
              <a:rPr lang="en-US" b="0" dirty="0"/>
              <a:t> ô </a:t>
            </a:r>
            <a:r>
              <a:rPr lang="en-US" b="0" dirty="0" err="1"/>
              <a:t>tô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nó</a:t>
            </a:r>
            <a:r>
              <a:rPr lang="en-US" b="0" dirty="0"/>
              <a:t> di </a:t>
            </a:r>
            <a:r>
              <a:rPr lang="en-US" b="0" dirty="0" err="1"/>
              <a:t>chuyển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</a:t>
            </a:r>
            <a:r>
              <a:rPr lang="en-US" b="0" baseline="0" dirty="0"/>
              <a:t>1 + 2+3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 dirty="0">
                <a:hlinkClick r:id="rId3"/>
              </a:rPr>
              <a:t>https://www.facebook.com/nhilinh.phan/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 dirty="0">
                <a:hlinkClick r:id="rId4"/>
              </a:rPr>
              <a:t>https://www.facebook.com/groups/443096903751589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1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3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3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7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7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5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3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6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076825" y="449580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A329B2C-5E42-4EF8-9692-1B516FDCC57F}"/>
              </a:ext>
            </a:extLst>
          </p:cNvPr>
          <p:cNvGrpSpPr/>
          <p:nvPr/>
        </p:nvGrpSpPr>
        <p:grpSpPr>
          <a:xfrm>
            <a:off x="66476" y="2859644"/>
            <a:ext cx="12059048" cy="6415553"/>
            <a:chOff x="-67436" y="1507074"/>
            <a:chExt cx="9044286" cy="4811665"/>
          </a:xfrm>
        </p:grpSpPr>
        <p:pic>
          <p:nvPicPr>
            <p:cNvPr id="42" name="Picture 41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073434E3-15AE-438A-A076-DA6908C0D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E9FDBE-3663-477D-B227-5C9205E7B452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219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–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 –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 –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849" y="3227672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771" y="3198544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668" y="319829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448" y="4019851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3028" y="402020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6775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29" y="3418409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17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8845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79767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 –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86255" y="321298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30521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26905" y="468198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9302" y="481202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754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6461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4008" y="4813404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53429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51576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71592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2585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E80335-9D98-481D-8241-8689FB68FA17}"/>
              </a:ext>
            </a:extLst>
          </p:cNvPr>
          <p:cNvSpPr txBox="1"/>
          <p:nvPr/>
        </p:nvSpPr>
        <p:spPr>
          <a:xfrm>
            <a:off x="3276923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2FC4CE-D0F9-4BE8-BA7A-C69CA56304F0}"/>
              </a:ext>
            </a:extLst>
          </p:cNvPr>
          <p:cNvSpPr txBox="1"/>
          <p:nvPr/>
        </p:nvSpPr>
        <p:spPr>
          <a:xfrm>
            <a:off x="6471820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BC745-4F97-4891-9A62-1A66E8CB7753}"/>
              </a:ext>
            </a:extLst>
          </p:cNvPr>
          <p:cNvSpPr txBox="1"/>
          <p:nvPr/>
        </p:nvSpPr>
        <p:spPr>
          <a:xfrm>
            <a:off x="9690979" y="3403857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26400" y="889000"/>
            <a:ext cx="3759200" cy="5791200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9123" y="1063512"/>
          <a:ext cx="34137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940801" y="4050771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5" name="Oval 4"/>
          <p:cNvSpPr/>
          <p:nvPr/>
        </p:nvSpPr>
        <p:spPr>
          <a:xfrm>
            <a:off x="187231" y="103716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155592"/>
            <a:ext cx="10850224" cy="12477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chỗ đỗ cho xe ô tô.</a:t>
            </a: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5333" y="4023645"/>
            <a:ext cx="812800" cy="81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40801" y="2216088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40801" y="5858936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4395" y="408517"/>
            <a:ext cx="4149111" cy="2360756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47 − 2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42831" y="2934856"/>
            <a:ext cx="4149109" cy="1626659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56 − 6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42831" y="5054600"/>
            <a:ext cx="4149109" cy="2072936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78 − 5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8197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0209 -0.580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90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7598" y="871681"/>
            <a:ext cx="4951551" cy="26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8831" y="280387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057179" y="50800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01600" y="945189"/>
            <a:ext cx="7404985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đỗ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641600" y="455581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770909" y="4791535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88000" y="480483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03491" y="4791535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56363" y="4833740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909" y="6166202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34855" y="1965036"/>
            <a:ext cx="4057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305463" y="2526529"/>
            <a:ext cx="368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1909" y="6163814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393939" y="3118102"/>
            <a:ext cx="2375787" cy="12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5000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7E7560-E05B-2044-8387-26B989A6D163}"/>
              </a:ext>
            </a:extLst>
          </p:cNvPr>
          <p:cNvCxnSpPr>
            <a:cxnSpLocks/>
          </p:cNvCxnSpPr>
          <p:nvPr/>
        </p:nvCxnSpPr>
        <p:spPr>
          <a:xfrm>
            <a:off x="129311" y="3124200"/>
            <a:ext cx="2133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B4FFBD-91F9-9148-B50F-2AE4EED8D20F}"/>
              </a:ext>
            </a:extLst>
          </p:cNvPr>
          <p:cNvCxnSpPr>
            <a:cxnSpLocks/>
          </p:cNvCxnSpPr>
          <p:nvPr/>
        </p:nvCxnSpPr>
        <p:spPr>
          <a:xfrm>
            <a:off x="3062177" y="3740342"/>
            <a:ext cx="2525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FC48C9-B4B3-A448-A986-535EA88F7B04}"/>
              </a:ext>
            </a:extLst>
          </p:cNvPr>
          <p:cNvSpPr txBox="1"/>
          <p:nvPr/>
        </p:nvSpPr>
        <p:spPr>
          <a:xfrm>
            <a:off x="3151909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Ta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phép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tính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0EA9A10-2940-9B4F-8B43-141EAAE2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6238539"/>
            <a:ext cx="568661" cy="5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+ 10 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5836" y="968363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+ 20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8098" y="1736888"/>
            <a:ext cx="86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+ 16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9988" y="2580158"/>
            <a:ext cx="67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+ 20 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53751" y="94770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+ 10 =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53751" y="1689320"/>
            <a:ext cx="91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+ 12 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1528" y="2570348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+ 10 =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17556" y="958868"/>
            <a:ext cx="76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+ 40 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42887" y="1751099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+ 10 =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17556" y="2559896"/>
            <a:ext cx="88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+ 14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68658" y="935876"/>
            <a:ext cx="80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+ 27 =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87408" y="1740395"/>
            <a:ext cx="13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16C5A-2AED-8DCC-67FC-28C44E1DB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879" y="2328561"/>
            <a:ext cx="832176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1E091F-35C4-47AB-B950-249C983EC539}"/>
              </a:ext>
            </a:extLst>
          </p:cNvPr>
          <p:cNvCxnSpPr>
            <a:cxnSpLocks/>
          </p:cNvCxnSpPr>
          <p:nvPr/>
        </p:nvCxnSpPr>
        <p:spPr>
          <a:xfrm flipH="1">
            <a:off x="1713094" y="302876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4914901" y="3943488"/>
            <a:ext cx="1486190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3AAB-BD2A-42A1-BDAB-4D923CE0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1F54B-193F-4FA6-B682-A92090E00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" y="274639"/>
            <a:ext cx="11174752" cy="6285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7AC25-2602-41A5-BBD4-30B4F41D41BB}"/>
              </a:ext>
            </a:extLst>
          </p:cNvPr>
          <p:cNvSpPr txBox="1"/>
          <p:nvPr/>
        </p:nvSpPr>
        <p:spPr>
          <a:xfrm>
            <a:off x="3064933" y="1630951"/>
            <a:ext cx="3871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5FC53-0949-4E8F-83FC-7EF74D96CF31}"/>
              </a:ext>
            </a:extLst>
          </p:cNvPr>
          <p:cNvSpPr txBox="1"/>
          <p:nvPr/>
        </p:nvSpPr>
        <p:spPr>
          <a:xfrm>
            <a:off x="4657291" y="3445044"/>
            <a:ext cx="142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8984C-A543-4816-B07A-6621487AB2B3}"/>
              </a:ext>
            </a:extLst>
          </p:cNvPr>
          <p:cNvSpPr txBox="1"/>
          <p:nvPr/>
        </p:nvSpPr>
        <p:spPr>
          <a:xfrm>
            <a:off x="3471333" y="1888067"/>
            <a:ext cx="14224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5333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00878-AAB9-44C7-9B26-011353761A0C}"/>
              </a:ext>
            </a:extLst>
          </p:cNvPr>
          <p:cNvCxnSpPr>
            <a:cxnSpLocks/>
          </p:cNvCxnSpPr>
          <p:nvPr/>
        </p:nvCxnSpPr>
        <p:spPr>
          <a:xfrm>
            <a:off x="3931886" y="4766733"/>
            <a:ext cx="18681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915C83-275B-41C9-8408-5449D3C583EC}"/>
              </a:ext>
            </a:extLst>
          </p:cNvPr>
          <p:cNvSpPr txBox="1"/>
          <p:nvPr/>
        </p:nvSpPr>
        <p:spPr>
          <a:xfrm>
            <a:off x="428952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64A6-FAD9-4FC5-B4FA-C0DC50E8EAA9}"/>
              </a:ext>
            </a:extLst>
          </p:cNvPr>
          <p:cNvSpPr txBox="1"/>
          <p:nvPr/>
        </p:nvSpPr>
        <p:spPr>
          <a:xfrm>
            <a:off x="500149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91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9EDDD-385D-41D6-990A-5E2D4754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32" y="1789253"/>
            <a:ext cx="75718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88EE3C-B7E0-97E9-3A00-EA767248BD55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7E628-92C7-DF73-9726-4622A43E37E8}"/>
              </a:ext>
            </a:extLst>
          </p:cNvPr>
          <p:cNvSpPr txBox="1"/>
          <p:nvPr/>
        </p:nvSpPr>
        <p:spPr>
          <a:xfrm>
            <a:off x="56627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773D0-2A9F-037E-8C9A-5793F7968FB3}"/>
              </a:ext>
            </a:extLst>
          </p:cNvPr>
          <p:cNvSpPr txBox="1"/>
          <p:nvPr/>
        </p:nvSpPr>
        <p:spPr>
          <a:xfrm>
            <a:off x="297410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CA0D-AA83-A279-C32E-DD0FB1FBBEF9}"/>
              </a:ext>
            </a:extLst>
          </p:cNvPr>
          <p:cNvSpPr txBox="1"/>
          <p:nvPr/>
        </p:nvSpPr>
        <p:spPr>
          <a:xfrm>
            <a:off x="5376333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D1AD-0CEE-DF62-66E2-EAA3500FA150}"/>
              </a:ext>
            </a:extLst>
          </p:cNvPr>
          <p:cNvSpPr txBox="1"/>
          <p:nvPr/>
        </p:nvSpPr>
        <p:spPr>
          <a:xfrm>
            <a:off x="812800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C1DBF-EC7B-3EC3-24B2-8381D2219498}"/>
              </a:ext>
            </a:extLst>
          </p:cNvPr>
          <p:cNvSpPr txBox="1"/>
          <p:nvPr/>
        </p:nvSpPr>
        <p:spPr>
          <a:xfrm>
            <a:off x="3532026" y="2523067"/>
            <a:ext cx="80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9C3D1-1C89-8FA1-DC9A-C97023E45E3C}"/>
              </a:ext>
            </a:extLst>
          </p:cNvPr>
          <p:cNvSpPr txBox="1"/>
          <p:nvPr/>
        </p:nvSpPr>
        <p:spPr>
          <a:xfrm>
            <a:off x="6038337" y="2523067"/>
            <a:ext cx="603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B39C2-E497-F26C-4F1E-7FA9ED30A289}"/>
              </a:ext>
            </a:extLst>
          </p:cNvPr>
          <p:cNvSpPr txBox="1"/>
          <p:nvPr/>
        </p:nvSpPr>
        <p:spPr>
          <a:xfrm>
            <a:off x="-203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9D146-A2F4-854D-0C4C-ECF4E1005F48}"/>
              </a:ext>
            </a:extLst>
          </p:cNvPr>
          <p:cNvSpPr txBox="1"/>
          <p:nvPr/>
        </p:nvSpPr>
        <p:spPr>
          <a:xfrm>
            <a:off x="2235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7B6B-15AD-50A7-BE29-D799140548D5}"/>
              </a:ext>
            </a:extLst>
          </p:cNvPr>
          <p:cNvSpPr txBox="1"/>
          <p:nvPr/>
        </p:nvSpPr>
        <p:spPr>
          <a:xfrm>
            <a:off x="4639733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75B45-B616-D24E-C542-1289FBC569C7}"/>
              </a:ext>
            </a:extLst>
          </p:cNvPr>
          <p:cNvCxnSpPr/>
          <p:nvPr/>
        </p:nvCxnSpPr>
        <p:spPr>
          <a:xfrm>
            <a:off x="2309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97D5-0CA9-3554-00DD-8557D05C32DC}"/>
              </a:ext>
            </a:extLst>
          </p:cNvPr>
          <p:cNvCxnSpPr/>
          <p:nvPr/>
        </p:nvCxnSpPr>
        <p:spPr>
          <a:xfrm>
            <a:off x="26693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989619-C110-D065-1FC4-47647542E344}"/>
              </a:ext>
            </a:extLst>
          </p:cNvPr>
          <p:cNvCxnSpPr/>
          <p:nvPr/>
        </p:nvCxnSpPr>
        <p:spPr>
          <a:xfrm>
            <a:off x="5175443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3BE5D-A7DB-149D-2418-C20ED11A86AA}"/>
              </a:ext>
            </a:extLst>
          </p:cNvPr>
          <p:cNvSpPr txBox="1"/>
          <p:nvPr/>
        </p:nvSpPr>
        <p:spPr>
          <a:xfrm>
            <a:off x="1123809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EA55F-59C2-9710-299E-A8696622AE5B}"/>
              </a:ext>
            </a:extLst>
          </p:cNvPr>
          <p:cNvSpPr txBox="1"/>
          <p:nvPr/>
        </p:nvSpPr>
        <p:spPr>
          <a:xfrm>
            <a:off x="35898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242C1-1B58-AB97-2B7A-329B0251C097}"/>
              </a:ext>
            </a:extLst>
          </p:cNvPr>
          <p:cNvSpPr txBox="1"/>
          <p:nvPr/>
        </p:nvSpPr>
        <p:spPr>
          <a:xfrm>
            <a:off x="7848600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8884-8A3D-3678-18A7-3624FFF16D1F}"/>
              </a:ext>
            </a:extLst>
          </p:cNvPr>
          <p:cNvSpPr txBox="1"/>
          <p:nvPr/>
        </p:nvSpPr>
        <p:spPr>
          <a:xfrm>
            <a:off x="8460509" y="2523067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F55A0-E433-D5EC-B7F8-47299C85FB41}"/>
              </a:ext>
            </a:extLst>
          </p:cNvPr>
          <p:cNvSpPr txBox="1"/>
          <p:nvPr/>
        </p:nvSpPr>
        <p:spPr>
          <a:xfrm>
            <a:off x="7112000" y="193465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5FE2C-CEC6-F27A-9E58-E7F4756E213A}"/>
              </a:ext>
            </a:extLst>
          </p:cNvPr>
          <p:cNvCxnSpPr/>
          <p:nvPr/>
        </p:nvCxnSpPr>
        <p:spPr>
          <a:xfrm>
            <a:off x="7647709" y="360643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5AFDAB8-CF79-9ED8-AA26-175712C687A1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92732-A105-D959-6A30-551E61AE07A3}"/>
              </a:ext>
            </a:extLst>
          </p:cNvPr>
          <p:cNvSpPr txBox="1"/>
          <p:nvPr/>
        </p:nvSpPr>
        <p:spPr>
          <a:xfrm>
            <a:off x="10462491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2451F-397C-4A0B-0318-44937D3CD289}"/>
              </a:ext>
            </a:extLst>
          </p:cNvPr>
          <p:cNvSpPr txBox="1"/>
          <p:nvPr/>
        </p:nvSpPr>
        <p:spPr>
          <a:xfrm>
            <a:off x="10701867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DD4B4-402F-6726-FAB5-2497788FDDEB}"/>
              </a:ext>
            </a:extLst>
          </p:cNvPr>
          <p:cNvSpPr txBox="1"/>
          <p:nvPr/>
        </p:nvSpPr>
        <p:spPr>
          <a:xfrm>
            <a:off x="9725891" y="1956168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EF583E-7B0E-8494-8164-01C1305D244D}"/>
              </a:ext>
            </a:extLst>
          </p:cNvPr>
          <p:cNvCxnSpPr/>
          <p:nvPr/>
        </p:nvCxnSpPr>
        <p:spPr>
          <a:xfrm>
            <a:off x="10261600" y="362794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AE1575-3704-B4EE-D205-E41CE0B46139}"/>
              </a:ext>
            </a:extLst>
          </p:cNvPr>
          <p:cNvSpPr txBox="1"/>
          <p:nvPr/>
        </p:nvSpPr>
        <p:spPr>
          <a:xfrm>
            <a:off x="650782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F46D5-AFBE-0C6A-F842-1C57DD80252D}"/>
              </a:ext>
            </a:extLst>
          </p:cNvPr>
          <p:cNvSpPr txBox="1"/>
          <p:nvPr/>
        </p:nvSpPr>
        <p:spPr>
          <a:xfrm>
            <a:off x="3115733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85F3A-7668-8D2E-49E6-0B295EEE68E6}"/>
              </a:ext>
            </a:extLst>
          </p:cNvPr>
          <p:cNvSpPr txBox="1"/>
          <p:nvPr/>
        </p:nvSpPr>
        <p:spPr>
          <a:xfrm>
            <a:off x="599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8730B-7F5C-94DE-BF9A-892F9FC7047A}"/>
              </a:ext>
            </a:extLst>
          </p:cNvPr>
          <p:cNvSpPr txBox="1"/>
          <p:nvPr/>
        </p:nvSpPr>
        <p:spPr>
          <a:xfrm>
            <a:off x="552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ECCD-751E-0A3C-94F9-A90BC83AE994}"/>
              </a:ext>
            </a:extLst>
          </p:cNvPr>
          <p:cNvSpPr txBox="1"/>
          <p:nvPr/>
        </p:nvSpPr>
        <p:spPr>
          <a:xfrm>
            <a:off x="8460509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FBEA6-726C-80D1-1989-31D933F1C78D}"/>
              </a:ext>
            </a:extLst>
          </p:cNvPr>
          <p:cNvSpPr txBox="1"/>
          <p:nvPr/>
        </p:nvSpPr>
        <p:spPr>
          <a:xfrm>
            <a:off x="7986376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958F75-EFF0-7DE9-EA26-455E5E01C1E7}"/>
              </a:ext>
            </a:extLst>
          </p:cNvPr>
          <p:cNvSpPr txBox="1"/>
          <p:nvPr/>
        </p:nvSpPr>
        <p:spPr>
          <a:xfrm>
            <a:off x="1107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33786C-80FD-DA43-AB1A-044E2CD115F6}"/>
              </a:ext>
            </a:extLst>
          </p:cNvPr>
          <p:cNvSpPr txBox="1"/>
          <p:nvPr/>
        </p:nvSpPr>
        <p:spPr>
          <a:xfrm>
            <a:off x="1060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  <p:bldP spid="29" grpId="0"/>
      <p:bldP spid="30" grpId="0"/>
      <p:bldP spid="64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412</Words>
  <Application>Microsoft Office PowerPoint</Application>
  <PresentationFormat>Widescreen</PresentationFormat>
  <Paragraphs>160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微软雅黑</vt:lpstr>
      <vt:lpstr>宋体</vt:lpstr>
      <vt:lpstr>.VnArial</vt:lpstr>
      <vt:lpstr>Aachen</vt:lpstr>
      <vt:lpstr>Arabia</vt:lpstr>
      <vt:lpstr>Arial</vt:lpstr>
      <vt:lpstr>Calibri</vt:lpstr>
      <vt:lpstr>Calibri Light</vt:lpstr>
      <vt:lpstr>等线</vt:lpstr>
      <vt:lpstr>DFPOP1-W9</vt:lpstr>
      <vt:lpstr>HP001 4 hàng</vt:lpstr>
      <vt:lpstr>华康少女文字W5</vt:lpstr>
      <vt:lpstr>迷你简细行楷</vt:lpstr>
      <vt:lpstr>Office 主题</vt:lpstr>
      <vt:lpstr>1_Office Theme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</cp:lastModifiedBy>
  <cp:revision>24</cp:revision>
  <dcterms:created xsi:type="dcterms:W3CDTF">2021-12-27T13:57:18Z</dcterms:created>
  <dcterms:modified xsi:type="dcterms:W3CDTF">2025-04-04T23:33:19Z</dcterms:modified>
</cp:coreProperties>
</file>