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theme/theme4.xml" ContentType="application/vnd.openxmlformats-officedocument.theme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theme/theme5.xml" ContentType="application/vnd.openxmlformats-officedocument.theme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Override1.xml" ContentType="application/vnd.openxmlformats-officedocument.themeOverride+xml"/>
  <Override PartName="/ppt/notesSlides/notesSlide1.xml" ContentType="application/vnd.openxmlformats-officedocument.presentationml.notesSlide+xml"/>
  <Override PartName="/ppt/theme/themeOverride2.xml" ContentType="application/vnd.openxmlformats-officedocument.themeOverr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3" r:id="rId2"/>
    <p:sldMasterId id="2147483717" r:id="rId3"/>
    <p:sldMasterId id="2147483730" r:id="rId4"/>
    <p:sldMasterId id="2147483732" r:id="rId5"/>
    <p:sldMasterId id="2147483754" r:id="rId6"/>
  </p:sldMasterIdLst>
  <p:notesMasterIdLst>
    <p:notesMasterId r:id="rId25"/>
  </p:notesMasterIdLst>
  <p:sldIdLst>
    <p:sldId id="392" r:id="rId7"/>
    <p:sldId id="326" r:id="rId8"/>
    <p:sldId id="333" r:id="rId9"/>
    <p:sldId id="339" r:id="rId10"/>
    <p:sldId id="393" r:id="rId11"/>
    <p:sldId id="347" r:id="rId12"/>
    <p:sldId id="352" r:id="rId13"/>
    <p:sldId id="264" r:id="rId14"/>
    <p:sldId id="533" r:id="rId15"/>
    <p:sldId id="536" r:id="rId16"/>
    <p:sldId id="537" r:id="rId17"/>
    <p:sldId id="538" r:id="rId18"/>
    <p:sldId id="539" r:id="rId19"/>
    <p:sldId id="546" r:id="rId20"/>
    <p:sldId id="540" r:id="rId21"/>
    <p:sldId id="541" r:id="rId22"/>
    <p:sldId id="544" r:id="rId23"/>
    <p:sldId id="370" r:id="rId24"/>
  </p:sldIdLst>
  <p:sldSz cx="12192000" cy="6858000"/>
  <p:notesSz cx="6858000" cy="9144000"/>
  <p:custDataLst>
    <p:tags r:id="rId26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6600"/>
    <a:srgbClr val="E5F6FF"/>
    <a:srgbClr val="FDF3ED"/>
    <a:srgbClr val="546A79"/>
    <a:srgbClr val="CC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80" autoAdjust="0"/>
    <p:restoredTop sz="94660"/>
  </p:normalViewPr>
  <p:slideViewPr>
    <p:cSldViewPr snapToGrid="0">
      <p:cViewPr varScale="1">
        <p:scale>
          <a:sx n="60" d="100"/>
          <a:sy n="60" d="100"/>
        </p:scale>
        <p:origin x="764" y="5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tags" Target="tags/tag1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5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notesMaster" Target="notesMasters/notesMaster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viewProps" Target="viewProps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523E79F-8FFA-4035-BCC1-97FDC506DC9D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B4C9894-CA3D-4ED8-9F7D-57A290CE556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44480807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C9894-CA3D-4ED8-9F7D-57A290CE556B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3003165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C9894-CA3D-4ED8-9F7D-57A290CE556B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1865863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C9894-CA3D-4ED8-9F7D-57A290CE556B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1058083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AB4C9894-CA3D-4ED8-9F7D-57A290CE556B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7619334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Master" Target="../slideMasters/slideMaster5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1FE0F634-2952-4C25-8EE6-E3F97401AD5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1F4ED4D9-41D3-4789-9496-04EF70B7085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0D9BADB1-9CA5-4A20-9B9A-7B429C03F1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2C8CE8A-A5E7-41C9-90E1-A6822579A0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65CDAB8A-32C9-46BA-B541-E1E2E0542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344707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8863A5-CC72-42E6-91B3-E00DB38C452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8D94B05-07BD-49C2-9AD4-179BFBA47C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836934E-71EB-49A7-AC15-E7A97E7AD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4357A71-450D-44A3-81D6-CC798E93F8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BBBAE83-49AE-4577-ABB7-9D3BB8789C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5872349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3477AA57-8C30-458F-ACBA-6AB7361AE9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5B6E291F-571C-4DC7-945D-8DD5C2B9D1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BC14D79B-A3DB-4BF4-B39E-FC56679C38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3ED841A-2348-46F1-80A3-3F045FCAA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85308034-0AC8-4764-8AF5-7CFF35D6D5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3951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838200" y="1122680"/>
            <a:ext cx="105156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838200" y="3602359"/>
            <a:ext cx="10515600" cy="1655445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2025/4/5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44744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702439"/>
            <a:ext cx="10515600" cy="447484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2025/4/5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20060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2959100"/>
            <a:ext cx="10515600" cy="2781300"/>
          </a:xfrm>
        </p:spPr>
        <p:txBody>
          <a:bodyPr anchor="t" anchorCtr="0"/>
          <a:lstStyle>
            <a:lvl1pPr>
              <a:defRPr sz="48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722124"/>
            <a:ext cx="10515600" cy="1102995"/>
          </a:xfrm>
        </p:spPr>
        <p:txBody>
          <a:bodyPr lIns="144145" anchor="b" anchorCtr="0"/>
          <a:lstStyle>
            <a:lvl1pPr marL="0" indent="0">
              <a:buNone/>
              <a:defRPr sz="24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2025/4/5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798758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9"/>
            <a:ext cx="10515600" cy="1325563"/>
          </a:xfrm>
        </p:spPr>
        <p:txBody>
          <a:bodyPr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2025/4/5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525881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40105" y="365125"/>
            <a:ext cx="10515600" cy="800100"/>
          </a:xfrm>
        </p:spPr>
        <p:txBody>
          <a:bodyPr anchor="ctr" anchorCtr="0"/>
          <a:lstStyle>
            <a:lvl1pPr algn="ctr"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469" y="1482091"/>
            <a:ext cx="5220971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8200" y="2368554"/>
            <a:ext cx="5222240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256658" y="1482091"/>
            <a:ext cx="5097145" cy="823595"/>
          </a:xfrm>
        </p:spPr>
        <p:txBody>
          <a:bodyPr anchor="ctr" anchorCtr="0"/>
          <a:lstStyle>
            <a:lvl1pPr marL="0" indent="0">
              <a:buNone/>
              <a:defRPr sz="3200">
                <a:solidFill>
                  <a:srgbClr val="0070C0"/>
                </a:solidFill>
              </a:defRPr>
            </a:lvl1pPr>
            <a:lvl2pPr marL="457200" indent="0">
              <a:buNone/>
              <a:defRPr sz="2400"/>
            </a:lvl2pPr>
            <a:lvl3pPr marL="914400" indent="0">
              <a:buNone/>
              <a:defRPr sz="2000"/>
            </a:lvl3pPr>
            <a:lvl4pPr marL="1371600" indent="0">
              <a:buNone/>
              <a:defRPr sz="1800"/>
            </a:lvl4pPr>
            <a:lvl5pPr marL="1828800" indent="0">
              <a:buNone/>
              <a:defRPr sz="1800"/>
            </a:lvl5pPr>
            <a:lvl6pPr marL="2286000" indent="0">
              <a:buNone/>
              <a:defRPr sz="1800"/>
            </a:lvl6pPr>
            <a:lvl7pPr marL="2743200" indent="0">
              <a:buNone/>
              <a:defRPr sz="1800"/>
            </a:lvl7pPr>
            <a:lvl8pPr marL="3200400" indent="0">
              <a:buNone/>
              <a:defRPr sz="1800"/>
            </a:lvl8pPr>
            <a:lvl9pPr marL="3657600" indent="0">
              <a:buNone/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256658" y="2368554"/>
            <a:ext cx="5097145" cy="3820795"/>
          </a:xfrm>
        </p:spPr>
        <p:txBody>
          <a:bodyPr/>
          <a:lstStyle>
            <a:lvl1pPr>
              <a:defRPr sz="2800"/>
            </a:lvl1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2025/4/5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11" name="矩形 10"/>
          <p:cNvSpPr/>
          <p:nvPr userDrawn="1"/>
        </p:nvSpPr>
        <p:spPr>
          <a:xfrm>
            <a:off x="8472185" y="4439041"/>
            <a:ext cx="775136" cy="2308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精美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工作总结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www.1ppt.com/xiazai/zongjie/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工作计划：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www.1ppt.com/xiazai/jihua/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商务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www.1ppt.com/moban/shangwu/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个人简历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www.1ppt.com/xiazai/jianli/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毕业答辩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www.1ppt.com/xiazai/dabian/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工作汇报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www.1ppt.com/xiazai/huibao/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3335112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197485"/>
            <a:ext cx="10515600" cy="1325563"/>
          </a:xfrm>
        </p:spPr>
        <p:txBody>
          <a:bodyPr anchor="b" anchorCtr="0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2025/4/5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4053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 + 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-12698" y="-1905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7350127" y="457200"/>
            <a:ext cx="4392295" cy="1055370"/>
          </a:xfrm>
        </p:spPr>
        <p:txBody>
          <a:bodyPr anchor="b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7349492" y="1694180"/>
            <a:ext cx="439356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2025/4/5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8783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文本 + 图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508" y="-7620"/>
            <a:ext cx="7017385" cy="6861810"/>
          </a:xfrm>
          <a:noFill/>
        </p:spPr>
        <p:txBody>
          <a:bodyPr lIns="252095" tIns="144145"/>
          <a:lstStyle>
            <a:lvl1pPr marL="0" indent="0" algn="ctr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09575" y="457200"/>
            <a:ext cx="4279900" cy="1055370"/>
          </a:xfrm>
        </p:spPr>
        <p:txBody>
          <a:bodyPr anchor="t" anchorCtr="0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09578" y="1694180"/>
            <a:ext cx="4280535" cy="4480560"/>
          </a:xfrm>
        </p:spPr>
        <p:txBody>
          <a:bodyPr/>
          <a:lstStyle>
            <a:lvl1pPr marL="0" indent="0"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2025/4/5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90094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2C41D196-1644-4884-A18A-9EE9902660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DA541A7-F3B7-4117-BED7-4C47A63B152E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1D78433-CAD6-48BE-8486-71FDAA4043E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4D34008-AE46-4421-8FF8-0ACE75A7B04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2DB0EF3-F2DE-4C25-B7A5-960329E8EE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87625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4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2025/4/5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7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2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</p:spTree>
    <p:extLst>
      <p:ext uri="{BB962C8B-B14F-4D97-AF65-F5344CB8AC3E}">
        <p14:creationId xmlns:p14="http://schemas.microsoft.com/office/powerpoint/2010/main" val="3698190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327029"/>
            <a:ext cx="10515600" cy="5850255"/>
          </a:xfrm>
        </p:spPr>
        <p:txBody>
          <a:bodyPr/>
          <a:lstStyle>
            <a:lvl2pPr>
              <a:defRPr/>
            </a:lvl2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2025/4/5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2693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2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82F288E0-7875-42C4-84C8-98DBBD3BF4D2}" type="datetimeFigureOut">
              <a:rPr lang="zh-CN" altLang="en-US" smtClean="0">
                <a:solidFill>
                  <a:prstClr val="black"/>
                </a:solidFill>
              </a:rPr>
              <a:pPr/>
              <a:t>2025/4/5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7D9BB5D0-35E4-459D-AEF3-FE4D7C45CC1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2532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4"/>
            <a:ext cx="2743200" cy="365125"/>
          </a:xfrm>
        </p:spPr>
        <p:txBody>
          <a:bodyPr/>
          <a:lstStyle/>
          <a:p>
            <a:fld id="{FB475AF3-A322-416E-99D7-29F5A7799ECC}" type="datetimeFigureOut">
              <a:rPr lang="zh-CN" altLang="en-US" smtClean="0">
                <a:solidFill>
                  <a:prstClr val="black"/>
                </a:solidFill>
              </a:rPr>
              <a:pPr/>
              <a:t>2025/4/5</a:t>
            </a:fld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4"/>
            <a:ext cx="4114800" cy="365125"/>
          </a:xfrm>
        </p:spPr>
        <p:txBody>
          <a:bodyPr/>
          <a:lstStyle/>
          <a:p>
            <a:endParaRPr lang="zh-CN" altLang="en-US">
              <a:solidFill>
                <a:prstClr val="black"/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4"/>
            <a:ext cx="2743200" cy="365125"/>
          </a:xfrm>
        </p:spPr>
        <p:txBody>
          <a:bodyPr/>
          <a:lstStyle/>
          <a:p>
            <a:fld id="{10B49C96-558A-49EC-AD52-79C3D5970B39}" type="slidenum">
              <a:rPr lang="zh-CN" altLang="en-US" smtClean="0">
                <a:solidFill>
                  <a:prstClr val="black"/>
                </a:solidFill>
              </a:rPr>
              <a:pPr/>
              <a:t>‹#›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827174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AF6175E-CB8F-4EB7-8068-CC260C2948C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8781ED-FE88-457F-B53D-084A86B3E8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45756CC-FF76-487C-A8BE-E72723961D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800C842-6DED-4457-AB4E-2CC1EF9DFD6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170818E-E0B4-417D-9716-E5429DC727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8544380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97247DB-1392-41A8-88A6-00C72D21D4E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60805E87-2C86-4F3B-99B5-8A38D8AEB5C5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7DA56C3-2F01-4390-98DB-C159CF7BB65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A6D38F1-C2B4-4972-B037-B19A2519B8E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0631FD5-BC5E-4868-80D7-0B7CDD507CA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20598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9B7B15-1B5D-452F-A90D-55CA6B64A4E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9F410C6-6C28-4F3F-8BBB-9CB6D8AA676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B7FBE6-82F4-4B79-BD26-94EEDD490D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02605F9-B4DD-452B-8358-E7AD1344FB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603B005-7DB6-4F5D-9CA9-21B4BB0C490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1779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1665B7A-2791-4D00-ACB4-135CA3D85F8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FD95211-D142-4963-B664-011C10C66F9B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70AB76F-8BC6-4800-A664-5814B99EA59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346DCA6-BAD9-457F-AF15-2231DBCDCB5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4F6A21-7AEF-4BF8-9FB3-56C182EED01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3101B772-82E7-40C0-AB41-19B1FFB99E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48949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B293BB-94D8-4D6C-BCF5-D34E6935E7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54A81AB-175D-4A8F-886A-3EE35C6FE6B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6C0F44-D25E-4E42-8D38-5A540406D30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69DDA26D-B05C-43B6-8FDC-99AC586D8C2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2451DC0E-BEC3-40C7-9150-1FD037A38BA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5AAD87D-CDBE-4AA7-BABC-5E66CB229B9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A8419943-4D68-4134-B0CE-6598118477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2FD28CFF-8BB7-42E4-8D14-BEDA2B8C50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962399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ACA05EE-BAD2-4786-87CD-9E679935D5D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AF322E44-09AF-4E49-BE3E-3BFCEBE708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5D03484-BC19-495B-A2C6-978E8BA7FB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416E444E-E4F8-47F0-B7FC-B8E845363D8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174407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E3E9D74-5BB6-4966-9234-7F84F06D5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AFFA2FCA-55B8-4411-AFD8-153B50074F9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94B91848-3604-4F37-BB36-E297D27534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C5458473-E533-4EF3-B1AF-1FD9BB1800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B40DAE1B-11F5-4385-BA7B-93E3B52693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938613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4DAAAC5-7C8B-4884-829A-BEA94D0198A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9F4F7C78-D1C6-451F-B1A8-978E1ADF91E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440F5FA-EFA7-4CED-BF78-6989BE0371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01246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2301261-823D-4CD6-A7CB-2F22EAA8A2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A4D87B1-586A-40B1-99D5-B8FECE32837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AC3EE647-AA01-4431-95BC-E4790345A2C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A2CF333-023E-4B18-BE1F-CAAEF24AD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6970E44-4459-4C39-817A-76D73D8B6B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1911A13-9539-49EB-979E-8B24129D8B3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6240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BA5C6F-78F8-475F-920D-DF8F890ED55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1B0876F7-BE6F-442F-A432-F71B6635386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2D01D14-24CB-4CC4-9BF2-E98830F1AF5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8ECA1C-471B-4B4B-BCDA-5A6B69B436D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ECE5DA3-06CB-49CB-B714-781BB0ED6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B868390-5DA5-4BB4-B156-1F8D1A12257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92386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EAD22C4-4763-49EC-9133-75155C7DC8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4C3CCE-E03F-4328-BADE-FCADD8E0AF7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DAE6AE-8D2F-484A-BFEE-A2962E4F53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E04F39C-E157-483B-932B-52938458363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894EA20-5E10-48F6-B0F1-98D782B1A7B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864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0053FF3-E2A8-4302-9D96-06CE0C520DEB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49CEF21-D235-40D3-B6C1-ED5A266BCBA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3EA772-A238-42EC-9C92-B8D6E83EF45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684CA58-337E-45EA-B593-844E1E4BD735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111D4C7-DA82-4ACD-8FF0-5854C58F9F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05EB4D4-C29D-4479-836C-255282EFA11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6691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BEAFCB6A-375D-4D5A-A84B-F166FE240C0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DE12D51-CB0B-440A-8293-96193529251D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8E43F87-CB58-4618-BB4B-D40F19C669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135B4524-0FC9-4921-BEF7-1F28E5576F7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E1B2DC8-53DA-49F8-9940-717BF4C73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3396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2722F30-70BE-4597-A895-59AEB4C92B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C6FEE731-1190-4992-B751-DB49E6C1D1D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C2FD284B-B6B1-48C0-8F32-41776A48D1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22B0B980-E977-472A-8868-0AC1864A13C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F643110A-A836-4098-93F2-E5780AD269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FE64915A-A193-411A-A123-3E4512421B62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689886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5EEAB96-CF87-4C6B-9D06-7EE1D08E931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A1DED4BC-F33A-453C-A1D8-00EC72012D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ABA66174-3328-40E4-AADF-655C79A2A8D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050B7521-C9F1-465B-9A65-1E05966CF87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5D2B5226-FFCF-47FD-8A07-DAABD31F1B8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4875610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C4ADCB6-9944-487D-9339-D429E54F5A0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530CC48A-4DB0-4747-87C6-E3CD40A6AB3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B2325A1-5419-4E2B-9422-B4F96BE3249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845C473B-7264-4ACF-B508-9761DA12798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E5E3F195-0716-4886-9A07-BFC1B0CD194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8703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74D0605-B108-46D7-8369-6571864D1BF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C612184A-C5D1-4BC3-AEB2-F4095F6ED606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EDC8794A-BBDE-4DD3-84CE-2B9CE10FD34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4EBFD6E4-B295-43C9-AC11-8D2495366D4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E4026BDD-5B50-41BE-834C-03AB1437D2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1F5A523A-D7AA-4E6B-9B52-4758EF8D07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354188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E6BB379C-0506-4E6B-96A9-58CBC02645F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80FDD4B2-C0D3-409A-BC73-8E1EBA8E7F7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91797F7-9D43-47B8-9B7C-0ABB517B1FD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F860DE06-15CE-4DF9-B08B-BD725ADBB9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7CDFDE7-F840-46A0-96E5-EC51D51047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0B925EEA-26B2-433D-B69E-A3F5096059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234839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3910AE6-1F57-4A31-9008-4D642F755F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2B168356-DBF6-4A4D-91C7-182CC85AC37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688A8EBA-0DAD-42EA-99C2-D23C5D7148A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9524EC4D-F1E5-42BF-AFD6-2E141A5BDB4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188FE428-6272-4BC6-8559-9529B37B820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55287C14-A4B0-4F1B-8E5A-89FD29364D2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9352E029-3449-4023-9BA3-A4E0A645022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94F19327-B133-498A-A50A-1F9E489265B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139176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76FEF83B-0EA5-44BA-9824-F0CD83C60D1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65276493-8949-47D2-A31E-3697CEF21E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5069DD12-9FA1-45D2-B798-8B1996D6545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F972593E-3FD8-4528-9339-AF8B4BCDABE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75363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D07E2CB0-1E5C-4D6D-8111-447F54842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7CD0671E-0D48-4AD2-B6F8-A60BEC6A664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0A83C7DF-BD4D-4BD1-A6E5-33605320F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8225909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04FA292-E5C1-4436-8CB5-FF9B523539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176F139C-6E8C-48D5-9B1D-F837030FADA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76395EF-8A55-4F9D-9A62-6326B2CB47D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E67B5ECA-415D-4C02-B62A-EEE0C0B32E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8EB24AC3-FF5A-4D6A-B3E3-E0E8DB81BC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86ECFD3-2BFB-4F9D-A971-22CBC6F397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199969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1359480-BF99-455B-8924-27B75A8422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A87CA4AF-F2C7-48AF-BDEB-57BD3FC3940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4E2D3FEF-98B1-46F2-AD44-1B510962D7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F8C2AF9-1C3B-4D55-97BD-2BB1383D67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144BE4BD-6DB2-4DF4-981D-42B25252CA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CE029D5-AEBD-4748-A5C9-0D123DDD842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042876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4988ED7-2FAC-4121-96E5-A1EA6984F3E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217EA459-805A-404B-BAE6-CC8ABD2A08A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91E2DCD-6EF3-47CA-939F-0E285CE59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4265381-C04B-4041-BE83-838879FF6C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F0E4938-3DA9-4A01-BE41-ED1A6BC9EA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4780578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56A4BD1E-BF89-43F2-8863-4388E88DA70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96059926-E9D8-4839-90D7-677D8533BAF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64942A72-9BD4-4F4F-9B99-39C3A0CEEC6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1105ECC-05DB-4A25-8E6A-E61FCA6F5619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1E7E3195-430C-4F02-B143-7B4DB1CAD0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3C027511-DB12-4B6E-A7F3-400C42BF84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17649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1126128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997202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1" y="2590801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70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41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12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883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354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25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29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7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680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85FC9F51-4CBA-440B-A038-BFD2E33DC23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3A5EF82-411C-4A1A-91AB-B66C3FDB393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3D525AE8-B0A8-4271-BD85-C74FB5340F6F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B2900F73-046E-4994-8C19-1967CA6618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F48C15D-1F41-494C-A9D6-6ABD4040C5A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8C7A981B-840C-4E45-B350-45229C5E62F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EB0D9D4A-DFE1-442A-81B4-2890E87634A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49016879-167F-4E43-A27C-6D7F79C4C66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03440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19109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5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10"/>
            <a:ext cx="5181600" cy="1000124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709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417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12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8834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3543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25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2960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7668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469919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8"/>
          </a:xfrm>
        </p:spPr>
        <p:txBody>
          <a:bodyPr/>
          <a:lstStyle>
            <a:lvl1pPr>
              <a:defRPr sz="1866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8"/>
          </a:xfrm>
        </p:spPr>
        <p:txBody>
          <a:bodyPr/>
          <a:lstStyle>
            <a:lvl1pPr>
              <a:defRPr sz="1866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131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799" y="1023410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09" indent="0">
              <a:buNone/>
              <a:defRPr sz="1333" b="1"/>
            </a:lvl2pPr>
            <a:lvl3pPr marL="609417" indent="0">
              <a:buNone/>
              <a:defRPr sz="1200" b="1"/>
            </a:lvl3pPr>
            <a:lvl4pPr marL="914126" indent="0">
              <a:buNone/>
              <a:defRPr sz="1067" b="1"/>
            </a:lvl4pPr>
            <a:lvl5pPr marL="1218834" indent="0">
              <a:buNone/>
              <a:defRPr sz="1067" b="1"/>
            </a:lvl5pPr>
            <a:lvl6pPr marL="1523543" indent="0">
              <a:buNone/>
              <a:defRPr sz="1067" b="1"/>
            </a:lvl6pPr>
            <a:lvl7pPr marL="1828251" indent="0">
              <a:buNone/>
              <a:defRPr sz="1067" b="1"/>
            </a:lvl7pPr>
            <a:lvl8pPr marL="2132960" indent="0">
              <a:buNone/>
              <a:defRPr sz="1067" b="1"/>
            </a:lvl8pPr>
            <a:lvl9pPr marL="2437668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799" y="1449916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10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709" indent="0">
              <a:buNone/>
              <a:defRPr sz="1333" b="1"/>
            </a:lvl2pPr>
            <a:lvl3pPr marL="609417" indent="0">
              <a:buNone/>
              <a:defRPr sz="1200" b="1"/>
            </a:lvl3pPr>
            <a:lvl4pPr marL="914126" indent="0">
              <a:buNone/>
              <a:defRPr sz="1067" b="1"/>
            </a:lvl4pPr>
            <a:lvl5pPr marL="1218834" indent="0">
              <a:buNone/>
              <a:defRPr sz="1067" b="1"/>
            </a:lvl5pPr>
            <a:lvl6pPr marL="1523543" indent="0">
              <a:buNone/>
              <a:defRPr sz="1067" b="1"/>
            </a:lvl6pPr>
            <a:lvl7pPr marL="1828251" indent="0">
              <a:buNone/>
              <a:defRPr sz="1067" b="1"/>
            </a:lvl7pPr>
            <a:lvl8pPr marL="2132960" indent="0">
              <a:buNone/>
              <a:defRPr sz="1067" b="1"/>
            </a:lvl8pPr>
            <a:lvl9pPr marL="2437668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6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6489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59864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9427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4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6" y="182035"/>
            <a:ext cx="3407834" cy="3902075"/>
          </a:xfrm>
        </p:spPr>
        <p:txBody>
          <a:bodyPr/>
          <a:lstStyle>
            <a:lvl1pPr>
              <a:defRPr sz="2133"/>
            </a:lvl1pPr>
            <a:lvl2pPr>
              <a:defRPr sz="1866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709" indent="0">
              <a:buNone/>
              <a:defRPr sz="800"/>
            </a:lvl2pPr>
            <a:lvl3pPr marL="609417" indent="0">
              <a:buNone/>
              <a:defRPr sz="667"/>
            </a:lvl3pPr>
            <a:lvl4pPr marL="914126" indent="0">
              <a:buNone/>
              <a:defRPr sz="600"/>
            </a:lvl4pPr>
            <a:lvl5pPr marL="1218834" indent="0">
              <a:buNone/>
              <a:defRPr sz="600"/>
            </a:lvl5pPr>
            <a:lvl6pPr marL="1523543" indent="0">
              <a:buNone/>
              <a:defRPr sz="600"/>
            </a:lvl6pPr>
            <a:lvl7pPr marL="1828251" indent="0">
              <a:buNone/>
              <a:defRPr sz="600"/>
            </a:lvl7pPr>
            <a:lvl8pPr marL="2132960" indent="0">
              <a:buNone/>
              <a:defRPr sz="600"/>
            </a:lvl8pPr>
            <a:lvl9pPr marL="2437668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7758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6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709" indent="0">
              <a:buNone/>
              <a:defRPr sz="1866"/>
            </a:lvl2pPr>
            <a:lvl3pPr marL="609417" indent="0">
              <a:buNone/>
              <a:defRPr sz="1600"/>
            </a:lvl3pPr>
            <a:lvl4pPr marL="914126" indent="0">
              <a:buNone/>
              <a:defRPr sz="1333"/>
            </a:lvl4pPr>
            <a:lvl5pPr marL="1218834" indent="0">
              <a:buNone/>
              <a:defRPr sz="1333"/>
            </a:lvl5pPr>
            <a:lvl6pPr marL="1523543" indent="0">
              <a:buNone/>
              <a:defRPr sz="1333"/>
            </a:lvl6pPr>
            <a:lvl7pPr marL="1828251" indent="0">
              <a:buNone/>
              <a:defRPr sz="1333"/>
            </a:lvl7pPr>
            <a:lvl8pPr marL="2132960" indent="0">
              <a:buNone/>
              <a:defRPr sz="1333"/>
            </a:lvl8pPr>
            <a:lvl9pPr marL="2437668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6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709" indent="0">
              <a:buNone/>
              <a:defRPr sz="800"/>
            </a:lvl2pPr>
            <a:lvl3pPr marL="609417" indent="0">
              <a:buNone/>
              <a:defRPr sz="667"/>
            </a:lvl3pPr>
            <a:lvl4pPr marL="914126" indent="0">
              <a:buNone/>
              <a:defRPr sz="600"/>
            </a:lvl4pPr>
            <a:lvl5pPr marL="1218834" indent="0">
              <a:buNone/>
              <a:defRPr sz="600"/>
            </a:lvl5pPr>
            <a:lvl6pPr marL="1523543" indent="0">
              <a:buNone/>
              <a:defRPr sz="600"/>
            </a:lvl6pPr>
            <a:lvl7pPr marL="1828251" indent="0">
              <a:buNone/>
              <a:defRPr sz="600"/>
            </a:lvl7pPr>
            <a:lvl8pPr marL="2132960" indent="0">
              <a:buNone/>
              <a:defRPr sz="600"/>
            </a:lvl8pPr>
            <a:lvl9pPr marL="2437668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07960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20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1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56043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0B5AFBC1-F364-42F3-9538-BB351208882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84996F2D-D165-43D2-BD9D-06F656C5D9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9BF87568-4432-43E3-952F-C29B16E8F3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65B49DF6-AE43-4318-BCCE-443F85C8785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325963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1CD3D442-FC8F-4566-AF80-FED47D977B1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5CD7897D-F5B7-4175-AE98-5053C4FB40B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D8DE37A7-426F-47AC-90E4-0228D595058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5" name="图片 4">
            <a:extLst>
              <a:ext uri="{FF2B5EF4-FFF2-40B4-BE49-F238E27FC236}">
                <a16:creationId xmlns:a16="http://schemas.microsoft.com/office/drawing/2014/main" id="{541DF714-2A14-400B-8451-8B903A336D80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00" b="100000" l="0" r="100000"/>
                    </a14:imgEffect>
                    <a14:imgEffect>
                      <a14:saturation sat="69000"/>
                    </a14:imgEffect>
                    <a14:imgEffect>
                      <a14:brightnessContrast bright="1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t="55590" b="17332"/>
          <a:stretch/>
        </p:blipFill>
        <p:spPr>
          <a:xfrm>
            <a:off x="0" y="5001065"/>
            <a:ext cx="6858000" cy="1856935"/>
          </a:xfrm>
          <a:prstGeom prst="round1Rect">
            <a:avLst/>
          </a:prstGeom>
        </p:spPr>
      </p:pic>
      <p:pic>
        <p:nvPicPr>
          <p:cNvPr id="6" name="图片 5">
            <a:extLst>
              <a:ext uri="{FF2B5EF4-FFF2-40B4-BE49-F238E27FC236}">
                <a16:creationId xmlns:a16="http://schemas.microsoft.com/office/drawing/2014/main" id="{8C416740-6B53-47A2-8EAE-0CA56918D17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ackgroundRemoval t="19700" b="100000" l="0" r="100000"/>
                    </a14:imgEffect>
                    <a14:imgEffect>
                      <a14:saturation sat="69000"/>
                    </a14:imgEffect>
                    <a14:imgEffect>
                      <a14:brightnessContrast bright="10000" contrast="25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222" t="55589" b="17333"/>
          <a:stretch/>
        </p:blipFill>
        <p:spPr>
          <a:xfrm flipH="1">
            <a:off x="6858000" y="5001065"/>
            <a:ext cx="5334000" cy="1856935"/>
          </a:xfrm>
          <a:prstGeom prst="round1Rect">
            <a:avLst/>
          </a:prstGeom>
        </p:spPr>
      </p:pic>
    </p:spTree>
    <p:extLst>
      <p:ext uri="{BB962C8B-B14F-4D97-AF65-F5344CB8AC3E}">
        <p14:creationId xmlns:p14="http://schemas.microsoft.com/office/powerpoint/2010/main" val="39779911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9022013-1B4B-475C-9B73-9845510474C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46D5E6C6-B077-4A95-824A-7B0FD354E8B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D7209E23-47FF-400C-BC15-28EED06CA25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5E2D5361-4726-4055-AFCE-7B06BA7C26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71ADB5ED-DD6E-4E33-B634-9575F4A208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F8A70E4-6853-4044-9A84-2D424DA5AA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1165002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672B14CF-E703-4C5D-9C88-814FC49E66B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CFCE9F7F-997B-488D-AD79-7E51FD09A5E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1C5B8B0F-662D-46DB-804F-D33D0C6B08C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2A30281-24A2-468C-95C6-5D0B4F040D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85F7FA6-D00E-43C0-8EA8-FE8465830FDD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BD9E2CF0-3D3B-4B9B-AC2A-EEC8FDEFED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BA7CD578-C661-4160-B113-0CF1D41C3BF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37070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2" Type="http://schemas.openxmlformats.org/officeDocument/2006/relationships/theme" Target="../theme/theme4.xml"/><Relationship Id="rId1" Type="http://schemas.openxmlformats.org/officeDocument/2006/relationships/slideLayout" Target="../slideLayouts/slideLayout3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3.xml"/><Relationship Id="rId13" Type="http://schemas.openxmlformats.org/officeDocument/2006/relationships/slideLayout" Target="../slideLayouts/slideLayout48.xml"/><Relationship Id="rId3" Type="http://schemas.openxmlformats.org/officeDocument/2006/relationships/slideLayout" Target="../slideLayouts/slideLayout38.xml"/><Relationship Id="rId7" Type="http://schemas.openxmlformats.org/officeDocument/2006/relationships/slideLayout" Target="../slideLayouts/slideLayout42.xml"/><Relationship Id="rId12" Type="http://schemas.openxmlformats.org/officeDocument/2006/relationships/slideLayout" Target="../slideLayouts/slideLayout47.xml"/><Relationship Id="rId2" Type="http://schemas.openxmlformats.org/officeDocument/2006/relationships/slideLayout" Target="../slideLayouts/slideLayout37.xml"/><Relationship Id="rId1" Type="http://schemas.openxmlformats.org/officeDocument/2006/relationships/slideLayout" Target="../slideLayouts/slideLayout36.xml"/><Relationship Id="rId6" Type="http://schemas.openxmlformats.org/officeDocument/2006/relationships/slideLayout" Target="../slideLayouts/slideLayout41.xml"/><Relationship Id="rId11" Type="http://schemas.openxmlformats.org/officeDocument/2006/relationships/slideLayout" Target="../slideLayouts/slideLayout46.xml"/><Relationship Id="rId5" Type="http://schemas.openxmlformats.org/officeDocument/2006/relationships/slideLayout" Target="../slideLayouts/slideLayout40.xml"/><Relationship Id="rId15" Type="http://schemas.openxmlformats.org/officeDocument/2006/relationships/image" Target="../media/image2.jpg"/><Relationship Id="rId10" Type="http://schemas.openxmlformats.org/officeDocument/2006/relationships/slideLayout" Target="../slideLayouts/slideLayout45.xml"/><Relationship Id="rId4" Type="http://schemas.openxmlformats.org/officeDocument/2006/relationships/slideLayout" Target="../slideLayouts/slideLayout39.xml"/><Relationship Id="rId9" Type="http://schemas.openxmlformats.org/officeDocument/2006/relationships/slideLayout" Target="../slideLayouts/slideLayout44.xml"/><Relationship Id="rId14" Type="http://schemas.openxmlformats.org/officeDocument/2006/relationships/theme" Target="../theme/theme5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6.xml"/><Relationship Id="rId3" Type="http://schemas.openxmlformats.org/officeDocument/2006/relationships/slideLayout" Target="../slideLayouts/slideLayout51.xml"/><Relationship Id="rId7" Type="http://schemas.openxmlformats.org/officeDocument/2006/relationships/slideLayout" Target="../slideLayouts/slideLayout55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0.xml"/><Relationship Id="rId1" Type="http://schemas.openxmlformats.org/officeDocument/2006/relationships/slideLayout" Target="../slideLayouts/slideLayout49.xml"/><Relationship Id="rId6" Type="http://schemas.openxmlformats.org/officeDocument/2006/relationships/slideLayout" Target="../slideLayouts/slideLayout54.xml"/><Relationship Id="rId11" Type="http://schemas.openxmlformats.org/officeDocument/2006/relationships/slideLayout" Target="../slideLayouts/slideLayout59.xml"/><Relationship Id="rId5" Type="http://schemas.openxmlformats.org/officeDocument/2006/relationships/slideLayout" Target="../slideLayouts/slideLayout53.xml"/><Relationship Id="rId10" Type="http://schemas.openxmlformats.org/officeDocument/2006/relationships/slideLayout" Target="../slideLayouts/slideLayout58.xml"/><Relationship Id="rId4" Type="http://schemas.openxmlformats.org/officeDocument/2006/relationships/slideLayout" Target="../slideLayouts/slideLayout52.xml"/><Relationship Id="rId9" Type="http://schemas.openxmlformats.org/officeDocument/2006/relationships/slideLayout" Target="../slideLayouts/slideLayout5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D76B533A-9ECD-48C0-8B09-2B74A019C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65B0D41B-80E3-4AEF-BA51-A9A328CFA1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二级</a:t>
            </a:r>
          </a:p>
          <a:p>
            <a:pPr lvl="2"/>
            <a:r>
              <a:rPr lang="zh-CN" altLang="en-US"/>
              <a:t>三级</a:t>
            </a:r>
          </a:p>
          <a:p>
            <a:pPr lvl="3"/>
            <a:r>
              <a:rPr lang="zh-CN" altLang="en-US"/>
              <a:t>四级</a:t>
            </a:r>
          </a:p>
          <a:p>
            <a:pPr lvl="4"/>
            <a:r>
              <a:rPr lang="zh-CN" altLang="en-US"/>
              <a:t>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DBEBE480-C3EE-4F03-8379-C2F08D4660D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85F7FA6-D00E-43C0-8EA8-FE8465830FDD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F151584-EEE5-4DCE-B450-CD07293D200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35798EA-3E98-4C90-8473-EDB262BCE90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A3D6BA-292A-4106-86C4-0D0E1CAA5B2B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082933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 userDrawn="1">
          <p15:clr>
            <a:srgbClr val="F26B43"/>
          </p15:clr>
        </p15:guide>
        <p15:guide id="2" pos="3840" userDrawn="1">
          <p15:clr>
            <a:srgbClr val="F26B43"/>
          </p15:clr>
        </p15:guide>
      </p15:sldGuideLst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>
            <a:lumMod val="9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23590795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rgbClr val="202020"/>
          </a:solidFill>
          <a:effectLst>
            <a:outerShdw blurRad="50800" dist="38100" dir="5400000" algn="t" rotWithShape="0">
              <a:prstClr val="black">
                <a:alpha val="20000"/>
              </a:prstClr>
            </a:outerShdw>
          </a:effectLst>
          <a:latin typeface="微软雅黑" panose="020B0503020204020204" charset="-122"/>
          <a:ea typeface="微软雅黑" panose="020B0503020204020204" charset="-122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SzPct val="75000"/>
        <a:buFont typeface="Arial" panose="020B0604020202020204" pitchFamily="34" charset="0"/>
        <a:buChar char="•"/>
        <a:defRPr sz="2800" kern="1200">
          <a:solidFill>
            <a:schemeClr val="tx1">
              <a:lumMod val="85000"/>
              <a:lumOff val="1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1pPr>
      <a:lvl2pPr marL="5759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•"/>
        <a:defRPr sz="2200" kern="1200">
          <a:solidFill>
            <a:schemeClr val="tx1">
              <a:lumMod val="75000"/>
              <a:lumOff val="2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2pPr>
      <a:lvl3pPr marL="1007745" indent="-228600" algn="l" defTabSz="914400" rtl="0" eaLnBrk="1" fontAlgn="auto" latinLnBrk="0" hangingPunct="1">
        <a:lnSpc>
          <a:spcPct val="120000"/>
        </a:lnSpc>
        <a:spcBef>
          <a:spcPts val="500"/>
        </a:spcBef>
        <a:buSzPct val="75000"/>
        <a:buFont typeface="Arial" panose="020B0604020202020204" pitchFamily="34" charset="0"/>
        <a:buChar char="‒"/>
        <a:defRPr sz="2000" kern="1200">
          <a:solidFill>
            <a:schemeClr val="tx1">
              <a:lumMod val="65000"/>
              <a:lumOff val="35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3pPr>
      <a:lvl4pPr marL="1511935" indent="-228600" algn="l" defTabSz="914400" rtl="0" eaLnBrk="1" fontAlgn="auto" latinLnBrk="0" hangingPunct="1">
        <a:lnSpc>
          <a:spcPct val="10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4pPr>
      <a:lvl5pPr marL="1943735" indent="-228600" algn="l" defTabSz="914400" rtl="0" eaLnBrk="1" fontAlgn="auto" latinLnBrk="0" hangingPunct="1">
        <a:lnSpc>
          <a:spcPct val="90000"/>
        </a:lnSpc>
        <a:spcBef>
          <a:spcPts val="500"/>
        </a:spcBef>
        <a:buSzPct val="75000"/>
        <a:buFont typeface="Arial" panose="020B0604020202020204" pitchFamily="34" charset="0"/>
        <a:buChar char="˃"/>
        <a:defRPr sz="1800" kern="1200">
          <a:solidFill>
            <a:schemeClr val="tx1">
              <a:lumMod val="50000"/>
              <a:lumOff val="50000"/>
            </a:schemeClr>
          </a:solidFill>
          <a:latin typeface="微软雅黑" panose="020B0503020204020204" charset="-122"/>
          <a:ea typeface="微软雅黑" panose="020B0503020204020204" charset="-122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872A37B-683E-4E9C-AE09-0CB7A7B09B9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3E8F13B-BA25-45B6-89D4-A7BA303A5F8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EA70F48-229C-497E-A48D-A8568F46D50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84CA58-337E-45EA-B593-844E1E4BD735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C59944-674E-4DD5-8C4D-89A070EDDD1B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FF3811-369D-42E2-9EC3-E18C66C8E350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7ADF848-9E6A-42AA-AEF0-05C05B5498A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520330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8" r:id="rId1"/>
    <p:sldLayoutId id="2147483719" r:id="rId2"/>
    <p:sldLayoutId id="2147483720" r:id="rId3"/>
    <p:sldLayoutId id="2147483721" r:id="rId4"/>
    <p:sldLayoutId id="2147483722" r:id="rId5"/>
    <p:sldLayoutId id="2147483723" r:id="rId6"/>
    <p:sldLayoutId id="2147483724" r:id="rId7"/>
    <p:sldLayoutId id="2147483725" r:id="rId8"/>
    <p:sldLayoutId id="2147483726" r:id="rId9"/>
    <p:sldLayoutId id="2147483727" r:id="rId10"/>
    <p:sldLayoutId id="2147483728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B5B13159-0EEF-49C9-A84A-1675BE2197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79F1AC4-F889-47F1-A28E-D2FADE5DA34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6C390CA-7334-4A27-AA46-0E3562589D0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DE12D51-CB0B-440A-8293-96193529251D}" type="datetimeFigureOut">
              <a:rPr lang="en-US" smtClean="0"/>
              <a:t>4/5/2025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D980B7B-1DB9-4BE4-BD98-A3DF697EED6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2CE2EA7-9E25-4C5A-B823-27B808D768B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E1B2DC8-53DA-49F8-9940-717BF4C7302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5384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1" r:id="rId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矩形 9"/>
          <p:cNvSpPr/>
          <p:nvPr userDrawn="1"/>
        </p:nvSpPr>
        <p:spPr>
          <a:xfrm>
            <a:off x="8325228" y="6545425"/>
            <a:ext cx="775136" cy="2462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www.1ppt.com/moban/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行业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www.1ppt.com/hangye/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节日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模板：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www.1ppt.com/jieri/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素材下载：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www.1ppt.com/sucai/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背景图片：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www.1ppt.com/beijing/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图表下载：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www.1ppt.com/tubiao/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优秀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www.1ppt.com/xiazai/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www.1ppt.com/powerpoint/      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Word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 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www.1ppt.com/word/              Excel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教程：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www.1ppt.com/excel/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资料下载：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www.1ppt.com/ziliao/                PPT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课件下载：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www.1ppt.com/kejian/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范文下载：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www.1ppt.com/fanwen/             </a:t>
            </a:r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试卷下载：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www.1ppt.com/shiti/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教案下载：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www.1ppt.com/jiaoan/        </a:t>
            </a:r>
          </a:p>
          <a:p>
            <a:r>
              <a:rPr lang="zh-CN" altLang="en-US" sz="100" dirty="0">
                <a:solidFill>
                  <a:prstClr val="white"/>
                </a:solidFill>
                <a:latin typeface="Calibri"/>
                <a:ea typeface="宋体"/>
              </a:rPr>
              <a:t>字体下载：</a:t>
            </a:r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www.1ppt.com/ziti/</a:t>
            </a:r>
          </a:p>
          <a:p>
            <a:r>
              <a:rPr lang="en-US" altLang="zh-CN" sz="100" dirty="0">
                <a:solidFill>
                  <a:prstClr val="white"/>
                </a:solidFill>
                <a:latin typeface="Calibri"/>
                <a:ea typeface="宋体"/>
              </a:rPr>
              <a:t> </a:t>
            </a:r>
            <a:endParaRPr lang="zh-CN" altLang="en-US" sz="100" dirty="0">
              <a:solidFill>
                <a:prstClr val="white"/>
              </a:solidFill>
              <a:latin typeface="Calibri"/>
              <a:ea typeface="宋体"/>
            </a:endParaRPr>
          </a:p>
        </p:txBody>
      </p:sp>
      <p:sp>
        <p:nvSpPr>
          <p:cNvPr id="2" name="标题占位符 1">
            <a:extLst>
              <a:ext uri="{FF2B5EF4-FFF2-40B4-BE49-F238E27FC236}">
                <a16:creationId xmlns:a16="http://schemas.microsoft.com/office/drawing/2014/main" id="{57DF5B34-9C77-45C5-85E9-3A015F81C8D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BA83B889-F396-45DA-B161-724BF9F2F12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824E844D-DE4F-4FAF-BFDE-BA985070E11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05ECC-05DB-4A25-8E6A-E61FCA6F5619}" type="datetimeFigureOut">
              <a:rPr lang="zh-CN" altLang="en-US" smtClean="0"/>
              <a:t>2025/4/5</a:t>
            </a:fld>
            <a:endParaRPr lang="zh-CN" altLang="en-US"/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DC921ED0-E56D-4194-9FFA-E75DFB455FEE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zh-CN" altLang="en-US"/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A4ACCD2A-BB2D-4007-B138-721B1B1A3C64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5A56C03-FDBE-437B-B3E2-8C9625E28270}" type="slidenum">
              <a:rPr lang="zh-CN" altLang="en-US" smtClean="0"/>
              <a:t>‹#›</a:t>
            </a:fld>
            <a:endParaRPr lang="zh-CN" altLang="en-US"/>
          </a:p>
        </p:txBody>
      </p:sp>
      <p:pic>
        <p:nvPicPr>
          <p:cNvPr id="7" name="图片 6">
            <a:extLst>
              <a:ext uri="{FF2B5EF4-FFF2-40B4-BE49-F238E27FC236}">
                <a16:creationId xmlns:a16="http://schemas.microsoft.com/office/drawing/2014/main" id="{886C911A-9196-4F09-87BE-8803B4E812A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矩形: 圆角 7">
            <a:extLst>
              <a:ext uri="{FF2B5EF4-FFF2-40B4-BE49-F238E27FC236}">
                <a16:creationId xmlns:a16="http://schemas.microsoft.com/office/drawing/2014/main" id="{2E8FB4BF-33B8-43C6-9F82-8C279FED7E46}"/>
              </a:ext>
            </a:extLst>
          </p:cNvPr>
          <p:cNvSpPr/>
          <p:nvPr userDrawn="1"/>
        </p:nvSpPr>
        <p:spPr>
          <a:xfrm>
            <a:off x="435426" y="551544"/>
            <a:ext cx="11306629" cy="5775778"/>
          </a:xfrm>
          <a:prstGeom prst="roundRect">
            <a:avLst>
              <a:gd name="adj" fmla="val 9362"/>
            </a:avLst>
          </a:prstGeom>
          <a:solidFill>
            <a:schemeClr val="bg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71772697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  <p:sldLayoutId id="2147483744" r:id="rId12"/>
    <p:sldLayoutId id="2147483745" r:id="rId13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>
        <p15:guide id="1" orient="horz" pos="2160">
          <p15:clr>
            <a:srgbClr val="F26B43"/>
          </p15:clr>
        </p15:guide>
        <p15:guide id="2" pos="3840">
          <p15:clr>
            <a:srgbClr val="F26B43"/>
          </p15:clr>
        </p15:guide>
      </p15:sldGuideLst>
    </p:ext>
  </p:extLst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4/5/2025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1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297855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5" r:id="rId1"/>
    <p:sldLayoutId id="2147483756" r:id="rId2"/>
    <p:sldLayoutId id="2147483757" r:id="rId3"/>
    <p:sldLayoutId id="2147483758" r:id="rId4"/>
    <p:sldLayoutId id="2147483759" r:id="rId5"/>
    <p:sldLayoutId id="2147483760" r:id="rId6"/>
    <p:sldLayoutId id="2147483761" r:id="rId7"/>
    <p:sldLayoutId id="2147483762" r:id="rId8"/>
    <p:sldLayoutId id="2147483763" r:id="rId9"/>
    <p:sldLayoutId id="2147483764" r:id="rId10"/>
    <p:sldLayoutId id="2147483765" r:id="rId11"/>
  </p:sldLayoutIdLst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xStyles>
    <p:titleStyle>
      <a:lvl1pPr algn="ctr" defTabSz="609417" rtl="0" eaLnBrk="1" latinLnBrk="0" hangingPunct="1">
        <a:spcBef>
          <a:spcPct val="0"/>
        </a:spcBef>
        <a:buNone/>
        <a:defRPr sz="2932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31" indent="-228531" algn="l" defTabSz="609417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151" indent="-190443" algn="l" defTabSz="609417" rtl="0" eaLnBrk="1" latinLnBrk="0" hangingPunct="1">
        <a:spcBef>
          <a:spcPct val="20000"/>
        </a:spcBef>
        <a:buFont typeface="Arial" pitchFamily="34" charset="0"/>
        <a:buChar char="–"/>
        <a:defRPr sz="1866" kern="1200">
          <a:solidFill>
            <a:schemeClr val="tx1"/>
          </a:solidFill>
          <a:latin typeface="+mn-lt"/>
          <a:ea typeface="+mn-ea"/>
          <a:cs typeface="+mn-cs"/>
        </a:defRPr>
      </a:lvl2pPr>
      <a:lvl3pPr marL="761772" indent="-152355" algn="l" defTabSz="609417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480" indent="-152355" algn="l" defTabSz="609417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189" indent="-152355" algn="l" defTabSz="609417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5897" indent="-152355" algn="l" defTabSz="609417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0606" indent="-152355" algn="l" defTabSz="609417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5314" indent="-152355" algn="l" defTabSz="609417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023" indent="-152355" algn="l" defTabSz="609417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417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709" algn="l" defTabSz="609417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417" algn="l" defTabSz="609417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126" algn="l" defTabSz="609417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8834" algn="l" defTabSz="609417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3543" algn="l" defTabSz="609417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251" algn="l" defTabSz="609417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2960" algn="l" defTabSz="609417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7668" algn="l" defTabSz="609417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4.png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5" Type="http://schemas.openxmlformats.org/officeDocument/2006/relationships/image" Target="../media/image6.png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8.png"/><Relationship Id="rId7" Type="http://schemas.openxmlformats.org/officeDocument/2006/relationships/image" Target="../media/image10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26.svg"/><Relationship Id="rId5" Type="http://schemas.openxmlformats.org/officeDocument/2006/relationships/image" Target="../media/image9.png"/><Relationship Id="rId10" Type="http://schemas.openxmlformats.org/officeDocument/2006/relationships/image" Target="../media/image12.png"/><Relationship Id="rId4" Type="http://schemas.openxmlformats.org/officeDocument/2006/relationships/image" Target="../media/image24.svg"/><Relationship Id="rId9" Type="http://schemas.openxmlformats.org/officeDocument/2006/relationships/image" Target="../media/image21.sv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7" Type="http://schemas.openxmlformats.org/officeDocument/2006/relationships/image" Target="../media/image21.sv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5.xml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image" Target="../media/image31.sv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7" Type="http://schemas.openxmlformats.org/officeDocument/2006/relationships/image" Target="../media/image21.sv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11.png"/><Relationship Id="rId5" Type="http://schemas.openxmlformats.org/officeDocument/2006/relationships/image" Target="../media/image15.png"/><Relationship Id="rId4" Type="http://schemas.openxmlformats.org/officeDocument/2006/relationships/image" Target="../media/image37.sv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1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18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png"/><Relationship Id="rId13" Type="http://schemas.openxmlformats.org/officeDocument/2006/relationships/image" Target="../media/image69.svg"/><Relationship Id="rId3" Type="http://schemas.openxmlformats.org/officeDocument/2006/relationships/image" Target="../media/image59.svg"/><Relationship Id="rId7" Type="http://schemas.openxmlformats.org/officeDocument/2006/relationships/image" Target="../media/image63.svg"/><Relationship Id="rId12" Type="http://schemas.openxmlformats.org/officeDocument/2006/relationships/image" Target="../media/image2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5.xml"/><Relationship Id="rId6" Type="http://schemas.openxmlformats.org/officeDocument/2006/relationships/image" Target="../media/image22.png"/><Relationship Id="rId11" Type="http://schemas.openxmlformats.org/officeDocument/2006/relationships/image" Target="../media/image67.svg"/><Relationship Id="rId5" Type="http://schemas.openxmlformats.org/officeDocument/2006/relationships/image" Target="../media/image61.svg"/><Relationship Id="rId10" Type="http://schemas.openxmlformats.org/officeDocument/2006/relationships/image" Target="../media/image24.png"/><Relationship Id="rId4" Type="http://schemas.openxmlformats.org/officeDocument/2006/relationships/image" Target="../media/image21.png"/><Relationship Id="rId9" Type="http://schemas.openxmlformats.org/officeDocument/2006/relationships/image" Target="../media/image65.sv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组合 12">
            <a:extLst>
              <a:ext uri="{FF2B5EF4-FFF2-40B4-BE49-F238E27FC236}">
                <a16:creationId xmlns:a16="http://schemas.microsoft.com/office/drawing/2014/main" id="{41E1AC27-E408-435C-982C-6EF38066C175}"/>
              </a:ext>
            </a:extLst>
          </p:cNvPr>
          <p:cNvGrpSpPr/>
          <p:nvPr/>
        </p:nvGrpSpPr>
        <p:grpSpPr>
          <a:xfrm>
            <a:off x="0" y="3812345"/>
            <a:ext cx="12192000" cy="3045655"/>
            <a:chOff x="0" y="3812345"/>
            <a:chExt cx="12192000" cy="304565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D4D0905E-FD42-4FDD-AC47-20C23EF5E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90"/>
            <a:stretch/>
          </p:blipFill>
          <p:spPr>
            <a:xfrm>
              <a:off x="0" y="3812345"/>
              <a:ext cx="6858000" cy="3045655"/>
            </a:xfrm>
            <a:prstGeom prst="rect">
              <a:avLst/>
            </a:prstGeom>
          </p:spPr>
        </p:pic>
        <p:pic>
          <p:nvPicPr>
            <p:cNvPr id="201" name="图片 200">
              <a:extLst>
                <a:ext uri="{FF2B5EF4-FFF2-40B4-BE49-F238E27FC236}">
                  <a16:creationId xmlns:a16="http://schemas.microsoft.com/office/drawing/2014/main" id="{499EF00E-08C9-4620-81CC-D24D39124A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2" t="55590"/>
            <a:stretch/>
          </p:blipFill>
          <p:spPr>
            <a:xfrm flipH="1">
              <a:off x="6858000" y="3812345"/>
              <a:ext cx="5334000" cy="3045655"/>
            </a:xfrm>
            <a:prstGeom prst="rect">
              <a:avLst/>
            </a:prstGeom>
          </p:spPr>
        </p:pic>
      </p:grpSp>
      <p:sp>
        <p:nvSpPr>
          <p:cNvPr id="190" name="îṩ1iďê">
            <a:extLst>
              <a:ext uri="{FF2B5EF4-FFF2-40B4-BE49-F238E27FC236}">
                <a16:creationId xmlns:a16="http://schemas.microsoft.com/office/drawing/2014/main" id="{4C1A8ED8-A0A2-453A-B619-5F0D965DBFD0}"/>
              </a:ext>
            </a:extLst>
          </p:cNvPr>
          <p:cNvSpPr/>
          <p:nvPr/>
        </p:nvSpPr>
        <p:spPr bwMode="auto">
          <a:xfrm>
            <a:off x="9204826" y="2942563"/>
            <a:ext cx="2052638" cy="787400"/>
          </a:xfrm>
          <a:custGeom>
            <a:avLst/>
            <a:gdLst>
              <a:gd name="T0" fmla="*/ 36 w 622"/>
              <a:gd name="T1" fmla="*/ 187 h 239"/>
              <a:gd name="T2" fmla="*/ 40 w 622"/>
              <a:gd name="T3" fmla="*/ 187 h 239"/>
              <a:gd name="T4" fmla="*/ 40 w 622"/>
              <a:gd name="T5" fmla="*/ 182 h 239"/>
              <a:gd name="T6" fmla="*/ 71 w 622"/>
              <a:gd name="T7" fmla="*/ 150 h 239"/>
              <a:gd name="T8" fmla="*/ 94 w 622"/>
              <a:gd name="T9" fmla="*/ 159 h 239"/>
              <a:gd name="T10" fmla="*/ 121 w 622"/>
              <a:gd name="T11" fmla="*/ 145 h 239"/>
              <a:gd name="T12" fmla="*/ 148 w 622"/>
              <a:gd name="T13" fmla="*/ 158 h 239"/>
              <a:gd name="T14" fmla="*/ 163 w 622"/>
              <a:gd name="T15" fmla="*/ 152 h 239"/>
              <a:gd name="T16" fmla="*/ 164 w 622"/>
              <a:gd name="T17" fmla="*/ 152 h 239"/>
              <a:gd name="T18" fmla="*/ 163 w 622"/>
              <a:gd name="T19" fmla="*/ 149 h 239"/>
              <a:gd name="T20" fmla="*/ 196 w 622"/>
              <a:gd name="T21" fmla="*/ 116 h 239"/>
              <a:gd name="T22" fmla="*/ 216 w 622"/>
              <a:gd name="T23" fmla="*/ 123 h 239"/>
              <a:gd name="T24" fmla="*/ 242 w 622"/>
              <a:gd name="T25" fmla="*/ 102 h 239"/>
              <a:gd name="T26" fmla="*/ 255 w 622"/>
              <a:gd name="T27" fmla="*/ 105 h 239"/>
              <a:gd name="T28" fmla="*/ 255 w 622"/>
              <a:gd name="T29" fmla="*/ 100 h 239"/>
              <a:gd name="T30" fmla="*/ 306 w 622"/>
              <a:gd name="T31" fmla="*/ 49 h 239"/>
              <a:gd name="T32" fmla="*/ 328 w 622"/>
              <a:gd name="T33" fmla="*/ 54 h 239"/>
              <a:gd name="T34" fmla="*/ 388 w 622"/>
              <a:gd name="T35" fmla="*/ 0 h 239"/>
              <a:gd name="T36" fmla="*/ 448 w 622"/>
              <a:gd name="T37" fmla="*/ 59 h 239"/>
              <a:gd name="T38" fmla="*/ 452 w 622"/>
              <a:gd name="T39" fmla="*/ 59 h 239"/>
              <a:gd name="T40" fmla="*/ 498 w 622"/>
              <a:gd name="T41" fmla="*/ 91 h 239"/>
              <a:gd name="T42" fmla="*/ 531 w 622"/>
              <a:gd name="T43" fmla="*/ 126 h 239"/>
              <a:gd name="T44" fmla="*/ 530 w 622"/>
              <a:gd name="T45" fmla="*/ 136 h 239"/>
              <a:gd name="T46" fmla="*/ 542 w 622"/>
              <a:gd name="T47" fmla="*/ 134 h 239"/>
              <a:gd name="T48" fmla="*/ 582 w 622"/>
              <a:gd name="T49" fmla="*/ 174 h 239"/>
              <a:gd name="T50" fmla="*/ 579 w 622"/>
              <a:gd name="T51" fmla="*/ 188 h 239"/>
              <a:gd name="T52" fmla="*/ 586 w 622"/>
              <a:gd name="T53" fmla="*/ 187 h 239"/>
              <a:gd name="T54" fmla="*/ 622 w 622"/>
              <a:gd name="T55" fmla="*/ 213 h 239"/>
              <a:gd name="T56" fmla="*/ 592 w 622"/>
              <a:gd name="T57" fmla="*/ 239 h 239"/>
              <a:gd name="T58" fmla="*/ 592 w 622"/>
              <a:gd name="T59" fmla="*/ 239 h 239"/>
              <a:gd name="T60" fmla="*/ 36 w 622"/>
              <a:gd name="T61" fmla="*/ 239 h 239"/>
              <a:gd name="T62" fmla="*/ 0 w 622"/>
              <a:gd name="T63" fmla="*/ 213 h 239"/>
              <a:gd name="T64" fmla="*/ 36 w 622"/>
              <a:gd name="T65" fmla="*/ 187 h 23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622" h="239">
                <a:moveTo>
                  <a:pt x="36" y="187"/>
                </a:moveTo>
                <a:cubicBezTo>
                  <a:pt x="38" y="187"/>
                  <a:pt x="39" y="187"/>
                  <a:pt x="40" y="187"/>
                </a:cubicBezTo>
                <a:cubicBezTo>
                  <a:pt x="40" y="186"/>
                  <a:pt x="40" y="184"/>
                  <a:pt x="40" y="182"/>
                </a:cubicBezTo>
                <a:cubicBezTo>
                  <a:pt x="40" y="164"/>
                  <a:pt x="54" y="150"/>
                  <a:pt x="71" y="150"/>
                </a:cubicBezTo>
                <a:cubicBezTo>
                  <a:pt x="80" y="150"/>
                  <a:pt x="88" y="154"/>
                  <a:pt x="94" y="159"/>
                </a:cubicBezTo>
                <a:cubicBezTo>
                  <a:pt x="100" y="151"/>
                  <a:pt x="110" y="145"/>
                  <a:pt x="121" y="145"/>
                </a:cubicBezTo>
                <a:cubicBezTo>
                  <a:pt x="132" y="145"/>
                  <a:pt x="142" y="150"/>
                  <a:pt x="148" y="158"/>
                </a:cubicBezTo>
                <a:cubicBezTo>
                  <a:pt x="152" y="155"/>
                  <a:pt x="157" y="152"/>
                  <a:pt x="163" y="152"/>
                </a:cubicBezTo>
                <a:cubicBezTo>
                  <a:pt x="163" y="152"/>
                  <a:pt x="163" y="152"/>
                  <a:pt x="164" y="152"/>
                </a:cubicBezTo>
                <a:cubicBezTo>
                  <a:pt x="164" y="151"/>
                  <a:pt x="163" y="150"/>
                  <a:pt x="163" y="149"/>
                </a:cubicBezTo>
                <a:cubicBezTo>
                  <a:pt x="163" y="131"/>
                  <a:pt x="178" y="116"/>
                  <a:pt x="196" y="116"/>
                </a:cubicBezTo>
                <a:cubicBezTo>
                  <a:pt x="203" y="116"/>
                  <a:pt x="210" y="119"/>
                  <a:pt x="216" y="123"/>
                </a:cubicBezTo>
                <a:cubicBezTo>
                  <a:pt x="219" y="111"/>
                  <a:pt x="229" y="102"/>
                  <a:pt x="242" y="102"/>
                </a:cubicBezTo>
                <a:cubicBezTo>
                  <a:pt x="247" y="102"/>
                  <a:pt x="251" y="103"/>
                  <a:pt x="255" y="105"/>
                </a:cubicBezTo>
                <a:cubicBezTo>
                  <a:pt x="255" y="103"/>
                  <a:pt x="255" y="101"/>
                  <a:pt x="255" y="100"/>
                </a:cubicBezTo>
                <a:cubicBezTo>
                  <a:pt x="255" y="71"/>
                  <a:pt x="277" y="49"/>
                  <a:pt x="306" y="49"/>
                </a:cubicBezTo>
                <a:cubicBezTo>
                  <a:pt x="314" y="49"/>
                  <a:pt x="321" y="51"/>
                  <a:pt x="328" y="54"/>
                </a:cubicBezTo>
                <a:cubicBezTo>
                  <a:pt x="331" y="24"/>
                  <a:pt x="357" y="0"/>
                  <a:pt x="388" y="0"/>
                </a:cubicBezTo>
                <a:cubicBezTo>
                  <a:pt x="421" y="0"/>
                  <a:pt x="448" y="27"/>
                  <a:pt x="448" y="59"/>
                </a:cubicBezTo>
                <a:cubicBezTo>
                  <a:pt x="450" y="59"/>
                  <a:pt x="451" y="59"/>
                  <a:pt x="452" y="59"/>
                </a:cubicBezTo>
                <a:cubicBezTo>
                  <a:pt x="473" y="59"/>
                  <a:pt x="491" y="72"/>
                  <a:pt x="498" y="91"/>
                </a:cubicBezTo>
                <a:cubicBezTo>
                  <a:pt x="516" y="92"/>
                  <a:pt x="531" y="107"/>
                  <a:pt x="531" y="126"/>
                </a:cubicBezTo>
                <a:cubicBezTo>
                  <a:pt x="531" y="129"/>
                  <a:pt x="530" y="133"/>
                  <a:pt x="530" y="136"/>
                </a:cubicBezTo>
                <a:cubicBezTo>
                  <a:pt x="534" y="135"/>
                  <a:pt x="538" y="134"/>
                  <a:pt x="542" y="134"/>
                </a:cubicBezTo>
                <a:cubicBezTo>
                  <a:pt x="564" y="134"/>
                  <a:pt x="582" y="152"/>
                  <a:pt x="582" y="174"/>
                </a:cubicBezTo>
                <a:cubicBezTo>
                  <a:pt x="582" y="179"/>
                  <a:pt x="581" y="183"/>
                  <a:pt x="579" y="188"/>
                </a:cubicBezTo>
                <a:cubicBezTo>
                  <a:pt x="581" y="187"/>
                  <a:pt x="584" y="187"/>
                  <a:pt x="586" y="187"/>
                </a:cubicBezTo>
                <a:cubicBezTo>
                  <a:pt x="606" y="187"/>
                  <a:pt x="622" y="199"/>
                  <a:pt x="622" y="213"/>
                </a:cubicBezTo>
                <a:cubicBezTo>
                  <a:pt x="622" y="226"/>
                  <a:pt x="609" y="237"/>
                  <a:pt x="592" y="239"/>
                </a:cubicBezTo>
                <a:cubicBezTo>
                  <a:pt x="592" y="239"/>
                  <a:pt x="592" y="239"/>
                  <a:pt x="592" y="239"/>
                </a:cubicBezTo>
                <a:cubicBezTo>
                  <a:pt x="36" y="239"/>
                  <a:pt x="36" y="239"/>
                  <a:pt x="36" y="239"/>
                </a:cubicBezTo>
                <a:cubicBezTo>
                  <a:pt x="16" y="239"/>
                  <a:pt x="0" y="228"/>
                  <a:pt x="0" y="213"/>
                </a:cubicBezTo>
                <a:cubicBezTo>
                  <a:pt x="0" y="199"/>
                  <a:pt x="16" y="187"/>
                  <a:pt x="36" y="187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91" name="íşļîďe">
            <a:extLst>
              <a:ext uri="{FF2B5EF4-FFF2-40B4-BE49-F238E27FC236}">
                <a16:creationId xmlns:a16="http://schemas.microsoft.com/office/drawing/2014/main" id="{3648BE1D-CE1E-446F-A1FE-B961EE90D68D}"/>
              </a:ext>
            </a:extLst>
          </p:cNvPr>
          <p:cNvSpPr/>
          <p:nvPr/>
        </p:nvSpPr>
        <p:spPr bwMode="auto">
          <a:xfrm>
            <a:off x="7967662" y="1475578"/>
            <a:ext cx="1139762" cy="436851"/>
          </a:xfrm>
          <a:custGeom>
            <a:avLst/>
            <a:gdLst>
              <a:gd name="T0" fmla="*/ 445 w 472"/>
              <a:gd name="T1" fmla="*/ 142 h 181"/>
              <a:gd name="T2" fmla="*/ 442 w 472"/>
              <a:gd name="T3" fmla="*/ 142 h 181"/>
              <a:gd name="T4" fmla="*/ 442 w 472"/>
              <a:gd name="T5" fmla="*/ 138 h 181"/>
              <a:gd name="T6" fmla="*/ 418 w 472"/>
              <a:gd name="T7" fmla="*/ 114 h 181"/>
              <a:gd name="T8" fmla="*/ 401 w 472"/>
              <a:gd name="T9" fmla="*/ 120 h 181"/>
              <a:gd name="T10" fmla="*/ 380 w 472"/>
              <a:gd name="T11" fmla="*/ 110 h 181"/>
              <a:gd name="T12" fmla="*/ 360 w 472"/>
              <a:gd name="T13" fmla="*/ 120 h 181"/>
              <a:gd name="T14" fmla="*/ 349 w 472"/>
              <a:gd name="T15" fmla="*/ 115 h 181"/>
              <a:gd name="T16" fmla="*/ 348 w 472"/>
              <a:gd name="T17" fmla="*/ 115 h 181"/>
              <a:gd name="T18" fmla="*/ 348 w 472"/>
              <a:gd name="T19" fmla="*/ 112 h 181"/>
              <a:gd name="T20" fmla="*/ 324 w 472"/>
              <a:gd name="T21" fmla="*/ 88 h 181"/>
              <a:gd name="T22" fmla="*/ 308 w 472"/>
              <a:gd name="T23" fmla="*/ 93 h 181"/>
              <a:gd name="T24" fmla="*/ 288 w 472"/>
              <a:gd name="T25" fmla="*/ 77 h 181"/>
              <a:gd name="T26" fmla="*/ 279 w 472"/>
              <a:gd name="T27" fmla="*/ 79 h 181"/>
              <a:gd name="T28" fmla="*/ 279 w 472"/>
              <a:gd name="T29" fmla="*/ 75 h 181"/>
              <a:gd name="T30" fmla="*/ 240 w 472"/>
              <a:gd name="T31" fmla="*/ 36 h 181"/>
              <a:gd name="T32" fmla="*/ 223 w 472"/>
              <a:gd name="T33" fmla="*/ 40 h 181"/>
              <a:gd name="T34" fmla="*/ 178 w 472"/>
              <a:gd name="T35" fmla="*/ 0 h 181"/>
              <a:gd name="T36" fmla="*/ 132 w 472"/>
              <a:gd name="T37" fmla="*/ 45 h 181"/>
              <a:gd name="T38" fmla="*/ 129 w 472"/>
              <a:gd name="T39" fmla="*/ 44 h 181"/>
              <a:gd name="T40" fmla="*/ 94 w 472"/>
              <a:gd name="T41" fmla="*/ 69 h 181"/>
              <a:gd name="T42" fmla="*/ 69 w 472"/>
              <a:gd name="T43" fmla="*/ 95 h 181"/>
              <a:gd name="T44" fmla="*/ 70 w 472"/>
              <a:gd name="T45" fmla="*/ 103 h 181"/>
              <a:gd name="T46" fmla="*/ 61 w 472"/>
              <a:gd name="T47" fmla="*/ 101 h 181"/>
              <a:gd name="T48" fmla="*/ 30 w 472"/>
              <a:gd name="T49" fmla="*/ 131 h 181"/>
              <a:gd name="T50" fmla="*/ 32 w 472"/>
              <a:gd name="T51" fmla="*/ 142 h 181"/>
              <a:gd name="T52" fmla="*/ 27 w 472"/>
              <a:gd name="T53" fmla="*/ 142 h 181"/>
              <a:gd name="T54" fmla="*/ 0 w 472"/>
              <a:gd name="T55" fmla="*/ 162 h 181"/>
              <a:gd name="T56" fmla="*/ 22 w 472"/>
              <a:gd name="T57" fmla="*/ 181 h 181"/>
              <a:gd name="T58" fmla="*/ 22 w 472"/>
              <a:gd name="T59" fmla="*/ 181 h 181"/>
              <a:gd name="T60" fmla="*/ 445 w 472"/>
              <a:gd name="T61" fmla="*/ 181 h 181"/>
              <a:gd name="T62" fmla="*/ 472 w 472"/>
              <a:gd name="T63" fmla="*/ 162 h 181"/>
              <a:gd name="T64" fmla="*/ 445 w 472"/>
              <a:gd name="T65" fmla="*/ 142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72" h="181">
                <a:moveTo>
                  <a:pt x="445" y="142"/>
                </a:moveTo>
                <a:cubicBezTo>
                  <a:pt x="444" y="142"/>
                  <a:pt x="443" y="142"/>
                  <a:pt x="442" y="142"/>
                </a:cubicBezTo>
                <a:cubicBezTo>
                  <a:pt x="442" y="140"/>
                  <a:pt x="442" y="139"/>
                  <a:pt x="442" y="138"/>
                </a:cubicBezTo>
                <a:cubicBezTo>
                  <a:pt x="442" y="124"/>
                  <a:pt x="432" y="114"/>
                  <a:pt x="418" y="114"/>
                </a:cubicBezTo>
                <a:cubicBezTo>
                  <a:pt x="412" y="114"/>
                  <a:pt x="406" y="116"/>
                  <a:pt x="401" y="120"/>
                </a:cubicBezTo>
                <a:cubicBezTo>
                  <a:pt x="397" y="114"/>
                  <a:pt x="389" y="110"/>
                  <a:pt x="380" y="110"/>
                </a:cubicBezTo>
                <a:cubicBezTo>
                  <a:pt x="372" y="110"/>
                  <a:pt x="364" y="114"/>
                  <a:pt x="360" y="120"/>
                </a:cubicBezTo>
                <a:cubicBezTo>
                  <a:pt x="357" y="117"/>
                  <a:pt x="353" y="115"/>
                  <a:pt x="349" y="115"/>
                </a:cubicBezTo>
                <a:cubicBezTo>
                  <a:pt x="348" y="115"/>
                  <a:pt x="348" y="115"/>
                  <a:pt x="348" y="115"/>
                </a:cubicBezTo>
                <a:cubicBezTo>
                  <a:pt x="348" y="114"/>
                  <a:pt x="348" y="113"/>
                  <a:pt x="348" y="112"/>
                </a:cubicBezTo>
                <a:cubicBezTo>
                  <a:pt x="348" y="99"/>
                  <a:pt x="337" y="88"/>
                  <a:pt x="324" y="88"/>
                </a:cubicBezTo>
                <a:cubicBezTo>
                  <a:pt x="318" y="88"/>
                  <a:pt x="313" y="90"/>
                  <a:pt x="308" y="93"/>
                </a:cubicBezTo>
                <a:cubicBezTo>
                  <a:pt x="306" y="84"/>
                  <a:pt x="298" y="77"/>
                  <a:pt x="288" y="77"/>
                </a:cubicBezTo>
                <a:cubicBezTo>
                  <a:pt x="285" y="77"/>
                  <a:pt x="282" y="78"/>
                  <a:pt x="279" y="79"/>
                </a:cubicBezTo>
                <a:cubicBezTo>
                  <a:pt x="279" y="78"/>
                  <a:pt x="279" y="77"/>
                  <a:pt x="279" y="75"/>
                </a:cubicBezTo>
                <a:cubicBezTo>
                  <a:pt x="279" y="54"/>
                  <a:pt x="262" y="36"/>
                  <a:pt x="240" y="36"/>
                </a:cubicBezTo>
                <a:cubicBezTo>
                  <a:pt x="234" y="36"/>
                  <a:pt x="228" y="38"/>
                  <a:pt x="223" y="40"/>
                </a:cubicBezTo>
                <a:cubicBezTo>
                  <a:pt x="221" y="18"/>
                  <a:pt x="201" y="0"/>
                  <a:pt x="178" y="0"/>
                </a:cubicBezTo>
                <a:cubicBezTo>
                  <a:pt x="153" y="0"/>
                  <a:pt x="132" y="20"/>
                  <a:pt x="132" y="45"/>
                </a:cubicBezTo>
                <a:cubicBezTo>
                  <a:pt x="131" y="45"/>
                  <a:pt x="130" y="44"/>
                  <a:pt x="129" y="44"/>
                </a:cubicBezTo>
                <a:cubicBezTo>
                  <a:pt x="113" y="44"/>
                  <a:pt x="99" y="54"/>
                  <a:pt x="94" y="69"/>
                </a:cubicBezTo>
                <a:cubicBezTo>
                  <a:pt x="80" y="69"/>
                  <a:pt x="69" y="81"/>
                  <a:pt x="69" y="95"/>
                </a:cubicBezTo>
                <a:cubicBezTo>
                  <a:pt x="69" y="98"/>
                  <a:pt x="69" y="100"/>
                  <a:pt x="70" y="103"/>
                </a:cubicBezTo>
                <a:cubicBezTo>
                  <a:pt x="67" y="102"/>
                  <a:pt x="64" y="101"/>
                  <a:pt x="61" y="101"/>
                </a:cubicBezTo>
                <a:cubicBezTo>
                  <a:pt x="44" y="101"/>
                  <a:pt x="30" y="115"/>
                  <a:pt x="30" y="131"/>
                </a:cubicBezTo>
                <a:cubicBezTo>
                  <a:pt x="30" y="135"/>
                  <a:pt x="31" y="139"/>
                  <a:pt x="32" y="142"/>
                </a:cubicBezTo>
                <a:cubicBezTo>
                  <a:pt x="31" y="142"/>
                  <a:pt x="29" y="142"/>
                  <a:pt x="27" y="142"/>
                </a:cubicBezTo>
                <a:cubicBezTo>
                  <a:pt x="12" y="142"/>
                  <a:pt x="0" y="151"/>
                  <a:pt x="0" y="162"/>
                </a:cubicBezTo>
                <a:cubicBezTo>
                  <a:pt x="0" y="171"/>
                  <a:pt x="10" y="179"/>
                  <a:pt x="22" y="181"/>
                </a:cubicBezTo>
                <a:cubicBezTo>
                  <a:pt x="22" y="181"/>
                  <a:pt x="22" y="181"/>
                  <a:pt x="22" y="181"/>
                </a:cubicBezTo>
                <a:cubicBezTo>
                  <a:pt x="445" y="181"/>
                  <a:pt x="445" y="181"/>
                  <a:pt x="445" y="181"/>
                </a:cubicBezTo>
                <a:cubicBezTo>
                  <a:pt x="460" y="181"/>
                  <a:pt x="472" y="172"/>
                  <a:pt x="472" y="162"/>
                </a:cubicBezTo>
                <a:cubicBezTo>
                  <a:pt x="472" y="151"/>
                  <a:pt x="460" y="142"/>
                  <a:pt x="445" y="14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94" name="îSḷide">
            <a:extLst>
              <a:ext uri="{FF2B5EF4-FFF2-40B4-BE49-F238E27FC236}">
                <a16:creationId xmlns:a16="http://schemas.microsoft.com/office/drawing/2014/main" id="{2831313D-66D5-4C9F-8869-B109A884D51A}"/>
              </a:ext>
            </a:extLst>
          </p:cNvPr>
          <p:cNvSpPr/>
          <p:nvPr/>
        </p:nvSpPr>
        <p:spPr bwMode="auto">
          <a:xfrm>
            <a:off x="3412263" y="821360"/>
            <a:ext cx="492125" cy="379413"/>
          </a:xfrm>
          <a:custGeom>
            <a:avLst/>
            <a:gdLst>
              <a:gd name="T0" fmla="*/ 142 w 149"/>
              <a:gd name="T1" fmla="*/ 113 h 115"/>
              <a:gd name="T2" fmla="*/ 53 w 149"/>
              <a:gd name="T3" fmla="*/ 77 h 115"/>
              <a:gd name="T4" fmla="*/ 35 w 149"/>
              <a:gd name="T5" fmla="*/ 12 h 115"/>
              <a:gd name="T6" fmla="*/ 148 w 149"/>
              <a:gd name="T7" fmla="*/ 108 h 115"/>
              <a:gd name="T8" fmla="*/ 142 w 149"/>
              <a:gd name="T9" fmla="*/ 113 h 11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9" h="115">
                <a:moveTo>
                  <a:pt x="142" y="113"/>
                </a:moveTo>
                <a:cubicBezTo>
                  <a:pt x="128" y="104"/>
                  <a:pt x="101" y="89"/>
                  <a:pt x="53" y="77"/>
                </a:cubicBezTo>
                <a:cubicBezTo>
                  <a:pt x="0" y="60"/>
                  <a:pt x="14" y="21"/>
                  <a:pt x="35" y="12"/>
                </a:cubicBezTo>
                <a:cubicBezTo>
                  <a:pt x="62" y="0"/>
                  <a:pt x="127" y="33"/>
                  <a:pt x="148" y="108"/>
                </a:cubicBezTo>
                <a:cubicBezTo>
                  <a:pt x="149" y="112"/>
                  <a:pt x="145" y="115"/>
                  <a:pt x="142" y="113"/>
                </a:cubicBezTo>
                <a:close/>
              </a:path>
            </a:pathLst>
          </a:custGeom>
          <a:solidFill>
            <a:srgbClr val="9FAC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95" name="íśḻîḋe">
            <a:extLst>
              <a:ext uri="{FF2B5EF4-FFF2-40B4-BE49-F238E27FC236}">
                <a16:creationId xmlns:a16="http://schemas.microsoft.com/office/drawing/2014/main" id="{937BE272-2634-4C4A-AF57-26AA46462F72}"/>
              </a:ext>
            </a:extLst>
          </p:cNvPr>
          <p:cNvSpPr/>
          <p:nvPr/>
        </p:nvSpPr>
        <p:spPr bwMode="auto">
          <a:xfrm>
            <a:off x="3387665" y="1126457"/>
            <a:ext cx="342900" cy="207963"/>
          </a:xfrm>
          <a:custGeom>
            <a:avLst/>
            <a:gdLst>
              <a:gd name="T0" fmla="*/ 101 w 104"/>
              <a:gd name="T1" fmla="*/ 34 h 63"/>
              <a:gd name="T2" fmla="*/ 42 w 104"/>
              <a:gd name="T3" fmla="*/ 51 h 63"/>
              <a:gd name="T4" fmla="*/ 7 w 104"/>
              <a:gd name="T5" fmla="*/ 25 h 63"/>
              <a:gd name="T6" fmla="*/ 102 w 104"/>
              <a:gd name="T7" fmla="*/ 29 h 63"/>
              <a:gd name="T8" fmla="*/ 101 w 104"/>
              <a:gd name="T9" fmla="*/ 34 h 6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4" h="63">
                <a:moveTo>
                  <a:pt x="101" y="34"/>
                </a:moveTo>
                <a:cubicBezTo>
                  <a:pt x="91" y="35"/>
                  <a:pt x="71" y="38"/>
                  <a:pt x="42" y="51"/>
                </a:cubicBezTo>
                <a:cubicBezTo>
                  <a:pt x="9" y="63"/>
                  <a:pt x="0" y="38"/>
                  <a:pt x="7" y="25"/>
                </a:cubicBezTo>
                <a:cubicBezTo>
                  <a:pt x="16" y="8"/>
                  <a:pt x="62" y="0"/>
                  <a:pt x="102" y="29"/>
                </a:cubicBezTo>
                <a:cubicBezTo>
                  <a:pt x="104" y="31"/>
                  <a:pt x="103" y="34"/>
                  <a:pt x="101" y="34"/>
                </a:cubicBezTo>
                <a:close/>
              </a:path>
            </a:pathLst>
          </a:custGeom>
          <a:solidFill>
            <a:srgbClr val="9FAC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96" name="is1ïḑe">
            <a:extLst>
              <a:ext uri="{FF2B5EF4-FFF2-40B4-BE49-F238E27FC236}">
                <a16:creationId xmlns:a16="http://schemas.microsoft.com/office/drawing/2014/main" id="{6BB483ED-B8E0-45CC-AC49-32895740E2D2}"/>
              </a:ext>
            </a:extLst>
          </p:cNvPr>
          <p:cNvSpPr/>
          <p:nvPr/>
        </p:nvSpPr>
        <p:spPr bwMode="auto">
          <a:xfrm>
            <a:off x="7500938" y="3829844"/>
            <a:ext cx="465138" cy="415925"/>
          </a:xfrm>
          <a:custGeom>
            <a:avLst/>
            <a:gdLst>
              <a:gd name="T0" fmla="*/ 8 w 141"/>
              <a:gd name="T1" fmla="*/ 3 h 126"/>
              <a:gd name="T2" fmla="*/ 91 w 141"/>
              <a:gd name="T3" fmla="*/ 51 h 126"/>
              <a:gd name="T4" fmla="*/ 98 w 141"/>
              <a:gd name="T5" fmla="*/ 118 h 126"/>
              <a:gd name="T6" fmla="*/ 1 w 141"/>
              <a:gd name="T7" fmla="*/ 7 h 126"/>
              <a:gd name="T8" fmla="*/ 8 w 141"/>
              <a:gd name="T9" fmla="*/ 3 h 12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41" h="126">
                <a:moveTo>
                  <a:pt x="8" y="3"/>
                </a:moveTo>
                <a:cubicBezTo>
                  <a:pt x="20" y="13"/>
                  <a:pt x="45" y="33"/>
                  <a:pt x="91" y="51"/>
                </a:cubicBezTo>
                <a:cubicBezTo>
                  <a:pt x="141" y="75"/>
                  <a:pt x="121" y="112"/>
                  <a:pt x="98" y="118"/>
                </a:cubicBezTo>
                <a:cubicBezTo>
                  <a:pt x="70" y="126"/>
                  <a:pt x="11" y="83"/>
                  <a:pt x="1" y="7"/>
                </a:cubicBezTo>
                <a:cubicBezTo>
                  <a:pt x="0" y="2"/>
                  <a:pt x="5" y="0"/>
                  <a:pt x="8" y="3"/>
                </a:cubicBezTo>
                <a:close/>
              </a:path>
            </a:pathLst>
          </a:custGeom>
          <a:solidFill>
            <a:srgbClr val="9FAC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197" name="îSḷîḑe">
            <a:extLst>
              <a:ext uri="{FF2B5EF4-FFF2-40B4-BE49-F238E27FC236}">
                <a16:creationId xmlns:a16="http://schemas.microsoft.com/office/drawing/2014/main" id="{27C7E484-6595-4ADB-8FE5-3701F7848001}"/>
              </a:ext>
            </a:extLst>
          </p:cNvPr>
          <p:cNvSpPr/>
          <p:nvPr/>
        </p:nvSpPr>
        <p:spPr bwMode="auto">
          <a:xfrm>
            <a:off x="7678738" y="3720306"/>
            <a:ext cx="342900" cy="182563"/>
          </a:xfrm>
          <a:custGeom>
            <a:avLst/>
            <a:gdLst>
              <a:gd name="T0" fmla="*/ 4 w 104"/>
              <a:gd name="T1" fmla="*/ 15 h 55"/>
              <a:gd name="T2" fmla="*/ 65 w 104"/>
              <a:gd name="T3" fmla="*/ 7 h 55"/>
              <a:gd name="T4" fmla="*/ 95 w 104"/>
              <a:gd name="T5" fmla="*/ 38 h 55"/>
              <a:gd name="T6" fmla="*/ 2 w 104"/>
              <a:gd name="T7" fmla="*/ 20 h 55"/>
              <a:gd name="T8" fmla="*/ 4 w 104"/>
              <a:gd name="T9" fmla="*/ 15 h 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04" h="55">
                <a:moveTo>
                  <a:pt x="4" y="15"/>
                </a:moveTo>
                <a:cubicBezTo>
                  <a:pt x="15" y="16"/>
                  <a:pt x="35" y="16"/>
                  <a:pt x="65" y="7"/>
                </a:cubicBezTo>
                <a:cubicBezTo>
                  <a:pt x="100" y="0"/>
                  <a:pt x="104" y="26"/>
                  <a:pt x="95" y="38"/>
                </a:cubicBezTo>
                <a:cubicBezTo>
                  <a:pt x="84" y="54"/>
                  <a:pt x="37" y="55"/>
                  <a:pt x="2" y="20"/>
                </a:cubicBezTo>
                <a:cubicBezTo>
                  <a:pt x="0" y="18"/>
                  <a:pt x="2" y="15"/>
                  <a:pt x="4" y="15"/>
                </a:cubicBezTo>
                <a:close/>
              </a:path>
            </a:pathLst>
          </a:custGeom>
          <a:solidFill>
            <a:srgbClr val="9FACE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grpSp>
        <p:nvGrpSpPr>
          <p:cNvPr id="5" name="组合 4">
            <a:extLst>
              <a:ext uri="{FF2B5EF4-FFF2-40B4-BE49-F238E27FC236}">
                <a16:creationId xmlns:a16="http://schemas.microsoft.com/office/drawing/2014/main" id="{B2A0931B-01D1-4E02-BB38-20D7F4673D11}"/>
              </a:ext>
            </a:extLst>
          </p:cNvPr>
          <p:cNvGrpSpPr/>
          <p:nvPr/>
        </p:nvGrpSpPr>
        <p:grpSpPr>
          <a:xfrm>
            <a:off x="3164540" y="935831"/>
            <a:ext cx="5862920" cy="3976828"/>
            <a:chOff x="3860800" y="935831"/>
            <a:chExt cx="4537075" cy="3194050"/>
          </a:xfrm>
        </p:grpSpPr>
        <p:sp>
          <p:nvSpPr>
            <p:cNvPr id="193" name="íslîḋê">
              <a:extLst>
                <a:ext uri="{FF2B5EF4-FFF2-40B4-BE49-F238E27FC236}">
                  <a16:creationId xmlns:a16="http://schemas.microsoft.com/office/drawing/2014/main" id="{FCF74B82-C8CB-4EA2-BAC9-A9F773BEFF99}"/>
                </a:ext>
              </a:extLst>
            </p:cNvPr>
            <p:cNvSpPr/>
            <p:nvPr/>
          </p:nvSpPr>
          <p:spPr bwMode="auto">
            <a:xfrm>
              <a:off x="3860800" y="935831"/>
              <a:ext cx="4537075" cy="3194050"/>
            </a:xfrm>
            <a:custGeom>
              <a:avLst/>
              <a:gdLst>
                <a:gd name="T0" fmla="*/ 1292 w 1375"/>
                <a:gd name="T1" fmla="*/ 63 h 969"/>
                <a:gd name="T2" fmla="*/ 75 w 1375"/>
                <a:gd name="T3" fmla="*/ 106 h 969"/>
                <a:gd name="T4" fmla="*/ 17 w 1375"/>
                <a:gd name="T5" fmla="*/ 212 h 969"/>
                <a:gd name="T6" fmla="*/ 238 w 1375"/>
                <a:gd name="T7" fmla="*/ 803 h 969"/>
                <a:gd name="T8" fmla="*/ 313 w 1375"/>
                <a:gd name="T9" fmla="*/ 855 h 969"/>
                <a:gd name="T10" fmla="*/ 600 w 1375"/>
                <a:gd name="T11" fmla="*/ 855 h 969"/>
                <a:gd name="T12" fmla="*/ 582 w 1375"/>
                <a:gd name="T13" fmla="*/ 945 h 969"/>
                <a:gd name="T14" fmla="*/ 594 w 1375"/>
                <a:gd name="T15" fmla="*/ 968 h 969"/>
                <a:gd name="T16" fmla="*/ 780 w 1375"/>
                <a:gd name="T17" fmla="*/ 855 h 969"/>
                <a:gd name="T18" fmla="*/ 1076 w 1375"/>
                <a:gd name="T19" fmla="*/ 855 h 969"/>
                <a:gd name="T20" fmla="*/ 1152 w 1375"/>
                <a:gd name="T21" fmla="*/ 800 h 969"/>
                <a:gd name="T22" fmla="*/ 1359 w 1375"/>
                <a:gd name="T23" fmla="*/ 167 h 969"/>
                <a:gd name="T24" fmla="*/ 1292 w 1375"/>
                <a:gd name="T25" fmla="*/ 63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969">
                  <a:moveTo>
                    <a:pt x="1292" y="63"/>
                  </a:moveTo>
                  <a:cubicBezTo>
                    <a:pt x="1079" y="40"/>
                    <a:pt x="554" y="0"/>
                    <a:pt x="75" y="106"/>
                  </a:cubicBezTo>
                  <a:cubicBezTo>
                    <a:pt x="27" y="116"/>
                    <a:pt x="0" y="166"/>
                    <a:pt x="17" y="212"/>
                  </a:cubicBezTo>
                  <a:cubicBezTo>
                    <a:pt x="238" y="803"/>
                    <a:pt x="238" y="803"/>
                    <a:pt x="238" y="803"/>
                  </a:cubicBezTo>
                  <a:cubicBezTo>
                    <a:pt x="250" y="835"/>
                    <a:pt x="280" y="855"/>
                    <a:pt x="313" y="855"/>
                  </a:cubicBezTo>
                  <a:cubicBezTo>
                    <a:pt x="600" y="855"/>
                    <a:pt x="600" y="855"/>
                    <a:pt x="600" y="855"/>
                  </a:cubicBezTo>
                  <a:cubicBezTo>
                    <a:pt x="600" y="855"/>
                    <a:pt x="628" y="892"/>
                    <a:pt x="582" y="945"/>
                  </a:cubicBezTo>
                  <a:cubicBezTo>
                    <a:pt x="574" y="955"/>
                    <a:pt x="582" y="969"/>
                    <a:pt x="594" y="968"/>
                  </a:cubicBezTo>
                  <a:cubicBezTo>
                    <a:pt x="636" y="965"/>
                    <a:pt x="713" y="946"/>
                    <a:pt x="780" y="855"/>
                  </a:cubicBezTo>
                  <a:cubicBezTo>
                    <a:pt x="1076" y="855"/>
                    <a:pt x="1076" y="855"/>
                    <a:pt x="1076" y="855"/>
                  </a:cubicBezTo>
                  <a:cubicBezTo>
                    <a:pt x="1110" y="855"/>
                    <a:pt x="1141" y="833"/>
                    <a:pt x="1152" y="800"/>
                  </a:cubicBezTo>
                  <a:cubicBezTo>
                    <a:pt x="1359" y="167"/>
                    <a:pt x="1359" y="167"/>
                    <a:pt x="1359" y="167"/>
                  </a:cubicBezTo>
                  <a:cubicBezTo>
                    <a:pt x="1375" y="119"/>
                    <a:pt x="1343" y="69"/>
                    <a:pt x="1292" y="63"/>
                  </a:cubicBezTo>
                  <a:close/>
                </a:path>
              </a:pathLst>
            </a:custGeom>
            <a:solidFill>
              <a:schemeClr val="accent2">
                <a:lumMod val="60000"/>
                <a:lumOff val="40000"/>
              </a:schemeClr>
            </a:solidFill>
            <a:ln>
              <a:noFill/>
            </a:ln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98" name="íslîḋê">
              <a:extLst>
                <a:ext uri="{FF2B5EF4-FFF2-40B4-BE49-F238E27FC236}">
                  <a16:creationId xmlns:a16="http://schemas.microsoft.com/office/drawing/2014/main" id="{E4661A6C-FB54-45BA-85DF-EB823483F3BE}"/>
                </a:ext>
              </a:extLst>
            </p:cNvPr>
            <p:cNvSpPr/>
            <p:nvPr/>
          </p:nvSpPr>
          <p:spPr bwMode="auto">
            <a:xfrm>
              <a:off x="4069047" y="1027842"/>
              <a:ext cx="4120580" cy="2975643"/>
            </a:xfrm>
            <a:custGeom>
              <a:avLst/>
              <a:gdLst>
                <a:gd name="T0" fmla="*/ 1292 w 1375"/>
                <a:gd name="T1" fmla="*/ 63 h 969"/>
                <a:gd name="T2" fmla="*/ 75 w 1375"/>
                <a:gd name="T3" fmla="*/ 106 h 969"/>
                <a:gd name="T4" fmla="*/ 17 w 1375"/>
                <a:gd name="T5" fmla="*/ 212 h 969"/>
                <a:gd name="T6" fmla="*/ 238 w 1375"/>
                <a:gd name="T7" fmla="*/ 803 h 969"/>
                <a:gd name="T8" fmla="*/ 313 w 1375"/>
                <a:gd name="T9" fmla="*/ 855 h 969"/>
                <a:gd name="T10" fmla="*/ 600 w 1375"/>
                <a:gd name="T11" fmla="*/ 855 h 969"/>
                <a:gd name="T12" fmla="*/ 582 w 1375"/>
                <a:gd name="T13" fmla="*/ 945 h 969"/>
                <a:gd name="T14" fmla="*/ 594 w 1375"/>
                <a:gd name="T15" fmla="*/ 968 h 969"/>
                <a:gd name="T16" fmla="*/ 780 w 1375"/>
                <a:gd name="T17" fmla="*/ 855 h 969"/>
                <a:gd name="T18" fmla="*/ 1076 w 1375"/>
                <a:gd name="T19" fmla="*/ 855 h 969"/>
                <a:gd name="T20" fmla="*/ 1152 w 1375"/>
                <a:gd name="T21" fmla="*/ 800 h 969"/>
                <a:gd name="T22" fmla="*/ 1359 w 1375"/>
                <a:gd name="T23" fmla="*/ 167 h 969"/>
                <a:gd name="T24" fmla="*/ 1292 w 1375"/>
                <a:gd name="T25" fmla="*/ 63 h 9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375" h="969">
                  <a:moveTo>
                    <a:pt x="1292" y="63"/>
                  </a:moveTo>
                  <a:cubicBezTo>
                    <a:pt x="1079" y="40"/>
                    <a:pt x="554" y="0"/>
                    <a:pt x="75" y="106"/>
                  </a:cubicBezTo>
                  <a:cubicBezTo>
                    <a:pt x="27" y="116"/>
                    <a:pt x="0" y="166"/>
                    <a:pt x="17" y="212"/>
                  </a:cubicBezTo>
                  <a:cubicBezTo>
                    <a:pt x="238" y="803"/>
                    <a:pt x="238" y="803"/>
                    <a:pt x="238" y="803"/>
                  </a:cubicBezTo>
                  <a:cubicBezTo>
                    <a:pt x="250" y="835"/>
                    <a:pt x="280" y="855"/>
                    <a:pt x="313" y="855"/>
                  </a:cubicBezTo>
                  <a:cubicBezTo>
                    <a:pt x="600" y="855"/>
                    <a:pt x="600" y="855"/>
                    <a:pt x="600" y="855"/>
                  </a:cubicBezTo>
                  <a:cubicBezTo>
                    <a:pt x="600" y="855"/>
                    <a:pt x="628" y="892"/>
                    <a:pt x="582" y="945"/>
                  </a:cubicBezTo>
                  <a:cubicBezTo>
                    <a:pt x="574" y="955"/>
                    <a:pt x="582" y="969"/>
                    <a:pt x="594" y="968"/>
                  </a:cubicBezTo>
                  <a:cubicBezTo>
                    <a:pt x="636" y="965"/>
                    <a:pt x="713" y="946"/>
                    <a:pt x="780" y="855"/>
                  </a:cubicBezTo>
                  <a:cubicBezTo>
                    <a:pt x="1076" y="855"/>
                    <a:pt x="1076" y="855"/>
                    <a:pt x="1076" y="855"/>
                  </a:cubicBezTo>
                  <a:cubicBezTo>
                    <a:pt x="1110" y="855"/>
                    <a:pt x="1141" y="833"/>
                    <a:pt x="1152" y="800"/>
                  </a:cubicBezTo>
                  <a:cubicBezTo>
                    <a:pt x="1359" y="167"/>
                    <a:pt x="1359" y="167"/>
                    <a:pt x="1359" y="167"/>
                  </a:cubicBezTo>
                  <a:cubicBezTo>
                    <a:pt x="1375" y="119"/>
                    <a:pt x="1343" y="69"/>
                    <a:pt x="1292" y="63"/>
                  </a:cubicBezTo>
                  <a:close/>
                </a:path>
              </a:pathLst>
            </a:custGeom>
            <a:noFill/>
            <a:ln>
              <a:solidFill>
                <a:schemeClr val="bg2">
                  <a:lumMod val="50000"/>
                </a:schemeClr>
              </a:solidFill>
              <a:prstDash val="lgDash"/>
            </a:ln>
          </p:spPr>
          <p:txBody>
            <a:bodyPr anchor="ctr"/>
            <a:lstStyle/>
            <a:p>
              <a:pPr algn="ctr"/>
              <a:endParaRPr/>
            </a:p>
          </p:txBody>
        </p:sp>
      </p:grpSp>
      <p:sp>
        <p:nvSpPr>
          <p:cNvPr id="192" name="íṩlïḑê">
            <a:extLst>
              <a:ext uri="{FF2B5EF4-FFF2-40B4-BE49-F238E27FC236}">
                <a16:creationId xmlns:a16="http://schemas.microsoft.com/office/drawing/2014/main" id="{FCE9F932-49D5-490D-AF31-CBCABAD5CA7D}"/>
              </a:ext>
            </a:extLst>
          </p:cNvPr>
          <p:cNvSpPr/>
          <p:nvPr/>
        </p:nvSpPr>
        <p:spPr bwMode="auto">
          <a:xfrm>
            <a:off x="2961966" y="3676090"/>
            <a:ext cx="1649914" cy="628110"/>
          </a:xfrm>
          <a:custGeom>
            <a:avLst/>
            <a:gdLst>
              <a:gd name="T0" fmla="*/ 249 w 264"/>
              <a:gd name="T1" fmla="*/ 79 h 101"/>
              <a:gd name="T2" fmla="*/ 247 w 264"/>
              <a:gd name="T3" fmla="*/ 79 h 101"/>
              <a:gd name="T4" fmla="*/ 248 w 264"/>
              <a:gd name="T5" fmla="*/ 77 h 101"/>
              <a:gd name="T6" fmla="*/ 234 w 264"/>
              <a:gd name="T7" fmla="*/ 63 h 101"/>
              <a:gd name="T8" fmla="*/ 225 w 264"/>
              <a:gd name="T9" fmla="*/ 67 h 101"/>
              <a:gd name="T10" fmla="*/ 213 w 264"/>
              <a:gd name="T11" fmla="*/ 61 h 101"/>
              <a:gd name="T12" fmla="*/ 202 w 264"/>
              <a:gd name="T13" fmla="*/ 67 h 101"/>
              <a:gd name="T14" fmla="*/ 195 w 264"/>
              <a:gd name="T15" fmla="*/ 64 h 101"/>
              <a:gd name="T16" fmla="*/ 195 w 264"/>
              <a:gd name="T17" fmla="*/ 64 h 101"/>
              <a:gd name="T18" fmla="*/ 195 w 264"/>
              <a:gd name="T19" fmla="*/ 63 h 101"/>
              <a:gd name="T20" fmla="*/ 181 w 264"/>
              <a:gd name="T21" fmla="*/ 49 h 101"/>
              <a:gd name="T22" fmla="*/ 173 w 264"/>
              <a:gd name="T23" fmla="*/ 52 h 101"/>
              <a:gd name="T24" fmla="*/ 162 w 264"/>
              <a:gd name="T25" fmla="*/ 43 h 101"/>
              <a:gd name="T26" fmla="*/ 156 w 264"/>
              <a:gd name="T27" fmla="*/ 44 h 101"/>
              <a:gd name="T28" fmla="*/ 156 w 264"/>
              <a:gd name="T29" fmla="*/ 42 h 101"/>
              <a:gd name="T30" fmla="*/ 135 w 264"/>
              <a:gd name="T31" fmla="*/ 20 h 101"/>
              <a:gd name="T32" fmla="*/ 125 w 264"/>
              <a:gd name="T33" fmla="*/ 23 h 101"/>
              <a:gd name="T34" fmla="*/ 100 w 264"/>
              <a:gd name="T35" fmla="*/ 0 h 101"/>
              <a:gd name="T36" fmla="*/ 74 w 264"/>
              <a:gd name="T37" fmla="*/ 25 h 101"/>
              <a:gd name="T38" fmla="*/ 72 w 264"/>
              <a:gd name="T39" fmla="*/ 25 h 101"/>
              <a:gd name="T40" fmla="*/ 53 w 264"/>
              <a:gd name="T41" fmla="*/ 38 h 101"/>
              <a:gd name="T42" fmla="*/ 39 w 264"/>
              <a:gd name="T43" fmla="*/ 53 h 101"/>
              <a:gd name="T44" fmla="*/ 40 w 264"/>
              <a:gd name="T45" fmla="*/ 57 h 101"/>
              <a:gd name="T46" fmla="*/ 34 w 264"/>
              <a:gd name="T47" fmla="*/ 56 h 101"/>
              <a:gd name="T48" fmla="*/ 17 w 264"/>
              <a:gd name="T49" fmla="*/ 73 h 101"/>
              <a:gd name="T50" fmla="*/ 18 w 264"/>
              <a:gd name="T51" fmla="*/ 79 h 101"/>
              <a:gd name="T52" fmla="*/ 16 w 264"/>
              <a:gd name="T53" fmla="*/ 79 h 101"/>
              <a:gd name="T54" fmla="*/ 0 w 264"/>
              <a:gd name="T55" fmla="*/ 90 h 101"/>
              <a:gd name="T56" fmla="*/ 13 w 264"/>
              <a:gd name="T57" fmla="*/ 101 h 101"/>
              <a:gd name="T58" fmla="*/ 13 w 264"/>
              <a:gd name="T59" fmla="*/ 101 h 101"/>
              <a:gd name="T60" fmla="*/ 249 w 264"/>
              <a:gd name="T61" fmla="*/ 101 h 101"/>
              <a:gd name="T62" fmla="*/ 264 w 264"/>
              <a:gd name="T63" fmla="*/ 90 h 101"/>
              <a:gd name="T64" fmla="*/ 249 w 264"/>
              <a:gd name="T65" fmla="*/ 79 h 10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264" h="101">
                <a:moveTo>
                  <a:pt x="249" y="79"/>
                </a:moveTo>
                <a:cubicBezTo>
                  <a:pt x="249" y="79"/>
                  <a:pt x="248" y="79"/>
                  <a:pt x="247" y="79"/>
                </a:cubicBezTo>
                <a:cubicBezTo>
                  <a:pt x="248" y="78"/>
                  <a:pt x="248" y="78"/>
                  <a:pt x="248" y="77"/>
                </a:cubicBezTo>
                <a:cubicBezTo>
                  <a:pt x="248" y="69"/>
                  <a:pt x="242" y="63"/>
                  <a:pt x="234" y="63"/>
                </a:cubicBezTo>
                <a:cubicBezTo>
                  <a:pt x="231" y="63"/>
                  <a:pt x="227" y="65"/>
                  <a:pt x="225" y="67"/>
                </a:cubicBezTo>
                <a:cubicBezTo>
                  <a:pt x="222" y="64"/>
                  <a:pt x="218" y="61"/>
                  <a:pt x="213" y="61"/>
                </a:cubicBezTo>
                <a:cubicBezTo>
                  <a:pt x="208" y="61"/>
                  <a:pt x="204" y="63"/>
                  <a:pt x="202" y="67"/>
                </a:cubicBezTo>
                <a:cubicBezTo>
                  <a:pt x="200" y="65"/>
                  <a:pt x="198" y="64"/>
                  <a:pt x="195" y="64"/>
                </a:cubicBezTo>
                <a:cubicBezTo>
                  <a:pt x="195" y="64"/>
                  <a:pt x="195" y="64"/>
                  <a:pt x="195" y="64"/>
                </a:cubicBezTo>
                <a:cubicBezTo>
                  <a:pt x="195" y="64"/>
                  <a:pt x="195" y="63"/>
                  <a:pt x="195" y="63"/>
                </a:cubicBezTo>
                <a:cubicBezTo>
                  <a:pt x="195" y="55"/>
                  <a:pt x="189" y="49"/>
                  <a:pt x="181" y="49"/>
                </a:cubicBezTo>
                <a:cubicBezTo>
                  <a:pt x="178" y="49"/>
                  <a:pt x="175" y="50"/>
                  <a:pt x="173" y="52"/>
                </a:cubicBezTo>
                <a:cubicBezTo>
                  <a:pt x="172" y="47"/>
                  <a:pt x="167" y="43"/>
                  <a:pt x="162" y="43"/>
                </a:cubicBezTo>
                <a:cubicBezTo>
                  <a:pt x="160" y="43"/>
                  <a:pt x="158" y="43"/>
                  <a:pt x="156" y="44"/>
                </a:cubicBezTo>
                <a:cubicBezTo>
                  <a:pt x="156" y="43"/>
                  <a:pt x="156" y="43"/>
                  <a:pt x="156" y="42"/>
                </a:cubicBezTo>
                <a:cubicBezTo>
                  <a:pt x="156" y="30"/>
                  <a:pt x="147" y="20"/>
                  <a:pt x="135" y="20"/>
                </a:cubicBezTo>
                <a:cubicBezTo>
                  <a:pt x="131" y="20"/>
                  <a:pt x="128" y="21"/>
                  <a:pt x="125" y="23"/>
                </a:cubicBezTo>
                <a:cubicBezTo>
                  <a:pt x="124" y="10"/>
                  <a:pt x="113" y="0"/>
                  <a:pt x="100" y="0"/>
                </a:cubicBezTo>
                <a:cubicBezTo>
                  <a:pt x="86" y="0"/>
                  <a:pt x="74" y="11"/>
                  <a:pt x="74" y="25"/>
                </a:cubicBezTo>
                <a:cubicBezTo>
                  <a:pt x="73" y="25"/>
                  <a:pt x="73" y="25"/>
                  <a:pt x="72" y="25"/>
                </a:cubicBezTo>
                <a:cubicBezTo>
                  <a:pt x="63" y="25"/>
                  <a:pt x="56" y="30"/>
                  <a:pt x="53" y="38"/>
                </a:cubicBezTo>
                <a:cubicBezTo>
                  <a:pt x="45" y="39"/>
                  <a:pt x="39" y="45"/>
                  <a:pt x="39" y="53"/>
                </a:cubicBezTo>
                <a:cubicBezTo>
                  <a:pt x="39" y="55"/>
                  <a:pt x="39" y="56"/>
                  <a:pt x="40" y="57"/>
                </a:cubicBezTo>
                <a:cubicBezTo>
                  <a:pt x="38" y="57"/>
                  <a:pt x="36" y="56"/>
                  <a:pt x="34" y="56"/>
                </a:cubicBezTo>
                <a:cubicBezTo>
                  <a:pt x="25" y="56"/>
                  <a:pt x="17" y="64"/>
                  <a:pt x="17" y="73"/>
                </a:cubicBezTo>
                <a:cubicBezTo>
                  <a:pt x="17" y="75"/>
                  <a:pt x="18" y="78"/>
                  <a:pt x="18" y="79"/>
                </a:cubicBezTo>
                <a:cubicBezTo>
                  <a:pt x="18" y="79"/>
                  <a:pt x="17" y="79"/>
                  <a:pt x="16" y="79"/>
                </a:cubicBezTo>
                <a:cubicBezTo>
                  <a:pt x="7" y="79"/>
                  <a:pt x="0" y="84"/>
                  <a:pt x="0" y="90"/>
                </a:cubicBezTo>
                <a:cubicBezTo>
                  <a:pt x="0" y="96"/>
                  <a:pt x="6" y="100"/>
                  <a:pt x="13" y="101"/>
                </a:cubicBezTo>
                <a:cubicBezTo>
                  <a:pt x="13" y="101"/>
                  <a:pt x="13" y="101"/>
                  <a:pt x="13" y="101"/>
                </a:cubicBezTo>
                <a:cubicBezTo>
                  <a:pt x="249" y="101"/>
                  <a:pt x="249" y="101"/>
                  <a:pt x="249" y="101"/>
                </a:cubicBezTo>
                <a:cubicBezTo>
                  <a:pt x="258" y="101"/>
                  <a:pt x="264" y="96"/>
                  <a:pt x="264" y="90"/>
                </a:cubicBezTo>
                <a:cubicBezTo>
                  <a:pt x="264" y="84"/>
                  <a:pt x="258" y="79"/>
                  <a:pt x="249" y="79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pic>
        <p:nvPicPr>
          <p:cNvPr id="4" name="图片 3">
            <a:extLst>
              <a:ext uri="{FF2B5EF4-FFF2-40B4-BE49-F238E27FC236}">
                <a16:creationId xmlns:a16="http://schemas.microsoft.com/office/drawing/2014/main" id="{0DCD9DB9-8D75-471B-8BC5-9FD25AAA69E2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4367" y="3829844"/>
            <a:ext cx="2475799" cy="2475799"/>
          </a:xfrm>
          <a:prstGeom prst="rect">
            <a:avLst/>
          </a:prstGeom>
        </p:spPr>
      </p:pic>
      <p:grpSp>
        <p:nvGrpSpPr>
          <p:cNvPr id="202" name="组合 201">
            <a:extLst>
              <a:ext uri="{FF2B5EF4-FFF2-40B4-BE49-F238E27FC236}">
                <a16:creationId xmlns:a16="http://schemas.microsoft.com/office/drawing/2014/main" id="{8B1CC988-974D-461D-9AF7-99AC920BE88E}"/>
              </a:ext>
            </a:extLst>
          </p:cNvPr>
          <p:cNvGrpSpPr/>
          <p:nvPr/>
        </p:nvGrpSpPr>
        <p:grpSpPr>
          <a:xfrm rot="655449" flipH="1">
            <a:off x="8272657" y="453052"/>
            <a:ext cx="2794195" cy="1198492"/>
            <a:chOff x="8481675" y="312568"/>
            <a:chExt cx="2794195" cy="1198492"/>
          </a:xfrm>
        </p:grpSpPr>
        <p:grpSp>
          <p:nvGrpSpPr>
            <p:cNvPr id="203" name="组合 202">
              <a:extLst>
                <a:ext uri="{FF2B5EF4-FFF2-40B4-BE49-F238E27FC236}">
                  <a16:creationId xmlns:a16="http://schemas.microsoft.com/office/drawing/2014/main" id="{D5A5B69C-507E-476B-AA94-B7A72CF843C8}"/>
                </a:ext>
              </a:extLst>
            </p:cNvPr>
            <p:cNvGrpSpPr/>
            <p:nvPr/>
          </p:nvGrpSpPr>
          <p:grpSpPr>
            <a:xfrm rot="20429265">
              <a:off x="10270612" y="312568"/>
              <a:ext cx="1005258" cy="785019"/>
              <a:chOff x="14839168" y="-2852977"/>
              <a:chExt cx="1912938" cy="1493838"/>
            </a:xfrm>
          </p:grpSpPr>
          <p:sp>
            <p:nvSpPr>
              <p:cNvPr id="210" name="iṧ1íďe">
                <a:extLst>
                  <a:ext uri="{FF2B5EF4-FFF2-40B4-BE49-F238E27FC236}">
                    <a16:creationId xmlns:a16="http://schemas.microsoft.com/office/drawing/2014/main" id="{A7C4DAC4-99AB-4FE1-8272-B884C1EE78C2}"/>
                  </a:ext>
                </a:extLst>
              </p:cNvPr>
              <p:cNvSpPr/>
              <p:nvPr/>
            </p:nvSpPr>
            <p:spPr bwMode="auto">
              <a:xfrm>
                <a:off x="14997918" y="-2294177"/>
                <a:ext cx="257175" cy="96838"/>
              </a:xfrm>
              <a:custGeom>
                <a:avLst/>
                <a:gdLst>
                  <a:gd name="T0" fmla="*/ 73 w 74"/>
                  <a:gd name="T1" fmla="*/ 21 h 28"/>
                  <a:gd name="T2" fmla="*/ 70 w 74"/>
                  <a:gd name="T3" fmla="*/ 23 h 28"/>
                  <a:gd name="T4" fmla="*/ 61 w 74"/>
                  <a:gd name="T5" fmla="*/ 26 h 28"/>
                  <a:gd name="T6" fmla="*/ 48 w 74"/>
                  <a:gd name="T7" fmla="*/ 28 h 28"/>
                  <a:gd name="T8" fmla="*/ 33 w 74"/>
                  <a:gd name="T9" fmla="*/ 26 h 28"/>
                  <a:gd name="T10" fmla="*/ 26 w 74"/>
                  <a:gd name="T11" fmla="*/ 24 h 28"/>
                  <a:gd name="T12" fmla="*/ 19 w 74"/>
                  <a:gd name="T13" fmla="*/ 21 h 28"/>
                  <a:gd name="T14" fmla="*/ 9 w 74"/>
                  <a:gd name="T15" fmla="*/ 13 h 28"/>
                  <a:gd name="T16" fmla="*/ 3 w 74"/>
                  <a:gd name="T17" fmla="*/ 6 h 28"/>
                  <a:gd name="T18" fmla="*/ 1 w 74"/>
                  <a:gd name="T19" fmla="*/ 3 h 28"/>
                  <a:gd name="T20" fmla="*/ 1 w 74"/>
                  <a:gd name="T21" fmla="*/ 3 h 28"/>
                  <a:gd name="T22" fmla="*/ 1 w 74"/>
                  <a:gd name="T23" fmla="*/ 1 h 28"/>
                  <a:gd name="T24" fmla="*/ 3 w 74"/>
                  <a:gd name="T25" fmla="*/ 1 h 28"/>
                  <a:gd name="T26" fmla="*/ 5 w 74"/>
                  <a:gd name="T27" fmla="*/ 4 h 28"/>
                  <a:gd name="T28" fmla="*/ 11 w 74"/>
                  <a:gd name="T29" fmla="*/ 10 h 28"/>
                  <a:gd name="T30" fmla="*/ 21 w 74"/>
                  <a:gd name="T31" fmla="*/ 17 h 28"/>
                  <a:gd name="T32" fmla="*/ 27 w 74"/>
                  <a:gd name="T33" fmla="*/ 20 h 28"/>
                  <a:gd name="T34" fmla="*/ 34 w 74"/>
                  <a:gd name="T35" fmla="*/ 22 h 28"/>
                  <a:gd name="T36" fmla="*/ 41 w 74"/>
                  <a:gd name="T37" fmla="*/ 24 h 28"/>
                  <a:gd name="T38" fmla="*/ 48 w 74"/>
                  <a:gd name="T39" fmla="*/ 24 h 28"/>
                  <a:gd name="T40" fmla="*/ 60 w 74"/>
                  <a:gd name="T41" fmla="*/ 23 h 28"/>
                  <a:gd name="T42" fmla="*/ 69 w 74"/>
                  <a:gd name="T43" fmla="*/ 21 h 28"/>
                  <a:gd name="T44" fmla="*/ 72 w 74"/>
                  <a:gd name="T45" fmla="*/ 19 h 28"/>
                  <a:gd name="T46" fmla="*/ 74 w 74"/>
                  <a:gd name="T47" fmla="*/ 20 h 28"/>
                  <a:gd name="T48" fmla="*/ 73 w 74"/>
                  <a:gd name="T49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4" h="28">
                    <a:moveTo>
                      <a:pt x="73" y="21"/>
                    </a:moveTo>
                    <a:cubicBezTo>
                      <a:pt x="73" y="21"/>
                      <a:pt x="72" y="22"/>
                      <a:pt x="70" y="23"/>
                    </a:cubicBezTo>
                    <a:cubicBezTo>
                      <a:pt x="68" y="24"/>
                      <a:pt x="65" y="25"/>
                      <a:pt x="61" y="26"/>
                    </a:cubicBezTo>
                    <a:cubicBezTo>
                      <a:pt x="57" y="27"/>
                      <a:pt x="53" y="28"/>
                      <a:pt x="48" y="28"/>
                    </a:cubicBezTo>
                    <a:cubicBezTo>
                      <a:pt x="43" y="28"/>
                      <a:pt x="38" y="28"/>
                      <a:pt x="33" y="26"/>
                    </a:cubicBezTo>
                    <a:cubicBezTo>
                      <a:pt x="31" y="26"/>
                      <a:pt x="28" y="25"/>
                      <a:pt x="26" y="24"/>
                    </a:cubicBezTo>
                    <a:cubicBezTo>
                      <a:pt x="24" y="23"/>
                      <a:pt x="21" y="22"/>
                      <a:pt x="19" y="21"/>
                    </a:cubicBezTo>
                    <a:cubicBezTo>
                      <a:pt x="15" y="18"/>
                      <a:pt x="12" y="15"/>
                      <a:pt x="9" y="13"/>
                    </a:cubicBezTo>
                    <a:cubicBezTo>
                      <a:pt x="6" y="10"/>
                      <a:pt x="4" y="7"/>
                      <a:pt x="3" y="6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4" y="2"/>
                      <a:pt x="5" y="4"/>
                    </a:cubicBezTo>
                    <a:cubicBezTo>
                      <a:pt x="6" y="5"/>
                      <a:pt x="9" y="8"/>
                      <a:pt x="11" y="10"/>
                    </a:cubicBezTo>
                    <a:cubicBezTo>
                      <a:pt x="14" y="12"/>
                      <a:pt x="17" y="15"/>
                      <a:pt x="21" y="17"/>
                    </a:cubicBezTo>
                    <a:cubicBezTo>
                      <a:pt x="23" y="18"/>
                      <a:pt x="25" y="19"/>
                      <a:pt x="27" y="20"/>
                    </a:cubicBezTo>
                    <a:cubicBezTo>
                      <a:pt x="30" y="21"/>
                      <a:pt x="32" y="22"/>
                      <a:pt x="34" y="22"/>
                    </a:cubicBezTo>
                    <a:cubicBezTo>
                      <a:pt x="37" y="23"/>
                      <a:pt x="39" y="23"/>
                      <a:pt x="41" y="24"/>
                    </a:cubicBezTo>
                    <a:cubicBezTo>
                      <a:pt x="44" y="24"/>
                      <a:pt x="46" y="24"/>
                      <a:pt x="48" y="24"/>
                    </a:cubicBezTo>
                    <a:cubicBezTo>
                      <a:pt x="53" y="24"/>
                      <a:pt x="57" y="24"/>
                      <a:pt x="60" y="23"/>
                    </a:cubicBezTo>
                    <a:cubicBezTo>
                      <a:pt x="64" y="22"/>
                      <a:pt x="67" y="21"/>
                      <a:pt x="69" y="21"/>
                    </a:cubicBezTo>
                    <a:cubicBezTo>
                      <a:pt x="71" y="20"/>
                      <a:pt x="72" y="19"/>
                      <a:pt x="72" y="19"/>
                    </a:cubicBezTo>
                    <a:cubicBezTo>
                      <a:pt x="73" y="19"/>
                      <a:pt x="73" y="19"/>
                      <a:pt x="74" y="20"/>
                    </a:cubicBezTo>
                    <a:cubicBezTo>
                      <a:pt x="74" y="20"/>
                      <a:pt x="74" y="21"/>
                      <a:pt x="73" y="2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11" name="íš1íďè">
                <a:extLst>
                  <a:ext uri="{FF2B5EF4-FFF2-40B4-BE49-F238E27FC236}">
                    <a16:creationId xmlns:a16="http://schemas.microsoft.com/office/drawing/2014/main" id="{25FB9E9F-A82E-4217-BABE-632069E75CD5}"/>
                  </a:ext>
                </a:extLst>
              </p:cNvPr>
              <p:cNvSpPr/>
              <p:nvPr/>
            </p:nvSpPr>
            <p:spPr bwMode="auto">
              <a:xfrm>
                <a:off x="14977280" y="-2308464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1 w 6"/>
                  <a:gd name="T7" fmla="*/ 4 h 5"/>
                  <a:gd name="T8" fmla="*/ 1 w 6"/>
                  <a:gd name="T9" fmla="*/ 1 h 5"/>
                  <a:gd name="T10" fmla="*/ 1 w 6"/>
                  <a:gd name="T11" fmla="*/ 1 h 5"/>
                  <a:gd name="T12" fmla="*/ 1 w 6"/>
                  <a:gd name="T13" fmla="*/ 1 h 5"/>
                  <a:gd name="T14" fmla="*/ 4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4 w 6"/>
                  <a:gd name="T21" fmla="*/ 4 h 5"/>
                  <a:gd name="T22" fmla="*/ 1 w 6"/>
                  <a:gd name="T23" fmla="*/ 1 h 5"/>
                  <a:gd name="T24" fmla="*/ 3 w 6"/>
                  <a:gd name="T25" fmla="*/ 0 h 5"/>
                  <a:gd name="T26" fmla="*/ 4 w 6"/>
                  <a:gd name="T27" fmla="*/ 0 h 5"/>
                  <a:gd name="T28" fmla="*/ 6 w 6"/>
                  <a:gd name="T29" fmla="*/ 1 h 5"/>
                  <a:gd name="T30" fmla="*/ 6 w 6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12" name="ïṣḻîdê">
                <a:extLst>
                  <a:ext uri="{FF2B5EF4-FFF2-40B4-BE49-F238E27FC236}">
                    <a16:creationId xmlns:a16="http://schemas.microsoft.com/office/drawing/2014/main" id="{799ABF08-A47A-4345-AC11-6259AFBC8F4D}"/>
                  </a:ext>
                </a:extLst>
              </p:cNvPr>
              <p:cNvSpPr/>
              <p:nvPr/>
            </p:nvSpPr>
            <p:spPr bwMode="auto">
              <a:xfrm>
                <a:off x="15601168" y="-2852977"/>
                <a:ext cx="496888" cy="558800"/>
              </a:xfrm>
              <a:custGeom>
                <a:avLst/>
                <a:gdLst>
                  <a:gd name="T0" fmla="*/ 143 w 143"/>
                  <a:gd name="T1" fmla="*/ 140 h 161"/>
                  <a:gd name="T2" fmla="*/ 20 w 143"/>
                  <a:gd name="T3" fmla="*/ 9 h 161"/>
                  <a:gd name="T4" fmla="*/ 29 w 143"/>
                  <a:gd name="T5" fmla="*/ 79 h 161"/>
                  <a:gd name="T6" fmla="*/ 61 w 143"/>
                  <a:gd name="T7" fmla="*/ 161 h 161"/>
                  <a:gd name="T8" fmla="*/ 143 w 143"/>
                  <a:gd name="T9" fmla="*/ 14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" h="161">
                    <a:moveTo>
                      <a:pt x="143" y="140"/>
                    </a:moveTo>
                    <a:cubicBezTo>
                      <a:pt x="143" y="140"/>
                      <a:pt x="46" y="0"/>
                      <a:pt x="20" y="9"/>
                    </a:cubicBezTo>
                    <a:cubicBezTo>
                      <a:pt x="20" y="9"/>
                      <a:pt x="0" y="16"/>
                      <a:pt x="29" y="79"/>
                    </a:cubicBezTo>
                    <a:cubicBezTo>
                      <a:pt x="61" y="161"/>
                      <a:pt x="61" y="161"/>
                      <a:pt x="61" y="161"/>
                    </a:cubicBezTo>
                    <a:lnTo>
                      <a:pt x="143" y="14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13" name="iṡliḑê">
                <a:extLst>
                  <a:ext uri="{FF2B5EF4-FFF2-40B4-BE49-F238E27FC236}">
                    <a16:creationId xmlns:a16="http://schemas.microsoft.com/office/drawing/2014/main" id="{5DBD329C-810C-4281-81DE-7EEBB2BFCCD4}"/>
                  </a:ext>
                </a:extLst>
              </p:cNvPr>
              <p:cNvSpPr/>
              <p:nvPr/>
            </p:nvSpPr>
            <p:spPr bwMode="auto">
              <a:xfrm>
                <a:off x="14839168" y="-2437052"/>
                <a:ext cx="1912938" cy="612775"/>
              </a:xfrm>
              <a:custGeom>
                <a:avLst/>
                <a:gdLst>
                  <a:gd name="T0" fmla="*/ 13 w 552"/>
                  <a:gd name="T1" fmla="*/ 148 h 177"/>
                  <a:gd name="T2" fmla="*/ 338 w 552"/>
                  <a:gd name="T3" fmla="*/ 19 h 177"/>
                  <a:gd name="T4" fmla="*/ 461 w 552"/>
                  <a:gd name="T5" fmla="*/ 18 h 177"/>
                  <a:gd name="T6" fmla="*/ 521 w 552"/>
                  <a:gd name="T7" fmla="*/ 42 h 177"/>
                  <a:gd name="T8" fmla="*/ 509 w 552"/>
                  <a:gd name="T9" fmla="*/ 98 h 177"/>
                  <a:gd name="T10" fmla="*/ 28 w 552"/>
                  <a:gd name="T11" fmla="*/ 164 h 177"/>
                  <a:gd name="T12" fmla="*/ 13 w 552"/>
                  <a:gd name="T13" fmla="*/ 148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2" h="177">
                    <a:moveTo>
                      <a:pt x="13" y="148"/>
                    </a:moveTo>
                    <a:cubicBezTo>
                      <a:pt x="13" y="148"/>
                      <a:pt x="235" y="43"/>
                      <a:pt x="338" y="19"/>
                    </a:cubicBezTo>
                    <a:cubicBezTo>
                      <a:pt x="338" y="19"/>
                      <a:pt x="421" y="0"/>
                      <a:pt x="461" y="18"/>
                    </a:cubicBezTo>
                    <a:cubicBezTo>
                      <a:pt x="461" y="18"/>
                      <a:pt x="503" y="35"/>
                      <a:pt x="521" y="42"/>
                    </a:cubicBezTo>
                    <a:cubicBezTo>
                      <a:pt x="539" y="49"/>
                      <a:pt x="552" y="78"/>
                      <a:pt x="509" y="98"/>
                    </a:cubicBezTo>
                    <a:cubicBezTo>
                      <a:pt x="465" y="117"/>
                      <a:pt x="299" y="177"/>
                      <a:pt x="28" y="164"/>
                    </a:cubicBezTo>
                    <a:cubicBezTo>
                      <a:pt x="28" y="164"/>
                      <a:pt x="0" y="165"/>
                      <a:pt x="13" y="14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14" name="ïṧļïde">
                <a:extLst>
                  <a:ext uri="{FF2B5EF4-FFF2-40B4-BE49-F238E27FC236}">
                    <a16:creationId xmlns:a16="http://schemas.microsoft.com/office/drawing/2014/main" id="{DBB0A93B-2296-4FE7-B0F9-F95C38937252}"/>
                  </a:ext>
                </a:extLst>
              </p:cNvPr>
              <p:cNvSpPr/>
              <p:nvPr/>
            </p:nvSpPr>
            <p:spPr bwMode="auto">
              <a:xfrm>
                <a:off x="15542430" y="-1959214"/>
                <a:ext cx="603250" cy="600075"/>
              </a:xfrm>
              <a:custGeom>
                <a:avLst/>
                <a:gdLst>
                  <a:gd name="T0" fmla="*/ 174 w 174"/>
                  <a:gd name="T1" fmla="*/ 0 h 173"/>
                  <a:gd name="T2" fmla="*/ 34 w 174"/>
                  <a:gd name="T3" fmla="*/ 156 h 173"/>
                  <a:gd name="T4" fmla="*/ 0 w 174"/>
                  <a:gd name="T5" fmla="*/ 155 h 173"/>
                  <a:gd name="T6" fmla="*/ 42 w 174"/>
                  <a:gd name="T7" fmla="*/ 21 h 173"/>
                  <a:gd name="T8" fmla="*/ 174 w 174"/>
                  <a:gd name="T9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173">
                    <a:moveTo>
                      <a:pt x="174" y="0"/>
                    </a:moveTo>
                    <a:cubicBezTo>
                      <a:pt x="174" y="0"/>
                      <a:pt x="61" y="144"/>
                      <a:pt x="34" y="156"/>
                    </a:cubicBezTo>
                    <a:cubicBezTo>
                      <a:pt x="34" y="156"/>
                      <a:pt x="11" y="173"/>
                      <a:pt x="0" y="155"/>
                    </a:cubicBezTo>
                    <a:cubicBezTo>
                      <a:pt x="42" y="21"/>
                      <a:pt x="42" y="21"/>
                      <a:pt x="42" y="21"/>
                    </a:cubicBez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15" name="iṥḻîḋê">
                <a:extLst>
                  <a:ext uri="{FF2B5EF4-FFF2-40B4-BE49-F238E27FC236}">
                    <a16:creationId xmlns:a16="http://schemas.microsoft.com/office/drawing/2014/main" id="{0E63DEAF-E2B0-400D-8E56-05D06A31B540}"/>
                  </a:ext>
                </a:extLst>
              </p:cNvPr>
              <p:cNvSpPr/>
              <p:nvPr/>
            </p:nvSpPr>
            <p:spPr bwMode="auto">
              <a:xfrm>
                <a:off x="14856630" y="-2343389"/>
                <a:ext cx="304800" cy="404813"/>
              </a:xfrm>
              <a:custGeom>
                <a:avLst/>
                <a:gdLst>
                  <a:gd name="T0" fmla="*/ 192 w 192"/>
                  <a:gd name="T1" fmla="*/ 190 h 255"/>
                  <a:gd name="T2" fmla="*/ 45 w 192"/>
                  <a:gd name="T3" fmla="*/ 0 h 255"/>
                  <a:gd name="T4" fmla="*/ 0 w 192"/>
                  <a:gd name="T5" fmla="*/ 9 h 255"/>
                  <a:gd name="T6" fmla="*/ 43 w 192"/>
                  <a:gd name="T7" fmla="*/ 255 h 255"/>
                  <a:gd name="T8" fmla="*/ 192 w 192"/>
                  <a:gd name="T9" fmla="*/ 190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2" h="255">
                    <a:moveTo>
                      <a:pt x="192" y="190"/>
                    </a:moveTo>
                    <a:lnTo>
                      <a:pt x="45" y="0"/>
                    </a:lnTo>
                    <a:lnTo>
                      <a:pt x="0" y="9"/>
                    </a:lnTo>
                    <a:lnTo>
                      <a:pt x="43" y="255"/>
                    </a:lnTo>
                    <a:lnTo>
                      <a:pt x="192" y="19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16" name="íşlîdè">
                <a:extLst>
                  <a:ext uri="{FF2B5EF4-FFF2-40B4-BE49-F238E27FC236}">
                    <a16:creationId xmlns:a16="http://schemas.microsoft.com/office/drawing/2014/main" id="{12DF55AB-5D78-493B-8C61-E121C0191739}"/>
                  </a:ext>
                </a:extLst>
              </p:cNvPr>
              <p:cNvSpPr/>
              <p:nvPr/>
            </p:nvSpPr>
            <p:spPr bwMode="auto">
              <a:xfrm>
                <a:off x="14959818" y="-1927464"/>
                <a:ext cx="207963" cy="419100"/>
              </a:xfrm>
              <a:custGeom>
                <a:avLst/>
                <a:gdLst>
                  <a:gd name="T0" fmla="*/ 60 w 60"/>
                  <a:gd name="T1" fmla="*/ 0 h 121"/>
                  <a:gd name="T2" fmla="*/ 30 w 60"/>
                  <a:gd name="T3" fmla="*/ 109 h 121"/>
                  <a:gd name="T4" fmla="*/ 7 w 60"/>
                  <a:gd name="T5" fmla="*/ 96 h 121"/>
                  <a:gd name="T6" fmla="*/ 0 w 60"/>
                  <a:gd name="T7" fmla="*/ 11 h 121"/>
                  <a:gd name="T8" fmla="*/ 60 w 60"/>
                  <a:gd name="T9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121">
                    <a:moveTo>
                      <a:pt x="60" y="0"/>
                    </a:moveTo>
                    <a:cubicBezTo>
                      <a:pt x="30" y="109"/>
                      <a:pt x="30" y="109"/>
                      <a:pt x="30" y="109"/>
                    </a:cubicBezTo>
                    <a:cubicBezTo>
                      <a:pt x="30" y="109"/>
                      <a:pt x="13" y="121"/>
                      <a:pt x="7" y="96"/>
                    </a:cubicBezTo>
                    <a:cubicBezTo>
                      <a:pt x="0" y="11"/>
                      <a:pt x="0" y="11"/>
                      <a:pt x="0" y="11"/>
                    </a:cubicBez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17" name="îṣļîḑé">
                <a:extLst>
                  <a:ext uri="{FF2B5EF4-FFF2-40B4-BE49-F238E27FC236}">
                    <a16:creationId xmlns:a16="http://schemas.microsoft.com/office/drawing/2014/main" id="{B829333B-D4A6-4712-91FB-3CFCA545927A}"/>
                  </a:ext>
                </a:extLst>
              </p:cNvPr>
              <p:cNvSpPr/>
              <p:nvPr/>
            </p:nvSpPr>
            <p:spPr bwMode="auto">
              <a:xfrm>
                <a:off x="16288555" y="-2378314"/>
                <a:ext cx="231775" cy="152400"/>
              </a:xfrm>
              <a:custGeom>
                <a:avLst/>
                <a:gdLst>
                  <a:gd name="T0" fmla="*/ 67 w 67"/>
                  <a:gd name="T1" fmla="*/ 11 h 44"/>
                  <a:gd name="T2" fmla="*/ 7 w 67"/>
                  <a:gd name="T3" fmla="*/ 44 h 44"/>
                  <a:gd name="T4" fmla="*/ 0 w 67"/>
                  <a:gd name="T5" fmla="*/ 22 h 44"/>
                  <a:gd name="T6" fmla="*/ 38 w 67"/>
                  <a:gd name="T7" fmla="*/ 0 h 44"/>
                  <a:gd name="T8" fmla="*/ 67 w 67"/>
                  <a:gd name="T9" fmla="*/ 1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44">
                    <a:moveTo>
                      <a:pt x="67" y="11"/>
                    </a:moveTo>
                    <a:cubicBezTo>
                      <a:pt x="67" y="11"/>
                      <a:pt x="41" y="35"/>
                      <a:pt x="7" y="44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22" y="15"/>
                      <a:pt x="38" y="0"/>
                    </a:cubicBezTo>
                    <a:lnTo>
                      <a:pt x="67" y="11"/>
                    </a:ln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18" name="is1idè">
                <a:extLst>
                  <a:ext uri="{FF2B5EF4-FFF2-40B4-BE49-F238E27FC236}">
                    <a16:creationId xmlns:a16="http://schemas.microsoft.com/office/drawing/2014/main" id="{7478C9F0-323F-437D-B8C3-C19AE81A2F5A}"/>
                  </a:ext>
                </a:extLst>
              </p:cNvPr>
              <p:cNvSpPr/>
              <p:nvPr/>
            </p:nvSpPr>
            <p:spPr bwMode="auto">
              <a:xfrm>
                <a:off x="15969468" y="-2205277"/>
                <a:ext cx="117475" cy="122238"/>
              </a:xfrm>
              <a:custGeom>
                <a:avLst/>
                <a:gdLst>
                  <a:gd name="T0" fmla="*/ 33 w 34"/>
                  <a:gd name="T1" fmla="*/ 15 h 35"/>
                  <a:gd name="T2" fmla="*/ 20 w 34"/>
                  <a:gd name="T3" fmla="*/ 33 h 35"/>
                  <a:gd name="T4" fmla="*/ 1 w 34"/>
                  <a:gd name="T5" fmla="*/ 20 h 35"/>
                  <a:gd name="T6" fmla="*/ 14 w 34"/>
                  <a:gd name="T7" fmla="*/ 2 h 35"/>
                  <a:gd name="T8" fmla="*/ 33 w 34"/>
                  <a:gd name="T9" fmla="*/ 1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5">
                    <a:moveTo>
                      <a:pt x="33" y="15"/>
                    </a:moveTo>
                    <a:cubicBezTo>
                      <a:pt x="34" y="23"/>
                      <a:pt x="28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2"/>
                      <a:pt x="5" y="3"/>
                      <a:pt x="14" y="2"/>
                    </a:cubicBezTo>
                    <a:cubicBezTo>
                      <a:pt x="23" y="0"/>
                      <a:pt x="31" y="6"/>
                      <a:pt x="33" y="15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19" name="íṧlïde">
                <a:extLst>
                  <a:ext uri="{FF2B5EF4-FFF2-40B4-BE49-F238E27FC236}">
                    <a16:creationId xmlns:a16="http://schemas.microsoft.com/office/drawing/2014/main" id="{BDB9191B-E3C2-42DA-AE8F-8D06BAC0196A}"/>
                  </a:ext>
                </a:extLst>
              </p:cNvPr>
              <p:cNvSpPr/>
              <p:nvPr/>
            </p:nvSpPr>
            <p:spPr bwMode="auto">
              <a:xfrm>
                <a:off x="15715468" y="-2146539"/>
                <a:ext cx="122238" cy="122238"/>
              </a:xfrm>
              <a:custGeom>
                <a:avLst/>
                <a:gdLst>
                  <a:gd name="T0" fmla="*/ 33 w 35"/>
                  <a:gd name="T1" fmla="*/ 14 h 35"/>
                  <a:gd name="T2" fmla="*/ 20 w 35"/>
                  <a:gd name="T3" fmla="*/ 33 h 35"/>
                  <a:gd name="T4" fmla="*/ 1 w 35"/>
                  <a:gd name="T5" fmla="*/ 20 h 35"/>
                  <a:gd name="T6" fmla="*/ 15 w 35"/>
                  <a:gd name="T7" fmla="*/ 1 h 35"/>
                  <a:gd name="T8" fmla="*/ 33 w 35"/>
                  <a:gd name="T9" fmla="*/ 1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5">
                    <a:moveTo>
                      <a:pt x="33" y="14"/>
                    </a:moveTo>
                    <a:cubicBezTo>
                      <a:pt x="35" y="23"/>
                      <a:pt x="29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1"/>
                      <a:pt x="6" y="3"/>
                      <a:pt x="15" y="1"/>
                    </a:cubicBezTo>
                    <a:cubicBezTo>
                      <a:pt x="23" y="0"/>
                      <a:pt x="32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20" name="îṧlîḋe">
                <a:extLst>
                  <a:ext uri="{FF2B5EF4-FFF2-40B4-BE49-F238E27FC236}">
                    <a16:creationId xmlns:a16="http://schemas.microsoft.com/office/drawing/2014/main" id="{454DB3DA-0114-4B52-A9F0-1EF62D1F4C0B}"/>
                  </a:ext>
                </a:extLst>
              </p:cNvPr>
              <p:cNvSpPr/>
              <p:nvPr/>
            </p:nvSpPr>
            <p:spPr bwMode="auto">
              <a:xfrm>
                <a:off x="15459880" y="-2090977"/>
                <a:ext cx="117475" cy="117475"/>
              </a:xfrm>
              <a:custGeom>
                <a:avLst/>
                <a:gdLst>
                  <a:gd name="T0" fmla="*/ 33 w 34"/>
                  <a:gd name="T1" fmla="*/ 14 h 34"/>
                  <a:gd name="T2" fmla="*/ 20 w 34"/>
                  <a:gd name="T3" fmla="*/ 33 h 34"/>
                  <a:gd name="T4" fmla="*/ 1 w 34"/>
                  <a:gd name="T5" fmla="*/ 20 h 34"/>
                  <a:gd name="T6" fmla="*/ 14 w 34"/>
                  <a:gd name="T7" fmla="*/ 1 h 34"/>
                  <a:gd name="T8" fmla="*/ 33 w 34"/>
                  <a:gd name="T9" fmla="*/ 1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4">
                    <a:moveTo>
                      <a:pt x="33" y="14"/>
                    </a:moveTo>
                    <a:cubicBezTo>
                      <a:pt x="34" y="23"/>
                      <a:pt x="28" y="31"/>
                      <a:pt x="20" y="33"/>
                    </a:cubicBezTo>
                    <a:cubicBezTo>
                      <a:pt x="11" y="34"/>
                      <a:pt x="3" y="29"/>
                      <a:pt x="1" y="20"/>
                    </a:cubicBezTo>
                    <a:cubicBezTo>
                      <a:pt x="0" y="11"/>
                      <a:pt x="5" y="3"/>
                      <a:pt x="14" y="1"/>
                    </a:cubicBezTo>
                    <a:cubicBezTo>
                      <a:pt x="23" y="0"/>
                      <a:pt x="31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21" name="ïṡlïḍe">
                <a:extLst>
                  <a:ext uri="{FF2B5EF4-FFF2-40B4-BE49-F238E27FC236}">
                    <a16:creationId xmlns:a16="http://schemas.microsoft.com/office/drawing/2014/main" id="{B849BF07-F7A4-4971-BD1F-A6E0BA8D628B}"/>
                  </a:ext>
                </a:extLst>
              </p:cNvPr>
              <p:cNvSpPr/>
              <p:nvPr/>
            </p:nvSpPr>
            <p:spPr bwMode="auto">
              <a:xfrm>
                <a:off x="15990105" y="-1871902"/>
                <a:ext cx="30163" cy="12700"/>
              </a:xfrm>
              <a:custGeom>
                <a:avLst/>
                <a:gdLst>
                  <a:gd name="T0" fmla="*/ 8 w 9"/>
                  <a:gd name="T1" fmla="*/ 4 h 4"/>
                  <a:gd name="T2" fmla="*/ 6 w 9"/>
                  <a:gd name="T3" fmla="*/ 4 h 4"/>
                  <a:gd name="T4" fmla="*/ 4 w 9"/>
                  <a:gd name="T5" fmla="*/ 4 h 4"/>
                  <a:gd name="T6" fmla="*/ 2 w 9"/>
                  <a:gd name="T7" fmla="*/ 3 h 4"/>
                  <a:gd name="T8" fmla="*/ 1 w 9"/>
                  <a:gd name="T9" fmla="*/ 2 h 4"/>
                  <a:gd name="T10" fmla="*/ 1 w 9"/>
                  <a:gd name="T11" fmla="*/ 0 h 4"/>
                  <a:gd name="T12" fmla="*/ 1 w 9"/>
                  <a:gd name="T13" fmla="*/ 0 h 4"/>
                  <a:gd name="T14" fmla="*/ 2 w 9"/>
                  <a:gd name="T15" fmla="*/ 0 h 4"/>
                  <a:gd name="T16" fmla="*/ 5 w 9"/>
                  <a:gd name="T17" fmla="*/ 0 h 4"/>
                  <a:gd name="T18" fmla="*/ 7 w 9"/>
                  <a:gd name="T19" fmla="*/ 1 h 4"/>
                  <a:gd name="T20" fmla="*/ 8 w 9"/>
                  <a:gd name="T21" fmla="*/ 2 h 4"/>
                  <a:gd name="T22" fmla="*/ 8 w 9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4">
                    <a:moveTo>
                      <a:pt x="8" y="4"/>
                    </a:moveTo>
                    <a:cubicBezTo>
                      <a:pt x="8" y="4"/>
                      <a:pt x="7" y="4"/>
                      <a:pt x="6" y="4"/>
                    </a:cubicBezTo>
                    <a:cubicBezTo>
                      <a:pt x="6" y="4"/>
                      <a:pt x="5" y="4"/>
                      <a:pt x="4" y="4"/>
                    </a:cubicBezTo>
                    <a:cubicBezTo>
                      <a:pt x="3" y="4"/>
                      <a:pt x="2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3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22" name="ïṩlïḍê">
                <a:extLst>
                  <a:ext uri="{FF2B5EF4-FFF2-40B4-BE49-F238E27FC236}">
                    <a16:creationId xmlns:a16="http://schemas.microsoft.com/office/drawing/2014/main" id="{4E589EA0-34DF-4D74-9A15-265C09BFFB39}"/>
                  </a:ext>
                </a:extLst>
              </p:cNvPr>
              <p:cNvSpPr/>
              <p:nvPr/>
            </p:nvSpPr>
            <p:spPr bwMode="auto">
              <a:xfrm>
                <a:off x="15969468" y="-1841739"/>
                <a:ext cx="30163" cy="17463"/>
              </a:xfrm>
              <a:custGeom>
                <a:avLst/>
                <a:gdLst>
                  <a:gd name="T0" fmla="*/ 8 w 9"/>
                  <a:gd name="T1" fmla="*/ 5 h 5"/>
                  <a:gd name="T2" fmla="*/ 6 w 9"/>
                  <a:gd name="T3" fmla="*/ 5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1 w 9"/>
                  <a:gd name="T13" fmla="*/ 0 h 5"/>
                  <a:gd name="T14" fmla="*/ 2 w 9"/>
                  <a:gd name="T15" fmla="*/ 0 h 5"/>
                  <a:gd name="T16" fmla="*/ 5 w 9"/>
                  <a:gd name="T17" fmla="*/ 1 h 5"/>
                  <a:gd name="T18" fmla="*/ 7 w 9"/>
                  <a:gd name="T19" fmla="*/ 2 h 5"/>
                  <a:gd name="T20" fmla="*/ 8 w 9"/>
                  <a:gd name="T21" fmla="*/ 2 h 5"/>
                  <a:gd name="T22" fmla="*/ 8 w 9"/>
                  <a:gd name="T23" fmla="*/ 4 h 5"/>
                  <a:gd name="T24" fmla="*/ 8 w 9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5"/>
                    </a:moveTo>
                    <a:cubicBezTo>
                      <a:pt x="8" y="5"/>
                      <a:pt x="7" y="5"/>
                      <a:pt x="6" y="5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4"/>
                      <a:pt x="8" y="4"/>
                    </a:cubicBezTo>
                    <a:lnTo>
                      <a:pt x="8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23" name="íś1ïḓê">
                <a:extLst>
                  <a:ext uri="{FF2B5EF4-FFF2-40B4-BE49-F238E27FC236}">
                    <a16:creationId xmlns:a16="http://schemas.microsoft.com/office/drawing/2014/main" id="{9E7D2A9A-1CE2-4730-BC49-B6B3623FCEFC}"/>
                  </a:ext>
                </a:extLst>
              </p:cNvPr>
              <p:cNvSpPr/>
              <p:nvPr/>
            </p:nvSpPr>
            <p:spPr bwMode="auto">
              <a:xfrm>
                <a:off x="15948830" y="-1816339"/>
                <a:ext cx="33338" cy="17463"/>
              </a:xfrm>
              <a:custGeom>
                <a:avLst/>
                <a:gdLst>
                  <a:gd name="T0" fmla="*/ 9 w 10"/>
                  <a:gd name="T1" fmla="*/ 5 h 5"/>
                  <a:gd name="T2" fmla="*/ 8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3 h 5"/>
                  <a:gd name="T10" fmla="*/ 0 w 10"/>
                  <a:gd name="T11" fmla="*/ 1 h 5"/>
                  <a:gd name="T12" fmla="*/ 1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10 w 10"/>
                  <a:gd name="T21" fmla="*/ 2 h 5"/>
                  <a:gd name="T22" fmla="*/ 10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9" y="5"/>
                      <a:pt x="8" y="5"/>
                    </a:cubicBezTo>
                    <a:cubicBezTo>
                      <a:pt x="7" y="5"/>
                      <a:pt x="6" y="5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0" y="3"/>
                      <a:pt x="10" y="4"/>
                      <a:pt x="10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24" name="iṧļîḋé">
                <a:extLst>
                  <a:ext uri="{FF2B5EF4-FFF2-40B4-BE49-F238E27FC236}">
                    <a16:creationId xmlns:a16="http://schemas.microsoft.com/office/drawing/2014/main" id="{E110100B-2119-43A8-A4B2-C1A1D31FC2F4}"/>
                  </a:ext>
                </a:extLst>
              </p:cNvPr>
              <p:cNvSpPr/>
              <p:nvPr/>
            </p:nvSpPr>
            <p:spPr bwMode="auto">
              <a:xfrm>
                <a:off x="15920255" y="-1789352"/>
                <a:ext cx="38100" cy="14288"/>
              </a:xfrm>
              <a:custGeom>
                <a:avLst/>
                <a:gdLst>
                  <a:gd name="T0" fmla="*/ 10 w 11"/>
                  <a:gd name="T1" fmla="*/ 4 h 4"/>
                  <a:gd name="T2" fmla="*/ 8 w 11"/>
                  <a:gd name="T3" fmla="*/ 4 h 4"/>
                  <a:gd name="T4" fmla="*/ 5 w 11"/>
                  <a:gd name="T5" fmla="*/ 4 h 4"/>
                  <a:gd name="T6" fmla="*/ 2 w 11"/>
                  <a:gd name="T7" fmla="*/ 3 h 4"/>
                  <a:gd name="T8" fmla="*/ 1 w 11"/>
                  <a:gd name="T9" fmla="*/ 2 h 4"/>
                  <a:gd name="T10" fmla="*/ 1 w 11"/>
                  <a:gd name="T11" fmla="*/ 0 h 4"/>
                  <a:gd name="T12" fmla="*/ 2 w 11"/>
                  <a:gd name="T13" fmla="*/ 0 h 4"/>
                  <a:gd name="T14" fmla="*/ 3 w 11"/>
                  <a:gd name="T15" fmla="*/ 0 h 4"/>
                  <a:gd name="T16" fmla="*/ 6 w 11"/>
                  <a:gd name="T17" fmla="*/ 0 h 4"/>
                  <a:gd name="T18" fmla="*/ 9 w 11"/>
                  <a:gd name="T19" fmla="*/ 1 h 4"/>
                  <a:gd name="T20" fmla="*/ 10 w 11"/>
                  <a:gd name="T21" fmla="*/ 2 h 4"/>
                  <a:gd name="T22" fmla="*/ 10 w 11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" h="4">
                    <a:moveTo>
                      <a:pt x="10" y="4"/>
                    </a:moveTo>
                    <a:cubicBezTo>
                      <a:pt x="10" y="4"/>
                      <a:pt x="9" y="4"/>
                      <a:pt x="8" y="4"/>
                    </a:cubicBezTo>
                    <a:cubicBezTo>
                      <a:pt x="7" y="4"/>
                      <a:pt x="6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1"/>
                      <a:pt x="8" y="1"/>
                      <a:pt x="9" y="1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1" y="2"/>
                      <a:pt x="11" y="3"/>
                      <a:pt x="10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25" name="îṡḻïďe">
                <a:extLst>
                  <a:ext uri="{FF2B5EF4-FFF2-40B4-BE49-F238E27FC236}">
                    <a16:creationId xmlns:a16="http://schemas.microsoft.com/office/drawing/2014/main" id="{50C2B8D7-7A60-4974-8DC5-56D1D5BAA44B}"/>
                  </a:ext>
                </a:extLst>
              </p:cNvPr>
              <p:cNvSpPr/>
              <p:nvPr/>
            </p:nvSpPr>
            <p:spPr bwMode="auto">
              <a:xfrm>
                <a:off x="15902793" y="-1754427"/>
                <a:ext cx="34925" cy="17463"/>
              </a:xfrm>
              <a:custGeom>
                <a:avLst/>
                <a:gdLst>
                  <a:gd name="T0" fmla="*/ 9 w 10"/>
                  <a:gd name="T1" fmla="*/ 5 h 5"/>
                  <a:gd name="T2" fmla="*/ 7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2 h 5"/>
                  <a:gd name="T10" fmla="*/ 1 w 10"/>
                  <a:gd name="T11" fmla="*/ 0 h 5"/>
                  <a:gd name="T12" fmla="*/ 2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9 w 10"/>
                  <a:gd name="T21" fmla="*/ 3 h 5"/>
                  <a:gd name="T22" fmla="*/ 9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8" y="5"/>
                      <a:pt x="7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9" y="3"/>
                      <a:pt x="9" y="3"/>
                    </a:cubicBezTo>
                    <a:cubicBezTo>
                      <a:pt x="10" y="3"/>
                      <a:pt x="10" y="4"/>
                      <a:pt x="9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26" name="işľíḓè">
                <a:extLst>
                  <a:ext uri="{FF2B5EF4-FFF2-40B4-BE49-F238E27FC236}">
                    <a16:creationId xmlns:a16="http://schemas.microsoft.com/office/drawing/2014/main" id="{F944C74C-1E5F-4B02-A834-D94590ECB737}"/>
                  </a:ext>
                </a:extLst>
              </p:cNvPr>
              <p:cNvSpPr/>
              <p:nvPr/>
            </p:nvSpPr>
            <p:spPr bwMode="auto">
              <a:xfrm>
                <a:off x="15885330" y="-1722677"/>
                <a:ext cx="25400" cy="12700"/>
              </a:xfrm>
              <a:custGeom>
                <a:avLst/>
                <a:gdLst>
                  <a:gd name="T0" fmla="*/ 5 w 7"/>
                  <a:gd name="T1" fmla="*/ 4 h 4"/>
                  <a:gd name="T2" fmla="*/ 4 w 7"/>
                  <a:gd name="T3" fmla="*/ 4 h 4"/>
                  <a:gd name="T4" fmla="*/ 3 w 7"/>
                  <a:gd name="T5" fmla="*/ 3 h 4"/>
                  <a:gd name="T6" fmla="*/ 1 w 7"/>
                  <a:gd name="T7" fmla="*/ 2 h 4"/>
                  <a:gd name="T8" fmla="*/ 0 w 7"/>
                  <a:gd name="T9" fmla="*/ 2 h 4"/>
                  <a:gd name="T10" fmla="*/ 1 w 7"/>
                  <a:gd name="T11" fmla="*/ 0 h 4"/>
                  <a:gd name="T12" fmla="*/ 1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1 h 4"/>
                  <a:gd name="T20" fmla="*/ 6 w 7"/>
                  <a:gd name="T21" fmla="*/ 2 h 4"/>
                  <a:gd name="T22" fmla="*/ 6 w 7"/>
                  <a:gd name="T23" fmla="*/ 4 h 4"/>
                  <a:gd name="T24" fmla="*/ 5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5" y="4"/>
                    </a:moveTo>
                    <a:cubicBezTo>
                      <a:pt x="5" y="4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5" y="0"/>
                      <a:pt x="5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7" y="2"/>
                      <a:pt x="6" y="3"/>
                      <a:pt x="6" y="4"/>
                    </a:cubicBez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27" name="í$ḷiḍé">
                <a:extLst>
                  <a:ext uri="{FF2B5EF4-FFF2-40B4-BE49-F238E27FC236}">
                    <a16:creationId xmlns:a16="http://schemas.microsoft.com/office/drawing/2014/main" id="{88F05370-8C58-4370-9237-AE8826FDA707}"/>
                  </a:ext>
                </a:extLst>
              </p:cNvPr>
              <p:cNvSpPr/>
              <p:nvPr/>
            </p:nvSpPr>
            <p:spPr bwMode="auto">
              <a:xfrm>
                <a:off x="15864693" y="-1698864"/>
                <a:ext cx="23813" cy="17463"/>
              </a:xfrm>
              <a:custGeom>
                <a:avLst/>
                <a:gdLst>
                  <a:gd name="T0" fmla="*/ 5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1 w 7"/>
                  <a:gd name="T11" fmla="*/ 1 h 5"/>
                  <a:gd name="T12" fmla="*/ 1 w 7"/>
                  <a:gd name="T13" fmla="*/ 1 h 5"/>
                  <a:gd name="T14" fmla="*/ 2 w 7"/>
                  <a:gd name="T15" fmla="*/ 0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5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5" y="5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6" y="4"/>
                      <a:pt x="6" y="4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28" name="ïṩľiḍê">
                <a:extLst>
                  <a:ext uri="{FF2B5EF4-FFF2-40B4-BE49-F238E27FC236}">
                    <a16:creationId xmlns:a16="http://schemas.microsoft.com/office/drawing/2014/main" id="{E367F241-9963-4256-A1C5-34D6594E6F70}"/>
                  </a:ext>
                </a:extLst>
              </p:cNvPr>
              <p:cNvSpPr/>
              <p:nvPr/>
            </p:nvSpPr>
            <p:spPr bwMode="auto">
              <a:xfrm>
                <a:off x="15840880" y="-1671877"/>
                <a:ext cx="26988" cy="14288"/>
              </a:xfrm>
              <a:custGeom>
                <a:avLst/>
                <a:gdLst>
                  <a:gd name="T0" fmla="*/ 6 w 8"/>
                  <a:gd name="T1" fmla="*/ 4 h 4"/>
                  <a:gd name="T2" fmla="*/ 5 w 8"/>
                  <a:gd name="T3" fmla="*/ 4 h 4"/>
                  <a:gd name="T4" fmla="*/ 3 w 8"/>
                  <a:gd name="T5" fmla="*/ 4 h 4"/>
                  <a:gd name="T6" fmla="*/ 2 w 8"/>
                  <a:gd name="T7" fmla="*/ 3 h 4"/>
                  <a:gd name="T8" fmla="*/ 1 w 8"/>
                  <a:gd name="T9" fmla="*/ 2 h 4"/>
                  <a:gd name="T10" fmla="*/ 1 w 8"/>
                  <a:gd name="T11" fmla="*/ 0 h 4"/>
                  <a:gd name="T12" fmla="*/ 2 w 8"/>
                  <a:gd name="T13" fmla="*/ 0 h 4"/>
                  <a:gd name="T14" fmla="*/ 3 w 8"/>
                  <a:gd name="T15" fmla="*/ 0 h 4"/>
                  <a:gd name="T16" fmla="*/ 5 w 8"/>
                  <a:gd name="T17" fmla="*/ 0 h 4"/>
                  <a:gd name="T18" fmla="*/ 6 w 8"/>
                  <a:gd name="T19" fmla="*/ 1 h 4"/>
                  <a:gd name="T20" fmla="*/ 7 w 8"/>
                  <a:gd name="T21" fmla="*/ 2 h 4"/>
                  <a:gd name="T22" fmla="*/ 7 w 8"/>
                  <a:gd name="T23" fmla="*/ 4 h 4"/>
                  <a:gd name="T24" fmla="*/ 6 w 8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5" y="4"/>
                      <a:pt x="4" y="4"/>
                      <a:pt x="3" y="4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3"/>
                      <a:pt x="7" y="3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29" name="iš1íḑé">
                <a:extLst>
                  <a:ext uri="{FF2B5EF4-FFF2-40B4-BE49-F238E27FC236}">
                    <a16:creationId xmlns:a16="http://schemas.microsoft.com/office/drawing/2014/main" id="{FD0D1D5F-0F54-4C89-A2A5-352552670B14}"/>
                  </a:ext>
                </a:extLst>
              </p:cNvPr>
              <p:cNvSpPr/>
              <p:nvPr/>
            </p:nvSpPr>
            <p:spPr bwMode="auto">
              <a:xfrm>
                <a:off x="15817068" y="-1640127"/>
                <a:ext cx="26988" cy="17463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2 w 8"/>
                  <a:gd name="T7" fmla="*/ 3 h 5"/>
                  <a:gd name="T8" fmla="*/ 1 w 8"/>
                  <a:gd name="T9" fmla="*/ 3 h 5"/>
                  <a:gd name="T10" fmla="*/ 1 w 8"/>
                  <a:gd name="T11" fmla="*/ 1 h 5"/>
                  <a:gd name="T12" fmla="*/ 2 w 8"/>
                  <a:gd name="T13" fmla="*/ 1 h 5"/>
                  <a:gd name="T14" fmla="*/ 3 w 8"/>
                  <a:gd name="T15" fmla="*/ 1 h 5"/>
                  <a:gd name="T16" fmla="*/ 5 w 8"/>
                  <a:gd name="T17" fmla="*/ 1 h 5"/>
                  <a:gd name="T18" fmla="*/ 6 w 8"/>
                  <a:gd name="T19" fmla="*/ 2 h 5"/>
                  <a:gd name="T20" fmla="*/ 7 w 8"/>
                  <a:gd name="T21" fmla="*/ 3 h 5"/>
                  <a:gd name="T22" fmla="*/ 7 w 8"/>
                  <a:gd name="T23" fmla="*/ 4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3" y="1"/>
                    </a:cubicBezTo>
                    <a:cubicBezTo>
                      <a:pt x="3" y="1"/>
                      <a:pt x="4" y="1"/>
                      <a:pt x="5" y="1"/>
                    </a:cubicBezTo>
                    <a:cubicBezTo>
                      <a:pt x="5" y="1"/>
                      <a:pt x="6" y="2"/>
                      <a:pt x="6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30" name="î$1ïde">
                <a:extLst>
                  <a:ext uri="{FF2B5EF4-FFF2-40B4-BE49-F238E27FC236}">
                    <a16:creationId xmlns:a16="http://schemas.microsoft.com/office/drawing/2014/main" id="{D089B353-DDEC-4674-852C-0C3C5D3FB423}"/>
                  </a:ext>
                </a:extLst>
              </p:cNvPr>
              <p:cNvSpPr/>
              <p:nvPr/>
            </p:nvSpPr>
            <p:spPr bwMode="auto">
              <a:xfrm>
                <a:off x="15788493" y="-1605202"/>
                <a:ext cx="31750" cy="17463"/>
              </a:xfrm>
              <a:custGeom>
                <a:avLst/>
                <a:gdLst>
                  <a:gd name="T0" fmla="*/ 8 w 9"/>
                  <a:gd name="T1" fmla="*/ 4 h 5"/>
                  <a:gd name="T2" fmla="*/ 7 w 9"/>
                  <a:gd name="T3" fmla="*/ 4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2 w 9"/>
                  <a:gd name="T13" fmla="*/ 0 h 5"/>
                  <a:gd name="T14" fmla="*/ 3 w 9"/>
                  <a:gd name="T15" fmla="*/ 0 h 5"/>
                  <a:gd name="T16" fmla="*/ 5 w 9"/>
                  <a:gd name="T17" fmla="*/ 1 h 5"/>
                  <a:gd name="T18" fmla="*/ 8 w 9"/>
                  <a:gd name="T19" fmla="*/ 2 h 5"/>
                  <a:gd name="T20" fmla="*/ 9 w 9"/>
                  <a:gd name="T21" fmla="*/ 2 h 5"/>
                  <a:gd name="T22" fmla="*/ 9 w 9"/>
                  <a:gd name="T23" fmla="*/ 4 h 5"/>
                  <a:gd name="T24" fmla="*/ 8 w 9"/>
                  <a:gd name="T2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4"/>
                    </a:moveTo>
                    <a:cubicBezTo>
                      <a:pt x="8" y="4"/>
                      <a:pt x="8" y="4"/>
                      <a:pt x="7" y="4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2"/>
                      <a:pt x="9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31" name="iṧļiďè">
                <a:extLst>
                  <a:ext uri="{FF2B5EF4-FFF2-40B4-BE49-F238E27FC236}">
                    <a16:creationId xmlns:a16="http://schemas.microsoft.com/office/drawing/2014/main" id="{96D22687-418F-49ED-9006-B42B9CEA2E61}"/>
                  </a:ext>
                </a:extLst>
              </p:cNvPr>
              <p:cNvSpPr/>
              <p:nvPr/>
            </p:nvSpPr>
            <p:spPr bwMode="auto">
              <a:xfrm>
                <a:off x="15771030" y="-1578214"/>
                <a:ext cx="20638" cy="14288"/>
              </a:xfrm>
              <a:custGeom>
                <a:avLst/>
                <a:gdLst>
                  <a:gd name="T0" fmla="*/ 5 w 6"/>
                  <a:gd name="T1" fmla="*/ 3 h 4"/>
                  <a:gd name="T2" fmla="*/ 4 w 6"/>
                  <a:gd name="T3" fmla="*/ 4 h 4"/>
                  <a:gd name="T4" fmla="*/ 3 w 6"/>
                  <a:gd name="T5" fmla="*/ 3 h 4"/>
                  <a:gd name="T6" fmla="*/ 1 w 6"/>
                  <a:gd name="T7" fmla="*/ 3 h 4"/>
                  <a:gd name="T8" fmla="*/ 0 w 6"/>
                  <a:gd name="T9" fmla="*/ 2 h 4"/>
                  <a:gd name="T10" fmla="*/ 1 w 6"/>
                  <a:gd name="T11" fmla="*/ 0 h 4"/>
                  <a:gd name="T12" fmla="*/ 1 w 6"/>
                  <a:gd name="T13" fmla="*/ 0 h 4"/>
                  <a:gd name="T14" fmla="*/ 2 w 6"/>
                  <a:gd name="T15" fmla="*/ 0 h 4"/>
                  <a:gd name="T16" fmla="*/ 4 w 6"/>
                  <a:gd name="T17" fmla="*/ 0 h 4"/>
                  <a:gd name="T18" fmla="*/ 5 w 6"/>
                  <a:gd name="T19" fmla="*/ 1 h 4"/>
                  <a:gd name="T20" fmla="*/ 6 w 6"/>
                  <a:gd name="T21" fmla="*/ 1 h 4"/>
                  <a:gd name="T22" fmla="*/ 6 w 6"/>
                  <a:gd name="T23" fmla="*/ 3 h 4"/>
                  <a:gd name="T24" fmla="*/ 5 w 6"/>
                  <a:gd name="T25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5" y="3"/>
                    </a:moveTo>
                    <a:cubicBezTo>
                      <a:pt x="5" y="3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3"/>
                      <a:pt x="6" y="3"/>
                    </a:cubicBez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32" name="îsļïḍé">
                <a:extLst>
                  <a:ext uri="{FF2B5EF4-FFF2-40B4-BE49-F238E27FC236}">
                    <a16:creationId xmlns:a16="http://schemas.microsoft.com/office/drawing/2014/main" id="{01AE329E-D2AD-435A-9C8B-8CD03836EE41}"/>
                  </a:ext>
                </a:extLst>
              </p:cNvPr>
              <p:cNvSpPr/>
              <p:nvPr/>
            </p:nvSpPr>
            <p:spPr bwMode="auto">
              <a:xfrm>
                <a:off x="15744043" y="-1549639"/>
                <a:ext cx="26988" cy="15875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1 w 8"/>
                  <a:gd name="T7" fmla="*/ 3 h 5"/>
                  <a:gd name="T8" fmla="*/ 1 w 8"/>
                  <a:gd name="T9" fmla="*/ 2 h 5"/>
                  <a:gd name="T10" fmla="*/ 1 w 8"/>
                  <a:gd name="T11" fmla="*/ 0 h 5"/>
                  <a:gd name="T12" fmla="*/ 2 w 8"/>
                  <a:gd name="T13" fmla="*/ 0 h 5"/>
                  <a:gd name="T14" fmla="*/ 3 w 8"/>
                  <a:gd name="T15" fmla="*/ 0 h 5"/>
                  <a:gd name="T16" fmla="*/ 5 w 8"/>
                  <a:gd name="T17" fmla="*/ 1 h 5"/>
                  <a:gd name="T18" fmla="*/ 7 w 8"/>
                  <a:gd name="T19" fmla="*/ 2 h 5"/>
                  <a:gd name="T20" fmla="*/ 7 w 8"/>
                  <a:gd name="T21" fmla="*/ 3 h 5"/>
                  <a:gd name="T22" fmla="*/ 7 w 8"/>
                  <a:gd name="T23" fmla="*/ 5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4"/>
                      <a:pt x="3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5" y="1"/>
                    </a:cubicBezTo>
                    <a:cubicBezTo>
                      <a:pt x="5" y="1"/>
                      <a:pt x="6" y="2"/>
                      <a:pt x="7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5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33" name="íSlïḑê">
                <a:extLst>
                  <a:ext uri="{FF2B5EF4-FFF2-40B4-BE49-F238E27FC236}">
                    <a16:creationId xmlns:a16="http://schemas.microsoft.com/office/drawing/2014/main" id="{DA8837AC-84AB-4ABA-A0C6-4B1CC9806522}"/>
                  </a:ext>
                </a:extLst>
              </p:cNvPr>
              <p:cNvSpPr/>
              <p:nvPr/>
            </p:nvSpPr>
            <p:spPr bwMode="auto">
              <a:xfrm>
                <a:off x="15715468" y="-1522652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0 h 5"/>
                  <a:gd name="T12" fmla="*/ 2 w 6"/>
                  <a:gd name="T13" fmla="*/ 0 h 5"/>
                  <a:gd name="T14" fmla="*/ 3 w 6"/>
                  <a:gd name="T15" fmla="*/ 0 h 5"/>
                  <a:gd name="T16" fmla="*/ 4 w 6"/>
                  <a:gd name="T17" fmla="*/ 1 h 5"/>
                  <a:gd name="T18" fmla="*/ 6 w 6"/>
                  <a:gd name="T19" fmla="*/ 3 h 5"/>
                  <a:gd name="T20" fmla="*/ 6 w 6"/>
                  <a:gd name="T21" fmla="*/ 4 h 5"/>
                  <a:gd name="T22" fmla="*/ 5 w 6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4" y="5"/>
                      <a:pt x="4" y="5"/>
                    </a:cubicBezTo>
                    <a:cubicBezTo>
                      <a:pt x="3" y="5"/>
                      <a:pt x="3" y="5"/>
                      <a:pt x="2" y="4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5" y="2"/>
                      <a:pt x="5" y="2"/>
                      <a:pt x="6" y="3"/>
                    </a:cubicBezTo>
                    <a:cubicBezTo>
                      <a:pt x="6" y="3"/>
                      <a:pt x="6" y="4"/>
                      <a:pt x="6" y="4"/>
                    </a:cubicBezTo>
                    <a:cubicBezTo>
                      <a:pt x="6" y="4"/>
                      <a:pt x="6" y="5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34" name="iṥḻiďe">
                <a:extLst>
                  <a:ext uri="{FF2B5EF4-FFF2-40B4-BE49-F238E27FC236}">
                    <a16:creationId xmlns:a16="http://schemas.microsoft.com/office/drawing/2014/main" id="{50667B20-C8EE-479B-B8F6-E6F71BCDC1DC}"/>
                  </a:ext>
                </a:extLst>
              </p:cNvPr>
              <p:cNvSpPr/>
              <p:nvPr/>
            </p:nvSpPr>
            <p:spPr bwMode="auto">
              <a:xfrm>
                <a:off x="15691655" y="-1495664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3 w 6"/>
                  <a:gd name="T3" fmla="*/ 4 h 5"/>
                  <a:gd name="T4" fmla="*/ 2 w 6"/>
                  <a:gd name="T5" fmla="*/ 4 h 5"/>
                  <a:gd name="T6" fmla="*/ 4 w 6"/>
                  <a:gd name="T7" fmla="*/ 1 h 5"/>
                  <a:gd name="T8" fmla="*/ 6 w 6"/>
                  <a:gd name="T9" fmla="*/ 3 h 5"/>
                  <a:gd name="T10" fmla="*/ 5 w 6"/>
                  <a:gd name="T11" fmla="*/ 5 h 5"/>
                  <a:gd name="T12" fmla="*/ 5 w 6"/>
                  <a:gd name="T13" fmla="*/ 5 h 5"/>
                  <a:gd name="T14" fmla="*/ 2 w 6"/>
                  <a:gd name="T15" fmla="*/ 4 h 5"/>
                  <a:gd name="T16" fmla="*/ 2 w 6"/>
                  <a:gd name="T17" fmla="*/ 4 h 5"/>
                  <a:gd name="T18" fmla="*/ 1 w 6"/>
                  <a:gd name="T19" fmla="*/ 1 h 5"/>
                  <a:gd name="T20" fmla="*/ 4 w 6"/>
                  <a:gd name="T21" fmla="*/ 0 h 5"/>
                  <a:gd name="T22" fmla="*/ 4 w 6"/>
                  <a:gd name="T23" fmla="*/ 1 h 5"/>
                  <a:gd name="T24" fmla="*/ 5 w 6"/>
                  <a:gd name="T25" fmla="*/ 2 h 5"/>
                  <a:gd name="T26" fmla="*/ 6 w 6"/>
                  <a:gd name="T27" fmla="*/ 3 h 5"/>
                  <a:gd name="T28" fmla="*/ 5 w 6"/>
                  <a:gd name="T2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4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3" y="5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1"/>
                      <a:pt x="5" y="2"/>
                    </a:cubicBezTo>
                    <a:cubicBezTo>
                      <a:pt x="5" y="2"/>
                      <a:pt x="6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35" name="iṧľïḑé">
                <a:extLst>
                  <a:ext uri="{FF2B5EF4-FFF2-40B4-BE49-F238E27FC236}">
                    <a16:creationId xmlns:a16="http://schemas.microsoft.com/office/drawing/2014/main" id="{ACCA7642-1EA2-4EDF-96BC-FE3C79C08A2B}"/>
                  </a:ext>
                </a:extLst>
              </p:cNvPr>
              <p:cNvSpPr/>
              <p:nvPr/>
            </p:nvSpPr>
            <p:spPr bwMode="auto">
              <a:xfrm>
                <a:off x="15663080" y="-1470264"/>
                <a:ext cx="22225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1 h 5"/>
                  <a:gd name="T12" fmla="*/ 1 w 6"/>
                  <a:gd name="T13" fmla="*/ 0 h 5"/>
                  <a:gd name="T14" fmla="*/ 2 w 6"/>
                  <a:gd name="T15" fmla="*/ 0 h 5"/>
                  <a:gd name="T16" fmla="*/ 4 w 6"/>
                  <a:gd name="T17" fmla="*/ 1 h 5"/>
                  <a:gd name="T18" fmla="*/ 6 w 6"/>
                  <a:gd name="T19" fmla="*/ 2 h 5"/>
                  <a:gd name="T20" fmla="*/ 6 w 6"/>
                  <a:gd name="T21" fmla="*/ 3 h 5"/>
                  <a:gd name="T22" fmla="*/ 6 w 6"/>
                  <a:gd name="T23" fmla="*/ 5 h 5"/>
                  <a:gd name="T24" fmla="*/ 5 w 6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5" y="5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4"/>
                      <a:pt x="6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36" name="iṥ1îďé">
                <a:extLst>
                  <a:ext uri="{FF2B5EF4-FFF2-40B4-BE49-F238E27FC236}">
                    <a16:creationId xmlns:a16="http://schemas.microsoft.com/office/drawing/2014/main" id="{D874A7A8-708E-4648-860A-18FF3C27C4AD}"/>
                  </a:ext>
                </a:extLst>
              </p:cNvPr>
              <p:cNvSpPr/>
              <p:nvPr/>
            </p:nvSpPr>
            <p:spPr bwMode="auto">
              <a:xfrm>
                <a:off x="15753568" y="-2741852"/>
                <a:ext cx="31750" cy="23813"/>
              </a:xfrm>
              <a:custGeom>
                <a:avLst/>
                <a:gdLst>
                  <a:gd name="T0" fmla="*/ 6 w 9"/>
                  <a:gd name="T1" fmla="*/ 1 h 7"/>
                  <a:gd name="T2" fmla="*/ 1 w 9"/>
                  <a:gd name="T3" fmla="*/ 3 h 7"/>
                  <a:gd name="T4" fmla="*/ 0 w 9"/>
                  <a:gd name="T5" fmla="*/ 6 h 7"/>
                  <a:gd name="T6" fmla="*/ 3 w 9"/>
                  <a:gd name="T7" fmla="*/ 7 h 7"/>
                  <a:gd name="T8" fmla="*/ 8 w 9"/>
                  <a:gd name="T9" fmla="*/ 4 h 7"/>
                  <a:gd name="T10" fmla="*/ 8 w 9"/>
                  <a:gd name="T11" fmla="*/ 2 h 7"/>
                  <a:gd name="T12" fmla="*/ 6 w 9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7">
                    <a:moveTo>
                      <a:pt x="6" y="1"/>
                    </a:moveTo>
                    <a:cubicBezTo>
                      <a:pt x="4" y="2"/>
                      <a:pt x="3" y="3"/>
                      <a:pt x="1" y="3"/>
                    </a:cubicBezTo>
                    <a:cubicBezTo>
                      <a:pt x="0" y="4"/>
                      <a:pt x="0" y="5"/>
                      <a:pt x="0" y="6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4" y="6"/>
                      <a:pt x="6" y="5"/>
                      <a:pt x="8" y="4"/>
                    </a:cubicBezTo>
                    <a:cubicBezTo>
                      <a:pt x="9" y="4"/>
                      <a:pt x="9" y="3"/>
                      <a:pt x="8" y="2"/>
                    </a:cubicBezTo>
                    <a:cubicBezTo>
                      <a:pt x="8" y="1"/>
                      <a:pt x="7" y="0"/>
                      <a:pt x="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37" name="išļïḑè">
                <a:extLst>
                  <a:ext uri="{FF2B5EF4-FFF2-40B4-BE49-F238E27FC236}">
                    <a16:creationId xmlns:a16="http://schemas.microsoft.com/office/drawing/2014/main" id="{F71F5A35-C9B5-4E57-88F4-03596D87ADE0}"/>
                  </a:ext>
                </a:extLst>
              </p:cNvPr>
              <p:cNvSpPr/>
              <p:nvPr/>
            </p:nvSpPr>
            <p:spPr bwMode="auto">
              <a:xfrm>
                <a:off x="15778968" y="-2718039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5 h 5"/>
                  <a:gd name="T10" fmla="*/ 0 w 6"/>
                  <a:gd name="T11" fmla="*/ 4 h 5"/>
                  <a:gd name="T12" fmla="*/ 0 w 6"/>
                  <a:gd name="T13" fmla="*/ 3 h 5"/>
                  <a:gd name="T14" fmla="*/ 0 w 6"/>
                  <a:gd name="T15" fmla="*/ 2 h 5"/>
                  <a:gd name="T16" fmla="*/ 2 w 6"/>
                  <a:gd name="T17" fmla="*/ 1 h 5"/>
                  <a:gd name="T18" fmla="*/ 3 w 6"/>
                  <a:gd name="T19" fmla="*/ 0 h 5"/>
                  <a:gd name="T20" fmla="*/ 4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1" y="2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38" name="i$ľídé">
                <a:extLst>
                  <a:ext uri="{FF2B5EF4-FFF2-40B4-BE49-F238E27FC236}">
                    <a16:creationId xmlns:a16="http://schemas.microsoft.com/office/drawing/2014/main" id="{3DACF6A5-3E64-4FAE-9C1A-AEF649D10437}"/>
                  </a:ext>
                </a:extLst>
              </p:cNvPr>
              <p:cNvSpPr/>
              <p:nvPr/>
            </p:nvSpPr>
            <p:spPr bwMode="auto">
              <a:xfrm>
                <a:off x="15802780" y="-2692639"/>
                <a:ext cx="17463" cy="17463"/>
              </a:xfrm>
              <a:custGeom>
                <a:avLst/>
                <a:gdLst>
                  <a:gd name="T0" fmla="*/ 5 w 5"/>
                  <a:gd name="T1" fmla="*/ 2 h 5"/>
                  <a:gd name="T2" fmla="*/ 4 w 5"/>
                  <a:gd name="T3" fmla="*/ 3 h 5"/>
                  <a:gd name="T4" fmla="*/ 3 w 5"/>
                  <a:gd name="T5" fmla="*/ 4 h 5"/>
                  <a:gd name="T6" fmla="*/ 1 w 5"/>
                  <a:gd name="T7" fmla="*/ 5 h 5"/>
                  <a:gd name="T8" fmla="*/ 0 w 5"/>
                  <a:gd name="T9" fmla="*/ 2 h 5"/>
                  <a:gd name="T10" fmla="*/ 1 w 5"/>
                  <a:gd name="T11" fmla="*/ 2 h 5"/>
                  <a:gd name="T12" fmla="*/ 1 w 5"/>
                  <a:gd name="T13" fmla="*/ 2 h 5"/>
                  <a:gd name="T14" fmla="*/ 4 w 5"/>
                  <a:gd name="T15" fmla="*/ 0 h 5"/>
                  <a:gd name="T16" fmla="*/ 5 w 5"/>
                  <a:gd name="T17" fmla="*/ 1 h 5"/>
                  <a:gd name="T18" fmla="*/ 5 w 5"/>
                  <a:gd name="T19" fmla="*/ 2 h 5"/>
                  <a:gd name="T20" fmla="*/ 3 w 5"/>
                  <a:gd name="T21" fmla="*/ 4 h 5"/>
                  <a:gd name="T22" fmla="*/ 1 w 5"/>
                  <a:gd name="T23" fmla="*/ 2 h 5"/>
                  <a:gd name="T24" fmla="*/ 2 w 5"/>
                  <a:gd name="T25" fmla="*/ 1 h 5"/>
                  <a:gd name="T26" fmla="*/ 4 w 5"/>
                  <a:gd name="T27" fmla="*/ 0 h 5"/>
                  <a:gd name="T28" fmla="*/ 5 w 5"/>
                  <a:gd name="T29" fmla="*/ 1 h 5"/>
                  <a:gd name="T30" fmla="*/ 5 w 5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5">
                    <a:moveTo>
                      <a:pt x="5" y="2"/>
                    </a:moveTo>
                    <a:cubicBezTo>
                      <a:pt x="5" y="3"/>
                      <a:pt x="5" y="3"/>
                      <a:pt x="4" y="3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3" y="5"/>
                      <a:pt x="1" y="5"/>
                      <a:pt x="1" y="5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4"/>
                      <a:pt x="3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39" name="iṧļíḑé">
                <a:extLst>
                  <a:ext uri="{FF2B5EF4-FFF2-40B4-BE49-F238E27FC236}">
                    <a16:creationId xmlns:a16="http://schemas.microsoft.com/office/drawing/2014/main" id="{17EEBD60-8569-446C-A3DF-7760B9054101}"/>
                  </a:ext>
                </a:extLst>
              </p:cNvPr>
              <p:cNvSpPr/>
              <p:nvPr/>
            </p:nvSpPr>
            <p:spPr bwMode="auto">
              <a:xfrm>
                <a:off x="15820243" y="-2665652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5 h 5"/>
                  <a:gd name="T6" fmla="*/ 1 w 6"/>
                  <a:gd name="T7" fmla="*/ 4 h 5"/>
                  <a:gd name="T8" fmla="*/ 1 w 6"/>
                  <a:gd name="T9" fmla="*/ 2 h 5"/>
                  <a:gd name="T10" fmla="*/ 1 w 6"/>
                  <a:gd name="T11" fmla="*/ 2 h 5"/>
                  <a:gd name="T12" fmla="*/ 3 w 6"/>
                  <a:gd name="T13" fmla="*/ 1 h 5"/>
                  <a:gd name="T14" fmla="*/ 5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5 w 6"/>
                  <a:gd name="T21" fmla="*/ 3 h 5"/>
                  <a:gd name="T22" fmla="*/ 4 w 6"/>
                  <a:gd name="T23" fmla="*/ 4 h 5"/>
                  <a:gd name="T24" fmla="*/ 2 w 6"/>
                  <a:gd name="T25" fmla="*/ 1 h 5"/>
                  <a:gd name="T26" fmla="*/ 3 w 6"/>
                  <a:gd name="T27" fmla="*/ 1 h 5"/>
                  <a:gd name="T28" fmla="*/ 5 w 6"/>
                  <a:gd name="T29" fmla="*/ 0 h 5"/>
                  <a:gd name="T30" fmla="*/ 6 w 6"/>
                  <a:gd name="T31" fmla="*/ 1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6" y="3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5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40" name="işḻíďe">
                <a:extLst>
                  <a:ext uri="{FF2B5EF4-FFF2-40B4-BE49-F238E27FC236}">
                    <a16:creationId xmlns:a16="http://schemas.microsoft.com/office/drawing/2014/main" id="{C1B67F0D-EF02-4CF1-B4A9-23903BF8DB30}"/>
                  </a:ext>
                </a:extLst>
              </p:cNvPr>
              <p:cNvSpPr/>
              <p:nvPr/>
            </p:nvSpPr>
            <p:spPr bwMode="auto">
              <a:xfrm>
                <a:off x="15837705" y="-2637077"/>
                <a:ext cx="23813" cy="12700"/>
              </a:xfrm>
              <a:custGeom>
                <a:avLst/>
                <a:gdLst>
                  <a:gd name="T0" fmla="*/ 6 w 7"/>
                  <a:gd name="T1" fmla="*/ 2 h 4"/>
                  <a:gd name="T2" fmla="*/ 6 w 7"/>
                  <a:gd name="T3" fmla="*/ 2 h 4"/>
                  <a:gd name="T4" fmla="*/ 4 w 7"/>
                  <a:gd name="T5" fmla="*/ 4 h 4"/>
                  <a:gd name="T6" fmla="*/ 2 w 7"/>
                  <a:gd name="T7" fmla="*/ 4 h 4"/>
                  <a:gd name="T8" fmla="*/ 1 w 7"/>
                  <a:gd name="T9" fmla="*/ 4 h 4"/>
                  <a:gd name="T10" fmla="*/ 0 w 7"/>
                  <a:gd name="T11" fmla="*/ 3 h 4"/>
                  <a:gd name="T12" fmla="*/ 0 w 7"/>
                  <a:gd name="T13" fmla="*/ 2 h 4"/>
                  <a:gd name="T14" fmla="*/ 1 w 7"/>
                  <a:gd name="T15" fmla="*/ 1 h 4"/>
                  <a:gd name="T16" fmla="*/ 2 w 7"/>
                  <a:gd name="T17" fmla="*/ 0 h 4"/>
                  <a:gd name="T18" fmla="*/ 4 w 7"/>
                  <a:gd name="T19" fmla="*/ 0 h 4"/>
                  <a:gd name="T20" fmla="*/ 5 w 7"/>
                  <a:gd name="T21" fmla="*/ 0 h 4"/>
                  <a:gd name="T22" fmla="*/ 6 w 7"/>
                  <a:gd name="T23" fmla="*/ 1 h 4"/>
                  <a:gd name="T24" fmla="*/ 6 w 7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2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41" name="iŝļïḓê">
                <a:extLst>
                  <a:ext uri="{FF2B5EF4-FFF2-40B4-BE49-F238E27FC236}">
                    <a16:creationId xmlns:a16="http://schemas.microsoft.com/office/drawing/2014/main" id="{7A2BE9E1-759D-49D7-AE21-806B2C8C4BD2}"/>
                  </a:ext>
                </a:extLst>
              </p:cNvPr>
              <p:cNvSpPr/>
              <p:nvPr/>
            </p:nvSpPr>
            <p:spPr bwMode="auto">
              <a:xfrm>
                <a:off x="15855168" y="-2610089"/>
                <a:ext cx="23813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3"/>
                      <a:pt x="6" y="3"/>
                    </a:cubicBezTo>
                    <a:cubicBezTo>
                      <a:pt x="6" y="3"/>
                      <a:pt x="5" y="4"/>
                      <a:pt x="4" y="4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42" name="îṣ1îďê">
                <a:extLst>
                  <a:ext uri="{FF2B5EF4-FFF2-40B4-BE49-F238E27FC236}">
                    <a16:creationId xmlns:a16="http://schemas.microsoft.com/office/drawing/2014/main" id="{C7734BAA-0FC1-490A-BA3D-E8EED4334B32}"/>
                  </a:ext>
                </a:extLst>
              </p:cNvPr>
              <p:cNvSpPr/>
              <p:nvPr/>
            </p:nvSpPr>
            <p:spPr bwMode="auto">
              <a:xfrm>
                <a:off x="15878980" y="-2581514"/>
                <a:ext cx="23813" cy="15875"/>
              </a:xfrm>
              <a:custGeom>
                <a:avLst/>
                <a:gdLst>
                  <a:gd name="T0" fmla="*/ 6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2 w 7"/>
                  <a:gd name="T17" fmla="*/ 1 h 5"/>
                  <a:gd name="T18" fmla="*/ 4 w 7"/>
                  <a:gd name="T19" fmla="*/ 0 h 5"/>
                  <a:gd name="T20" fmla="*/ 5 w 7"/>
                  <a:gd name="T21" fmla="*/ 0 h 5"/>
                  <a:gd name="T22" fmla="*/ 7 w 7"/>
                  <a:gd name="T23" fmla="*/ 1 h 5"/>
                  <a:gd name="T24" fmla="*/ 6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43" name="iśḻîďé">
                <a:extLst>
                  <a:ext uri="{FF2B5EF4-FFF2-40B4-BE49-F238E27FC236}">
                    <a16:creationId xmlns:a16="http://schemas.microsoft.com/office/drawing/2014/main" id="{85FD5D05-34EC-4074-B65D-A0F119FE4673}"/>
                  </a:ext>
                </a:extLst>
              </p:cNvPr>
              <p:cNvSpPr/>
              <p:nvPr/>
            </p:nvSpPr>
            <p:spPr bwMode="auto">
              <a:xfrm>
                <a:off x="15905968" y="-2551352"/>
                <a:ext cx="25400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5 w 7"/>
                  <a:gd name="T5" fmla="*/ 4 h 5"/>
                  <a:gd name="T6" fmla="*/ 3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1 h 5"/>
                  <a:gd name="T24" fmla="*/ 7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6" y="3"/>
                    </a:cubicBezTo>
                    <a:cubicBezTo>
                      <a:pt x="6" y="3"/>
                      <a:pt x="5" y="4"/>
                      <a:pt x="5" y="4"/>
                    </a:cubicBezTo>
                    <a:cubicBezTo>
                      <a:pt x="4" y="4"/>
                      <a:pt x="3" y="5"/>
                      <a:pt x="3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2" y="1"/>
                      <a:pt x="3" y="1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44" name="îŝḷîḑê">
                <a:extLst>
                  <a:ext uri="{FF2B5EF4-FFF2-40B4-BE49-F238E27FC236}">
                    <a16:creationId xmlns:a16="http://schemas.microsoft.com/office/drawing/2014/main" id="{73FC3C8C-2EC0-4A36-990F-370FAA3462E9}"/>
                  </a:ext>
                </a:extLst>
              </p:cNvPr>
              <p:cNvSpPr/>
              <p:nvPr/>
            </p:nvSpPr>
            <p:spPr bwMode="auto">
              <a:xfrm>
                <a:off x="15931368" y="-2522777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4 h 5"/>
                  <a:gd name="T10" fmla="*/ 0 w 6"/>
                  <a:gd name="T11" fmla="*/ 3 h 5"/>
                  <a:gd name="T12" fmla="*/ 0 w 6"/>
                  <a:gd name="T13" fmla="*/ 2 h 5"/>
                  <a:gd name="T14" fmla="*/ 1 w 6"/>
                  <a:gd name="T15" fmla="*/ 2 h 5"/>
                  <a:gd name="T16" fmla="*/ 2 w 6"/>
                  <a:gd name="T17" fmla="*/ 1 h 5"/>
                  <a:gd name="T18" fmla="*/ 4 w 6"/>
                  <a:gd name="T19" fmla="*/ 0 h 5"/>
                  <a:gd name="T20" fmla="*/ 5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4"/>
                      <a:pt x="3" y="5"/>
                      <a:pt x="2" y="5"/>
                    </a:cubicBezTo>
                    <a:cubicBezTo>
                      <a:pt x="2" y="5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1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45" name="ïšḻíḍê">
                <a:extLst>
                  <a:ext uri="{FF2B5EF4-FFF2-40B4-BE49-F238E27FC236}">
                    <a16:creationId xmlns:a16="http://schemas.microsoft.com/office/drawing/2014/main" id="{4E4E74D7-07EB-4266-A03A-A59FE268DA6A}"/>
                  </a:ext>
                </a:extLst>
              </p:cNvPr>
              <p:cNvSpPr/>
              <p:nvPr/>
            </p:nvSpPr>
            <p:spPr bwMode="auto">
              <a:xfrm>
                <a:off x="15952005" y="-2498964"/>
                <a:ext cx="23813" cy="17463"/>
              </a:xfrm>
              <a:custGeom>
                <a:avLst/>
                <a:gdLst>
                  <a:gd name="T0" fmla="*/ 7 w 7"/>
                  <a:gd name="T1" fmla="*/ 1 h 5"/>
                  <a:gd name="T2" fmla="*/ 7 w 7"/>
                  <a:gd name="T3" fmla="*/ 2 h 5"/>
                  <a:gd name="T4" fmla="*/ 7 w 7"/>
                  <a:gd name="T5" fmla="*/ 3 h 5"/>
                  <a:gd name="T6" fmla="*/ 4 w 7"/>
                  <a:gd name="T7" fmla="*/ 5 h 5"/>
                  <a:gd name="T8" fmla="*/ 2 w 7"/>
                  <a:gd name="T9" fmla="*/ 5 h 5"/>
                  <a:gd name="T10" fmla="*/ 0 w 7"/>
                  <a:gd name="T11" fmla="*/ 5 h 5"/>
                  <a:gd name="T12" fmla="*/ 0 w 7"/>
                  <a:gd name="T13" fmla="*/ 3 h 5"/>
                  <a:gd name="T14" fmla="*/ 0 w 7"/>
                  <a:gd name="T15" fmla="*/ 3 h 5"/>
                  <a:gd name="T16" fmla="*/ 0 w 7"/>
                  <a:gd name="T17" fmla="*/ 3 h 5"/>
                  <a:gd name="T18" fmla="*/ 3 w 7"/>
                  <a:gd name="T19" fmla="*/ 1 h 5"/>
                  <a:gd name="T20" fmla="*/ 4 w 7"/>
                  <a:gd name="T21" fmla="*/ 1 h 5"/>
                  <a:gd name="T22" fmla="*/ 5 w 7"/>
                  <a:gd name="T23" fmla="*/ 0 h 5"/>
                  <a:gd name="T24" fmla="*/ 7 w 7"/>
                  <a:gd name="T25" fmla="*/ 1 h 5"/>
                  <a:gd name="T26" fmla="*/ 7 w 7"/>
                  <a:gd name="T27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" h="5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5" y="4"/>
                      <a:pt x="4" y="5"/>
                    </a:cubicBezTo>
                    <a:cubicBezTo>
                      <a:pt x="4" y="5"/>
                      <a:pt x="2" y="5"/>
                      <a:pt x="2" y="5"/>
                    </a:cubicBezTo>
                    <a:cubicBezTo>
                      <a:pt x="1" y="5"/>
                      <a:pt x="0" y="5"/>
                      <a:pt x="0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2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46" name="ïṥḻíḓê">
                <a:extLst>
                  <a:ext uri="{FF2B5EF4-FFF2-40B4-BE49-F238E27FC236}">
                    <a16:creationId xmlns:a16="http://schemas.microsoft.com/office/drawing/2014/main" id="{C50B4FFF-FA53-4CCD-86B7-EDC48F7BFB11}"/>
                  </a:ext>
                </a:extLst>
              </p:cNvPr>
              <p:cNvSpPr/>
              <p:nvPr/>
            </p:nvSpPr>
            <p:spPr bwMode="auto">
              <a:xfrm>
                <a:off x="15972643" y="-2467214"/>
                <a:ext cx="23813" cy="15875"/>
              </a:xfrm>
              <a:custGeom>
                <a:avLst/>
                <a:gdLst>
                  <a:gd name="T0" fmla="*/ 7 w 7"/>
                  <a:gd name="T1" fmla="*/ 2 h 5"/>
                  <a:gd name="T2" fmla="*/ 7 w 7"/>
                  <a:gd name="T3" fmla="*/ 2 h 5"/>
                  <a:gd name="T4" fmla="*/ 7 w 7"/>
                  <a:gd name="T5" fmla="*/ 3 h 5"/>
                  <a:gd name="T6" fmla="*/ 5 w 7"/>
                  <a:gd name="T7" fmla="*/ 5 h 5"/>
                  <a:gd name="T8" fmla="*/ 2 w 7"/>
                  <a:gd name="T9" fmla="*/ 5 h 5"/>
                  <a:gd name="T10" fmla="*/ 1 w 7"/>
                  <a:gd name="T11" fmla="*/ 5 h 5"/>
                  <a:gd name="T12" fmla="*/ 0 w 7"/>
                  <a:gd name="T13" fmla="*/ 3 h 5"/>
                  <a:gd name="T14" fmla="*/ 1 w 7"/>
                  <a:gd name="T15" fmla="*/ 3 h 5"/>
                  <a:gd name="T16" fmla="*/ 1 w 7"/>
                  <a:gd name="T17" fmla="*/ 3 h 5"/>
                  <a:gd name="T18" fmla="*/ 2 w 7"/>
                  <a:gd name="T19" fmla="*/ 2 h 5"/>
                  <a:gd name="T20" fmla="*/ 3 w 7"/>
                  <a:gd name="T21" fmla="*/ 1 h 5"/>
                  <a:gd name="T22" fmla="*/ 4 w 7"/>
                  <a:gd name="T23" fmla="*/ 1 h 5"/>
                  <a:gd name="T24" fmla="*/ 5 w 7"/>
                  <a:gd name="T25" fmla="*/ 0 h 5"/>
                  <a:gd name="T26" fmla="*/ 7 w 7"/>
                  <a:gd name="T27" fmla="*/ 1 h 5"/>
                  <a:gd name="T28" fmla="*/ 7 w 7"/>
                  <a:gd name="T29" fmla="*/ 1 h 5"/>
                  <a:gd name="T30" fmla="*/ 7 w 7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4"/>
                      <a:pt x="5" y="5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47" name="î$ļîďè">
                <a:extLst>
                  <a:ext uri="{FF2B5EF4-FFF2-40B4-BE49-F238E27FC236}">
                    <a16:creationId xmlns:a16="http://schemas.microsoft.com/office/drawing/2014/main" id="{AC09B056-7130-4825-A885-3BA9759DAD7D}"/>
                  </a:ext>
                </a:extLst>
              </p:cNvPr>
              <p:cNvSpPr/>
              <p:nvPr/>
            </p:nvSpPr>
            <p:spPr bwMode="auto">
              <a:xfrm>
                <a:off x="15993280" y="-2433877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6 w 6"/>
                  <a:gd name="T3" fmla="*/ 3 h 4"/>
                  <a:gd name="T4" fmla="*/ 4 w 6"/>
                  <a:gd name="T5" fmla="*/ 4 h 4"/>
                  <a:gd name="T6" fmla="*/ 2 w 6"/>
                  <a:gd name="T7" fmla="*/ 4 h 4"/>
                  <a:gd name="T8" fmla="*/ 2 w 6"/>
                  <a:gd name="T9" fmla="*/ 4 h 4"/>
                  <a:gd name="T10" fmla="*/ 0 w 6"/>
                  <a:gd name="T11" fmla="*/ 3 h 4"/>
                  <a:gd name="T12" fmla="*/ 0 w 6"/>
                  <a:gd name="T13" fmla="*/ 2 h 4"/>
                  <a:gd name="T14" fmla="*/ 1 w 6"/>
                  <a:gd name="T15" fmla="*/ 2 h 4"/>
                  <a:gd name="T16" fmla="*/ 2 w 6"/>
                  <a:gd name="T17" fmla="*/ 1 h 4"/>
                  <a:gd name="T18" fmla="*/ 4 w 6"/>
                  <a:gd name="T19" fmla="*/ 0 h 4"/>
                  <a:gd name="T20" fmla="*/ 5 w 6"/>
                  <a:gd name="T21" fmla="*/ 0 h 4"/>
                  <a:gd name="T22" fmla="*/ 6 w 6"/>
                  <a:gd name="T23" fmla="*/ 1 h 4"/>
                  <a:gd name="T24" fmla="*/ 6 w 6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48" name="îṣḻïdè">
                <a:extLst>
                  <a:ext uri="{FF2B5EF4-FFF2-40B4-BE49-F238E27FC236}">
                    <a16:creationId xmlns:a16="http://schemas.microsoft.com/office/drawing/2014/main" id="{8C31BF2A-7397-4545-BB04-942E8F9E3AF1}"/>
                  </a:ext>
                </a:extLst>
              </p:cNvPr>
              <p:cNvSpPr/>
              <p:nvPr/>
            </p:nvSpPr>
            <p:spPr bwMode="auto">
              <a:xfrm>
                <a:off x="16031380" y="-2176702"/>
                <a:ext cx="38100" cy="65088"/>
              </a:xfrm>
              <a:custGeom>
                <a:avLst/>
                <a:gdLst>
                  <a:gd name="T0" fmla="*/ 4 w 11"/>
                  <a:gd name="T1" fmla="*/ 0 h 19"/>
                  <a:gd name="T2" fmla="*/ 5 w 11"/>
                  <a:gd name="T3" fmla="*/ 1 h 19"/>
                  <a:gd name="T4" fmla="*/ 8 w 11"/>
                  <a:gd name="T5" fmla="*/ 2 h 19"/>
                  <a:gd name="T6" fmla="*/ 10 w 11"/>
                  <a:gd name="T7" fmla="*/ 6 h 19"/>
                  <a:gd name="T8" fmla="*/ 11 w 11"/>
                  <a:gd name="T9" fmla="*/ 11 h 19"/>
                  <a:gd name="T10" fmla="*/ 10 w 11"/>
                  <a:gd name="T11" fmla="*/ 14 h 19"/>
                  <a:gd name="T12" fmla="*/ 9 w 11"/>
                  <a:gd name="T13" fmla="*/ 16 h 19"/>
                  <a:gd name="T14" fmla="*/ 5 w 11"/>
                  <a:gd name="T15" fmla="*/ 18 h 19"/>
                  <a:gd name="T16" fmla="*/ 2 w 11"/>
                  <a:gd name="T17" fmla="*/ 19 h 19"/>
                  <a:gd name="T18" fmla="*/ 1 w 11"/>
                  <a:gd name="T19" fmla="*/ 19 h 19"/>
                  <a:gd name="T20" fmla="*/ 1 w 11"/>
                  <a:gd name="T21" fmla="*/ 19 h 19"/>
                  <a:gd name="T22" fmla="*/ 0 w 11"/>
                  <a:gd name="T23" fmla="*/ 18 h 19"/>
                  <a:gd name="T24" fmla="*/ 1 w 11"/>
                  <a:gd name="T25" fmla="*/ 17 h 19"/>
                  <a:gd name="T26" fmla="*/ 4 w 11"/>
                  <a:gd name="T27" fmla="*/ 16 h 19"/>
                  <a:gd name="T28" fmla="*/ 6 w 11"/>
                  <a:gd name="T29" fmla="*/ 13 h 19"/>
                  <a:gd name="T30" fmla="*/ 7 w 11"/>
                  <a:gd name="T31" fmla="*/ 12 h 19"/>
                  <a:gd name="T32" fmla="*/ 7 w 11"/>
                  <a:gd name="T33" fmla="*/ 10 h 19"/>
                  <a:gd name="T34" fmla="*/ 6 w 11"/>
                  <a:gd name="T35" fmla="*/ 4 h 19"/>
                  <a:gd name="T36" fmla="*/ 4 w 11"/>
                  <a:gd name="T37" fmla="*/ 3 h 19"/>
                  <a:gd name="T38" fmla="*/ 3 w 11"/>
                  <a:gd name="T39" fmla="*/ 2 h 19"/>
                  <a:gd name="T40" fmla="*/ 3 w 11"/>
                  <a:gd name="T41" fmla="*/ 1 h 19"/>
                  <a:gd name="T42" fmla="*/ 4 w 11"/>
                  <a:gd name="T4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" h="19">
                    <a:moveTo>
                      <a:pt x="4" y="0"/>
                    </a:moveTo>
                    <a:cubicBezTo>
                      <a:pt x="4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9" y="3"/>
                      <a:pt x="10" y="4"/>
                      <a:pt x="10" y="6"/>
                    </a:cubicBezTo>
                    <a:cubicBezTo>
                      <a:pt x="11" y="7"/>
                      <a:pt x="11" y="9"/>
                      <a:pt x="11" y="11"/>
                    </a:cubicBezTo>
                    <a:cubicBezTo>
                      <a:pt x="11" y="12"/>
                      <a:pt x="10" y="13"/>
                      <a:pt x="10" y="14"/>
                    </a:cubicBezTo>
                    <a:cubicBezTo>
                      <a:pt x="10" y="14"/>
                      <a:pt x="9" y="15"/>
                      <a:pt x="9" y="16"/>
                    </a:cubicBezTo>
                    <a:cubicBezTo>
                      <a:pt x="8" y="17"/>
                      <a:pt x="6" y="18"/>
                      <a:pt x="5" y="18"/>
                    </a:cubicBezTo>
                    <a:cubicBezTo>
                      <a:pt x="4" y="19"/>
                      <a:pt x="3" y="19"/>
                      <a:pt x="2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9"/>
                      <a:pt x="0" y="18"/>
                      <a:pt x="0" y="18"/>
                    </a:cubicBezTo>
                    <a:cubicBezTo>
                      <a:pt x="0" y="17"/>
                      <a:pt x="0" y="17"/>
                      <a:pt x="1" y="17"/>
                    </a:cubicBezTo>
                    <a:cubicBezTo>
                      <a:pt x="1" y="17"/>
                      <a:pt x="2" y="17"/>
                      <a:pt x="4" y="16"/>
                    </a:cubicBezTo>
                    <a:cubicBezTo>
                      <a:pt x="4" y="15"/>
                      <a:pt x="5" y="14"/>
                      <a:pt x="6" y="13"/>
                    </a:cubicBezTo>
                    <a:cubicBezTo>
                      <a:pt x="6" y="13"/>
                      <a:pt x="6" y="13"/>
                      <a:pt x="7" y="12"/>
                    </a:cubicBezTo>
                    <a:cubicBezTo>
                      <a:pt x="7" y="11"/>
                      <a:pt x="7" y="11"/>
                      <a:pt x="7" y="10"/>
                    </a:cubicBezTo>
                    <a:cubicBezTo>
                      <a:pt x="8" y="8"/>
                      <a:pt x="7" y="6"/>
                      <a:pt x="6" y="4"/>
                    </a:cubicBezTo>
                    <a:cubicBezTo>
                      <a:pt x="5" y="4"/>
                      <a:pt x="4" y="3"/>
                      <a:pt x="4" y="3"/>
                    </a:cubicBezTo>
                    <a:cubicBezTo>
                      <a:pt x="4" y="3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3" y="0"/>
                      <a:pt x="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49" name="îṥḻíďè">
                <a:extLst>
                  <a:ext uri="{FF2B5EF4-FFF2-40B4-BE49-F238E27FC236}">
                    <a16:creationId xmlns:a16="http://schemas.microsoft.com/office/drawing/2014/main" id="{5EA9B608-62F9-452C-B45E-863E3FF933A7}"/>
                  </a:ext>
                </a:extLst>
              </p:cNvPr>
              <p:cNvSpPr/>
              <p:nvPr/>
            </p:nvSpPr>
            <p:spPr bwMode="auto">
              <a:xfrm>
                <a:off x="15767855" y="-2121139"/>
                <a:ext cx="49213" cy="76200"/>
              </a:xfrm>
              <a:custGeom>
                <a:avLst/>
                <a:gdLst>
                  <a:gd name="T0" fmla="*/ 6 w 14"/>
                  <a:gd name="T1" fmla="*/ 0 h 22"/>
                  <a:gd name="T2" fmla="*/ 7 w 14"/>
                  <a:gd name="T3" fmla="*/ 1 h 22"/>
                  <a:gd name="T4" fmla="*/ 10 w 14"/>
                  <a:gd name="T5" fmla="*/ 3 h 22"/>
                  <a:gd name="T6" fmla="*/ 13 w 14"/>
                  <a:gd name="T7" fmla="*/ 7 h 22"/>
                  <a:gd name="T8" fmla="*/ 14 w 14"/>
                  <a:gd name="T9" fmla="*/ 10 h 22"/>
                  <a:gd name="T10" fmla="*/ 14 w 14"/>
                  <a:gd name="T11" fmla="*/ 13 h 22"/>
                  <a:gd name="T12" fmla="*/ 12 w 14"/>
                  <a:gd name="T13" fmla="*/ 16 h 22"/>
                  <a:gd name="T14" fmla="*/ 11 w 14"/>
                  <a:gd name="T15" fmla="*/ 19 h 22"/>
                  <a:gd name="T16" fmla="*/ 6 w 14"/>
                  <a:gd name="T17" fmla="*/ 21 h 22"/>
                  <a:gd name="T18" fmla="*/ 3 w 14"/>
                  <a:gd name="T19" fmla="*/ 22 h 22"/>
                  <a:gd name="T20" fmla="*/ 1 w 14"/>
                  <a:gd name="T21" fmla="*/ 22 h 22"/>
                  <a:gd name="T22" fmla="*/ 0 w 14"/>
                  <a:gd name="T23" fmla="*/ 20 h 22"/>
                  <a:gd name="T24" fmla="*/ 1 w 14"/>
                  <a:gd name="T25" fmla="*/ 20 h 22"/>
                  <a:gd name="T26" fmla="*/ 2 w 14"/>
                  <a:gd name="T27" fmla="*/ 19 h 22"/>
                  <a:gd name="T28" fmla="*/ 5 w 14"/>
                  <a:gd name="T29" fmla="*/ 19 h 22"/>
                  <a:gd name="T30" fmla="*/ 8 w 14"/>
                  <a:gd name="T31" fmla="*/ 16 h 22"/>
                  <a:gd name="T32" fmla="*/ 9 w 14"/>
                  <a:gd name="T33" fmla="*/ 14 h 22"/>
                  <a:gd name="T34" fmla="*/ 10 w 14"/>
                  <a:gd name="T35" fmla="*/ 12 h 22"/>
                  <a:gd name="T36" fmla="*/ 10 w 14"/>
                  <a:gd name="T37" fmla="*/ 10 h 22"/>
                  <a:gd name="T38" fmla="*/ 10 w 14"/>
                  <a:gd name="T39" fmla="*/ 8 h 22"/>
                  <a:gd name="T40" fmla="*/ 8 w 14"/>
                  <a:gd name="T41" fmla="*/ 5 h 22"/>
                  <a:gd name="T42" fmla="*/ 6 w 14"/>
                  <a:gd name="T43" fmla="*/ 3 h 22"/>
                  <a:gd name="T44" fmla="*/ 5 w 14"/>
                  <a:gd name="T45" fmla="*/ 2 h 22"/>
                  <a:gd name="T46" fmla="*/ 5 w 14"/>
                  <a:gd name="T47" fmla="*/ 1 h 22"/>
                  <a:gd name="T48" fmla="*/ 6 w 14"/>
                  <a:gd name="T4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2">
                    <a:moveTo>
                      <a:pt x="6" y="0"/>
                    </a:moveTo>
                    <a:cubicBezTo>
                      <a:pt x="6" y="0"/>
                      <a:pt x="7" y="0"/>
                      <a:pt x="7" y="1"/>
                    </a:cubicBezTo>
                    <a:cubicBezTo>
                      <a:pt x="8" y="1"/>
                      <a:pt x="9" y="2"/>
                      <a:pt x="10" y="3"/>
                    </a:cubicBezTo>
                    <a:cubicBezTo>
                      <a:pt x="12" y="4"/>
                      <a:pt x="13" y="5"/>
                      <a:pt x="13" y="7"/>
                    </a:cubicBezTo>
                    <a:cubicBezTo>
                      <a:pt x="14" y="8"/>
                      <a:pt x="14" y="9"/>
                      <a:pt x="14" y="10"/>
                    </a:cubicBezTo>
                    <a:cubicBezTo>
                      <a:pt x="14" y="11"/>
                      <a:pt x="14" y="12"/>
                      <a:pt x="14" y="13"/>
                    </a:cubicBezTo>
                    <a:cubicBezTo>
                      <a:pt x="13" y="14"/>
                      <a:pt x="13" y="15"/>
                      <a:pt x="12" y="16"/>
                    </a:cubicBezTo>
                    <a:cubicBezTo>
                      <a:pt x="12" y="17"/>
                      <a:pt x="11" y="18"/>
                      <a:pt x="11" y="19"/>
                    </a:cubicBezTo>
                    <a:cubicBezTo>
                      <a:pt x="9" y="20"/>
                      <a:pt x="8" y="21"/>
                      <a:pt x="6" y="21"/>
                    </a:cubicBezTo>
                    <a:cubicBezTo>
                      <a:pt x="5" y="22"/>
                      <a:pt x="3" y="22"/>
                      <a:pt x="3" y="22"/>
                    </a:cubicBezTo>
                    <a:cubicBezTo>
                      <a:pt x="2" y="22"/>
                      <a:pt x="1" y="22"/>
                      <a:pt x="1" y="22"/>
                    </a:cubicBezTo>
                    <a:cubicBezTo>
                      <a:pt x="1" y="22"/>
                      <a:pt x="0" y="21"/>
                      <a:pt x="0" y="20"/>
                    </a:cubicBezTo>
                    <a:cubicBezTo>
                      <a:pt x="0" y="20"/>
                      <a:pt x="1" y="20"/>
                      <a:pt x="1" y="20"/>
                    </a:cubicBezTo>
                    <a:cubicBezTo>
                      <a:pt x="1" y="20"/>
                      <a:pt x="2" y="20"/>
                      <a:pt x="2" y="19"/>
                    </a:cubicBezTo>
                    <a:cubicBezTo>
                      <a:pt x="3" y="19"/>
                      <a:pt x="4" y="19"/>
                      <a:pt x="5" y="19"/>
                    </a:cubicBezTo>
                    <a:cubicBezTo>
                      <a:pt x="6" y="18"/>
                      <a:pt x="7" y="17"/>
                      <a:pt x="8" y="16"/>
                    </a:cubicBezTo>
                    <a:cubicBezTo>
                      <a:pt x="9" y="16"/>
                      <a:pt x="9" y="15"/>
                      <a:pt x="9" y="14"/>
                    </a:cubicBezTo>
                    <a:cubicBezTo>
                      <a:pt x="10" y="14"/>
                      <a:pt x="10" y="13"/>
                      <a:pt x="10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9" y="6"/>
                      <a:pt x="8" y="5"/>
                    </a:cubicBezTo>
                    <a:cubicBezTo>
                      <a:pt x="8" y="4"/>
                      <a:pt x="7" y="3"/>
                      <a:pt x="6" y="3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0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50" name="íṩ1îďê">
                <a:extLst>
                  <a:ext uri="{FF2B5EF4-FFF2-40B4-BE49-F238E27FC236}">
                    <a16:creationId xmlns:a16="http://schemas.microsoft.com/office/drawing/2014/main" id="{35DADBDD-E8DB-45C6-ACDA-1DBFDF60CFB4}"/>
                  </a:ext>
                </a:extLst>
              </p:cNvPr>
              <p:cNvSpPr/>
              <p:nvPr/>
            </p:nvSpPr>
            <p:spPr bwMode="auto">
              <a:xfrm>
                <a:off x="15504330" y="-2059227"/>
                <a:ext cx="49213" cy="69850"/>
              </a:xfrm>
              <a:custGeom>
                <a:avLst/>
                <a:gdLst>
                  <a:gd name="T0" fmla="*/ 9 w 14"/>
                  <a:gd name="T1" fmla="*/ 0 h 20"/>
                  <a:gd name="T2" fmla="*/ 10 w 14"/>
                  <a:gd name="T3" fmla="*/ 1 h 20"/>
                  <a:gd name="T4" fmla="*/ 12 w 14"/>
                  <a:gd name="T5" fmla="*/ 4 h 20"/>
                  <a:gd name="T6" fmla="*/ 14 w 14"/>
                  <a:gd name="T7" fmla="*/ 8 h 20"/>
                  <a:gd name="T8" fmla="*/ 13 w 14"/>
                  <a:gd name="T9" fmla="*/ 11 h 20"/>
                  <a:gd name="T10" fmla="*/ 13 w 14"/>
                  <a:gd name="T11" fmla="*/ 14 h 20"/>
                  <a:gd name="T12" fmla="*/ 11 w 14"/>
                  <a:gd name="T13" fmla="*/ 16 h 20"/>
                  <a:gd name="T14" fmla="*/ 9 w 14"/>
                  <a:gd name="T15" fmla="*/ 18 h 20"/>
                  <a:gd name="T16" fmla="*/ 5 w 14"/>
                  <a:gd name="T17" fmla="*/ 20 h 20"/>
                  <a:gd name="T18" fmla="*/ 2 w 14"/>
                  <a:gd name="T19" fmla="*/ 20 h 20"/>
                  <a:gd name="T20" fmla="*/ 1 w 14"/>
                  <a:gd name="T21" fmla="*/ 20 h 20"/>
                  <a:gd name="T22" fmla="*/ 1 w 14"/>
                  <a:gd name="T23" fmla="*/ 20 h 20"/>
                  <a:gd name="T24" fmla="*/ 0 w 14"/>
                  <a:gd name="T25" fmla="*/ 19 h 20"/>
                  <a:gd name="T26" fmla="*/ 1 w 14"/>
                  <a:gd name="T27" fmla="*/ 18 h 20"/>
                  <a:gd name="T28" fmla="*/ 4 w 14"/>
                  <a:gd name="T29" fmla="*/ 17 h 20"/>
                  <a:gd name="T30" fmla="*/ 7 w 14"/>
                  <a:gd name="T31" fmla="*/ 15 h 20"/>
                  <a:gd name="T32" fmla="*/ 8 w 14"/>
                  <a:gd name="T33" fmla="*/ 14 h 20"/>
                  <a:gd name="T34" fmla="*/ 9 w 14"/>
                  <a:gd name="T35" fmla="*/ 12 h 20"/>
                  <a:gd name="T36" fmla="*/ 10 w 14"/>
                  <a:gd name="T37" fmla="*/ 10 h 20"/>
                  <a:gd name="T38" fmla="*/ 10 w 14"/>
                  <a:gd name="T39" fmla="*/ 8 h 20"/>
                  <a:gd name="T40" fmla="*/ 9 w 14"/>
                  <a:gd name="T41" fmla="*/ 5 h 20"/>
                  <a:gd name="T42" fmla="*/ 8 w 14"/>
                  <a:gd name="T43" fmla="*/ 3 h 20"/>
                  <a:gd name="T44" fmla="*/ 8 w 14"/>
                  <a:gd name="T45" fmla="*/ 2 h 20"/>
                  <a:gd name="T46" fmla="*/ 8 w 14"/>
                  <a:gd name="T47" fmla="*/ 0 h 20"/>
                  <a:gd name="T48" fmla="*/ 9 w 14"/>
                  <a:gd name="T4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0">
                    <a:moveTo>
                      <a:pt x="9" y="0"/>
                    </a:moveTo>
                    <a:cubicBezTo>
                      <a:pt x="9" y="0"/>
                      <a:pt x="10" y="1"/>
                      <a:pt x="10" y="1"/>
                    </a:cubicBezTo>
                    <a:cubicBezTo>
                      <a:pt x="11" y="2"/>
                      <a:pt x="12" y="3"/>
                      <a:pt x="12" y="4"/>
                    </a:cubicBezTo>
                    <a:cubicBezTo>
                      <a:pt x="13" y="5"/>
                      <a:pt x="13" y="6"/>
                      <a:pt x="14" y="8"/>
                    </a:cubicBezTo>
                    <a:cubicBezTo>
                      <a:pt x="14" y="9"/>
                      <a:pt x="14" y="10"/>
                      <a:pt x="13" y="11"/>
                    </a:cubicBezTo>
                    <a:cubicBezTo>
                      <a:pt x="13" y="12"/>
                      <a:pt x="13" y="13"/>
                      <a:pt x="13" y="14"/>
                    </a:cubicBezTo>
                    <a:cubicBezTo>
                      <a:pt x="12" y="14"/>
                      <a:pt x="12" y="15"/>
                      <a:pt x="11" y="16"/>
                    </a:cubicBezTo>
                    <a:cubicBezTo>
                      <a:pt x="11" y="17"/>
                      <a:pt x="10" y="17"/>
                      <a:pt x="9" y="18"/>
                    </a:cubicBezTo>
                    <a:cubicBezTo>
                      <a:pt x="8" y="19"/>
                      <a:pt x="7" y="20"/>
                      <a:pt x="5" y="20"/>
                    </a:cubicBezTo>
                    <a:cubicBezTo>
                      <a:pt x="4" y="20"/>
                      <a:pt x="3" y="20"/>
                      <a:pt x="2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1" y="18"/>
                      <a:pt x="1" y="18"/>
                    </a:cubicBezTo>
                    <a:cubicBezTo>
                      <a:pt x="1" y="18"/>
                      <a:pt x="2" y="18"/>
                      <a:pt x="4" y="17"/>
                    </a:cubicBezTo>
                    <a:cubicBezTo>
                      <a:pt x="5" y="17"/>
                      <a:pt x="6" y="16"/>
                      <a:pt x="7" y="15"/>
                    </a:cubicBezTo>
                    <a:cubicBezTo>
                      <a:pt x="8" y="15"/>
                      <a:pt x="8" y="14"/>
                      <a:pt x="8" y="14"/>
                    </a:cubicBezTo>
                    <a:cubicBezTo>
                      <a:pt x="9" y="13"/>
                      <a:pt x="9" y="13"/>
                      <a:pt x="9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10" y="6"/>
                      <a:pt x="9" y="5"/>
                    </a:cubicBezTo>
                    <a:cubicBezTo>
                      <a:pt x="9" y="4"/>
                      <a:pt x="9" y="3"/>
                      <a:pt x="8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8" y="1"/>
                      <a:pt x="8" y="0"/>
                    </a:cubicBezTo>
                    <a:cubicBezTo>
                      <a:pt x="8" y="0"/>
                      <a:pt x="9" y="0"/>
                      <a:pt x="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51" name="ï$1iďè">
                <a:extLst>
                  <a:ext uri="{FF2B5EF4-FFF2-40B4-BE49-F238E27FC236}">
                    <a16:creationId xmlns:a16="http://schemas.microsoft.com/office/drawing/2014/main" id="{8DC4DB90-6A61-4BD8-A2FF-279B2D2BA55C}"/>
                  </a:ext>
                </a:extLst>
              </p:cNvPr>
              <p:cNvSpPr/>
              <p:nvPr/>
            </p:nvSpPr>
            <p:spPr bwMode="auto">
              <a:xfrm>
                <a:off x="16326655" y="-2291002"/>
                <a:ext cx="41275" cy="14288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0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3 h 4"/>
                  <a:gd name="T14" fmla="*/ 10 w 12"/>
                  <a:gd name="T15" fmla="*/ 3 h 4"/>
                  <a:gd name="T16" fmla="*/ 6 w 12"/>
                  <a:gd name="T17" fmla="*/ 3 h 4"/>
                  <a:gd name="T18" fmla="*/ 3 w 12"/>
                  <a:gd name="T19" fmla="*/ 3 h 4"/>
                  <a:gd name="T20" fmla="*/ 1 w 12"/>
                  <a:gd name="T21" fmla="*/ 2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0"/>
                      <a:pt x="10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1"/>
                      <a:pt x="12" y="2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0" y="3"/>
                    </a:cubicBezTo>
                    <a:cubicBezTo>
                      <a:pt x="9" y="4"/>
                      <a:pt x="7" y="3"/>
                      <a:pt x="6" y="3"/>
                    </a:cubicBezTo>
                    <a:cubicBezTo>
                      <a:pt x="5" y="3"/>
                      <a:pt x="4" y="3"/>
                      <a:pt x="3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52" name="ïŝļiďé">
                <a:extLst>
                  <a:ext uri="{FF2B5EF4-FFF2-40B4-BE49-F238E27FC236}">
                    <a16:creationId xmlns:a16="http://schemas.microsoft.com/office/drawing/2014/main" id="{687B98FD-80B3-457D-BD20-F1EA7EB803BE}"/>
                  </a:ext>
                </a:extLst>
              </p:cNvPr>
              <p:cNvSpPr/>
              <p:nvPr/>
            </p:nvSpPr>
            <p:spPr bwMode="auto">
              <a:xfrm>
                <a:off x="16329830" y="-2273539"/>
                <a:ext cx="41275" cy="12700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1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4 h 4"/>
                  <a:gd name="T14" fmla="*/ 10 w 12"/>
                  <a:gd name="T15" fmla="*/ 4 h 4"/>
                  <a:gd name="T16" fmla="*/ 6 w 12"/>
                  <a:gd name="T17" fmla="*/ 4 h 4"/>
                  <a:gd name="T18" fmla="*/ 3 w 12"/>
                  <a:gd name="T19" fmla="*/ 3 h 4"/>
                  <a:gd name="T20" fmla="*/ 1 w 12"/>
                  <a:gd name="T21" fmla="*/ 3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1"/>
                      <a:pt x="10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2"/>
                      <a:pt x="12" y="2"/>
                      <a:pt x="12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53" name="išḻíḋe">
                <a:extLst>
                  <a:ext uri="{FF2B5EF4-FFF2-40B4-BE49-F238E27FC236}">
                    <a16:creationId xmlns:a16="http://schemas.microsoft.com/office/drawing/2014/main" id="{8F410329-DEB9-4296-AF78-33EDFE755596}"/>
                  </a:ext>
                </a:extLst>
              </p:cNvPr>
              <p:cNvSpPr/>
              <p:nvPr/>
            </p:nvSpPr>
            <p:spPr bwMode="auto">
              <a:xfrm>
                <a:off x="14915368" y="-2302114"/>
                <a:ext cx="152400" cy="190500"/>
              </a:xfrm>
              <a:custGeom>
                <a:avLst/>
                <a:gdLst>
                  <a:gd name="T0" fmla="*/ 2 w 44"/>
                  <a:gd name="T1" fmla="*/ 1 h 55"/>
                  <a:gd name="T2" fmla="*/ 9 w 44"/>
                  <a:gd name="T3" fmla="*/ 9 h 55"/>
                  <a:gd name="T4" fmla="*/ 23 w 44"/>
                  <a:gd name="T5" fmla="*/ 26 h 55"/>
                  <a:gd name="T6" fmla="*/ 37 w 44"/>
                  <a:gd name="T7" fmla="*/ 45 h 55"/>
                  <a:gd name="T8" fmla="*/ 43 w 44"/>
                  <a:gd name="T9" fmla="*/ 53 h 55"/>
                  <a:gd name="T10" fmla="*/ 43 w 44"/>
                  <a:gd name="T11" fmla="*/ 55 h 55"/>
                  <a:gd name="T12" fmla="*/ 41 w 44"/>
                  <a:gd name="T13" fmla="*/ 54 h 55"/>
                  <a:gd name="T14" fmla="*/ 35 w 44"/>
                  <a:gd name="T15" fmla="*/ 47 h 55"/>
                  <a:gd name="T16" fmla="*/ 20 w 44"/>
                  <a:gd name="T17" fmla="*/ 29 h 55"/>
                  <a:gd name="T18" fmla="*/ 7 w 44"/>
                  <a:gd name="T19" fmla="*/ 11 h 55"/>
                  <a:gd name="T20" fmla="*/ 0 w 44"/>
                  <a:gd name="T21" fmla="*/ 2 h 55"/>
                  <a:gd name="T22" fmla="*/ 1 w 44"/>
                  <a:gd name="T23" fmla="*/ 1 h 55"/>
                  <a:gd name="T24" fmla="*/ 2 w 44"/>
                  <a:gd name="T25" fmla="*/ 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55">
                    <a:moveTo>
                      <a:pt x="2" y="1"/>
                    </a:moveTo>
                    <a:cubicBezTo>
                      <a:pt x="2" y="1"/>
                      <a:pt x="5" y="4"/>
                      <a:pt x="9" y="9"/>
                    </a:cubicBezTo>
                    <a:cubicBezTo>
                      <a:pt x="13" y="14"/>
                      <a:pt x="18" y="20"/>
                      <a:pt x="23" y="26"/>
                    </a:cubicBezTo>
                    <a:cubicBezTo>
                      <a:pt x="28" y="33"/>
                      <a:pt x="33" y="40"/>
                      <a:pt x="37" y="45"/>
                    </a:cubicBezTo>
                    <a:cubicBezTo>
                      <a:pt x="41" y="50"/>
                      <a:pt x="43" y="53"/>
                      <a:pt x="43" y="53"/>
                    </a:cubicBezTo>
                    <a:cubicBezTo>
                      <a:pt x="44" y="54"/>
                      <a:pt x="44" y="54"/>
                      <a:pt x="43" y="55"/>
                    </a:cubicBezTo>
                    <a:cubicBezTo>
                      <a:pt x="42" y="55"/>
                      <a:pt x="42" y="55"/>
                      <a:pt x="41" y="54"/>
                    </a:cubicBezTo>
                    <a:cubicBezTo>
                      <a:pt x="41" y="54"/>
                      <a:pt x="39" y="51"/>
                      <a:pt x="35" y="47"/>
                    </a:cubicBezTo>
                    <a:cubicBezTo>
                      <a:pt x="31" y="42"/>
                      <a:pt x="26" y="35"/>
                      <a:pt x="20" y="29"/>
                    </a:cubicBezTo>
                    <a:cubicBezTo>
                      <a:pt x="15" y="22"/>
                      <a:pt x="10" y="16"/>
                      <a:pt x="7" y="11"/>
                    </a:cubicBezTo>
                    <a:cubicBezTo>
                      <a:pt x="3" y="6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54" name="i$ḷîḑê">
                <a:extLst>
                  <a:ext uri="{FF2B5EF4-FFF2-40B4-BE49-F238E27FC236}">
                    <a16:creationId xmlns:a16="http://schemas.microsoft.com/office/drawing/2014/main" id="{0ED09F02-05C3-4A22-8533-8670E844B699}"/>
                  </a:ext>
                </a:extLst>
              </p:cNvPr>
              <p:cNvSpPr/>
              <p:nvPr/>
            </p:nvSpPr>
            <p:spPr bwMode="auto">
              <a:xfrm>
                <a:off x="15059830" y="-2100502"/>
                <a:ext cx="22225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4 h 5"/>
                  <a:gd name="T4" fmla="*/ 3 w 6"/>
                  <a:gd name="T5" fmla="*/ 4 h 5"/>
                  <a:gd name="T6" fmla="*/ 2 w 6"/>
                  <a:gd name="T7" fmla="*/ 1 h 5"/>
                  <a:gd name="T8" fmla="*/ 3 w 6"/>
                  <a:gd name="T9" fmla="*/ 0 h 5"/>
                  <a:gd name="T10" fmla="*/ 5 w 6"/>
                  <a:gd name="T11" fmla="*/ 0 h 5"/>
                  <a:gd name="T12" fmla="*/ 6 w 6"/>
                  <a:gd name="T13" fmla="*/ 2 h 5"/>
                  <a:gd name="T14" fmla="*/ 6 w 6"/>
                  <a:gd name="T15" fmla="*/ 2 h 5"/>
                  <a:gd name="T16" fmla="*/ 5 w 6"/>
                  <a:gd name="T17" fmla="*/ 4 h 5"/>
                  <a:gd name="T18" fmla="*/ 3 w 6"/>
                  <a:gd name="T19" fmla="*/ 5 h 5"/>
                  <a:gd name="T20" fmla="*/ 3 w 6"/>
                  <a:gd name="T21" fmla="*/ 5 h 5"/>
                  <a:gd name="T22" fmla="*/ 0 w 6"/>
                  <a:gd name="T23" fmla="*/ 4 h 5"/>
                  <a:gd name="T24" fmla="*/ 1 w 6"/>
                  <a:gd name="T25" fmla="*/ 1 h 5"/>
                  <a:gd name="T26" fmla="*/ 1 w 6"/>
                  <a:gd name="T27" fmla="*/ 1 h 5"/>
                  <a:gd name="T28" fmla="*/ 3 w 6"/>
                  <a:gd name="T29" fmla="*/ 1 h 5"/>
                  <a:gd name="T30" fmla="*/ 5 w 6"/>
                  <a:gd name="T31" fmla="*/ 0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1" y="5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55" name="iṥļîdè">
                <a:extLst>
                  <a:ext uri="{FF2B5EF4-FFF2-40B4-BE49-F238E27FC236}">
                    <a16:creationId xmlns:a16="http://schemas.microsoft.com/office/drawing/2014/main" id="{335C87AF-5E89-4B5B-8B0D-702F6A578A40}"/>
                  </a:ext>
                </a:extLst>
              </p:cNvPr>
              <p:cNvSpPr/>
              <p:nvPr/>
            </p:nvSpPr>
            <p:spPr bwMode="auto">
              <a:xfrm>
                <a:off x="15074118" y="-2079864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5 w 6"/>
                  <a:gd name="T3" fmla="*/ 3 h 4"/>
                  <a:gd name="T4" fmla="*/ 3 w 6"/>
                  <a:gd name="T5" fmla="*/ 4 h 4"/>
                  <a:gd name="T6" fmla="*/ 2 w 6"/>
                  <a:gd name="T7" fmla="*/ 4 h 4"/>
                  <a:gd name="T8" fmla="*/ 1 w 6"/>
                  <a:gd name="T9" fmla="*/ 3 h 4"/>
                  <a:gd name="T10" fmla="*/ 0 w 6"/>
                  <a:gd name="T11" fmla="*/ 1 h 4"/>
                  <a:gd name="T12" fmla="*/ 0 w 6"/>
                  <a:gd name="T13" fmla="*/ 1 h 4"/>
                  <a:gd name="T14" fmla="*/ 1 w 6"/>
                  <a:gd name="T15" fmla="*/ 1 h 4"/>
                  <a:gd name="T16" fmla="*/ 3 w 6"/>
                  <a:gd name="T17" fmla="*/ 0 h 4"/>
                  <a:gd name="T18" fmla="*/ 5 w 6"/>
                  <a:gd name="T19" fmla="*/ 0 h 4"/>
                  <a:gd name="T20" fmla="*/ 5 w 6"/>
                  <a:gd name="T21" fmla="*/ 0 h 4"/>
                  <a:gd name="T22" fmla="*/ 6 w 6"/>
                  <a:gd name="T2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3"/>
                      <a:pt x="5" y="3"/>
                    </a:cubicBezTo>
                    <a:cubicBezTo>
                      <a:pt x="5" y="3"/>
                      <a:pt x="4" y="3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56" name="ïSlïḓé">
                <a:extLst>
                  <a:ext uri="{FF2B5EF4-FFF2-40B4-BE49-F238E27FC236}">
                    <a16:creationId xmlns:a16="http://schemas.microsoft.com/office/drawing/2014/main" id="{1C486499-2D81-4F78-899B-00F8103E1522}"/>
                  </a:ext>
                </a:extLst>
              </p:cNvPr>
              <p:cNvSpPr/>
              <p:nvPr/>
            </p:nvSpPr>
            <p:spPr bwMode="auto">
              <a:xfrm>
                <a:off x="15085230" y="-2065577"/>
                <a:ext cx="23813" cy="20638"/>
              </a:xfrm>
              <a:custGeom>
                <a:avLst/>
                <a:gdLst>
                  <a:gd name="T0" fmla="*/ 7 w 7"/>
                  <a:gd name="T1" fmla="*/ 1 h 6"/>
                  <a:gd name="T2" fmla="*/ 7 w 7"/>
                  <a:gd name="T3" fmla="*/ 2 h 6"/>
                  <a:gd name="T4" fmla="*/ 6 w 7"/>
                  <a:gd name="T5" fmla="*/ 3 h 6"/>
                  <a:gd name="T6" fmla="*/ 5 w 7"/>
                  <a:gd name="T7" fmla="*/ 5 h 6"/>
                  <a:gd name="T8" fmla="*/ 2 w 7"/>
                  <a:gd name="T9" fmla="*/ 6 h 6"/>
                  <a:gd name="T10" fmla="*/ 1 w 7"/>
                  <a:gd name="T11" fmla="*/ 5 h 6"/>
                  <a:gd name="T12" fmla="*/ 0 w 7"/>
                  <a:gd name="T13" fmla="*/ 4 h 6"/>
                  <a:gd name="T14" fmla="*/ 0 w 7"/>
                  <a:gd name="T15" fmla="*/ 3 h 6"/>
                  <a:gd name="T16" fmla="*/ 0 w 7"/>
                  <a:gd name="T17" fmla="*/ 3 h 6"/>
                  <a:gd name="T18" fmla="*/ 1 w 7"/>
                  <a:gd name="T19" fmla="*/ 3 h 6"/>
                  <a:gd name="T20" fmla="*/ 3 w 7"/>
                  <a:gd name="T21" fmla="*/ 2 h 6"/>
                  <a:gd name="T22" fmla="*/ 4 w 7"/>
                  <a:gd name="T23" fmla="*/ 1 h 6"/>
                  <a:gd name="T24" fmla="*/ 5 w 7"/>
                  <a:gd name="T25" fmla="*/ 0 h 6"/>
                  <a:gd name="T26" fmla="*/ 7 w 7"/>
                  <a:gd name="T27" fmla="*/ 1 h 6"/>
                  <a:gd name="T28" fmla="*/ 7 w 7"/>
                  <a:gd name="T2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" h="6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5" y="5"/>
                    </a:cubicBezTo>
                    <a:cubicBezTo>
                      <a:pt x="4" y="5"/>
                      <a:pt x="3" y="6"/>
                      <a:pt x="2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57" name="íṡḷíďè">
                <a:extLst>
                  <a:ext uri="{FF2B5EF4-FFF2-40B4-BE49-F238E27FC236}">
                    <a16:creationId xmlns:a16="http://schemas.microsoft.com/office/drawing/2014/main" id="{8F6CE716-4F9D-4F80-9E6F-0994ACEBE78C}"/>
                  </a:ext>
                </a:extLst>
              </p:cNvPr>
              <p:cNvSpPr/>
              <p:nvPr/>
            </p:nvSpPr>
            <p:spPr bwMode="auto">
              <a:xfrm>
                <a:off x="15077293" y="-1862377"/>
                <a:ext cx="46038" cy="169863"/>
              </a:xfrm>
              <a:custGeom>
                <a:avLst/>
                <a:gdLst>
                  <a:gd name="T0" fmla="*/ 13 w 13"/>
                  <a:gd name="T1" fmla="*/ 1 h 49"/>
                  <a:gd name="T2" fmla="*/ 12 w 13"/>
                  <a:gd name="T3" fmla="*/ 9 h 49"/>
                  <a:gd name="T4" fmla="*/ 8 w 13"/>
                  <a:gd name="T5" fmla="*/ 25 h 49"/>
                  <a:gd name="T6" fmla="*/ 4 w 13"/>
                  <a:gd name="T7" fmla="*/ 41 h 49"/>
                  <a:gd name="T8" fmla="*/ 2 w 13"/>
                  <a:gd name="T9" fmla="*/ 48 h 49"/>
                  <a:gd name="T10" fmla="*/ 1 w 13"/>
                  <a:gd name="T11" fmla="*/ 49 h 49"/>
                  <a:gd name="T12" fmla="*/ 0 w 13"/>
                  <a:gd name="T13" fmla="*/ 48 h 49"/>
                  <a:gd name="T14" fmla="*/ 1 w 13"/>
                  <a:gd name="T15" fmla="*/ 40 h 49"/>
                  <a:gd name="T16" fmla="*/ 5 w 13"/>
                  <a:gd name="T17" fmla="*/ 24 h 49"/>
                  <a:gd name="T18" fmla="*/ 9 w 13"/>
                  <a:gd name="T19" fmla="*/ 8 h 49"/>
                  <a:gd name="T20" fmla="*/ 11 w 13"/>
                  <a:gd name="T21" fmla="*/ 1 h 49"/>
                  <a:gd name="T22" fmla="*/ 12 w 13"/>
                  <a:gd name="T23" fmla="*/ 0 h 49"/>
                  <a:gd name="T24" fmla="*/ 13 w 13"/>
                  <a:gd name="T25" fmla="*/ 1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49">
                    <a:moveTo>
                      <a:pt x="13" y="1"/>
                    </a:moveTo>
                    <a:cubicBezTo>
                      <a:pt x="13" y="1"/>
                      <a:pt x="12" y="4"/>
                      <a:pt x="12" y="9"/>
                    </a:cubicBezTo>
                    <a:cubicBezTo>
                      <a:pt x="11" y="13"/>
                      <a:pt x="9" y="19"/>
                      <a:pt x="8" y="25"/>
                    </a:cubicBezTo>
                    <a:cubicBezTo>
                      <a:pt x="7" y="31"/>
                      <a:pt x="5" y="37"/>
                      <a:pt x="4" y="41"/>
                    </a:cubicBezTo>
                    <a:cubicBezTo>
                      <a:pt x="3" y="45"/>
                      <a:pt x="2" y="48"/>
                      <a:pt x="2" y="48"/>
                    </a:cubicBezTo>
                    <a:cubicBezTo>
                      <a:pt x="2" y="49"/>
                      <a:pt x="1" y="49"/>
                      <a:pt x="1" y="49"/>
                    </a:cubicBezTo>
                    <a:cubicBezTo>
                      <a:pt x="0" y="49"/>
                      <a:pt x="0" y="48"/>
                      <a:pt x="0" y="48"/>
                    </a:cubicBezTo>
                    <a:cubicBezTo>
                      <a:pt x="0" y="48"/>
                      <a:pt x="0" y="45"/>
                      <a:pt x="1" y="40"/>
                    </a:cubicBezTo>
                    <a:cubicBezTo>
                      <a:pt x="2" y="36"/>
                      <a:pt x="3" y="30"/>
                      <a:pt x="5" y="24"/>
                    </a:cubicBezTo>
                    <a:cubicBezTo>
                      <a:pt x="6" y="18"/>
                      <a:pt x="7" y="12"/>
                      <a:pt x="9" y="8"/>
                    </a:cubicBezTo>
                    <a:cubicBezTo>
                      <a:pt x="10" y="4"/>
                      <a:pt x="11" y="1"/>
                      <a:pt x="11" y="1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13" y="0"/>
                      <a:pt x="13" y="1"/>
                      <a:pt x="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58" name="ïŝļide">
                <a:extLst>
                  <a:ext uri="{FF2B5EF4-FFF2-40B4-BE49-F238E27FC236}">
                    <a16:creationId xmlns:a16="http://schemas.microsoft.com/office/drawing/2014/main" id="{3C25F238-8688-44A1-86BC-8197AE8F206D}"/>
                  </a:ext>
                </a:extLst>
              </p:cNvPr>
              <p:cNvSpPr/>
              <p:nvPr/>
            </p:nvSpPr>
            <p:spPr bwMode="auto">
              <a:xfrm>
                <a:off x="15053480" y="-1671877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0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2 h 4"/>
                  <a:gd name="T20" fmla="*/ 6 w 7"/>
                  <a:gd name="T21" fmla="*/ 2 h 4"/>
                  <a:gd name="T22" fmla="*/ 6 w 7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1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3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59" name="ísliḓê">
                <a:extLst>
                  <a:ext uri="{FF2B5EF4-FFF2-40B4-BE49-F238E27FC236}">
                    <a16:creationId xmlns:a16="http://schemas.microsoft.com/office/drawing/2014/main" id="{7A6D58F8-D11B-489A-BEB2-AB130442A727}"/>
                  </a:ext>
                </a:extLst>
              </p:cNvPr>
              <p:cNvSpPr/>
              <p:nvPr/>
            </p:nvSpPr>
            <p:spPr bwMode="auto">
              <a:xfrm>
                <a:off x="15047130" y="-1651239"/>
                <a:ext cx="23813" cy="17463"/>
              </a:xfrm>
              <a:custGeom>
                <a:avLst/>
                <a:gdLst>
                  <a:gd name="T0" fmla="*/ 6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0 w 7"/>
                  <a:gd name="T11" fmla="*/ 1 h 5"/>
                  <a:gd name="T12" fmla="*/ 1 w 7"/>
                  <a:gd name="T13" fmla="*/ 1 h 5"/>
                  <a:gd name="T14" fmla="*/ 2 w 7"/>
                  <a:gd name="T15" fmla="*/ 1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6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5"/>
                    </a:moveTo>
                    <a:cubicBezTo>
                      <a:pt x="6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7" y="4"/>
                      <a:pt x="6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60" name="ïṡļidè">
                <a:extLst>
                  <a:ext uri="{FF2B5EF4-FFF2-40B4-BE49-F238E27FC236}">
                    <a16:creationId xmlns:a16="http://schemas.microsoft.com/office/drawing/2014/main" id="{1BCDFC46-D88F-4E30-A14A-7C264CB248F0}"/>
                  </a:ext>
                </a:extLst>
              </p:cNvPr>
              <p:cNvSpPr/>
              <p:nvPr/>
            </p:nvSpPr>
            <p:spPr bwMode="auto">
              <a:xfrm>
                <a:off x="15036018" y="-1622664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1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3 w 7"/>
                  <a:gd name="T15" fmla="*/ 0 h 4"/>
                  <a:gd name="T16" fmla="*/ 5 w 7"/>
                  <a:gd name="T17" fmla="*/ 0 h 4"/>
                  <a:gd name="T18" fmla="*/ 6 w 7"/>
                  <a:gd name="T19" fmla="*/ 1 h 4"/>
                  <a:gd name="T20" fmla="*/ 7 w 7"/>
                  <a:gd name="T21" fmla="*/ 2 h 4"/>
                  <a:gd name="T22" fmla="*/ 7 w 7"/>
                  <a:gd name="T23" fmla="*/ 4 h 4"/>
                  <a:gd name="T24" fmla="*/ 6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1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4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61" name="ïśļiḋê">
                <a:extLst>
                  <a:ext uri="{FF2B5EF4-FFF2-40B4-BE49-F238E27FC236}">
                    <a16:creationId xmlns:a16="http://schemas.microsoft.com/office/drawing/2014/main" id="{62E9E0C4-AF83-4D6B-A38B-F750A1A0C8CE}"/>
                  </a:ext>
                </a:extLst>
              </p:cNvPr>
              <p:cNvSpPr/>
              <p:nvPr/>
            </p:nvSpPr>
            <p:spPr bwMode="auto">
              <a:xfrm>
                <a:off x="16183780" y="-2076689"/>
                <a:ext cx="49213" cy="23813"/>
              </a:xfrm>
              <a:custGeom>
                <a:avLst/>
                <a:gdLst>
                  <a:gd name="T0" fmla="*/ 2 w 14"/>
                  <a:gd name="T1" fmla="*/ 0 h 7"/>
                  <a:gd name="T2" fmla="*/ 4 w 14"/>
                  <a:gd name="T3" fmla="*/ 0 h 7"/>
                  <a:gd name="T4" fmla="*/ 8 w 14"/>
                  <a:gd name="T5" fmla="*/ 2 h 7"/>
                  <a:gd name="T6" fmla="*/ 12 w 14"/>
                  <a:gd name="T7" fmla="*/ 3 h 7"/>
                  <a:gd name="T8" fmla="*/ 14 w 14"/>
                  <a:gd name="T9" fmla="*/ 5 h 7"/>
                  <a:gd name="T10" fmla="*/ 14 w 14"/>
                  <a:gd name="T11" fmla="*/ 6 h 7"/>
                  <a:gd name="T12" fmla="*/ 13 w 14"/>
                  <a:gd name="T13" fmla="*/ 7 h 7"/>
                  <a:gd name="T14" fmla="*/ 11 w 14"/>
                  <a:gd name="T15" fmla="*/ 6 h 7"/>
                  <a:gd name="T16" fmla="*/ 7 w 14"/>
                  <a:gd name="T17" fmla="*/ 5 h 7"/>
                  <a:gd name="T18" fmla="*/ 3 w 14"/>
                  <a:gd name="T19" fmla="*/ 3 h 7"/>
                  <a:gd name="T20" fmla="*/ 1 w 14"/>
                  <a:gd name="T21" fmla="*/ 2 h 7"/>
                  <a:gd name="T22" fmla="*/ 1 w 14"/>
                  <a:gd name="T23" fmla="*/ 0 h 7"/>
                  <a:gd name="T24" fmla="*/ 2 w 14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7">
                    <a:moveTo>
                      <a:pt x="2" y="0"/>
                    </a:moveTo>
                    <a:cubicBezTo>
                      <a:pt x="2" y="0"/>
                      <a:pt x="2" y="0"/>
                      <a:pt x="4" y="0"/>
                    </a:cubicBezTo>
                    <a:cubicBezTo>
                      <a:pt x="5" y="1"/>
                      <a:pt x="6" y="1"/>
                      <a:pt x="8" y="2"/>
                    </a:cubicBezTo>
                    <a:cubicBezTo>
                      <a:pt x="9" y="2"/>
                      <a:pt x="11" y="3"/>
                      <a:pt x="12" y="3"/>
                    </a:cubicBezTo>
                    <a:cubicBezTo>
                      <a:pt x="13" y="4"/>
                      <a:pt x="14" y="5"/>
                      <a:pt x="14" y="5"/>
                    </a:cubicBezTo>
                    <a:cubicBezTo>
                      <a:pt x="14" y="5"/>
                      <a:pt x="14" y="6"/>
                      <a:pt x="14" y="6"/>
                    </a:cubicBezTo>
                    <a:cubicBezTo>
                      <a:pt x="14" y="7"/>
                      <a:pt x="13" y="7"/>
                      <a:pt x="13" y="7"/>
                    </a:cubicBezTo>
                    <a:cubicBezTo>
                      <a:pt x="13" y="7"/>
                      <a:pt x="12" y="7"/>
                      <a:pt x="11" y="6"/>
                    </a:cubicBezTo>
                    <a:cubicBezTo>
                      <a:pt x="10" y="6"/>
                      <a:pt x="8" y="6"/>
                      <a:pt x="7" y="5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62" name="îṡ1iďê">
                <a:extLst>
                  <a:ext uri="{FF2B5EF4-FFF2-40B4-BE49-F238E27FC236}">
                    <a16:creationId xmlns:a16="http://schemas.microsoft.com/office/drawing/2014/main" id="{CDA1D64F-D91F-42EB-AAF5-B3202CC615B0}"/>
                  </a:ext>
                </a:extLst>
              </p:cNvPr>
              <p:cNvSpPr/>
              <p:nvPr/>
            </p:nvSpPr>
            <p:spPr bwMode="auto">
              <a:xfrm>
                <a:off x="16183780" y="-2052877"/>
                <a:ext cx="55563" cy="25400"/>
              </a:xfrm>
              <a:custGeom>
                <a:avLst/>
                <a:gdLst>
                  <a:gd name="T0" fmla="*/ 1 w 16"/>
                  <a:gd name="T1" fmla="*/ 0 h 7"/>
                  <a:gd name="T2" fmla="*/ 3 w 16"/>
                  <a:gd name="T3" fmla="*/ 1 h 7"/>
                  <a:gd name="T4" fmla="*/ 9 w 16"/>
                  <a:gd name="T5" fmla="*/ 2 h 7"/>
                  <a:gd name="T6" fmla="*/ 13 w 16"/>
                  <a:gd name="T7" fmla="*/ 4 h 7"/>
                  <a:gd name="T8" fmla="*/ 16 w 16"/>
                  <a:gd name="T9" fmla="*/ 5 h 7"/>
                  <a:gd name="T10" fmla="*/ 16 w 16"/>
                  <a:gd name="T11" fmla="*/ 7 h 7"/>
                  <a:gd name="T12" fmla="*/ 15 w 16"/>
                  <a:gd name="T13" fmla="*/ 7 h 7"/>
                  <a:gd name="T14" fmla="*/ 12 w 16"/>
                  <a:gd name="T15" fmla="*/ 7 h 7"/>
                  <a:gd name="T16" fmla="*/ 7 w 16"/>
                  <a:gd name="T17" fmla="*/ 6 h 7"/>
                  <a:gd name="T18" fmla="*/ 2 w 16"/>
                  <a:gd name="T19" fmla="*/ 4 h 7"/>
                  <a:gd name="T20" fmla="*/ 0 w 16"/>
                  <a:gd name="T21" fmla="*/ 2 h 7"/>
                  <a:gd name="T22" fmla="*/ 0 w 16"/>
                  <a:gd name="T23" fmla="*/ 1 h 7"/>
                  <a:gd name="T24" fmla="*/ 1 w 16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" h="7">
                    <a:moveTo>
                      <a:pt x="1" y="0"/>
                    </a:moveTo>
                    <a:cubicBezTo>
                      <a:pt x="1" y="0"/>
                      <a:pt x="2" y="0"/>
                      <a:pt x="3" y="1"/>
                    </a:cubicBezTo>
                    <a:cubicBezTo>
                      <a:pt x="5" y="1"/>
                      <a:pt x="7" y="1"/>
                      <a:pt x="9" y="2"/>
                    </a:cubicBezTo>
                    <a:cubicBezTo>
                      <a:pt x="10" y="3"/>
                      <a:pt x="12" y="3"/>
                      <a:pt x="13" y="4"/>
                    </a:cubicBezTo>
                    <a:cubicBezTo>
                      <a:pt x="15" y="5"/>
                      <a:pt x="16" y="5"/>
                      <a:pt x="16" y="5"/>
                    </a:cubicBezTo>
                    <a:cubicBezTo>
                      <a:pt x="16" y="6"/>
                      <a:pt x="16" y="6"/>
                      <a:pt x="16" y="7"/>
                    </a:cubicBezTo>
                    <a:cubicBezTo>
                      <a:pt x="16" y="7"/>
                      <a:pt x="15" y="7"/>
                      <a:pt x="15" y="7"/>
                    </a:cubicBezTo>
                    <a:cubicBezTo>
                      <a:pt x="15" y="7"/>
                      <a:pt x="14" y="7"/>
                      <a:pt x="12" y="7"/>
                    </a:cubicBezTo>
                    <a:cubicBezTo>
                      <a:pt x="11" y="7"/>
                      <a:pt x="9" y="6"/>
                      <a:pt x="7" y="6"/>
                    </a:cubicBezTo>
                    <a:cubicBezTo>
                      <a:pt x="6" y="5"/>
                      <a:pt x="4" y="4"/>
                      <a:pt x="2" y="4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204" name="组合 203">
              <a:extLst>
                <a:ext uri="{FF2B5EF4-FFF2-40B4-BE49-F238E27FC236}">
                  <a16:creationId xmlns:a16="http://schemas.microsoft.com/office/drawing/2014/main" id="{02F0C4AB-C92F-4762-A4CD-9066DA7C4A75}"/>
                </a:ext>
              </a:extLst>
            </p:cNvPr>
            <p:cNvGrpSpPr/>
            <p:nvPr/>
          </p:nvGrpSpPr>
          <p:grpSpPr>
            <a:xfrm>
              <a:off x="8481675" y="573602"/>
              <a:ext cx="1838095" cy="937458"/>
              <a:chOff x="-6809652" y="205849"/>
              <a:chExt cx="6235242" cy="3180072"/>
            </a:xfrm>
          </p:grpSpPr>
          <p:sp>
            <p:nvSpPr>
              <p:cNvPr id="205" name="îşḻíďé">
                <a:extLst>
                  <a:ext uri="{FF2B5EF4-FFF2-40B4-BE49-F238E27FC236}">
                    <a16:creationId xmlns:a16="http://schemas.microsoft.com/office/drawing/2014/main" id="{C27F19DE-2178-4AB3-8EF2-0147EB2C3920}"/>
                  </a:ext>
                </a:extLst>
              </p:cNvPr>
              <p:cNvSpPr/>
              <p:nvPr/>
            </p:nvSpPr>
            <p:spPr bwMode="auto">
              <a:xfrm>
                <a:off x="-6559858" y="210651"/>
                <a:ext cx="5985448" cy="3175270"/>
              </a:xfrm>
              <a:custGeom>
                <a:avLst/>
                <a:gdLst>
                  <a:gd name="T0" fmla="*/ 862 w 1627"/>
                  <a:gd name="T1" fmla="*/ 820 h 864"/>
                  <a:gd name="T2" fmla="*/ 893 w 1627"/>
                  <a:gd name="T3" fmla="*/ 819 h 864"/>
                  <a:gd name="T4" fmla="*/ 950 w 1627"/>
                  <a:gd name="T5" fmla="*/ 860 h 864"/>
                  <a:gd name="T6" fmla="*/ 892 w 1627"/>
                  <a:gd name="T7" fmla="*/ 864 h 864"/>
                  <a:gd name="T8" fmla="*/ 776 w 1627"/>
                  <a:gd name="T9" fmla="*/ 862 h 864"/>
                  <a:gd name="T10" fmla="*/ 696 w 1627"/>
                  <a:gd name="T11" fmla="*/ 811 h 864"/>
                  <a:gd name="T12" fmla="*/ 776 w 1627"/>
                  <a:gd name="T13" fmla="*/ 862 h 864"/>
                  <a:gd name="T14" fmla="*/ 1026 w 1627"/>
                  <a:gd name="T15" fmla="*/ 802 h 864"/>
                  <a:gd name="T16" fmla="*/ 1120 w 1627"/>
                  <a:gd name="T17" fmla="*/ 822 h 864"/>
                  <a:gd name="T18" fmla="*/ 605 w 1627"/>
                  <a:gd name="T19" fmla="*/ 840 h 864"/>
                  <a:gd name="T20" fmla="*/ 534 w 1627"/>
                  <a:gd name="T21" fmla="*/ 776 h 864"/>
                  <a:gd name="T22" fmla="*/ 605 w 1627"/>
                  <a:gd name="T23" fmla="*/ 840 h 864"/>
                  <a:gd name="T24" fmla="*/ 1183 w 1627"/>
                  <a:gd name="T25" fmla="*/ 750 h 864"/>
                  <a:gd name="T26" fmla="*/ 1278 w 1627"/>
                  <a:gd name="T27" fmla="*/ 751 h 864"/>
                  <a:gd name="T28" fmla="*/ 403 w 1627"/>
                  <a:gd name="T29" fmla="*/ 774 h 864"/>
                  <a:gd name="T30" fmla="*/ 381 w 1627"/>
                  <a:gd name="T31" fmla="*/ 714 h 864"/>
                  <a:gd name="T32" fmla="*/ 403 w 1627"/>
                  <a:gd name="T33" fmla="*/ 774 h 864"/>
                  <a:gd name="T34" fmla="*/ 216 w 1627"/>
                  <a:gd name="T35" fmla="*/ 656 h 864"/>
                  <a:gd name="T36" fmla="*/ 310 w 1627"/>
                  <a:gd name="T37" fmla="*/ 672 h 864"/>
                  <a:gd name="T38" fmla="*/ 1351 w 1627"/>
                  <a:gd name="T39" fmla="*/ 704 h 864"/>
                  <a:gd name="T40" fmla="*/ 1390 w 1627"/>
                  <a:gd name="T41" fmla="*/ 617 h 864"/>
                  <a:gd name="T42" fmla="*/ 1351 w 1627"/>
                  <a:gd name="T43" fmla="*/ 704 h 864"/>
                  <a:gd name="T44" fmla="*/ 98 w 1627"/>
                  <a:gd name="T45" fmla="*/ 527 h 864"/>
                  <a:gd name="T46" fmla="*/ 185 w 1627"/>
                  <a:gd name="T47" fmla="*/ 566 h 864"/>
                  <a:gd name="T48" fmla="*/ 1481 w 1627"/>
                  <a:gd name="T49" fmla="*/ 588 h 864"/>
                  <a:gd name="T50" fmla="*/ 1501 w 1627"/>
                  <a:gd name="T51" fmla="*/ 495 h 864"/>
                  <a:gd name="T52" fmla="*/ 1481 w 1627"/>
                  <a:gd name="T53" fmla="*/ 588 h 864"/>
                  <a:gd name="T54" fmla="*/ 19 w 1627"/>
                  <a:gd name="T55" fmla="*/ 370 h 864"/>
                  <a:gd name="T56" fmla="*/ 92 w 1627"/>
                  <a:gd name="T57" fmla="*/ 432 h 864"/>
                  <a:gd name="T58" fmla="*/ 1585 w 1627"/>
                  <a:gd name="T59" fmla="*/ 449 h 864"/>
                  <a:gd name="T60" fmla="*/ 1587 w 1627"/>
                  <a:gd name="T61" fmla="*/ 354 h 864"/>
                  <a:gd name="T62" fmla="*/ 1585 w 1627"/>
                  <a:gd name="T63" fmla="*/ 449 h 864"/>
                  <a:gd name="T64" fmla="*/ 0 w 1627"/>
                  <a:gd name="T65" fmla="*/ 247 h 864"/>
                  <a:gd name="T66" fmla="*/ 48 w 1627"/>
                  <a:gd name="T67" fmla="*/ 200 h 864"/>
                  <a:gd name="T68" fmla="*/ 46 w 1627"/>
                  <a:gd name="T69" fmla="*/ 279 h 864"/>
                  <a:gd name="T70" fmla="*/ 475 w 1627"/>
                  <a:gd name="T71" fmla="*/ 266 h 864"/>
                  <a:gd name="T72" fmla="*/ 491 w 1627"/>
                  <a:gd name="T73" fmla="*/ 173 h 864"/>
                  <a:gd name="T74" fmla="*/ 475 w 1627"/>
                  <a:gd name="T75" fmla="*/ 266 h 864"/>
                  <a:gd name="T76" fmla="*/ 340 w 1627"/>
                  <a:gd name="T77" fmla="*/ 86 h 864"/>
                  <a:gd name="T78" fmla="*/ 434 w 1627"/>
                  <a:gd name="T79" fmla="*/ 102 h 864"/>
                  <a:gd name="T80" fmla="*/ 74 w 1627"/>
                  <a:gd name="T81" fmla="*/ 128 h 864"/>
                  <a:gd name="T82" fmla="*/ 99 w 1627"/>
                  <a:gd name="T83" fmla="*/ 37 h 864"/>
                  <a:gd name="T84" fmla="*/ 74 w 1627"/>
                  <a:gd name="T85" fmla="*/ 128 h 864"/>
                  <a:gd name="T86" fmla="*/ 193 w 1627"/>
                  <a:gd name="T87" fmla="*/ 47 h 864"/>
                  <a:gd name="T88" fmla="*/ 280 w 1627"/>
                  <a:gd name="T89" fmla="*/ 12 h 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627" h="864">
                    <a:moveTo>
                      <a:pt x="862" y="864"/>
                    </a:moveTo>
                    <a:cubicBezTo>
                      <a:pt x="862" y="820"/>
                      <a:pt x="862" y="820"/>
                      <a:pt x="862" y="820"/>
                    </a:cubicBezTo>
                    <a:cubicBezTo>
                      <a:pt x="872" y="820"/>
                      <a:pt x="881" y="820"/>
                      <a:pt x="891" y="819"/>
                    </a:cubicBezTo>
                    <a:cubicBezTo>
                      <a:pt x="893" y="819"/>
                      <a:pt x="893" y="819"/>
                      <a:pt x="893" y="819"/>
                    </a:cubicBezTo>
                    <a:cubicBezTo>
                      <a:pt x="909" y="819"/>
                      <a:pt x="926" y="818"/>
                      <a:pt x="945" y="816"/>
                    </a:cubicBezTo>
                    <a:cubicBezTo>
                      <a:pt x="950" y="860"/>
                      <a:pt x="950" y="860"/>
                      <a:pt x="950" y="860"/>
                    </a:cubicBezTo>
                    <a:cubicBezTo>
                      <a:pt x="930" y="862"/>
                      <a:pt x="911" y="863"/>
                      <a:pt x="894" y="864"/>
                    </a:cubicBezTo>
                    <a:cubicBezTo>
                      <a:pt x="892" y="864"/>
                      <a:pt x="892" y="864"/>
                      <a:pt x="892" y="864"/>
                    </a:cubicBezTo>
                    <a:cubicBezTo>
                      <a:pt x="882" y="864"/>
                      <a:pt x="872" y="864"/>
                      <a:pt x="862" y="864"/>
                    </a:cubicBezTo>
                    <a:close/>
                    <a:moveTo>
                      <a:pt x="776" y="862"/>
                    </a:moveTo>
                    <a:cubicBezTo>
                      <a:pt x="747" y="861"/>
                      <a:pt x="718" y="858"/>
                      <a:pt x="690" y="854"/>
                    </a:cubicBezTo>
                    <a:cubicBezTo>
                      <a:pt x="696" y="811"/>
                      <a:pt x="696" y="811"/>
                      <a:pt x="696" y="811"/>
                    </a:cubicBezTo>
                    <a:cubicBezTo>
                      <a:pt x="723" y="814"/>
                      <a:pt x="751" y="817"/>
                      <a:pt x="779" y="818"/>
                    </a:cubicBezTo>
                    <a:lnTo>
                      <a:pt x="776" y="862"/>
                    </a:lnTo>
                    <a:close/>
                    <a:moveTo>
                      <a:pt x="1036" y="845"/>
                    </a:moveTo>
                    <a:cubicBezTo>
                      <a:pt x="1026" y="802"/>
                      <a:pt x="1026" y="802"/>
                      <a:pt x="1026" y="802"/>
                    </a:cubicBezTo>
                    <a:cubicBezTo>
                      <a:pt x="1053" y="796"/>
                      <a:pt x="1080" y="789"/>
                      <a:pt x="1106" y="780"/>
                    </a:cubicBezTo>
                    <a:cubicBezTo>
                      <a:pt x="1120" y="822"/>
                      <a:pt x="1120" y="822"/>
                      <a:pt x="1120" y="822"/>
                    </a:cubicBezTo>
                    <a:cubicBezTo>
                      <a:pt x="1092" y="831"/>
                      <a:pt x="1064" y="839"/>
                      <a:pt x="1036" y="845"/>
                    </a:cubicBezTo>
                    <a:close/>
                    <a:moveTo>
                      <a:pt x="605" y="840"/>
                    </a:moveTo>
                    <a:cubicBezTo>
                      <a:pt x="576" y="834"/>
                      <a:pt x="548" y="827"/>
                      <a:pt x="521" y="819"/>
                    </a:cubicBezTo>
                    <a:cubicBezTo>
                      <a:pt x="534" y="776"/>
                      <a:pt x="534" y="776"/>
                      <a:pt x="534" y="776"/>
                    </a:cubicBezTo>
                    <a:cubicBezTo>
                      <a:pt x="560" y="784"/>
                      <a:pt x="587" y="791"/>
                      <a:pt x="614" y="797"/>
                    </a:cubicBezTo>
                    <a:lnTo>
                      <a:pt x="605" y="840"/>
                    </a:lnTo>
                    <a:close/>
                    <a:moveTo>
                      <a:pt x="1201" y="791"/>
                    </a:moveTo>
                    <a:cubicBezTo>
                      <a:pt x="1183" y="750"/>
                      <a:pt x="1183" y="750"/>
                      <a:pt x="1183" y="750"/>
                    </a:cubicBezTo>
                    <a:cubicBezTo>
                      <a:pt x="1208" y="739"/>
                      <a:pt x="1233" y="727"/>
                      <a:pt x="1256" y="713"/>
                    </a:cubicBezTo>
                    <a:cubicBezTo>
                      <a:pt x="1278" y="751"/>
                      <a:pt x="1278" y="751"/>
                      <a:pt x="1278" y="751"/>
                    </a:cubicBezTo>
                    <a:cubicBezTo>
                      <a:pt x="1253" y="766"/>
                      <a:pt x="1227" y="779"/>
                      <a:pt x="1201" y="791"/>
                    </a:cubicBezTo>
                    <a:close/>
                    <a:moveTo>
                      <a:pt x="403" y="774"/>
                    </a:moveTo>
                    <a:cubicBezTo>
                      <a:pt x="376" y="763"/>
                      <a:pt x="386" y="767"/>
                      <a:pt x="360" y="753"/>
                    </a:cubicBezTo>
                    <a:cubicBezTo>
                      <a:pt x="381" y="714"/>
                      <a:pt x="381" y="714"/>
                      <a:pt x="381" y="714"/>
                    </a:cubicBezTo>
                    <a:cubicBezTo>
                      <a:pt x="405" y="727"/>
                      <a:pt x="394" y="723"/>
                      <a:pt x="420" y="733"/>
                    </a:cubicBezTo>
                    <a:lnTo>
                      <a:pt x="403" y="774"/>
                    </a:lnTo>
                    <a:close/>
                    <a:moveTo>
                      <a:pt x="286" y="709"/>
                    </a:moveTo>
                    <a:cubicBezTo>
                      <a:pt x="261" y="692"/>
                      <a:pt x="238" y="675"/>
                      <a:pt x="216" y="656"/>
                    </a:cubicBezTo>
                    <a:cubicBezTo>
                      <a:pt x="245" y="622"/>
                      <a:pt x="245" y="622"/>
                      <a:pt x="245" y="622"/>
                    </a:cubicBezTo>
                    <a:cubicBezTo>
                      <a:pt x="265" y="640"/>
                      <a:pt x="287" y="657"/>
                      <a:pt x="310" y="672"/>
                    </a:cubicBezTo>
                    <a:lnTo>
                      <a:pt x="286" y="709"/>
                    </a:lnTo>
                    <a:close/>
                    <a:moveTo>
                      <a:pt x="1351" y="704"/>
                    </a:moveTo>
                    <a:cubicBezTo>
                      <a:pt x="1325" y="668"/>
                      <a:pt x="1325" y="668"/>
                      <a:pt x="1325" y="668"/>
                    </a:cubicBezTo>
                    <a:cubicBezTo>
                      <a:pt x="1348" y="652"/>
                      <a:pt x="1369" y="635"/>
                      <a:pt x="1390" y="617"/>
                    </a:cubicBezTo>
                    <a:cubicBezTo>
                      <a:pt x="1419" y="649"/>
                      <a:pt x="1419" y="649"/>
                      <a:pt x="1419" y="649"/>
                    </a:cubicBezTo>
                    <a:cubicBezTo>
                      <a:pt x="1398" y="669"/>
                      <a:pt x="1375" y="687"/>
                      <a:pt x="1351" y="704"/>
                    </a:cubicBezTo>
                    <a:close/>
                    <a:moveTo>
                      <a:pt x="153" y="596"/>
                    </a:moveTo>
                    <a:cubicBezTo>
                      <a:pt x="133" y="574"/>
                      <a:pt x="114" y="551"/>
                      <a:pt x="98" y="527"/>
                    </a:cubicBezTo>
                    <a:cubicBezTo>
                      <a:pt x="134" y="502"/>
                      <a:pt x="134" y="502"/>
                      <a:pt x="134" y="502"/>
                    </a:cubicBezTo>
                    <a:cubicBezTo>
                      <a:pt x="149" y="524"/>
                      <a:pt x="167" y="545"/>
                      <a:pt x="185" y="566"/>
                    </a:cubicBezTo>
                    <a:lnTo>
                      <a:pt x="153" y="596"/>
                    </a:lnTo>
                    <a:close/>
                    <a:moveTo>
                      <a:pt x="1481" y="588"/>
                    </a:moveTo>
                    <a:cubicBezTo>
                      <a:pt x="1448" y="558"/>
                      <a:pt x="1448" y="558"/>
                      <a:pt x="1448" y="558"/>
                    </a:cubicBezTo>
                    <a:cubicBezTo>
                      <a:pt x="1466" y="538"/>
                      <a:pt x="1484" y="517"/>
                      <a:pt x="1501" y="495"/>
                    </a:cubicBezTo>
                    <a:cubicBezTo>
                      <a:pt x="1536" y="521"/>
                      <a:pt x="1536" y="521"/>
                      <a:pt x="1536" y="521"/>
                    </a:cubicBezTo>
                    <a:cubicBezTo>
                      <a:pt x="1519" y="544"/>
                      <a:pt x="1500" y="567"/>
                      <a:pt x="1481" y="588"/>
                    </a:cubicBezTo>
                    <a:close/>
                    <a:moveTo>
                      <a:pt x="52" y="452"/>
                    </a:moveTo>
                    <a:cubicBezTo>
                      <a:pt x="39" y="425"/>
                      <a:pt x="28" y="397"/>
                      <a:pt x="19" y="370"/>
                    </a:cubicBezTo>
                    <a:cubicBezTo>
                      <a:pt x="62" y="357"/>
                      <a:pt x="62" y="357"/>
                      <a:pt x="62" y="357"/>
                    </a:cubicBezTo>
                    <a:cubicBezTo>
                      <a:pt x="69" y="382"/>
                      <a:pt x="80" y="407"/>
                      <a:pt x="92" y="432"/>
                    </a:cubicBezTo>
                    <a:lnTo>
                      <a:pt x="52" y="452"/>
                    </a:lnTo>
                    <a:close/>
                    <a:moveTo>
                      <a:pt x="1585" y="449"/>
                    </a:moveTo>
                    <a:cubicBezTo>
                      <a:pt x="1547" y="426"/>
                      <a:pt x="1547" y="426"/>
                      <a:pt x="1547" y="426"/>
                    </a:cubicBezTo>
                    <a:cubicBezTo>
                      <a:pt x="1561" y="403"/>
                      <a:pt x="1574" y="379"/>
                      <a:pt x="1587" y="354"/>
                    </a:cubicBezTo>
                    <a:cubicBezTo>
                      <a:pt x="1627" y="373"/>
                      <a:pt x="1627" y="373"/>
                      <a:pt x="1627" y="373"/>
                    </a:cubicBezTo>
                    <a:cubicBezTo>
                      <a:pt x="1613" y="400"/>
                      <a:pt x="1599" y="425"/>
                      <a:pt x="1585" y="449"/>
                    </a:cubicBezTo>
                    <a:close/>
                    <a:moveTo>
                      <a:pt x="1" y="283"/>
                    </a:moveTo>
                    <a:cubicBezTo>
                      <a:pt x="0" y="271"/>
                      <a:pt x="0" y="259"/>
                      <a:pt x="0" y="247"/>
                    </a:cubicBezTo>
                    <a:cubicBezTo>
                      <a:pt x="0" y="229"/>
                      <a:pt x="1" y="210"/>
                      <a:pt x="4" y="192"/>
                    </a:cubicBezTo>
                    <a:cubicBezTo>
                      <a:pt x="48" y="200"/>
                      <a:pt x="48" y="200"/>
                      <a:pt x="48" y="200"/>
                    </a:cubicBezTo>
                    <a:cubicBezTo>
                      <a:pt x="45" y="215"/>
                      <a:pt x="44" y="231"/>
                      <a:pt x="44" y="247"/>
                    </a:cubicBezTo>
                    <a:cubicBezTo>
                      <a:pt x="44" y="258"/>
                      <a:pt x="45" y="268"/>
                      <a:pt x="46" y="279"/>
                    </a:cubicBezTo>
                    <a:lnTo>
                      <a:pt x="1" y="283"/>
                    </a:lnTo>
                    <a:close/>
                    <a:moveTo>
                      <a:pt x="475" y="266"/>
                    </a:moveTo>
                    <a:cubicBezTo>
                      <a:pt x="474" y="243"/>
                      <a:pt x="466" y="219"/>
                      <a:pt x="452" y="195"/>
                    </a:cubicBezTo>
                    <a:cubicBezTo>
                      <a:pt x="491" y="173"/>
                      <a:pt x="491" y="173"/>
                      <a:pt x="491" y="173"/>
                    </a:cubicBezTo>
                    <a:cubicBezTo>
                      <a:pt x="508" y="203"/>
                      <a:pt x="518" y="233"/>
                      <a:pt x="519" y="263"/>
                    </a:cubicBezTo>
                    <a:lnTo>
                      <a:pt x="475" y="266"/>
                    </a:lnTo>
                    <a:close/>
                    <a:moveTo>
                      <a:pt x="404" y="134"/>
                    </a:moveTo>
                    <a:cubicBezTo>
                      <a:pt x="385" y="116"/>
                      <a:pt x="363" y="100"/>
                      <a:pt x="340" y="86"/>
                    </a:cubicBezTo>
                    <a:cubicBezTo>
                      <a:pt x="363" y="48"/>
                      <a:pt x="363" y="48"/>
                      <a:pt x="363" y="48"/>
                    </a:cubicBezTo>
                    <a:cubicBezTo>
                      <a:pt x="389" y="63"/>
                      <a:pt x="413" y="81"/>
                      <a:pt x="434" y="102"/>
                    </a:cubicBezTo>
                    <a:lnTo>
                      <a:pt x="404" y="134"/>
                    </a:lnTo>
                    <a:close/>
                    <a:moveTo>
                      <a:pt x="74" y="128"/>
                    </a:moveTo>
                    <a:cubicBezTo>
                      <a:pt x="36" y="106"/>
                      <a:pt x="36" y="106"/>
                      <a:pt x="36" y="106"/>
                    </a:cubicBezTo>
                    <a:cubicBezTo>
                      <a:pt x="52" y="78"/>
                      <a:pt x="73" y="55"/>
                      <a:pt x="99" y="37"/>
                    </a:cubicBezTo>
                    <a:cubicBezTo>
                      <a:pt x="124" y="73"/>
                      <a:pt x="124" y="73"/>
                      <a:pt x="124" y="73"/>
                    </a:cubicBezTo>
                    <a:cubicBezTo>
                      <a:pt x="104" y="88"/>
                      <a:pt x="87" y="106"/>
                      <a:pt x="74" y="128"/>
                    </a:cubicBezTo>
                    <a:close/>
                    <a:moveTo>
                      <a:pt x="268" y="55"/>
                    </a:moveTo>
                    <a:cubicBezTo>
                      <a:pt x="241" y="47"/>
                      <a:pt x="216" y="45"/>
                      <a:pt x="193" y="47"/>
                    </a:cubicBezTo>
                    <a:cubicBezTo>
                      <a:pt x="188" y="3"/>
                      <a:pt x="188" y="3"/>
                      <a:pt x="188" y="3"/>
                    </a:cubicBezTo>
                    <a:cubicBezTo>
                      <a:pt x="216" y="0"/>
                      <a:pt x="248" y="3"/>
                      <a:pt x="280" y="12"/>
                    </a:cubicBezTo>
                    <a:lnTo>
                      <a:pt x="268" y="55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06" name="î$liďê">
                <a:extLst>
                  <a:ext uri="{FF2B5EF4-FFF2-40B4-BE49-F238E27FC236}">
                    <a16:creationId xmlns:a16="http://schemas.microsoft.com/office/drawing/2014/main" id="{9ADB6A40-FAE1-4C9D-80D5-1A2C4E3ACD90}"/>
                  </a:ext>
                </a:extLst>
              </p:cNvPr>
              <p:cNvSpPr/>
              <p:nvPr/>
            </p:nvSpPr>
            <p:spPr bwMode="auto">
              <a:xfrm>
                <a:off x="-5075507" y="1430800"/>
                <a:ext cx="331459" cy="273814"/>
              </a:xfrm>
              <a:custGeom>
                <a:avLst/>
                <a:gdLst>
                  <a:gd name="T0" fmla="*/ 45 w 91"/>
                  <a:gd name="T1" fmla="*/ 74 h 74"/>
                  <a:gd name="T2" fmla="*/ 0 w 91"/>
                  <a:gd name="T3" fmla="*/ 25 h 74"/>
                  <a:gd name="T4" fmla="*/ 37 w 91"/>
                  <a:gd name="T5" fmla="*/ 0 h 74"/>
                  <a:gd name="T6" fmla="*/ 46 w 91"/>
                  <a:gd name="T7" fmla="*/ 12 h 74"/>
                  <a:gd name="T8" fmla="*/ 54 w 91"/>
                  <a:gd name="T9" fmla="*/ 0 h 74"/>
                  <a:gd name="T10" fmla="*/ 91 w 91"/>
                  <a:gd name="T11" fmla="*/ 25 h 74"/>
                  <a:gd name="T12" fmla="*/ 45 w 91"/>
                  <a:gd name="T13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74">
                    <a:moveTo>
                      <a:pt x="45" y="74"/>
                    </a:moveTo>
                    <a:cubicBezTo>
                      <a:pt x="28" y="58"/>
                      <a:pt x="15" y="46"/>
                      <a:pt x="0" y="25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9" y="4"/>
                      <a:pt x="42" y="8"/>
                      <a:pt x="46" y="12"/>
                    </a:cubicBezTo>
                    <a:cubicBezTo>
                      <a:pt x="49" y="8"/>
                      <a:pt x="52" y="4"/>
                      <a:pt x="54" y="0"/>
                    </a:cubicBezTo>
                    <a:cubicBezTo>
                      <a:pt x="91" y="25"/>
                      <a:pt x="91" y="25"/>
                      <a:pt x="91" y="25"/>
                    </a:cubicBezTo>
                    <a:cubicBezTo>
                      <a:pt x="77" y="46"/>
                      <a:pt x="62" y="58"/>
                      <a:pt x="45" y="74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08" name="ïs1iḍé">
                <a:extLst>
                  <a:ext uri="{FF2B5EF4-FFF2-40B4-BE49-F238E27FC236}">
                    <a16:creationId xmlns:a16="http://schemas.microsoft.com/office/drawing/2014/main" id="{36E5A9C7-8FA4-47C7-BBDB-CCB02CB96F86}"/>
                  </a:ext>
                </a:extLst>
              </p:cNvPr>
              <p:cNvSpPr/>
              <p:nvPr/>
            </p:nvSpPr>
            <p:spPr bwMode="auto">
              <a:xfrm>
                <a:off x="-6334084" y="205849"/>
                <a:ext cx="3016743" cy="3180072"/>
              </a:xfrm>
              <a:custGeom>
                <a:avLst/>
                <a:gdLst>
                  <a:gd name="T0" fmla="*/ 1 w 820"/>
                  <a:gd name="T1" fmla="*/ 865 h 865"/>
                  <a:gd name="T2" fmla="*/ 0 w 820"/>
                  <a:gd name="T3" fmla="*/ 821 h 865"/>
                  <a:gd name="T4" fmla="*/ 85 w 820"/>
                  <a:gd name="T5" fmla="*/ 815 h 865"/>
                  <a:gd name="T6" fmla="*/ 89 w 820"/>
                  <a:gd name="T7" fmla="*/ 859 h 865"/>
                  <a:gd name="T8" fmla="*/ 1 w 820"/>
                  <a:gd name="T9" fmla="*/ 865 h 865"/>
                  <a:gd name="T10" fmla="*/ 177 w 820"/>
                  <a:gd name="T11" fmla="*/ 848 h 865"/>
                  <a:gd name="T12" fmla="*/ 169 w 820"/>
                  <a:gd name="T13" fmla="*/ 804 h 865"/>
                  <a:gd name="T14" fmla="*/ 251 w 820"/>
                  <a:gd name="T15" fmla="*/ 786 h 865"/>
                  <a:gd name="T16" fmla="*/ 263 w 820"/>
                  <a:gd name="T17" fmla="*/ 829 h 865"/>
                  <a:gd name="T18" fmla="*/ 177 w 820"/>
                  <a:gd name="T19" fmla="*/ 848 h 865"/>
                  <a:gd name="T20" fmla="*/ 378 w 820"/>
                  <a:gd name="T21" fmla="*/ 790 h 865"/>
                  <a:gd name="T22" fmla="*/ 363 w 820"/>
                  <a:gd name="T23" fmla="*/ 749 h 865"/>
                  <a:gd name="T24" fmla="*/ 410 w 820"/>
                  <a:gd name="T25" fmla="*/ 728 h 865"/>
                  <a:gd name="T26" fmla="*/ 429 w 820"/>
                  <a:gd name="T27" fmla="*/ 768 h 865"/>
                  <a:gd name="T28" fmla="*/ 378 w 820"/>
                  <a:gd name="T29" fmla="*/ 790 h 865"/>
                  <a:gd name="T30" fmla="*/ 507 w 820"/>
                  <a:gd name="T31" fmla="*/ 726 h 865"/>
                  <a:gd name="T32" fmla="*/ 483 w 820"/>
                  <a:gd name="T33" fmla="*/ 688 h 865"/>
                  <a:gd name="T34" fmla="*/ 552 w 820"/>
                  <a:gd name="T35" fmla="*/ 640 h 865"/>
                  <a:gd name="T36" fmla="*/ 579 w 820"/>
                  <a:gd name="T37" fmla="*/ 675 h 865"/>
                  <a:gd name="T38" fmla="*/ 507 w 820"/>
                  <a:gd name="T39" fmla="*/ 726 h 865"/>
                  <a:gd name="T40" fmla="*/ 646 w 820"/>
                  <a:gd name="T41" fmla="*/ 616 h 865"/>
                  <a:gd name="T42" fmla="*/ 615 w 820"/>
                  <a:gd name="T43" fmla="*/ 584 h 865"/>
                  <a:gd name="T44" fmla="*/ 670 w 820"/>
                  <a:gd name="T45" fmla="*/ 522 h 865"/>
                  <a:gd name="T46" fmla="*/ 705 w 820"/>
                  <a:gd name="T47" fmla="*/ 549 h 865"/>
                  <a:gd name="T48" fmla="*/ 646 w 820"/>
                  <a:gd name="T49" fmla="*/ 616 h 865"/>
                  <a:gd name="T50" fmla="*/ 755 w 820"/>
                  <a:gd name="T51" fmla="*/ 474 h 865"/>
                  <a:gd name="T52" fmla="*/ 716 w 820"/>
                  <a:gd name="T53" fmla="*/ 452 h 865"/>
                  <a:gd name="T54" fmla="*/ 751 w 820"/>
                  <a:gd name="T55" fmla="*/ 377 h 865"/>
                  <a:gd name="T56" fmla="*/ 792 w 820"/>
                  <a:gd name="T57" fmla="*/ 392 h 865"/>
                  <a:gd name="T58" fmla="*/ 755 w 820"/>
                  <a:gd name="T59" fmla="*/ 474 h 865"/>
                  <a:gd name="T60" fmla="*/ 815 w 820"/>
                  <a:gd name="T61" fmla="*/ 305 h 865"/>
                  <a:gd name="T62" fmla="*/ 771 w 820"/>
                  <a:gd name="T63" fmla="*/ 298 h 865"/>
                  <a:gd name="T64" fmla="*/ 775 w 820"/>
                  <a:gd name="T65" fmla="*/ 247 h 865"/>
                  <a:gd name="T66" fmla="*/ 774 w 820"/>
                  <a:gd name="T67" fmla="*/ 217 h 865"/>
                  <a:gd name="T68" fmla="*/ 818 w 820"/>
                  <a:gd name="T69" fmla="*/ 213 h 865"/>
                  <a:gd name="T70" fmla="*/ 820 w 820"/>
                  <a:gd name="T71" fmla="*/ 247 h 865"/>
                  <a:gd name="T72" fmla="*/ 815 w 820"/>
                  <a:gd name="T73" fmla="*/ 305 h 865"/>
                  <a:gd name="T74" fmla="*/ 357 w 820"/>
                  <a:gd name="T75" fmla="*/ 265 h 865"/>
                  <a:gd name="T76" fmla="*/ 312 w 820"/>
                  <a:gd name="T77" fmla="*/ 265 h 865"/>
                  <a:gd name="T78" fmla="*/ 312 w 820"/>
                  <a:gd name="T79" fmla="*/ 264 h 865"/>
                  <a:gd name="T80" fmla="*/ 337 w 820"/>
                  <a:gd name="T81" fmla="*/ 172 h 865"/>
                  <a:gd name="T82" fmla="*/ 376 w 820"/>
                  <a:gd name="T83" fmla="*/ 193 h 865"/>
                  <a:gd name="T84" fmla="*/ 357 w 820"/>
                  <a:gd name="T85" fmla="*/ 264 h 865"/>
                  <a:gd name="T86" fmla="*/ 357 w 820"/>
                  <a:gd name="T87" fmla="*/ 265 h 865"/>
                  <a:gd name="T88" fmla="*/ 753 w 820"/>
                  <a:gd name="T89" fmla="*/ 142 h 865"/>
                  <a:gd name="T90" fmla="*/ 706 w 820"/>
                  <a:gd name="T91" fmla="*/ 82 h 865"/>
                  <a:gd name="T92" fmla="*/ 734 w 820"/>
                  <a:gd name="T93" fmla="*/ 48 h 865"/>
                  <a:gd name="T94" fmla="*/ 793 w 820"/>
                  <a:gd name="T95" fmla="*/ 123 h 865"/>
                  <a:gd name="T96" fmla="*/ 753 w 820"/>
                  <a:gd name="T97" fmla="*/ 142 h 865"/>
                  <a:gd name="T98" fmla="*/ 424 w 820"/>
                  <a:gd name="T99" fmla="*/ 130 h 865"/>
                  <a:gd name="T100" fmla="*/ 393 w 820"/>
                  <a:gd name="T101" fmla="*/ 98 h 865"/>
                  <a:gd name="T102" fmla="*/ 466 w 820"/>
                  <a:gd name="T103" fmla="*/ 43 h 865"/>
                  <a:gd name="T104" fmla="*/ 488 w 820"/>
                  <a:gd name="T105" fmla="*/ 81 h 865"/>
                  <a:gd name="T106" fmla="*/ 424 w 820"/>
                  <a:gd name="T107" fmla="*/ 130 h 865"/>
                  <a:gd name="T108" fmla="*/ 562 w 820"/>
                  <a:gd name="T109" fmla="*/ 52 h 865"/>
                  <a:gd name="T110" fmla="*/ 552 w 820"/>
                  <a:gd name="T111" fmla="*/ 9 h 865"/>
                  <a:gd name="T112" fmla="*/ 647 w 820"/>
                  <a:gd name="T113" fmla="*/ 6 h 865"/>
                  <a:gd name="T114" fmla="*/ 639 w 820"/>
                  <a:gd name="T115" fmla="*/ 50 h 865"/>
                  <a:gd name="T116" fmla="*/ 562 w 820"/>
                  <a:gd name="T117" fmla="*/ 52 h 8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20" h="865">
                    <a:moveTo>
                      <a:pt x="1" y="865"/>
                    </a:moveTo>
                    <a:cubicBezTo>
                      <a:pt x="0" y="821"/>
                      <a:pt x="0" y="821"/>
                      <a:pt x="0" y="821"/>
                    </a:cubicBezTo>
                    <a:cubicBezTo>
                      <a:pt x="29" y="820"/>
                      <a:pt x="57" y="818"/>
                      <a:pt x="85" y="815"/>
                    </a:cubicBezTo>
                    <a:cubicBezTo>
                      <a:pt x="89" y="859"/>
                      <a:pt x="89" y="859"/>
                      <a:pt x="89" y="859"/>
                    </a:cubicBezTo>
                    <a:cubicBezTo>
                      <a:pt x="61" y="862"/>
                      <a:pt x="31" y="864"/>
                      <a:pt x="1" y="865"/>
                    </a:cubicBezTo>
                    <a:close/>
                    <a:moveTo>
                      <a:pt x="177" y="848"/>
                    </a:moveTo>
                    <a:cubicBezTo>
                      <a:pt x="169" y="804"/>
                      <a:pt x="169" y="804"/>
                      <a:pt x="169" y="804"/>
                    </a:cubicBezTo>
                    <a:cubicBezTo>
                      <a:pt x="197" y="799"/>
                      <a:pt x="225" y="793"/>
                      <a:pt x="251" y="786"/>
                    </a:cubicBezTo>
                    <a:cubicBezTo>
                      <a:pt x="263" y="829"/>
                      <a:pt x="263" y="829"/>
                      <a:pt x="263" y="829"/>
                    </a:cubicBezTo>
                    <a:cubicBezTo>
                      <a:pt x="235" y="836"/>
                      <a:pt x="206" y="842"/>
                      <a:pt x="177" y="848"/>
                    </a:cubicBezTo>
                    <a:close/>
                    <a:moveTo>
                      <a:pt x="378" y="790"/>
                    </a:moveTo>
                    <a:cubicBezTo>
                      <a:pt x="363" y="749"/>
                      <a:pt x="363" y="749"/>
                      <a:pt x="363" y="749"/>
                    </a:cubicBezTo>
                    <a:cubicBezTo>
                      <a:pt x="390" y="739"/>
                      <a:pt x="385" y="740"/>
                      <a:pt x="410" y="728"/>
                    </a:cubicBezTo>
                    <a:cubicBezTo>
                      <a:pt x="429" y="768"/>
                      <a:pt x="429" y="768"/>
                      <a:pt x="429" y="768"/>
                    </a:cubicBezTo>
                    <a:cubicBezTo>
                      <a:pt x="402" y="781"/>
                      <a:pt x="406" y="780"/>
                      <a:pt x="378" y="790"/>
                    </a:cubicBezTo>
                    <a:close/>
                    <a:moveTo>
                      <a:pt x="507" y="726"/>
                    </a:moveTo>
                    <a:cubicBezTo>
                      <a:pt x="483" y="688"/>
                      <a:pt x="483" y="688"/>
                      <a:pt x="483" y="688"/>
                    </a:cubicBezTo>
                    <a:cubicBezTo>
                      <a:pt x="507" y="673"/>
                      <a:pt x="530" y="657"/>
                      <a:pt x="552" y="640"/>
                    </a:cubicBezTo>
                    <a:cubicBezTo>
                      <a:pt x="579" y="675"/>
                      <a:pt x="579" y="675"/>
                      <a:pt x="579" y="675"/>
                    </a:cubicBezTo>
                    <a:cubicBezTo>
                      <a:pt x="556" y="693"/>
                      <a:pt x="532" y="710"/>
                      <a:pt x="507" y="726"/>
                    </a:cubicBezTo>
                    <a:close/>
                    <a:moveTo>
                      <a:pt x="646" y="616"/>
                    </a:moveTo>
                    <a:cubicBezTo>
                      <a:pt x="615" y="584"/>
                      <a:pt x="615" y="584"/>
                      <a:pt x="615" y="584"/>
                    </a:cubicBezTo>
                    <a:cubicBezTo>
                      <a:pt x="635" y="565"/>
                      <a:pt x="653" y="543"/>
                      <a:pt x="670" y="522"/>
                    </a:cubicBezTo>
                    <a:cubicBezTo>
                      <a:pt x="705" y="549"/>
                      <a:pt x="705" y="549"/>
                      <a:pt x="705" y="549"/>
                    </a:cubicBezTo>
                    <a:cubicBezTo>
                      <a:pt x="687" y="572"/>
                      <a:pt x="667" y="594"/>
                      <a:pt x="646" y="616"/>
                    </a:cubicBezTo>
                    <a:close/>
                    <a:moveTo>
                      <a:pt x="755" y="474"/>
                    </a:moveTo>
                    <a:cubicBezTo>
                      <a:pt x="716" y="452"/>
                      <a:pt x="716" y="452"/>
                      <a:pt x="716" y="452"/>
                    </a:cubicBezTo>
                    <a:cubicBezTo>
                      <a:pt x="730" y="428"/>
                      <a:pt x="742" y="402"/>
                      <a:pt x="751" y="377"/>
                    </a:cubicBezTo>
                    <a:cubicBezTo>
                      <a:pt x="792" y="392"/>
                      <a:pt x="792" y="392"/>
                      <a:pt x="792" y="392"/>
                    </a:cubicBezTo>
                    <a:cubicBezTo>
                      <a:pt x="782" y="420"/>
                      <a:pt x="770" y="447"/>
                      <a:pt x="755" y="474"/>
                    </a:cubicBezTo>
                    <a:close/>
                    <a:moveTo>
                      <a:pt x="815" y="305"/>
                    </a:moveTo>
                    <a:cubicBezTo>
                      <a:pt x="771" y="298"/>
                      <a:pt x="771" y="298"/>
                      <a:pt x="771" y="298"/>
                    </a:cubicBezTo>
                    <a:cubicBezTo>
                      <a:pt x="774" y="281"/>
                      <a:pt x="775" y="263"/>
                      <a:pt x="775" y="247"/>
                    </a:cubicBezTo>
                    <a:cubicBezTo>
                      <a:pt x="775" y="237"/>
                      <a:pt x="775" y="227"/>
                      <a:pt x="774" y="217"/>
                    </a:cubicBezTo>
                    <a:cubicBezTo>
                      <a:pt x="818" y="213"/>
                      <a:pt x="818" y="213"/>
                      <a:pt x="818" y="213"/>
                    </a:cubicBezTo>
                    <a:cubicBezTo>
                      <a:pt x="819" y="224"/>
                      <a:pt x="820" y="235"/>
                      <a:pt x="820" y="247"/>
                    </a:cubicBezTo>
                    <a:cubicBezTo>
                      <a:pt x="820" y="266"/>
                      <a:pt x="818" y="285"/>
                      <a:pt x="815" y="305"/>
                    </a:cubicBezTo>
                    <a:close/>
                    <a:moveTo>
                      <a:pt x="357" y="265"/>
                    </a:moveTo>
                    <a:cubicBezTo>
                      <a:pt x="312" y="265"/>
                      <a:pt x="312" y="265"/>
                      <a:pt x="312" y="265"/>
                    </a:cubicBezTo>
                    <a:cubicBezTo>
                      <a:pt x="312" y="264"/>
                      <a:pt x="312" y="264"/>
                      <a:pt x="312" y="264"/>
                    </a:cubicBezTo>
                    <a:cubicBezTo>
                      <a:pt x="312" y="234"/>
                      <a:pt x="321" y="203"/>
                      <a:pt x="337" y="172"/>
                    </a:cubicBezTo>
                    <a:cubicBezTo>
                      <a:pt x="376" y="193"/>
                      <a:pt x="376" y="193"/>
                      <a:pt x="376" y="193"/>
                    </a:cubicBezTo>
                    <a:cubicBezTo>
                      <a:pt x="363" y="217"/>
                      <a:pt x="357" y="241"/>
                      <a:pt x="357" y="264"/>
                    </a:cubicBezTo>
                    <a:lnTo>
                      <a:pt x="357" y="265"/>
                    </a:lnTo>
                    <a:close/>
                    <a:moveTo>
                      <a:pt x="753" y="142"/>
                    </a:moveTo>
                    <a:cubicBezTo>
                      <a:pt x="742" y="118"/>
                      <a:pt x="726" y="98"/>
                      <a:pt x="706" y="82"/>
                    </a:cubicBezTo>
                    <a:cubicBezTo>
                      <a:pt x="734" y="48"/>
                      <a:pt x="734" y="48"/>
                      <a:pt x="734" y="48"/>
                    </a:cubicBezTo>
                    <a:cubicBezTo>
                      <a:pt x="759" y="68"/>
                      <a:pt x="779" y="93"/>
                      <a:pt x="793" y="123"/>
                    </a:cubicBezTo>
                    <a:lnTo>
                      <a:pt x="753" y="142"/>
                    </a:lnTo>
                    <a:close/>
                    <a:moveTo>
                      <a:pt x="424" y="130"/>
                    </a:moveTo>
                    <a:cubicBezTo>
                      <a:pt x="393" y="98"/>
                      <a:pt x="393" y="98"/>
                      <a:pt x="393" y="98"/>
                    </a:cubicBezTo>
                    <a:cubicBezTo>
                      <a:pt x="415" y="77"/>
                      <a:pt x="439" y="58"/>
                      <a:pt x="466" y="43"/>
                    </a:cubicBezTo>
                    <a:cubicBezTo>
                      <a:pt x="488" y="81"/>
                      <a:pt x="488" y="81"/>
                      <a:pt x="488" y="81"/>
                    </a:cubicBezTo>
                    <a:cubicBezTo>
                      <a:pt x="464" y="95"/>
                      <a:pt x="443" y="111"/>
                      <a:pt x="424" y="130"/>
                    </a:cubicBezTo>
                    <a:close/>
                    <a:moveTo>
                      <a:pt x="562" y="52"/>
                    </a:moveTo>
                    <a:cubicBezTo>
                      <a:pt x="552" y="9"/>
                      <a:pt x="552" y="9"/>
                      <a:pt x="552" y="9"/>
                    </a:cubicBezTo>
                    <a:cubicBezTo>
                      <a:pt x="586" y="1"/>
                      <a:pt x="618" y="0"/>
                      <a:pt x="647" y="6"/>
                    </a:cubicBezTo>
                    <a:cubicBezTo>
                      <a:pt x="639" y="50"/>
                      <a:pt x="639" y="50"/>
                      <a:pt x="639" y="50"/>
                    </a:cubicBezTo>
                    <a:cubicBezTo>
                      <a:pt x="616" y="45"/>
                      <a:pt x="589" y="46"/>
                      <a:pt x="562" y="52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09" name="íṡ1ïďè">
                <a:extLst>
                  <a:ext uri="{FF2B5EF4-FFF2-40B4-BE49-F238E27FC236}">
                    <a16:creationId xmlns:a16="http://schemas.microsoft.com/office/drawing/2014/main" id="{726BC546-7727-4276-A3E6-ACCD2803FC42}"/>
                  </a:ext>
                </a:extLst>
              </p:cNvPr>
              <p:cNvSpPr/>
              <p:nvPr/>
            </p:nvSpPr>
            <p:spPr bwMode="auto">
              <a:xfrm>
                <a:off x="-6809652" y="3212987"/>
                <a:ext cx="163327" cy="168132"/>
              </a:xfrm>
              <a:custGeom>
                <a:avLst/>
                <a:gdLst>
                  <a:gd name="T0" fmla="*/ 42 w 44"/>
                  <a:gd name="T1" fmla="*/ 46 h 46"/>
                  <a:gd name="T2" fmla="*/ 0 w 44"/>
                  <a:gd name="T3" fmla="*/ 44 h 46"/>
                  <a:gd name="T4" fmla="*/ 3 w 44"/>
                  <a:gd name="T5" fmla="*/ 0 h 46"/>
                  <a:gd name="T6" fmla="*/ 44 w 44"/>
                  <a:gd name="T7" fmla="*/ 2 h 46"/>
                  <a:gd name="T8" fmla="*/ 42 w 44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6">
                    <a:moveTo>
                      <a:pt x="42" y="46"/>
                    </a:moveTo>
                    <a:cubicBezTo>
                      <a:pt x="28" y="46"/>
                      <a:pt x="14" y="45"/>
                      <a:pt x="0" y="44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6" y="1"/>
                      <a:pt x="30" y="2"/>
                      <a:pt x="44" y="2"/>
                    </a:cubicBezTo>
                    <a:lnTo>
                      <a:pt x="42" y="46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060824" y="1173109"/>
            <a:ext cx="4261473" cy="36944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9157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5" dur="500"/>
                                        <p:tgtEl>
                                          <p:spTgt spid="1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2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5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2500"/>
                            </p:stCondLst>
                            <p:childTnLst>
                              <p:par>
                                <p:cTn id="49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0" grpId="0" animBg="1"/>
      <p:bldP spid="191" grpId="0" animBg="1"/>
      <p:bldP spid="194" grpId="0" animBg="1"/>
      <p:bldP spid="195" grpId="0" animBg="1"/>
      <p:bldP spid="196" grpId="0" animBg="1"/>
      <p:bldP spid="197" grpId="0" animBg="1"/>
      <p:bldP spid="19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995930-905B-43FF-B0DC-878DD9202BFA}"/>
              </a:ext>
            </a:extLst>
          </p:cNvPr>
          <p:cNvSpPr txBox="1"/>
          <p:nvPr/>
        </p:nvSpPr>
        <p:spPr>
          <a:xfrm>
            <a:off x="482885" y="1710788"/>
            <a:ext cx="5229546" cy="1754326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360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Ngái</a:t>
            </a:r>
            <a:r>
              <a:rPr lang="en-US" sz="36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36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:  </a:t>
            </a:r>
            <a:r>
              <a:rPr lang="vi-VN" sz="3600" b="0" i="0" dirty="0">
                <a:solidFill>
                  <a:srgbClr val="002060"/>
                </a:solidFill>
                <a:effectLst/>
                <a:latin typeface="+mj-lt"/>
              </a:rPr>
              <a:t>Chưa hết buồn ngủ hoặc chưa tỉnh táo hẳn sau khi vừa ngủ dậy</a:t>
            </a:r>
            <a:endParaRPr lang="en-US" sz="36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3" name="Picture 2" descr="10 ảnh hot trong ngày trên Facebook (7/12) - Ngôi sao">
            <a:extLst>
              <a:ext uri="{FF2B5EF4-FFF2-40B4-BE49-F238E27FC236}">
                <a16:creationId xmlns:a16="http://schemas.microsoft.com/office/drawing/2014/main" id="{FCF1AD86-2744-46FA-B59B-13F16B4D94A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740" y="374753"/>
            <a:ext cx="3786553" cy="50512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703078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995930-905B-43FF-B0DC-878DD9202BFA}"/>
              </a:ext>
            </a:extLst>
          </p:cNvPr>
          <p:cNvSpPr txBox="1"/>
          <p:nvPr/>
        </p:nvSpPr>
        <p:spPr>
          <a:xfrm>
            <a:off x="842481" y="2156265"/>
            <a:ext cx="4350842" cy="19389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40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Van </a:t>
            </a:r>
            <a:r>
              <a:rPr lang="en-US" sz="400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nài</a:t>
            </a:r>
            <a:r>
              <a:rPr lang="en-US" sz="40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:  </a:t>
            </a:r>
            <a:r>
              <a:rPr lang="vi-VN" sz="4000" b="0" i="0" dirty="0">
                <a:solidFill>
                  <a:srgbClr val="002060"/>
                </a:solidFill>
                <a:effectLst/>
                <a:latin typeface="+mj-lt"/>
              </a:rPr>
              <a:t>Cầu xin một cách tha thiết, dai dẳng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+mj-lt"/>
              </a:rPr>
              <a:t>.</a:t>
            </a:r>
            <a:endParaRPr lang="en-US" sz="40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364636C8-AD22-4510-9B3B-05B764DE9C64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378087" y="1457690"/>
            <a:ext cx="3867150" cy="32861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2284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>
        <p14:pan dir="u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995930-905B-43FF-B0DC-878DD9202BFA}"/>
              </a:ext>
            </a:extLst>
          </p:cNvPr>
          <p:cNvSpPr txBox="1"/>
          <p:nvPr/>
        </p:nvSpPr>
        <p:spPr>
          <a:xfrm>
            <a:off x="832206" y="2156265"/>
            <a:ext cx="5424755" cy="19389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400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lang="en-US" sz="40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nhót</a:t>
            </a:r>
            <a:r>
              <a:rPr lang="en-US" sz="40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:  </a:t>
            </a:r>
            <a:r>
              <a:rPr lang="vi-VN" sz="4000" b="0" i="0" dirty="0">
                <a:solidFill>
                  <a:srgbClr val="002060"/>
                </a:solidFill>
                <a:effectLst/>
                <a:latin typeface="+mj-lt"/>
              </a:rPr>
              <a:t>nhảy tung tăng một cách vui vẻ, thoải mái</a:t>
            </a:r>
            <a:r>
              <a:rPr lang="en-US" sz="4000" b="0" i="0" dirty="0">
                <a:solidFill>
                  <a:srgbClr val="002060"/>
                </a:solidFill>
                <a:effectLst/>
                <a:latin typeface="+mj-lt"/>
              </a:rPr>
              <a:t>.</a:t>
            </a:r>
            <a:endParaRPr lang="en-US" sz="4000" dirty="0">
              <a:solidFill>
                <a:srgbClr val="002060"/>
              </a:solidFill>
              <a:latin typeface="+mj-lt"/>
            </a:endParaRPr>
          </a:p>
        </p:txBody>
      </p:sp>
      <p:pic>
        <p:nvPicPr>
          <p:cNvPr id="5122" name="Picture 2" descr="Nhảy nhót khiến trẻ thông minh hơn">
            <a:extLst>
              <a:ext uri="{FF2B5EF4-FFF2-40B4-BE49-F238E27FC236}">
                <a16:creationId xmlns:a16="http://schemas.microsoft.com/office/drawing/2014/main" id="{6DB1FE1E-5415-471B-A144-8559DFA75E4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60199" y="1203813"/>
            <a:ext cx="42862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865629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2995930-905B-43FF-B0DC-878DD9202BFA}"/>
              </a:ext>
            </a:extLst>
          </p:cNvPr>
          <p:cNvSpPr txBox="1"/>
          <p:nvPr/>
        </p:nvSpPr>
        <p:spPr>
          <a:xfrm>
            <a:off x="544530" y="2156265"/>
            <a:ext cx="4859677" cy="193899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en-US" sz="400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Gây</a:t>
            </a:r>
            <a:r>
              <a:rPr lang="en-US" sz="40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gổ</a:t>
            </a:r>
            <a:r>
              <a:rPr lang="en-US" sz="4000" dirty="0">
                <a:solidFill>
                  <a:srgbClr val="FF0000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400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gây</a:t>
            </a:r>
            <a:r>
              <a:rPr lang="en-US" sz="400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chuyện</a:t>
            </a:r>
            <a:r>
              <a:rPr lang="en-US" sz="400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cãi</a:t>
            </a:r>
            <a:r>
              <a:rPr lang="en-US" sz="400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cọ</a:t>
            </a:r>
            <a:r>
              <a:rPr lang="en-US" sz="400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400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xô</a:t>
            </a:r>
            <a:r>
              <a:rPr lang="en-US" sz="400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xát</a:t>
            </a:r>
            <a:r>
              <a:rPr lang="en-US" sz="400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với</a:t>
            </a:r>
            <a:r>
              <a:rPr lang="en-US" sz="400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thái</a:t>
            </a:r>
            <a:r>
              <a:rPr lang="en-US" sz="400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độ</a:t>
            </a:r>
            <a:r>
              <a:rPr lang="en-US" sz="400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 hung </a:t>
            </a:r>
            <a:r>
              <a:rPr lang="en-US" sz="4000" dirty="0" err="1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hăng</a:t>
            </a:r>
            <a:r>
              <a:rPr lang="en-US" sz="4000" dirty="0">
                <a:solidFill>
                  <a:schemeClr val="tx1"/>
                </a:solidFill>
                <a:latin typeface="+mj-lt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  <a:endParaRPr lang="en-US" sz="4000" dirty="0">
              <a:solidFill>
                <a:schemeClr val="tx1"/>
              </a:solidFill>
              <a:latin typeface="+mj-lt"/>
            </a:endParaRPr>
          </a:p>
        </p:txBody>
      </p:sp>
      <p:pic>
        <p:nvPicPr>
          <p:cNvPr id="7170" name="Picture 2" descr="Cho nghỉ việc vì gây gổ, đánh nhau - Báo Người lao động">
            <a:extLst>
              <a:ext uri="{FF2B5EF4-FFF2-40B4-BE49-F238E27FC236}">
                <a16:creationId xmlns:a16="http://schemas.microsoft.com/office/drawing/2014/main" id="{01202844-E6DD-45EA-ADB7-E09CA2EF75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8738" y="1594337"/>
            <a:ext cx="4171177" cy="31283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66098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71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4996521-D4B8-430A-BD33-F4B747D2B3E3}"/>
              </a:ext>
            </a:extLst>
          </p:cNvPr>
          <p:cNvSpPr txBox="1"/>
          <p:nvPr/>
        </p:nvSpPr>
        <p:spPr>
          <a:xfrm>
            <a:off x="509954" y="551289"/>
            <a:ext cx="11172092" cy="31085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kumimoji="0" lang="en-US" sz="2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endParaRPr kumimoji="0" lang="en-US" sz="2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80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bực</a:t>
            </a:r>
            <a:r>
              <a:rPr kumimoji="0" lang="en-US" sz="28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C2D966-F67B-482E-BCFE-0AF34D6E18A0}"/>
              </a:ext>
            </a:extLst>
          </p:cNvPr>
          <p:cNvCxnSpPr/>
          <p:nvPr/>
        </p:nvCxnSpPr>
        <p:spPr>
          <a:xfrm flipH="1">
            <a:off x="7260749" y="629771"/>
            <a:ext cx="105508" cy="4103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F0204DC-4BC6-48EB-B0C5-B9CBD298934B}"/>
              </a:ext>
            </a:extLst>
          </p:cNvPr>
          <p:cNvCxnSpPr/>
          <p:nvPr/>
        </p:nvCxnSpPr>
        <p:spPr>
          <a:xfrm flipH="1">
            <a:off x="4634486" y="1079319"/>
            <a:ext cx="105508" cy="4103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B60820A-4E9F-43DD-A074-6A9EF5474A1D}"/>
              </a:ext>
            </a:extLst>
          </p:cNvPr>
          <p:cNvCxnSpPr/>
          <p:nvPr/>
        </p:nvCxnSpPr>
        <p:spPr>
          <a:xfrm flipH="1">
            <a:off x="4583838" y="1073435"/>
            <a:ext cx="105508" cy="4103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7BAD14-9149-49B8-A520-7B06839E820B}"/>
              </a:ext>
            </a:extLst>
          </p:cNvPr>
          <p:cNvCxnSpPr/>
          <p:nvPr/>
        </p:nvCxnSpPr>
        <p:spPr>
          <a:xfrm flipH="1">
            <a:off x="7038834" y="2827467"/>
            <a:ext cx="105508" cy="4103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C7D136-14D4-47FB-9963-E5BA14083F9C}"/>
              </a:ext>
            </a:extLst>
          </p:cNvPr>
          <p:cNvCxnSpPr/>
          <p:nvPr/>
        </p:nvCxnSpPr>
        <p:spPr>
          <a:xfrm flipH="1">
            <a:off x="8694515" y="2394505"/>
            <a:ext cx="105508" cy="4103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CB56D8F-C469-4301-B9C4-E46C499B8A12}"/>
              </a:ext>
            </a:extLst>
          </p:cNvPr>
          <p:cNvCxnSpPr/>
          <p:nvPr/>
        </p:nvCxnSpPr>
        <p:spPr>
          <a:xfrm flipH="1">
            <a:off x="2155870" y="2774457"/>
            <a:ext cx="105508" cy="4103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2E5325C-BD55-456E-B923-E021A211FC59}"/>
              </a:ext>
            </a:extLst>
          </p:cNvPr>
          <p:cNvCxnSpPr/>
          <p:nvPr/>
        </p:nvCxnSpPr>
        <p:spPr>
          <a:xfrm flipH="1">
            <a:off x="3559952" y="2360560"/>
            <a:ext cx="105508" cy="4103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35DBC17-60DA-4919-A13F-E4F4CEF8C9B5}"/>
              </a:ext>
            </a:extLst>
          </p:cNvPr>
          <p:cNvCxnSpPr/>
          <p:nvPr/>
        </p:nvCxnSpPr>
        <p:spPr>
          <a:xfrm flipH="1">
            <a:off x="2037412" y="3241159"/>
            <a:ext cx="105508" cy="4103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F98B355-9E8B-4ADB-80C2-0403DAA9FCD4}"/>
              </a:ext>
            </a:extLst>
          </p:cNvPr>
          <p:cNvCxnSpPr/>
          <p:nvPr/>
        </p:nvCxnSpPr>
        <p:spPr>
          <a:xfrm flipH="1">
            <a:off x="2120177" y="3252665"/>
            <a:ext cx="105508" cy="4103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A093ECD-CAE3-4E55-9026-B90DDEABD422}"/>
              </a:ext>
            </a:extLst>
          </p:cNvPr>
          <p:cNvCxnSpPr/>
          <p:nvPr/>
        </p:nvCxnSpPr>
        <p:spPr>
          <a:xfrm flipH="1">
            <a:off x="2126889" y="2353515"/>
            <a:ext cx="105508" cy="4103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D0FC228-4FAE-448B-9A2D-152F6971E8C3}"/>
              </a:ext>
            </a:extLst>
          </p:cNvPr>
          <p:cNvCxnSpPr/>
          <p:nvPr/>
        </p:nvCxnSpPr>
        <p:spPr>
          <a:xfrm flipH="1">
            <a:off x="9895024" y="682936"/>
            <a:ext cx="105508" cy="4103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2F7BC25-FDC0-463B-854D-770685AE61D5}"/>
              </a:ext>
            </a:extLst>
          </p:cNvPr>
          <p:cNvCxnSpPr/>
          <p:nvPr/>
        </p:nvCxnSpPr>
        <p:spPr>
          <a:xfrm flipH="1">
            <a:off x="8754539" y="2349151"/>
            <a:ext cx="105508" cy="4103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931629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4996521-D4B8-430A-BD33-F4B747D2B3E3}"/>
              </a:ext>
            </a:extLst>
          </p:cNvPr>
          <p:cNvSpPr txBox="1"/>
          <p:nvPr/>
        </p:nvSpPr>
        <p:spPr>
          <a:xfrm>
            <a:off x="509954" y="551289"/>
            <a:ext cx="11172092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chồm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túm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Xin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ra!	</a:t>
            </a: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Anh 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5CEA7D7-09B7-48D3-BC83-091A3064A6C9}"/>
              </a:ext>
            </a:extLst>
          </p:cNvPr>
          <p:cNvSpPr/>
          <p:nvPr/>
        </p:nvSpPr>
        <p:spPr>
          <a:xfrm>
            <a:off x="6096000" y="5924260"/>
            <a:ext cx="4394958" cy="764902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nối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tiếp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câu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5FC2D966-F67B-482E-BCFE-0AF34D6E18A0}"/>
              </a:ext>
            </a:extLst>
          </p:cNvPr>
          <p:cNvCxnSpPr/>
          <p:nvPr/>
        </p:nvCxnSpPr>
        <p:spPr>
          <a:xfrm flipH="1">
            <a:off x="3900853" y="1512277"/>
            <a:ext cx="105508" cy="4103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9F0204DC-4BC6-48EB-B0C5-B9CBD298934B}"/>
              </a:ext>
            </a:extLst>
          </p:cNvPr>
          <p:cNvCxnSpPr/>
          <p:nvPr/>
        </p:nvCxnSpPr>
        <p:spPr>
          <a:xfrm flipH="1">
            <a:off x="3900853" y="1908657"/>
            <a:ext cx="105508" cy="4103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5B60820A-4E9F-43DD-A074-6A9EF5474A1D}"/>
              </a:ext>
            </a:extLst>
          </p:cNvPr>
          <p:cNvCxnSpPr/>
          <p:nvPr/>
        </p:nvCxnSpPr>
        <p:spPr>
          <a:xfrm flipH="1">
            <a:off x="2170235" y="2381238"/>
            <a:ext cx="105508" cy="4103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3" name="Straight Connector 12">
            <a:extLst>
              <a:ext uri="{FF2B5EF4-FFF2-40B4-BE49-F238E27FC236}">
                <a16:creationId xmlns:a16="http://schemas.microsoft.com/office/drawing/2014/main" id="{207BAD14-9149-49B8-A520-7B06839E820B}"/>
              </a:ext>
            </a:extLst>
          </p:cNvPr>
          <p:cNvCxnSpPr/>
          <p:nvPr/>
        </p:nvCxnSpPr>
        <p:spPr>
          <a:xfrm flipH="1">
            <a:off x="8293479" y="2827467"/>
            <a:ext cx="105508" cy="4103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4" name="Straight Connector 13">
            <a:extLst>
              <a:ext uri="{FF2B5EF4-FFF2-40B4-BE49-F238E27FC236}">
                <a16:creationId xmlns:a16="http://schemas.microsoft.com/office/drawing/2014/main" id="{3EC7D136-14D4-47FB-9963-E5BA14083F9C}"/>
              </a:ext>
            </a:extLst>
          </p:cNvPr>
          <p:cNvCxnSpPr/>
          <p:nvPr/>
        </p:nvCxnSpPr>
        <p:spPr>
          <a:xfrm flipH="1">
            <a:off x="11575940" y="3223846"/>
            <a:ext cx="105508" cy="4103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3CB56D8F-C469-4301-B9C4-E46C499B8A12}"/>
              </a:ext>
            </a:extLst>
          </p:cNvPr>
          <p:cNvCxnSpPr/>
          <p:nvPr/>
        </p:nvCxnSpPr>
        <p:spPr>
          <a:xfrm flipH="1">
            <a:off x="4686424" y="4082258"/>
            <a:ext cx="105508" cy="4103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2E5325C-BD55-456E-B923-E021A211FC59}"/>
              </a:ext>
            </a:extLst>
          </p:cNvPr>
          <p:cNvCxnSpPr/>
          <p:nvPr/>
        </p:nvCxnSpPr>
        <p:spPr>
          <a:xfrm flipH="1">
            <a:off x="3070848" y="4402016"/>
            <a:ext cx="105508" cy="4103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535DBC17-60DA-4919-A13F-E4F4CEF8C9B5}"/>
              </a:ext>
            </a:extLst>
          </p:cNvPr>
          <p:cNvCxnSpPr/>
          <p:nvPr/>
        </p:nvCxnSpPr>
        <p:spPr>
          <a:xfrm flipH="1">
            <a:off x="9278217" y="4495801"/>
            <a:ext cx="105508" cy="4103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8" name="Straight Connector 17">
            <a:extLst>
              <a:ext uri="{FF2B5EF4-FFF2-40B4-BE49-F238E27FC236}">
                <a16:creationId xmlns:a16="http://schemas.microsoft.com/office/drawing/2014/main" id="{6DD889A3-8D89-4B61-89CD-0E6EB3D1C63E}"/>
              </a:ext>
            </a:extLst>
          </p:cNvPr>
          <p:cNvCxnSpPr/>
          <p:nvPr/>
        </p:nvCxnSpPr>
        <p:spPr>
          <a:xfrm flipH="1">
            <a:off x="10643955" y="4917833"/>
            <a:ext cx="105508" cy="4103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19" name="Straight Connector 18">
            <a:extLst>
              <a:ext uri="{FF2B5EF4-FFF2-40B4-BE49-F238E27FC236}">
                <a16:creationId xmlns:a16="http://schemas.microsoft.com/office/drawing/2014/main" id="{EF98B355-9E8B-4ADB-80C2-0403DAA9FCD4}"/>
              </a:ext>
            </a:extLst>
          </p:cNvPr>
          <p:cNvCxnSpPr/>
          <p:nvPr/>
        </p:nvCxnSpPr>
        <p:spPr>
          <a:xfrm flipH="1">
            <a:off x="6224355" y="5336655"/>
            <a:ext cx="105508" cy="4103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Connector 19">
            <a:extLst>
              <a:ext uri="{FF2B5EF4-FFF2-40B4-BE49-F238E27FC236}">
                <a16:creationId xmlns:a16="http://schemas.microsoft.com/office/drawing/2014/main" id="{F6687646-38DE-4C95-A4E5-BE655B204408}"/>
              </a:ext>
            </a:extLst>
          </p:cNvPr>
          <p:cNvCxnSpPr/>
          <p:nvPr/>
        </p:nvCxnSpPr>
        <p:spPr>
          <a:xfrm flipH="1">
            <a:off x="4454171" y="5719106"/>
            <a:ext cx="105508" cy="4103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1" name="Straight Connector 20">
            <a:extLst>
              <a:ext uri="{FF2B5EF4-FFF2-40B4-BE49-F238E27FC236}">
                <a16:creationId xmlns:a16="http://schemas.microsoft.com/office/drawing/2014/main" id="{730B3905-66F4-4491-820D-6E500146A014}"/>
              </a:ext>
            </a:extLst>
          </p:cNvPr>
          <p:cNvCxnSpPr/>
          <p:nvPr/>
        </p:nvCxnSpPr>
        <p:spPr>
          <a:xfrm flipH="1">
            <a:off x="4559679" y="5746963"/>
            <a:ext cx="105508" cy="4103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3" name="Straight Connector 22">
            <a:extLst>
              <a:ext uri="{FF2B5EF4-FFF2-40B4-BE49-F238E27FC236}">
                <a16:creationId xmlns:a16="http://schemas.microsoft.com/office/drawing/2014/main" id="{EA093ECD-CAE3-4E55-9026-B90DDEABD422}"/>
              </a:ext>
            </a:extLst>
          </p:cNvPr>
          <p:cNvCxnSpPr/>
          <p:nvPr/>
        </p:nvCxnSpPr>
        <p:spPr>
          <a:xfrm flipH="1">
            <a:off x="2275743" y="3671950"/>
            <a:ext cx="105508" cy="4103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7" name="Straight Connector 26">
            <a:extLst>
              <a:ext uri="{FF2B5EF4-FFF2-40B4-BE49-F238E27FC236}">
                <a16:creationId xmlns:a16="http://schemas.microsoft.com/office/drawing/2014/main" id="{5D0FC228-4FAE-448B-9A2D-152F6971E8C3}"/>
              </a:ext>
            </a:extLst>
          </p:cNvPr>
          <p:cNvCxnSpPr/>
          <p:nvPr/>
        </p:nvCxnSpPr>
        <p:spPr>
          <a:xfrm flipH="1">
            <a:off x="9788697" y="1512277"/>
            <a:ext cx="105508" cy="4103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2" name="Straight Connector 21">
            <a:extLst>
              <a:ext uri="{FF2B5EF4-FFF2-40B4-BE49-F238E27FC236}">
                <a16:creationId xmlns:a16="http://schemas.microsoft.com/office/drawing/2014/main" id="{62F7BC25-FDC0-463B-854D-770685AE61D5}"/>
              </a:ext>
            </a:extLst>
          </p:cNvPr>
          <p:cNvCxnSpPr/>
          <p:nvPr/>
        </p:nvCxnSpPr>
        <p:spPr>
          <a:xfrm flipH="1">
            <a:off x="4788578" y="4082258"/>
            <a:ext cx="105508" cy="410308"/>
          </a:xfrm>
          <a:prstGeom prst="line">
            <a:avLst/>
          </a:prstGeom>
          <a:ln w="28575">
            <a:solidFill>
              <a:srgbClr val="FF0000"/>
            </a:solidFill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13971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4996521-D4B8-430A-BD33-F4B747D2B3E3}"/>
              </a:ext>
            </a:extLst>
          </p:cNvPr>
          <p:cNvSpPr txBox="1"/>
          <p:nvPr/>
        </p:nvSpPr>
        <p:spPr>
          <a:xfrm>
            <a:off x="509954" y="551289"/>
            <a:ext cx="11172092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chồm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túm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Xin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ra!	</a:t>
            </a: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Anh 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  <p:sp>
        <p:nvSpPr>
          <p:cNvPr id="5" name="Rectangle: Rounded Corners 4">
            <a:extLst>
              <a:ext uri="{FF2B5EF4-FFF2-40B4-BE49-F238E27FC236}">
                <a16:creationId xmlns:a16="http://schemas.microsoft.com/office/drawing/2014/main" id="{35CEA7D7-09B7-48D3-BC83-091A3064A6C9}"/>
              </a:ext>
            </a:extLst>
          </p:cNvPr>
          <p:cNvSpPr/>
          <p:nvPr/>
        </p:nvSpPr>
        <p:spPr>
          <a:xfrm>
            <a:off x="6096000" y="5924260"/>
            <a:ext cx="4394958" cy="764902"/>
          </a:xfrm>
          <a:prstGeom prst="round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Đọc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nối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kumimoji="0" lang="en-US" sz="3200" b="1" i="0" u="none" strike="noStrike" kern="0" cap="none" spc="0" normalizeH="0" baseline="0" noProof="0" dirty="0" err="1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tiếp</a:t>
            </a: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uLnTx/>
                <a:uFillTx/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 </a:t>
            </a:r>
            <a:r>
              <a:rPr lang="en-US" sz="3200" b="1" kern="0" dirty="0" err="1">
                <a:solidFill>
                  <a:schemeClr val="accent6">
                    <a:lumMod val="50000"/>
                  </a:schemeClr>
                </a:solidFill>
                <a:latin typeface="Arial-Rounded" pitchFamily="34" charset="0"/>
                <a:ea typeface="Arial-Rounded" pitchFamily="34" charset="0"/>
                <a:cs typeface="Arial-Rounded" pitchFamily="34" charset="0"/>
              </a:rPr>
              <a:t>đoạn</a:t>
            </a:r>
            <a:endParaRPr kumimoji="0" lang="en-US" sz="3200" b="1" i="0" u="none" strike="noStrike" kern="0" cap="none" spc="0" normalizeH="0" baseline="0" noProof="0" dirty="0">
              <a:ln>
                <a:noFill/>
              </a:ln>
              <a:solidFill>
                <a:schemeClr val="accent6">
                  <a:lumMod val="50000"/>
                </a:schemeClr>
              </a:solidFill>
              <a:uLnTx/>
              <a:uFillTx/>
              <a:latin typeface="Arial-Rounded" pitchFamily="34" charset="0"/>
              <a:ea typeface="Arial-Rounded" pitchFamily="34" charset="0"/>
              <a:cs typeface="Arial-Rounded" pitchFamily="34" charset="0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52A78-2889-4EAB-B14F-2C9BDE3882FD}"/>
              </a:ext>
            </a:extLst>
          </p:cNvPr>
          <p:cNvSpPr/>
          <p:nvPr/>
        </p:nvSpPr>
        <p:spPr>
          <a:xfrm>
            <a:off x="509954" y="1019908"/>
            <a:ext cx="486508" cy="46892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7D0A671-0514-46A3-B035-D9BFCB9EF65B}"/>
              </a:ext>
            </a:extLst>
          </p:cNvPr>
          <p:cNvSpPr/>
          <p:nvPr/>
        </p:nvSpPr>
        <p:spPr>
          <a:xfrm>
            <a:off x="509954" y="4489938"/>
            <a:ext cx="486508" cy="46892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0470287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 animBg="1"/>
      <p:bldP spid="8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4996521-D4B8-430A-BD33-F4B747D2B3E3}"/>
              </a:ext>
            </a:extLst>
          </p:cNvPr>
          <p:cNvSpPr txBox="1"/>
          <p:nvPr/>
        </p:nvSpPr>
        <p:spPr>
          <a:xfrm>
            <a:off x="509954" y="551289"/>
            <a:ext cx="11172092" cy="57554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4472C4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4472C4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chuyền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trượt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chồm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túm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Xin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ra!	</a:t>
            </a: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ngươi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vọng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0" marR="0" lvl="0" indent="4572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bỏ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gây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gổ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Anh hay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bực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kumimoji="0" lang="en-US" sz="2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kumimoji="0" lang="en-US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2C452A78-2889-4EAB-B14F-2C9BDE3882FD}"/>
              </a:ext>
            </a:extLst>
          </p:cNvPr>
          <p:cNvSpPr/>
          <p:nvPr/>
        </p:nvSpPr>
        <p:spPr>
          <a:xfrm>
            <a:off x="509954" y="1019908"/>
            <a:ext cx="486508" cy="468923"/>
          </a:xfrm>
          <a:prstGeom prst="ellipse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1</a:t>
            </a:r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A7D0A671-0514-46A3-B035-D9BFCB9EF65B}"/>
              </a:ext>
            </a:extLst>
          </p:cNvPr>
          <p:cNvSpPr/>
          <p:nvPr/>
        </p:nvSpPr>
        <p:spPr>
          <a:xfrm>
            <a:off x="509954" y="4489938"/>
            <a:ext cx="486508" cy="468923"/>
          </a:xfrm>
          <a:prstGeom prst="ellipse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23868313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6CB5FD1-0526-46CC-A3BD-279FFBFBE76E}"/>
              </a:ext>
            </a:extLst>
          </p:cNvPr>
          <p:cNvGrpSpPr/>
          <p:nvPr/>
        </p:nvGrpSpPr>
        <p:grpSpPr>
          <a:xfrm rot="1002944">
            <a:off x="174327" y="189725"/>
            <a:ext cx="457971" cy="612229"/>
            <a:chOff x="10890144" y="1759223"/>
            <a:chExt cx="864300" cy="1155422"/>
          </a:xfrm>
        </p:grpSpPr>
        <p:sp>
          <p:nvSpPr>
            <p:cNvPr id="5" name="íşḷíḋe">
              <a:extLst>
                <a:ext uri="{FF2B5EF4-FFF2-40B4-BE49-F238E27FC236}">
                  <a16:creationId xmlns:a16="http://schemas.microsoft.com/office/drawing/2014/main" id="{20BC3355-DCAF-46FF-AB14-9D55520C504E}"/>
                </a:ext>
              </a:extLst>
            </p:cNvPr>
            <p:cNvSpPr/>
            <p:nvPr/>
          </p:nvSpPr>
          <p:spPr bwMode="auto">
            <a:xfrm>
              <a:off x="10890144" y="1759223"/>
              <a:ext cx="864300" cy="738237"/>
            </a:xfrm>
            <a:custGeom>
              <a:avLst/>
              <a:gdLst>
                <a:gd name="T0" fmla="*/ 470 w 532"/>
                <a:gd name="T1" fmla="*/ 128 h 455"/>
                <a:gd name="T2" fmla="*/ 266 w 532"/>
                <a:gd name="T3" fmla="*/ 1 h 455"/>
                <a:gd name="T4" fmla="*/ 266 w 532"/>
                <a:gd name="T5" fmla="*/ 1 h 455"/>
                <a:gd name="T6" fmla="*/ 62 w 532"/>
                <a:gd name="T7" fmla="*/ 128 h 455"/>
                <a:gd name="T8" fmla="*/ 171 w 532"/>
                <a:gd name="T9" fmla="*/ 455 h 455"/>
                <a:gd name="T10" fmla="*/ 266 w 532"/>
                <a:gd name="T11" fmla="*/ 455 h 455"/>
                <a:gd name="T12" fmla="*/ 266 w 532"/>
                <a:gd name="T13" fmla="*/ 455 h 455"/>
                <a:gd name="T14" fmla="*/ 361 w 532"/>
                <a:gd name="T15" fmla="*/ 455 h 455"/>
                <a:gd name="T16" fmla="*/ 470 w 532"/>
                <a:gd name="T17" fmla="*/ 128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2" h="455">
                  <a:moveTo>
                    <a:pt x="470" y="128"/>
                  </a:moveTo>
                  <a:cubicBezTo>
                    <a:pt x="427" y="0"/>
                    <a:pt x="277" y="1"/>
                    <a:pt x="266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54" y="1"/>
                    <a:pt x="105" y="1"/>
                    <a:pt x="62" y="128"/>
                  </a:cubicBezTo>
                  <a:cubicBezTo>
                    <a:pt x="0" y="313"/>
                    <a:pt x="171" y="455"/>
                    <a:pt x="171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361" y="455"/>
                    <a:pt x="361" y="455"/>
                    <a:pt x="361" y="455"/>
                  </a:cubicBezTo>
                  <a:cubicBezTo>
                    <a:pt x="361" y="455"/>
                    <a:pt x="532" y="313"/>
                    <a:pt x="470" y="1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6" name="iŝļídê">
              <a:extLst>
                <a:ext uri="{FF2B5EF4-FFF2-40B4-BE49-F238E27FC236}">
                  <a16:creationId xmlns:a16="http://schemas.microsoft.com/office/drawing/2014/main" id="{CE81686C-3BB3-4F0C-9050-2DBF9367BD2B}"/>
                </a:ext>
              </a:extLst>
            </p:cNvPr>
            <p:cNvSpPr/>
            <p:nvPr/>
          </p:nvSpPr>
          <p:spPr bwMode="auto">
            <a:xfrm>
              <a:off x="11164943" y="2530109"/>
              <a:ext cx="314703" cy="222197"/>
            </a:xfrm>
            <a:custGeom>
              <a:avLst/>
              <a:gdLst>
                <a:gd name="T0" fmla="*/ 194 w 194"/>
                <a:gd name="T1" fmla="*/ 2 h 137"/>
                <a:gd name="T2" fmla="*/ 191 w 194"/>
                <a:gd name="T3" fmla="*/ 0 h 137"/>
                <a:gd name="T4" fmla="*/ 3 w 194"/>
                <a:gd name="T5" fmla="*/ 0 h 137"/>
                <a:gd name="T6" fmla="*/ 0 w 194"/>
                <a:gd name="T7" fmla="*/ 2 h 137"/>
                <a:gd name="T8" fmla="*/ 0 w 194"/>
                <a:gd name="T9" fmla="*/ 4 h 137"/>
                <a:gd name="T10" fmla="*/ 25 w 194"/>
                <a:gd name="T11" fmla="*/ 137 h 137"/>
                <a:gd name="T12" fmla="*/ 32 w 194"/>
                <a:gd name="T13" fmla="*/ 136 h 137"/>
                <a:gd name="T14" fmla="*/ 14 w 194"/>
                <a:gd name="T15" fmla="*/ 42 h 137"/>
                <a:gd name="T16" fmla="*/ 180 w 194"/>
                <a:gd name="T17" fmla="*/ 42 h 137"/>
                <a:gd name="T18" fmla="*/ 161 w 194"/>
                <a:gd name="T19" fmla="*/ 136 h 137"/>
                <a:gd name="T20" fmla="*/ 168 w 194"/>
                <a:gd name="T21" fmla="*/ 137 h 137"/>
                <a:gd name="T22" fmla="*/ 194 w 194"/>
                <a:gd name="T23" fmla="*/ 4 h 137"/>
                <a:gd name="T24" fmla="*/ 194 w 194"/>
                <a:gd name="T25" fmla="*/ 2 h 137"/>
                <a:gd name="T26" fmla="*/ 183 w 194"/>
                <a:gd name="T27" fmla="*/ 7 h 137"/>
                <a:gd name="T28" fmla="*/ 159 w 194"/>
                <a:gd name="T29" fmla="*/ 33 h 137"/>
                <a:gd name="T30" fmla="*/ 135 w 194"/>
                <a:gd name="T31" fmla="*/ 7 h 137"/>
                <a:gd name="T32" fmla="*/ 183 w 194"/>
                <a:gd name="T33" fmla="*/ 7 h 137"/>
                <a:gd name="T34" fmla="*/ 185 w 194"/>
                <a:gd name="T35" fmla="*/ 15 h 137"/>
                <a:gd name="T36" fmla="*/ 181 w 194"/>
                <a:gd name="T37" fmla="*/ 35 h 137"/>
                <a:gd name="T38" fmla="*/ 167 w 194"/>
                <a:gd name="T39" fmla="*/ 35 h 137"/>
                <a:gd name="T40" fmla="*/ 185 w 194"/>
                <a:gd name="T41" fmla="*/ 15 h 137"/>
                <a:gd name="T42" fmla="*/ 105 w 194"/>
                <a:gd name="T43" fmla="*/ 35 h 137"/>
                <a:gd name="T44" fmla="*/ 128 w 194"/>
                <a:gd name="T45" fmla="*/ 9 h 137"/>
                <a:gd name="T46" fmla="*/ 151 w 194"/>
                <a:gd name="T47" fmla="*/ 35 h 137"/>
                <a:gd name="T48" fmla="*/ 105 w 194"/>
                <a:gd name="T49" fmla="*/ 35 h 137"/>
                <a:gd name="T50" fmla="*/ 121 w 194"/>
                <a:gd name="T51" fmla="*/ 7 h 137"/>
                <a:gd name="T52" fmla="*/ 97 w 194"/>
                <a:gd name="T53" fmla="*/ 33 h 137"/>
                <a:gd name="T54" fmla="*/ 73 w 194"/>
                <a:gd name="T55" fmla="*/ 7 h 137"/>
                <a:gd name="T56" fmla="*/ 121 w 194"/>
                <a:gd name="T57" fmla="*/ 7 h 137"/>
                <a:gd name="T58" fmla="*/ 43 w 194"/>
                <a:gd name="T59" fmla="*/ 35 h 137"/>
                <a:gd name="T60" fmla="*/ 66 w 194"/>
                <a:gd name="T61" fmla="*/ 9 h 137"/>
                <a:gd name="T62" fmla="*/ 89 w 194"/>
                <a:gd name="T63" fmla="*/ 35 h 137"/>
                <a:gd name="T64" fmla="*/ 43 w 194"/>
                <a:gd name="T65" fmla="*/ 35 h 137"/>
                <a:gd name="T66" fmla="*/ 27 w 194"/>
                <a:gd name="T67" fmla="*/ 35 h 137"/>
                <a:gd name="T68" fmla="*/ 13 w 194"/>
                <a:gd name="T69" fmla="*/ 35 h 137"/>
                <a:gd name="T70" fmla="*/ 9 w 194"/>
                <a:gd name="T71" fmla="*/ 15 h 137"/>
                <a:gd name="T72" fmla="*/ 27 w 194"/>
                <a:gd name="T73" fmla="*/ 35 h 137"/>
                <a:gd name="T74" fmla="*/ 59 w 194"/>
                <a:gd name="T75" fmla="*/ 7 h 137"/>
                <a:gd name="T76" fmla="*/ 35 w 194"/>
                <a:gd name="T77" fmla="*/ 33 h 137"/>
                <a:gd name="T78" fmla="*/ 11 w 194"/>
                <a:gd name="T79" fmla="*/ 7 h 137"/>
                <a:gd name="T80" fmla="*/ 59 w 194"/>
                <a:gd name="T81" fmla="*/ 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4" h="137">
                  <a:moveTo>
                    <a:pt x="194" y="2"/>
                  </a:moveTo>
                  <a:cubicBezTo>
                    <a:pt x="193" y="1"/>
                    <a:pt x="192" y="0"/>
                    <a:pt x="191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25" y="137"/>
                    <a:pt x="25" y="137"/>
                    <a:pt x="25" y="137"/>
                  </a:cubicBezTo>
                  <a:cubicBezTo>
                    <a:pt x="32" y="136"/>
                    <a:pt x="32" y="136"/>
                    <a:pt x="32" y="136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80" y="42"/>
                    <a:pt x="180" y="42"/>
                    <a:pt x="180" y="42"/>
                  </a:cubicBezTo>
                  <a:cubicBezTo>
                    <a:pt x="161" y="136"/>
                    <a:pt x="161" y="136"/>
                    <a:pt x="161" y="136"/>
                  </a:cubicBezTo>
                  <a:cubicBezTo>
                    <a:pt x="168" y="137"/>
                    <a:pt x="168" y="137"/>
                    <a:pt x="168" y="137"/>
                  </a:cubicBezTo>
                  <a:cubicBezTo>
                    <a:pt x="194" y="4"/>
                    <a:pt x="194" y="4"/>
                    <a:pt x="194" y="4"/>
                  </a:cubicBezTo>
                  <a:cubicBezTo>
                    <a:pt x="194" y="3"/>
                    <a:pt x="194" y="3"/>
                    <a:pt x="194" y="2"/>
                  </a:cubicBezTo>
                  <a:close/>
                  <a:moveTo>
                    <a:pt x="183" y="7"/>
                  </a:moveTo>
                  <a:cubicBezTo>
                    <a:pt x="159" y="33"/>
                    <a:pt x="159" y="33"/>
                    <a:pt x="159" y="33"/>
                  </a:cubicBezTo>
                  <a:cubicBezTo>
                    <a:pt x="135" y="7"/>
                    <a:pt x="135" y="7"/>
                    <a:pt x="135" y="7"/>
                  </a:cubicBezTo>
                  <a:lnTo>
                    <a:pt x="183" y="7"/>
                  </a:lnTo>
                  <a:close/>
                  <a:moveTo>
                    <a:pt x="185" y="15"/>
                  </a:moveTo>
                  <a:cubicBezTo>
                    <a:pt x="181" y="35"/>
                    <a:pt x="181" y="35"/>
                    <a:pt x="181" y="35"/>
                  </a:cubicBezTo>
                  <a:cubicBezTo>
                    <a:pt x="167" y="35"/>
                    <a:pt x="167" y="35"/>
                    <a:pt x="167" y="35"/>
                  </a:cubicBezTo>
                  <a:lnTo>
                    <a:pt x="185" y="15"/>
                  </a:lnTo>
                  <a:close/>
                  <a:moveTo>
                    <a:pt x="105" y="35"/>
                  </a:moveTo>
                  <a:cubicBezTo>
                    <a:pt x="128" y="9"/>
                    <a:pt x="128" y="9"/>
                    <a:pt x="128" y="9"/>
                  </a:cubicBezTo>
                  <a:cubicBezTo>
                    <a:pt x="151" y="35"/>
                    <a:pt x="151" y="35"/>
                    <a:pt x="151" y="35"/>
                  </a:cubicBezTo>
                  <a:lnTo>
                    <a:pt x="105" y="35"/>
                  </a:lnTo>
                  <a:close/>
                  <a:moveTo>
                    <a:pt x="121" y="7"/>
                  </a:moveTo>
                  <a:cubicBezTo>
                    <a:pt x="97" y="33"/>
                    <a:pt x="97" y="33"/>
                    <a:pt x="97" y="33"/>
                  </a:cubicBezTo>
                  <a:cubicBezTo>
                    <a:pt x="73" y="7"/>
                    <a:pt x="73" y="7"/>
                    <a:pt x="73" y="7"/>
                  </a:cubicBezTo>
                  <a:lnTo>
                    <a:pt x="121" y="7"/>
                  </a:lnTo>
                  <a:close/>
                  <a:moveTo>
                    <a:pt x="43" y="35"/>
                  </a:moveTo>
                  <a:cubicBezTo>
                    <a:pt x="66" y="9"/>
                    <a:pt x="66" y="9"/>
                    <a:pt x="66" y="9"/>
                  </a:cubicBezTo>
                  <a:cubicBezTo>
                    <a:pt x="89" y="35"/>
                    <a:pt x="89" y="35"/>
                    <a:pt x="89" y="35"/>
                  </a:cubicBezTo>
                  <a:lnTo>
                    <a:pt x="43" y="35"/>
                  </a:lnTo>
                  <a:close/>
                  <a:moveTo>
                    <a:pt x="27" y="35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9" y="15"/>
                    <a:pt x="9" y="15"/>
                    <a:pt x="9" y="15"/>
                  </a:cubicBezTo>
                  <a:lnTo>
                    <a:pt x="27" y="35"/>
                  </a:lnTo>
                  <a:close/>
                  <a:moveTo>
                    <a:pt x="59" y="7"/>
                  </a:moveTo>
                  <a:cubicBezTo>
                    <a:pt x="35" y="33"/>
                    <a:pt x="35" y="33"/>
                    <a:pt x="35" y="33"/>
                  </a:cubicBezTo>
                  <a:cubicBezTo>
                    <a:pt x="11" y="7"/>
                    <a:pt x="11" y="7"/>
                    <a:pt x="11" y="7"/>
                  </a:cubicBezTo>
                  <a:lnTo>
                    <a:pt x="59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7" name="íṥlïḋè">
              <a:extLst>
                <a:ext uri="{FF2B5EF4-FFF2-40B4-BE49-F238E27FC236}">
                  <a16:creationId xmlns:a16="http://schemas.microsoft.com/office/drawing/2014/main" id="{9EB80733-1798-4F9A-8656-9551E91290B6}"/>
                </a:ext>
              </a:extLst>
            </p:cNvPr>
            <p:cNvSpPr/>
            <p:nvPr/>
          </p:nvSpPr>
          <p:spPr bwMode="auto">
            <a:xfrm>
              <a:off x="11206661" y="2757747"/>
              <a:ext cx="231266" cy="156898"/>
            </a:xfrm>
            <a:custGeom>
              <a:avLst/>
              <a:gdLst>
                <a:gd name="T0" fmla="*/ 0 w 142"/>
                <a:gd name="T1" fmla="*/ 0 h 97"/>
                <a:gd name="T2" fmla="*/ 14 w 142"/>
                <a:gd name="T3" fmla="*/ 93 h 97"/>
                <a:gd name="T4" fmla="*/ 19 w 142"/>
                <a:gd name="T5" fmla="*/ 97 h 97"/>
                <a:gd name="T6" fmla="*/ 123 w 142"/>
                <a:gd name="T7" fmla="*/ 97 h 97"/>
                <a:gd name="T8" fmla="*/ 128 w 142"/>
                <a:gd name="T9" fmla="*/ 93 h 97"/>
                <a:gd name="T10" fmla="*/ 142 w 142"/>
                <a:gd name="T11" fmla="*/ 0 h 97"/>
                <a:gd name="T12" fmla="*/ 0 w 14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" h="97">
                  <a:moveTo>
                    <a:pt x="0" y="0"/>
                  </a:moveTo>
                  <a:cubicBezTo>
                    <a:pt x="14" y="93"/>
                    <a:pt x="14" y="93"/>
                    <a:pt x="14" y="93"/>
                  </a:cubicBezTo>
                  <a:cubicBezTo>
                    <a:pt x="15" y="95"/>
                    <a:pt x="17" y="97"/>
                    <a:pt x="19" y="97"/>
                  </a:cubicBezTo>
                  <a:cubicBezTo>
                    <a:pt x="123" y="97"/>
                    <a:pt x="123" y="97"/>
                    <a:pt x="123" y="97"/>
                  </a:cubicBezTo>
                  <a:cubicBezTo>
                    <a:pt x="125" y="97"/>
                    <a:pt x="127" y="95"/>
                    <a:pt x="128" y="93"/>
                  </a:cubicBezTo>
                  <a:cubicBezTo>
                    <a:pt x="142" y="0"/>
                    <a:pt x="142" y="0"/>
                    <a:pt x="1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E5A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8" name="íṩlidé">
              <a:extLst>
                <a:ext uri="{FF2B5EF4-FFF2-40B4-BE49-F238E27FC236}">
                  <a16:creationId xmlns:a16="http://schemas.microsoft.com/office/drawing/2014/main" id="{85E47E89-FD1E-4DDC-85E6-94CFEB11EFFD}"/>
                </a:ext>
              </a:extLst>
            </p:cNvPr>
            <p:cNvSpPr/>
            <p:nvPr/>
          </p:nvSpPr>
          <p:spPr bwMode="auto">
            <a:xfrm>
              <a:off x="11322748" y="2757747"/>
              <a:ext cx="115180" cy="156898"/>
            </a:xfrm>
            <a:custGeom>
              <a:avLst/>
              <a:gdLst>
                <a:gd name="T0" fmla="*/ 0 w 71"/>
                <a:gd name="T1" fmla="*/ 0 h 97"/>
                <a:gd name="T2" fmla="*/ 0 w 71"/>
                <a:gd name="T3" fmla="*/ 97 h 97"/>
                <a:gd name="T4" fmla="*/ 52 w 71"/>
                <a:gd name="T5" fmla="*/ 97 h 97"/>
                <a:gd name="T6" fmla="*/ 57 w 71"/>
                <a:gd name="T7" fmla="*/ 93 h 97"/>
                <a:gd name="T8" fmla="*/ 71 w 71"/>
                <a:gd name="T9" fmla="*/ 0 h 97"/>
                <a:gd name="T10" fmla="*/ 0 w 71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97">
                  <a:moveTo>
                    <a:pt x="0" y="0"/>
                  </a:moveTo>
                  <a:cubicBezTo>
                    <a:pt x="0" y="97"/>
                    <a:pt x="0" y="97"/>
                    <a:pt x="0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4" y="97"/>
                    <a:pt x="56" y="95"/>
                    <a:pt x="57" y="93"/>
                  </a:cubicBezTo>
                  <a:cubicBezTo>
                    <a:pt x="71" y="0"/>
                    <a:pt x="71" y="0"/>
                    <a:pt x="7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54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9" name="íśḻîḋe">
              <a:extLst>
                <a:ext uri="{FF2B5EF4-FFF2-40B4-BE49-F238E27FC236}">
                  <a16:creationId xmlns:a16="http://schemas.microsoft.com/office/drawing/2014/main" id="{BDC16813-AE95-4C03-8D6C-B87BA132EA0F}"/>
                </a:ext>
              </a:extLst>
            </p:cNvPr>
            <p:cNvSpPr/>
            <p:nvPr/>
          </p:nvSpPr>
          <p:spPr bwMode="auto">
            <a:xfrm>
              <a:off x="11195778" y="2735074"/>
              <a:ext cx="253032" cy="27208"/>
            </a:xfrm>
            <a:custGeom>
              <a:avLst/>
              <a:gdLst>
                <a:gd name="T0" fmla="*/ 147 w 156"/>
                <a:gd name="T1" fmla="*/ 17 h 17"/>
                <a:gd name="T2" fmla="*/ 9 w 156"/>
                <a:gd name="T3" fmla="*/ 17 h 17"/>
                <a:gd name="T4" fmla="*/ 0 w 156"/>
                <a:gd name="T5" fmla="*/ 8 h 17"/>
                <a:gd name="T6" fmla="*/ 0 w 156"/>
                <a:gd name="T7" fmla="*/ 8 h 17"/>
                <a:gd name="T8" fmla="*/ 9 w 156"/>
                <a:gd name="T9" fmla="*/ 0 h 17"/>
                <a:gd name="T10" fmla="*/ 147 w 156"/>
                <a:gd name="T11" fmla="*/ 0 h 17"/>
                <a:gd name="T12" fmla="*/ 156 w 156"/>
                <a:gd name="T13" fmla="*/ 8 h 17"/>
                <a:gd name="T14" fmla="*/ 156 w 156"/>
                <a:gd name="T15" fmla="*/ 8 h 17"/>
                <a:gd name="T16" fmla="*/ 147 w 156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7">
                  <a:moveTo>
                    <a:pt x="147" y="17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4" y="17"/>
                    <a:pt x="0" y="13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2" y="0"/>
                    <a:pt x="156" y="4"/>
                    <a:pt x="156" y="8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6" y="13"/>
                    <a:pt x="152" y="17"/>
                    <a:pt x="147" y="17"/>
                  </a:cubicBezTo>
                  <a:close/>
                </a:path>
              </a:pathLst>
            </a:custGeom>
            <a:solidFill>
              <a:srgbClr val="7739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" name="íṧḻíḋé">
              <a:extLst>
                <a:ext uri="{FF2B5EF4-FFF2-40B4-BE49-F238E27FC236}">
                  <a16:creationId xmlns:a16="http://schemas.microsoft.com/office/drawing/2014/main" id="{32FF07C7-58F7-436F-8C0C-8D7669260B54}"/>
                </a:ext>
              </a:extLst>
            </p:cNvPr>
            <p:cNvSpPr/>
            <p:nvPr/>
          </p:nvSpPr>
          <p:spPr bwMode="auto">
            <a:xfrm>
              <a:off x="11368094" y="2735981"/>
              <a:ext cx="45346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2" y="41"/>
                    <a:pt x="14" y="41"/>
                  </a:cubicBezTo>
                  <a:cubicBezTo>
                    <a:pt x="7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" name="ïšlîḍè">
              <a:extLst>
                <a:ext uri="{FF2B5EF4-FFF2-40B4-BE49-F238E27FC236}">
                  <a16:creationId xmlns:a16="http://schemas.microsoft.com/office/drawing/2014/main" id="{222EED68-A6D5-4FF4-84BB-D70755A87BC0}"/>
                </a:ext>
              </a:extLst>
            </p:cNvPr>
            <p:cNvSpPr/>
            <p:nvPr/>
          </p:nvSpPr>
          <p:spPr bwMode="auto">
            <a:xfrm>
              <a:off x="11300074" y="2735981"/>
              <a:ext cx="45346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" name="îṧḻîḓe">
              <a:extLst>
                <a:ext uri="{FF2B5EF4-FFF2-40B4-BE49-F238E27FC236}">
                  <a16:creationId xmlns:a16="http://schemas.microsoft.com/office/drawing/2014/main" id="{BA738367-77FA-423E-AB99-48AAB382DBBD}"/>
                </a:ext>
              </a:extLst>
            </p:cNvPr>
            <p:cNvSpPr/>
            <p:nvPr/>
          </p:nvSpPr>
          <p:spPr bwMode="auto">
            <a:xfrm>
              <a:off x="11231148" y="2735981"/>
              <a:ext cx="44440" cy="67112"/>
            </a:xfrm>
            <a:custGeom>
              <a:avLst/>
              <a:gdLst>
                <a:gd name="T0" fmla="*/ 27 w 27"/>
                <a:gd name="T1" fmla="*/ 28 h 41"/>
                <a:gd name="T2" fmla="*/ 14 w 27"/>
                <a:gd name="T3" fmla="*/ 41 h 41"/>
                <a:gd name="T4" fmla="*/ 0 w 27"/>
                <a:gd name="T5" fmla="*/ 28 h 41"/>
                <a:gd name="T6" fmla="*/ 14 w 27"/>
                <a:gd name="T7" fmla="*/ 0 h 41"/>
                <a:gd name="T8" fmla="*/ 27 w 27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41">
                  <a:moveTo>
                    <a:pt x="27" y="28"/>
                  </a:moveTo>
                  <a:cubicBezTo>
                    <a:pt x="27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7" y="20"/>
                    <a:pt x="27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" name="iŝlïḍé">
              <a:extLst>
                <a:ext uri="{FF2B5EF4-FFF2-40B4-BE49-F238E27FC236}">
                  <a16:creationId xmlns:a16="http://schemas.microsoft.com/office/drawing/2014/main" id="{0906C20B-0DE7-407A-BB85-3AC35B1ABEB5}"/>
                </a:ext>
              </a:extLst>
            </p:cNvPr>
            <p:cNvSpPr/>
            <p:nvPr/>
          </p:nvSpPr>
          <p:spPr bwMode="auto">
            <a:xfrm>
              <a:off x="11322748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" name="isḻidê">
              <a:extLst>
                <a:ext uri="{FF2B5EF4-FFF2-40B4-BE49-F238E27FC236}">
                  <a16:creationId xmlns:a16="http://schemas.microsoft.com/office/drawing/2014/main" id="{3FE8DB8F-CF4F-4E36-86DB-62B062B33C32}"/>
                </a:ext>
              </a:extLst>
            </p:cNvPr>
            <p:cNvSpPr/>
            <p:nvPr/>
          </p:nvSpPr>
          <p:spPr bwMode="auto">
            <a:xfrm>
              <a:off x="11390767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8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5" name="iṩļíḋe">
              <a:extLst>
                <a:ext uri="{FF2B5EF4-FFF2-40B4-BE49-F238E27FC236}">
                  <a16:creationId xmlns:a16="http://schemas.microsoft.com/office/drawing/2014/main" id="{1CCCA203-2BA7-4D9D-A737-4CCA1C1DA708}"/>
                </a:ext>
              </a:extLst>
            </p:cNvPr>
            <p:cNvSpPr/>
            <p:nvPr/>
          </p:nvSpPr>
          <p:spPr bwMode="auto">
            <a:xfrm>
              <a:off x="11253822" y="2735981"/>
              <a:ext cx="21766" cy="67112"/>
            </a:xfrm>
            <a:custGeom>
              <a:avLst/>
              <a:gdLst>
                <a:gd name="T0" fmla="*/ 0 w 13"/>
                <a:gd name="T1" fmla="*/ 0 h 41"/>
                <a:gd name="T2" fmla="*/ 0 w 13"/>
                <a:gd name="T3" fmla="*/ 41 h 41"/>
                <a:gd name="T4" fmla="*/ 13 w 13"/>
                <a:gd name="T5" fmla="*/ 28 h 41"/>
                <a:gd name="T6" fmla="*/ 0 w 13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3" y="35"/>
                    <a:pt x="13" y="28"/>
                  </a:cubicBezTo>
                  <a:cubicBezTo>
                    <a:pt x="13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6" name="iSlïďè">
              <a:extLst>
                <a:ext uri="{FF2B5EF4-FFF2-40B4-BE49-F238E27FC236}">
                  <a16:creationId xmlns:a16="http://schemas.microsoft.com/office/drawing/2014/main" id="{9DA9CC6A-48F7-4DDD-A455-9DA9C83BDAD0}"/>
                </a:ext>
              </a:extLst>
            </p:cNvPr>
            <p:cNvSpPr/>
            <p:nvPr/>
          </p:nvSpPr>
          <p:spPr bwMode="auto">
            <a:xfrm>
              <a:off x="11382605" y="2726912"/>
              <a:ext cx="18138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7" name="iŝḻïḑè">
              <a:extLst>
                <a:ext uri="{FF2B5EF4-FFF2-40B4-BE49-F238E27FC236}">
                  <a16:creationId xmlns:a16="http://schemas.microsoft.com/office/drawing/2014/main" id="{DA299BD2-C1E5-4B49-8DA9-D3800C305134}"/>
                </a:ext>
              </a:extLst>
            </p:cNvPr>
            <p:cNvSpPr/>
            <p:nvPr/>
          </p:nvSpPr>
          <p:spPr bwMode="auto">
            <a:xfrm>
              <a:off x="11312771" y="2726912"/>
              <a:ext cx="19046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8" name="ïṣľîḍè">
              <a:extLst>
                <a:ext uri="{FF2B5EF4-FFF2-40B4-BE49-F238E27FC236}">
                  <a16:creationId xmlns:a16="http://schemas.microsoft.com/office/drawing/2014/main" id="{1705EA07-EFD3-4CBD-8994-B13A2A85D736}"/>
                </a:ext>
              </a:extLst>
            </p:cNvPr>
            <p:cNvSpPr/>
            <p:nvPr/>
          </p:nvSpPr>
          <p:spPr bwMode="auto">
            <a:xfrm>
              <a:off x="11244752" y="2726912"/>
              <a:ext cx="17232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9" name="ïṡľiḋe">
              <a:extLst>
                <a:ext uri="{FF2B5EF4-FFF2-40B4-BE49-F238E27FC236}">
                  <a16:creationId xmlns:a16="http://schemas.microsoft.com/office/drawing/2014/main" id="{562E16E5-935F-4CA2-9DFB-AACE407EF5B3}"/>
                </a:ext>
              </a:extLst>
            </p:cNvPr>
            <p:cNvSpPr/>
            <p:nvPr/>
          </p:nvSpPr>
          <p:spPr bwMode="auto">
            <a:xfrm>
              <a:off x="11218451" y="2827580"/>
              <a:ext cx="207686" cy="27208"/>
            </a:xfrm>
            <a:custGeom>
              <a:avLst/>
              <a:gdLst>
                <a:gd name="T0" fmla="*/ 226 w 229"/>
                <a:gd name="T1" fmla="*/ 30 h 30"/>
                <a:gd name="T2" fmla="*/ 229 w 229"/>
                <a:gd name="T3" fmla="*/ 0 h 30"/>
                <a:gd name="T4" fmla="*/ 0 w 229"/>
                <a:gd name="T5" fmla="*/ 0 h 30"/>
                <a:gd name="T6" fmla="*/ 4 w 229"/>
                <a:gd name="T7" fmla="*/ 30 h 30"/>
                <a:gd name="T8" fmla="*/ 226 w 229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30">
                  <a:moveTo>
                    <a:pt x="226" y="30"/>
                  </a:moveTo>
                  <a:lnTo>
                    <a:pt x="229" y="0"/>
                  </a:lnTo>
                  <a:lnTo>
                    <a:pt x="0" y="0"/>
                  </a:lnTo>
                  <a:lnTo>
                    <a:pt x="4" y="30"/>
                  </a:lnTo>
                  <a:lnTo>
                    <a:pt x="226" y="30"/>
                  </a:ln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0" name="îŝḷíḍê">
              <a:extLst>
                <a:ext uri="{FF2B5EF4-FFF2-40B4-BE49-F238E27FC236}">
                  <a16:creationId xmlns:a16="http://schemas.microsoft.com/office/drawing/2014/main" id="{FD09A9E2-1A50-418B-ADA1-4F03C1EF95FE}"/>
                </a:ext>
              </a:extLst>
            </p:cNvPr>
            <p:cNvSpPr/>
            <p:nvPr/>
          </p:nvSpPr>
          <p:spPr bwMode="auto">
            <a:xfrm>
              <a:off x="11322748" y="2827580"/>
              <a:ext cx="103389" cy="27208"/>
            </a:xfrm>
            <a:custGeom>
              <a:avLst/>
              <a:gdLst>
                <a:gd name="T0" fmla="*/ 0 w 114"/>
                <a:gd name="T1" fmla="*/ 30 h 30"/>
                <a:gd name="T2" fmla="*/ 111 w 114"/>
                <a:gd name="T3" fmla="*/ 30 h 30"/>
                <a:gd name="T4" fmla="*/ 114 w 114"/>
                <a:gd name="T5" fmla="*/ 0 h 30"/>
                <a:gd name="T6" fmla="*/ 0 w 114"/>
                <a:gd name="T7" fmla="*/ 0 h 30"/>
                <a:gd name="T8" fmla="*/ 0 w 114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30">
                  <a:moveTo>
                    <a:pt x="0" y="30"/>
                  </a:moveTo>
                  <a:lnTo>
                    <a:pt x="111" y="30"/>
                  </a:lnTo>
                  <a:lnTo>
                    <a:pt x="114" y="0"/>
                  </a:lnTo>
                  <a:lnTo>
                    <a:pt x="0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1C66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1" name="ïśļîḑê">
              <a:extLst>
                <a:ext uri="{FF2B5EF4-FFF2-40B4-BE49-F238E27FC236}">
                  <a16:creationId xmlns:a16="http://schemas.microsoft.com/office/drawing/2014/main" id="{806503F1-9D80-4D6D-8A76-F0079DACE522}"/>
                </a:ext>
              </a:extLst>
            </p:cNvPr>
            <p:cNvSpPr/>
            <p:nvPr/>
          </p:nvSpPr>
          <p:spPr bwMode="auto">
            <a:xfrm>
              <a:off x="11222079" y="2854788"/>
              <a:ext cx="201337" cy="11790"/>
            </a:xfrm>
            <a:custGeom>
              <a:avLst/>
              <a:gdLst>
                <a:gd name="T0" fmla="*/ 222 w 222"/>
                <a:gd name="T1" fmla="*/ 0 h 13"/>
                <a:gd name="T2" fmla="*/ 0 w 222"/>
                <a:gd name="T3" fmla="*/ 0 h 13"/>
                <a:gd name="T4" fmla="*/ 1 w 222"/>
                <a:gd name="T5" fmla="*/ 13 h 13"/>
                <a:gd name="T6" fmla="*/ 220 w 222"/>
                <a:gd name="T7" fmla="*/ 13 h 13"/>
                <a:gd name="T8" fmla="*/ 222 w 222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13">
                  <a:moveTo>
                    <a:pt x="222" y="0"/>
                  </a:moveTo>
                  <a:lnTo>
                    <a:pt x="0" y="0"/>
                  </a:lnTo>
                  <a:lnTo>
                    <a:pt x="1" y="13"/>
                  </a:lnTo>
                  <a:lnTo>
                    <a:pt x="220" y="13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rgbClr val="93B5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2" name="ïṡḷïḓé">
              <a:extLst>
                <a:ext uri="{FF2B5EF4-FFF2-40B4-BE49-F238E27FC236}">
                  <a16:creationId xmlns:a16="http://schemas.microsoft.com/office/drawing/2014/main" id="{477FD9EC-1287-4765-BFC2-5C70F58830B8}"/>
                </a:ext>
              </a:extLst>
            </p:cNvPr>
            <p:cNvSpPr/>
            <p:nvPr/>
          </p:nvSpPr>
          <p:spPr bwMode="auto">
            <a:xfrm>
              <a:off x="11322748" y="2854788"/>
              <a:ext cx="100669" cy="11790"/>
            </a:xfrm>
            <a:custGeom>
              <a:avLst/>
              <a:gdLst>
                <a:gd name="T0" fmla="*/ 0 w 111"/>
                <a:gd name="T1" fmla="*/ 13 h 13"/>
                <a:gd name="T2" fmla="*/ 109 w 111"/>
                <a:gd name="T3" fmla="*/ 13 h 13"/>
                <a:gd name="T4" fmla="*/ 111 w 111"/>
                <a:gd name="T5" fmla="*/ 0 h 13"/>
                <a:gd name="T6" fmla="*/ 0 w 111"/>
                <a:gd name="T7" fmla="*/ 0 h 13"/>
                <a:gd name="T8" fmla="*/ 0 w 111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3">
                  <a:moveTo>
                    <a:pt x="0" y="13"/>
                  </a:moveTo>
                  <a:lnTo>
                    <a:pt x="109" y="13"/>
                  </a:lnTo>
                  <a:lnTo>
                    <a:pt x="111" y="0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3" name="î$ļíḍè">
              <a:extLst>
                <a:ext uri="{FF2B5EF4-FFF2-40B4-BE49-F238E27FC236}">
                  <a16:creationId xmlns:a16="http://schemas.microsoft.com/office/drawing/2014/main" id="{FF97B4D4-A332-434E-BE95-1E6154D70933}"/>
                </a:ext>
              </a:extLst>
            </p:cNvPr>
            <p:cNvSpPr/>
            <p:nvPr/>
          </p:nvSpPr>
          <p:spPr bwMode="auto">
            <a:xfrm>
              <a:off x="11164943" y="1761036"/>
              <a:ext cx="314703" cy="736423"/>
            </a:xfrm>
            <a:custGeom>
              <a:avLst/>
              <a:gdLst>
                <a:gd name="T0" fmla="*/ 127 w 194"/>
                <a:gd name="T1" fmla="*/ 3 h 454"/>
                <a:gd name="T2" fmla="*/ 97 w 194"/>
                <a:gd name="T3" fmla="*/ 0 h 454"/>
                <a:gd name="T4" fmla="*/ 67 w 194"/>
                <a:gd name="T5" fmla="*/ 3 h 454"/>
                <a:gd name="T6" fmla="*/ 76 w 194"/>
                <a:gd name="T7" fmla="*/ 454 h 454"/>
                <a:gd name="T8" fmla="*/ 97 w 194"/>
                <a:gd name="T9" fmla="*/ 454 h 454"/>
                <a:gd name="T10" fmla="*/ 97 w 194"/>
                <a:gd name="T11" fmla="*/ 454 h 454"/>
                <a:gd name="T12" fmla="*/ 118 w 194"/>
                <a:gd name="T13" fmla="*/ 454 h 454"/>
                <a:gd name="T14" fmla="*/ 127 w 194"/>
                <a:gd name="T15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54">
                  <a:moveTo>
                    <a:pt x="127" y="3"/>
                  </a:moveTo>
                  <a:cubicBezTo>
                    <a:pt x="111" y="0"/>
                    <a:pt x="100" y="0"/>
                    <a:pt x="97" y="0"/>
                  </a:cubicBezTo>
                  <a:cubicBezTo>
                    <a:pt x="94" y="0"/>
                    <a:pt x="83" y="0"/>
                    <a:pt x="67" y="3"/>
                  </a:cubicBezTo>
                  <a:cubicBezTo>
                    <a:pt x="45" y="47"/>
                    <a:pt x="0" y="180"/>
                    <a:pt x="76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118" y="454"/>
                    <a:pt x="118" y="454"/>
                    <a:pt x="118" y="454"/>
                  </a:cubicBezTo>
                  <a:cubicBezTo>
                    <a:pt x="194" y="180"/>
                    <a:pt x="149" y="47"/>
                    <a:pt x="127" y="3"/>
                  </a:cubicBezTo>
                  <a:close/>
                </a:path>
              </a:pathLst>
            </a:custGeom>
            <a:solidFill>
              <a:srgbClr val="93B5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4" name="íṥ1iḍê">
              <a:extLst>
                <a:ext uri="{FF2B5EF4-FFF2-40B4-BE49-F238E27FC236}">
                  <a16:creationId xmlns:a16="http://schemas.microsoft.com/office/drawing/2014/main" id="{E4E2A636-D189-4109-A3A0-21ECB1824823}"/>
                </a:ext>
              </a:extLst>
            </p:cNvPr>
            <p:cNvSpPr/>
            <p:nvPr/>
          </p:nvSpPr>
          <p:spPr bwMode="auto">
            <a:xfrm>
              <a:off x="11392581" y="1789151"/>
              <a:ext cx="326493" cy="708309"/>
            </a:xfrm>
            <a:custGeom>
              <a:avLst/>
              <a:gdLst>
                <a:gd name="T0" fmla="*/ 106 w 201"/>
                <a:gd name="T1" fmla="*/ 30 h 437"/>
                <a:gd name="T2" fmla="*/ 50 w 201"/>
                <a:gd name="T3" fmla="*/ 0 h 437"/>
                <a:gd name="T4" fmla="*/ 0 w 201"/>
                <a:gd name="T5" fmla="*/ 437 h 437"/>
                <a:gd name="T6" fmla="*/ 27 w 201"/>
                <a:gd name="T7" fmla="*/ 437 h 437"/>
                <a:gd name="T8" fmla="*/ 106 w 201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437">
                  <a:moveTo>
                    <a:pt x="106" y="30"/>
                  </a:moveTo>
                  <a:cubicBezTo>
                    <a:pt x="88" y="16"/>
                    <a:pt x="69" y="6"/>
                    <a:pt x="50" y="0"/>
                  </a:cubicBezTo>
                  <a:cubicBezTo>
                    <a:pt x="70" y="72"/>
                    <a:pt x="106" y="259"/>
                    <a:pt x="0" y="437"/>
                  </a:cubicBezTo>
                  <a:cubicBezTo>
                    <a:pt x="27" y="437"/>
                    <a:pt x="27" y="437"/>
                    <a:pt x="27" y="437"/>
                  </a:cubicBezTo>
                  <a:cubicBezTo>
                    <a:pt x="27" y="437"/>
                    <a:pt x="201" y="244"/>
                    <a:pt x="106" y="30"/>
                  </a:cubicBez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5" name="ïšḷide">
              <a:extLst>
                <a:ext uri="{FF2B5EF4-FFF2-40B4-BE49-F238E27FC236}">
                  <a16:creationId xmlns:a16="http://schemas.microsoft.com/office/drawing/2014/main" id="{1FE14D5E-5079-4E5E-869A-B11995F84360}"/>
                </a:ext>
              </a:extLst>
            </p:cNvPr>
            <p:cNvSpPr/>
            <p:nvPr/>
          </p:nvSpPr>
          <p:spPr bwMode="auto">
            <a:xfrm>
              <a:off x="10927329" y="1789151"/>
              <a:ext cx="325586" cy="708309"/>
            </a:xfrm>
            <a:custGeom>
              <a:avLst/>
              <a:gdLst>
                <a:gd name="T0" fmla="*/ 95 w 200"/>
                <a:gd name="T1" fmla="*/ 30 h 437"/>
                <a:gd name="T2" fmla="*/ 150 w 200"/>
                <a:gd name="T3" fmla="*/ 0 h 437"/>
                <a:gd name="T4" fmla="*/ 200 w 200"/>
                <a:gd name="T5" fmla="*/ 437 h 437"/>
                <a:gd name="T6" fmla="*/ 173 w 200"/>
                <a:gd name="T7" fmla="*/ 437 h 437"/>
                <a:gd name="T8" fmla="*/ 95 w 200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437">
                  <a:moveTo>
                    <a:pt x="95" y="30"/>
                  </a:moveTo>
                  <a:cubicBezTo>
                    <a:pt x="112" y="16"/>
                    <a:pt x="131" y="6"/>
                    <a:pt x="150" y="0"/>
                  </a:cubicBezTo>
                  <a:cubicBezTo>
                    <a:pt x="130" y="72"/>
                    <a:pt x="94" y="259"/>
                    <a:pt x="200" y="437"/>
                  </a:cubicBezTo>
                  <a:cubicBezTo>
                    <a:pt x="173" y="437"/>
                    <a:pt x="173" y="437"/>
                    <a:pt x="173" y="437"/>
                  </a:cubicBezTo>
                  <a:cubicBezTo>
                    <a:pt x="173" y="437"/>
                    <a:pt x="0" y="244"/>
                    <a:pt x="95" y="30"/>
                  </a:cubicBezTo>
                  <a:close/>
                </a:path>
              </a:pathLst>
            </a:custGeom>
            <a:solidFill>
              <a:srgbClr val="93B5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6" name="îšlïde">
              <a:extLst>
                <a:ext uri="{FF2B5EF4-FFF2-40B4-BE49-F238E27FC236}">
                  <a16:creationId xmlns:a16="http://schemas.microsoft.com/office/drawing/2014/main" id="{529176DA-EB5A-4F53-BB76-DE2D03B8D2C8}"/>
                </a:ext>
              </a:extLst>
            </p:cNvPr>
            <p:cNvSpPr/>
            <p:nvPr/>
          </p:nvSpPr>
          <p:spPr bwMode="auto">
            <a:xfrm>
              <a:off x="11164943" y="2496553"/>
              <a:ext cx="314703" cy="45346"/>
            </a:xfrm>
            <a:custGeom>
              <a:avLst/>
              <a:gdLst>
                <a:gd name="T0" fmla="*/ 0 w 194"/>
                <a:gd name="T1" fmla="*/ 0 h 28"/>
                <a:gd name="T2" fmla="*/ 194 w 194"/>
                <a:gd name="T3" fmla="*/ 0 h 28"/>
                <a:gd name="T4" fmla="*/ 194 w 194"/>
                <a:gd name="T5" fmla="*/ 0 h 28"/>
                <a:gd name="T6" fmla="*/ 194 w 194"/>
                <a:gd name="T7" fmla="*/ 28 h 28"/>
                <a:gd name="T8" fmla="*/ 194 w 194"/>
                <a:gd name="T9" fmla="*/ 28 h 28"/>
                <a:gd name="T10" fmla="*/ 0 w 194"/>
                <a:gd name="T11" fmla="*/ 28 h 28"/>
                <a:gd name="T12" fmla="*/ 0 w 194"/>
                <a:gd name="T13" fmla="*/ 28 h 28"/>
                <a:gd name="T14" fmla="*/ 0 w 194"/>
                <a:gd name="T15" fmla="*/ 0 h 28"/>
                <a:gd name="T16" fmla="*/ 0 w 194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4" h="28">
                  <a:moveTo>
                    <a:pt x="0" y="0"/>
                  </a:moveTo>
                  <a:cubicBezTo>
                    <a:pt x="194" y="0"/>
                    <a:pt x="194" y="0"/>
                    <a:pt x="194" y="0"/>
                  </a:cubicBezTo>
                  <a:cubicBezTo>
                    <a:pt x="194" y="0"/>
                    <a:pt x="194" y="0"/>
                    <a:pt x="194" y="0"/>
                  </a:cubicBezTo>
                  <a:cubicBezTo>
                    <a:pt x="194" y="28"/>
                    <a:pt x="194" y="28"/>
                    <a:pt x="194" y="28"/>
                  </a:cubicBezTo>
                  <a:cubicBezTo>
                    <a:pt x="194" y="28"/>
                    <a:pt x="194" y="28"/>
                    <a:pt x="194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7" name="ïs1îḓe">
              <a:extLst>
                <a:ext uri="{FF2B5EF4-FFF2-40B4-BE49-F238E27FC236}">
                  <a16:creationId xmlns:a16="http://schemas.microsoft.com/office/drawing/2014/main" id="{C8A520AB-ACD0-4B0A-A025-6C722F739EEA}"/>
                </a:ext>
              </a:extLst>
            </p:cNvPr>
            <p:cNvSpPr/>
            <p:nvPr/>
          </p:nvSpPr>
          <p:spPr bwMode="auto">
            <a:xfrm>
              <a:off x="11323654" y="2496553"/>
              <a:ext cx="155991" cy="45346"/>
            </a:xfrm>
            <a:custGeom>
              <a:avLst/>
              <a:gdLst>
                <a:gd name="T0" fmla="*/ 96 w 96"/>
                <a:gd name="T1" fmla="*/ 0 h 28"/>
                <a:gd name="T2" fmla="*/ 0 w 96"/>
                <a:gd name="T3" fmla="*/ 0 h 28"/>
                <a:gd name="T4" fmla="*/ 0 w 96"/>
                <a:gd name="T5" fmla="*/ 28 h 28"/>
                <a:gd name="T6" fmla="*/ 96 w 96"/>
                <a:gd name="T7" fmla="*/ 28 h 28"/>
                <a:gd name="T8" fmla="*/ 96 w 96"/>
                <a:gd name="T9" fmla="*/ 28 h 28"/>
                <a:gd name="T10" fmla="*/ 96 w 96"/>
                <a:gd name="T11" fmla="*/ 0 h 28"/>
                <a:gd name="T12" fmla="*/ 96 w 96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28">
                  <a:moveTo>
                    <a:pt x="9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6" y="0"/>
                    <a:pt x="96" y="0"/>
                    <a:pt x="96" y="0"/>
                  </a:cubicBezTo>
                  <a:close/>
                </a:path>
              </a:pathLst>
            </a:custGeom>
            <a:solidFill>
              <a:srgbClr val="1C66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8" name="îSļîḍe">
              <a:extLst>
                <a:ext uri="{FF2B5EF4-FFF2-40B4-BE49-F238E27FC236}">
                  <a16:creationId xmlns:a16="http://schemas.microsoft.com/office/drawing/2014/main" id="{D7C8779A-CD8E-4573-9B2A-A159D6BFE997}"/>
                </a:ext>
              </a:extLst>
            </p:cNvPr>
            <p:cNvSpPr/>
            <p:nvPr/>
          </p:nvSpPr>
          <p:spPr bwMode="auto">
            <a:xfrm>
              <a:off x="11322748" y="1761036"/>
              <a:ext cx="156898" cy="736423"/>
            </a:xfrm>
            <a:custGeom>
              <a:avLst/>
              <a:gdLst>
                <a:gd name="T0" fmla="*/ 30 w 97"/>
                <a:gd name="T1" fmla="*/ 3 h 454"/>
                <a:gd name="T2" fmla="*/ 0 w 97"/>
                <a:gd name="T3" fmla="*/ 0 h 454"/>
                <a:gd name="T4" fmla="*/ 0 w 97"/>
                <a:gd name="T5" fmla="*/ 454 h 454"/>
                <a:gd name="T6" fmla="*/ 0 w 97"/>
                <a:gd name="T7" fmla="*/ 454 h 454"/>
                <a:gd name="T8" fmla="*/ 0 w 97"/>
                <a:gd name="T9" fmla="*/ 454 h 454"/>
                <a:gd name="T10" fmla="*/ 21 w 97"/>
                <a:gd name="T11" fmla="*/ 454 h 454"/>
                <a:gd name="T12" fmla="*/ 30 w 97"/>
                <a:gd name="T13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454">
                  <a:moveTo>
                    <a:pt x="30" y="3"/>
                  </a:moveTo>
                  <a:cubicBezTo>
                    <a:pt x="14" y="0"/>
                    <a:pt x="3" y="0"/>
                    <a:pt x="0" y="0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21" y="454"/>
                    <a:pt x="21" y="454"/>
                    <a:pt x="21" y="454"/>
                  </a:cubicBezTo>
                  <a:cubicBezTo>
                    <a:pt x="97" y="180"/>
                    <a:pt x="52" y="47"/>
                    <a:pt x="30" y="3"/>
                  </a:cubicBez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sp>
        <p:nvSpPr>
          <p:cNvPr id="32" name="îṣľîḍê">
            <a:extLst>
              <a:ext uri="{FF2B5EF4-FFF2-40B4-BE49-F238E27FC236}">
                <a16:creationId xmlns:a16="http://schemas.microsoft.com/office/drawing/2014/main" id="{7DFB1BBF-CD01-4577-94BC-ED3281988677}"/>
              </a:ext>
            </a:extLst>
          </p:cNvPr>
          <p:cNvSpPr/>
          <p:nvPr/>
        </p:nvSpPr>
        <p:spPr bwMode="auto">
          <a:xfrm>
            <a:off x="10596227" y="164821"/>
            <a:ext cx="377967" cy="225161"/>
          </a:xfrm>
          <a:custGeom>
            <a:avLst/>
            <a:gdLst>
              <a:gd name="T0" fmla="*/ 203 w 249"/>
              <a:gd name="T1" fmla="*/ 50 h 142"/>
              <a:gd name="T2" fmla="*/ 180 w 249"/>
              <a:gd name="T3" fmla="*/ 50 h 142"/>
              <a:gd name="T4" fmla="*/ 124 w 249"/>
              <a:gd name="T5" fmla="*/ 0 h 142"/>
              <a:gd name="T6" fmla="*/ 69 w 249"/>
              <a:gd name="T7" fmla="*/ 50 h 142"/>
              <a:gd name="T8" fmla="*/ 46 w 249"/>
              <a:gd name="T9" fmla="*/ 50 h 142"/>
              <a:gd name="T10" fmla="*/ 0 w 249"/>
              <a:gd name="T11" fmla="*/ 96 h 142"/>
              <a:gd name="T12" fmla="*/ 46 w 249"/>
              <a:gd name="T13" fmla="*/ 142 h 142"/>
              <a:gd name="T14" fmla="*/ 203 w 249"/>
              <a:gd name="T15" fmla="*/ 142 h 142"/>
              <a:gd name="T16" fmla="*/ 249 w 249"/>
              <a:gd name="T17" fmla="*/ 96 h 142"/>
              <a:gd name="T18" fmla="*/ 203 w 249"/>
              <a:gd name="T19" fmla="*/ 5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9" h="142">
                <a:moveTo>
                  <a:pt x="203" y="50"/>
                </a:moveTo>
                <a:cubicBezTo>
                  <a:pt x="180" y="50"/>
                  <a:pt x="180" y="50"/>
                  <a:pt x="180" y="50"/>
                </a:cubicBezTo>
                <a:cubicBezTo>
                  <a:pt x="177" y="22"/>
                  <a:pt x="153" y="0"/>
                  <a:pt x="124" y="0"/>
                </a:cubicBezTo>
                <a:cubicBezTo>
                  <a:pt x="95" y="0"/>
                  <a:pt x="72" y="22"/>
                  <a:pt x="69" y="50"/>
                </a:cubicBezTo>
                <a:cubicBezTo>
                  <a:pt x="46" y="50"/>
                  <a:pt x="46" y="50"/>
                  <a:pt x="46" y="50"/>
                </a:cubicBezTo>
                <a:cubicBezTo>
                  <a:pt x="21" y="50"/>
                  <a:pt x="0" y="71"/>
                  <a:pt x="0" y="96"/>
                </a:cubicBezTo>
                <a:cubicBezTo>
                  <a:pt x="0" y="121"/>
                  <a:pt x="21" y="142"/>
                  <a:pt x="46" y="142"/>
                </a:cubicBezTo>
                <a:cubicBezTo>
                  <a:pt x="203" y="142"/>
                  <a:pt x="203" y="142"/>
                  <a:pt x="203" y="142"/>
                </a:cubicBezTo>
                <a:cubicBezTo>
                  <a:pt x="228" y="142"/>
                  <a:pt x="249" y="121"/>
                  <a:pt x="249" y="96"/>
                </a:cubicBezTo>
                <a:cubicBezTo>
                  <a:pt x="249" y="71"/>
                  <a:pt x="228" y="50"/>
                  <a:pt x="203" y="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33" name="íṩľíḋê">
            <a:extLst>
              <a:ext uri="{FF2B5EF4-FFF2-40B4-BE49-F238E27FC236}">
                <a16:creationId xmlns:a16="http://schemas.microsoft.com/office/drawing/2014/main" id="{8460C79F-3DDC-4489-99EE-01FA9934CBC1}"/>
              </a:ext>
            </a:extLst>
          </p:cNvPr>
          <p:cNvSpPr/>
          <p:nvPr/>
        </p:nvSpPr>
        <p:spPr bwMode="auto">
          <a:xfrm>
            <a:off x="637329" y="609274"/>
            <a:ext cx="635000" cy="284928"/>
          </a:xfrm>
          <a:custGeom>
            <a:avLst/>
            <a:gdLst>
              <a:gd name="T0" fmla="*/ 311 w 366"/>
              <a:gd name="T1" fmla="*/ 75 h 199"/>
              <a:gd name="T2" fmla="*/ 290 w 366"/>
              <a:gd name="T3" fmla="*/ 24 h 199"/>
              <a:gd name="T4" fmla="*/ 242 w 366"/>
              <a:gd name="T5" fmla="*/ 50 h 199"/>
              <a:gd name="T6" fmla="*/ 196 w 366"/>
              <a:gd name="T7" fmla="*/ 1 h 199"/>
              <a:gd name="T8" fmla="*/ 145 w 366"/>
              <a:gd name="T9" fmla="*/ 44 h 199"/>
              <a:gd name="T10" fmla="*/ 90 w 366"/>
              <a:gd name="T11" fmla="*/ 12 h 199"/>
              <a:gd name="T12" fmla="*/ 33 w 366"/>
              <a:gd name="T13" fmla="*/ 29 h 199"/>
              <a:gd name="T14" fmla="*/ 51 w 366"/>
              <a:gd name="T15" fmla="*/ 79 h 199"/>
              <a:gd name="T16" fmla="*/ 13 w 366"/>
              <a:gd name="T17" fmla="*/ 140 h 199"/>
              <a:gd name="T18" fmla="*/ 85 w 366"/>
              <a:gd name="T19" fmla="*/ 145 h 199"/>
              <a:gd name="T20" fmla="*/ 143 w 366"/>
              <a:gd name="T21" fmla="*/ 199 h 199"/>
              <a:gd name="T22" fmla="*/ 203 w 366"/>
              <a:gd name="T23" fmla="*/ 148 h 199"/>
              <a:gd name="T24" fmla="*/ 247 w 366"/>
              <a:gd name="T25" fmla="*/ 178 h 199"/>
              <a:gd name="T26" fmla="*/ 299 w 366"/>
              <a:gd name="T27" fmla="*/ 177 h 199"/>
              <a:gd name="T28" fmla="*/ 316 w 366"/>
              <a:gd name="T29" fmla="*/ 132 h 199"/>
              <a:gd name="T30" fmla="*/ 352 w 366"/>
              <a:gd name="T31" fmla="*/ 118 h 199"/>
              <a:gd name="T32" fmla="*/ 359 w 366"/>
              <a:gd name="T33" fmla="*/ 82 h 199"/>
              <a:gd name="T34" fmla="*/ 311 w 366"/>
              <a:gd name="T35" fmla="*/ 75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66" h="199">
                <a:moveTo>
                  <a:pt x="311" y="75"/>
                </a:moveTo>
                <a:cubicBezTo>
                  <a:pt x="320" y="57"/>
                  <a:pt x="310" y="31"/>
                  <a:pt x="290" y="24"/>
                </a:cubicBezTo>
                <a:cubicBezTo>
                  <a:pt x="271" y="17"/>
                  <a:pt x="247" y="30"/>
                  <a:pt x="242" y="50"/>
                </a:cubicBezTo>
                <a:cubicBezTo>
                  <a:pt x="242" y="26"/>
                  <a:pt x="221" y="3"/>
                  <a:pt x="196" y="1"/>
                </a:cubicBezTo>
                <a:cubicBezTo>
                  <a:pt x="172" y="0"/>
                  <a:pt x="148" y="19"/>
                  <a:pt x="145" y="44"/>
                </a:cubicBezTo>
                <a:cubicBezTo>
                  <a:pt x="128" y="31"/>
                  <a:pt x="111" y="17"/>
                  <a:pt x="90" y="12"/>
                </a:cubicBezTo>
                <a:cubicBezTo>
                  <a:pt x="70" y="7"/>
                  <a:pt x="45" y="12"/>
                  <a:pt x="33" y="29"/>
                </a:cubicBezTo>
                <a:cubicBezTo>
                  <a:pt x="21" y="46"/>
                  <a:pt x="30" y="76"/>
                  <a:pt x="51" y="79"/>
                </a:cubicBezTo>
                <a:cubicBezTo>
                  <a:pt x="22" y="78"/>
                  <a:pt x="0" y="114"/>
                  <a:pt x="13" y="140"/>
                </a:cubicBezTo>
                <a:cubicBezTo>
                  <a:pt x="26" y="166"/>
                  <a:pt x="68" y="169"/>
                  <a:pt x="85" y="145"/>
                </a:cubicBezTo>
                <a:cubicBezTo>
                  <a:pt x="87" y="174"/>
                  <a:pt x="114" y="198"/>
                  <a:pt x="143" y="199"/>
                </a:cubicBezTo>
                <a:cubicBezTo>
                  <a:pt x="172" y="199"/>
                  <a:pt x="199" y="176"/>
                  <a:pt x="203" y="148"/>
                </a:cubicBezTo>
                <a:cubicBezTo>
                  <a:pt x="217" y="159"/>
                  <a:pt x="231" y="171"/>
                  <a:pt x="247" y="178"/>
                </a:cubicBezTo>
                <a:cubicBezTo>
                  <a:pt x="264" y="185"/>
                  <a:pt x="284" y="186"/>
                  <a:pt x="299" y="177"/>
                </a:cubicBezTo>
                <a:cubicBezTo>
                  <a:pt x="315" y="169"/>
                  <a:pt x="324" y="148"/>
                  <a:pt x="316" y="132"/>
                </a:cubicBezTo>
                <a:cubicBezTo>
                  <a:pt x="329" y="130"/>
                  <a:pt x="343" y="127"/>
                  <a:pt x="352" y="118"/>
                </a:cubicBezTo>
                <a:cubicBezTo>
                  <a:pt x="362" y="109"/>
                  <a:pt x="366" y="93"/>
                  <a:pt x="359" y="82"/>
                </a:cubicBezTo>
                <a:cubicBezTo>
                  <a:pt x="352" y="71"/>
                  <a:pt x="334" y="62"/>
                  <a:pt x="311" y="75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dirty="0"/>
          </a:p>
        </p:txBody>
      </p:sp>
      <p:sp>
        <p:nvSpPr>
          <p:cNvPr id="34" name="íşļîďe">
            <a:extLst>
              <a:ext uri="{FF2B5EF4-FFF2-40B4-BE49-F238E27FC236}">
                <a16:creationId xmlns:a16="http://schemas.microsoft.com/office/drawing/2014/main" id="{88081DAD-4EC5-49E5-BC16-C70CC7A39167}"/>
              </a:ext>
            </a:extLst>
          </p:cNvPr>
          <p:cNvSpPr/>
          <p:nvPr/>
        </p:nvSpPr>
        <p:spPr bwMode="auto">
          <a:xfrm>
            <a:off x="10974194" y="433706"/>
            <a:ext cx="838728" cy="321470"/>
          </a:xfrm>
          <a:custGeom>
            <a:avLst/>
            <a:gdLst>
              <a:gd name="T0" fmla="*/ 445 w 472"/>
              <a:gd name="T1" fmla="*/ 142 h 181"/>
              <a:gd name="T2" fmla="*/ 442 w 472"/>
              <a:gd name="T3" fmla="*/ 142 h 181"/>
              <a:gd name="T4" fmla="*/ 442 w 472"/>
              <a:gd name="T5" fmla="*/ 138 h 181"/>
              <a:gd name="T6" fmla="*/ 418 w 472"/>
              <a:gd name="T7" fmla="*/ 114 h 181"/>
              <a:gd name="T8" fmla="*/ 401 w 472"/>
              <a:gd name="T9" fmla="*/ 120 h 181"/>
              <a:gd name="T10" fmla="*/ 380 w 472"/>
              <a:gd name="T11" fmla="*/ 110 h 181"/>
              <a:gd name="T12" fmla="*/ 360 w 472"/>
              <a:gd name="T13" fmla="*/ 120 h 181"/>
              <a:gd name="T14" fmla="*/ 349 w 472"/>
              <a:gd name="T15" fmla="*/ 115 h 181"/>
              <a:gd name="T16" fmla="*/ 348 w 472"/>
              <a:gd name="T17" fmla="*/ 115 h 181"/>
              <a:gd name="T18" fmla="*/ 348 w 472"/>
              <a:gd name="T19" fmla="*/ 112 h 181"/>
              <a:gd name="T20" fmla="*/ 324 w 472"/>
              <a:gd name="T21" fmla="*/ 88 h 181"/>
              <a:gd name="T22" fmla="*/ 308 w 472"/>
              <a:gd name="T23" fmla="*/ 93 h 181"/>
              <a:gd name="T24" fmla="*/ 288 w 472"/>
              <a:gd name="T25" fmla="*/ 77 h 181"/>
              <a:gd name="T26" fmla="*/ 279 w 472"/>
              <a:gd name="T27" fmla="*/ 79 h 181"/>
              <a:gd name="T28" fmla="*/ 279 w 472"/>
              <a:gd name="T29" fmla="*/ 75 h 181"/>
              <a:gd name="T30" fmla="*/ 240 w 472"/>
              <a:gd name="T31" fmla="*/ 36 h 181"/>
              <a:gd name="T32" fmla="*/ 223 w 472"/>
              <a:gd name="T33" fmla="*/ 40 h 181"/>
              <a:gd name="T34" fmla="*/ 178 w 472"/>
              <a:gd name="T35" fmla="*/ 0 h 181"/>
              <a:gd name="T36" fmla="*/ 132 w 472"/>
              <a:gd name="T37" fmla="*/ 45 h 181"/>
              <a:gd name="T38" fmla="*/ 129 w 472"/>
              <a:gd name="T39" fmla="*/ 44 h 181"/>
              <a:gd name="T40" fmla="*/ 94 w 472"/>
              <a:gd name="T41" fmla="*/ 69 h 181"/>
              <a:gd name="T42" fmla="*/ 69 w 472"/>
              <a:gd name="T43" fmla="*/ 95 h 181"/>
              <a:gd name="T44" fmla="*/ 70 w 472"/>
              <a:gd name="T45" fmla="*/ 103 h 181"/>
              <a:gd name="T46" fmla="*/ 61 w 472"/>
              <a:gd name="T47" fmla="*/ 101 h 181"/>
              <a:gd name="T48" fmla="*/ 30 w 472"/>
              <a:gd name="T49" fmla="*/ 131 h 181"/>
              <a:gd name="T50" fmla="*/ 32 w 472"/>
              <a:gd name="T51" fmla="*/ 142 h 181"/>
              <a:gd name="T52" fmla="*/ 27 w 472"/>
              <a:gd name="T53" fmla="*/ 142 h 181"/>
              <a:gd name="T54" fmla="*/ 0 w 472"/>
              <a:gd name="T55" fmla="*/ 162 h 181"/>
              <a:gd name="T56" fmla="*/ 22 w 472"/>
              <a:gd name="T57" fmla="*/ 181 h 181"/>
              <a:gd name="T58" fmla="*/ 22 w 472"/>
              <a:gd name="T59" fmla="*/ 181 h 181"/>
              <a:gd name="T60" fmla="*/ 445 w 472"/>
              <a:gd name="T61" fmla="*/ 181 h 181"/>
              <a:gd name="T62" fmla="*/ 472 w 472"/>
              <a:gd name="T63" fmla="*/ 162 h 181"/>
              <a:gd name="T64" fmla="*/ 445 w 472"/>
              <a:gd name="T65" fmla="*/ 142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72" h="181">
                <a:moveTo>
                  <a:pt x="445" y="142"/>
                </a:moveTo>
                <a:cubicBezTo>
                  <a:pt x="444" y="142"/>
                  <a:pt x="443" y="142"/>
                  <a:pt x="442" y="142"/>
                </a:cubicBezTo>
                <a:cubicBezTo>
                  <a:pt x="442" y="140"/>
                  <a:pt x="442" y="139"/>
                  <a:pt x="442" y="138"/>
                </a:cubicBezTo>
                <a:cubicBezTo>
                  <a:pt x="442" y="124"/>
                  <a:pt x="432" y="114"/>
                  <a:pt x="418" y="114"/>
                </a:cubicBezTo>
                <a:cubicBezTo>
                  <a:pt x="412" y="114"/>
                  <a:pt x="406" y="116"/>
                  <a:pt x="401" y="120"/>
                </a:cubicBezTo>
                <a:cubicBezTo>
                  <a:pt x="397" y="114"/>
                  <a:pt x="389" y="110"/>
                  <a:pt x="380" y="110"/>
                </a:cubicBezTo>
                <a:cubicBezTo>
                  <a:pt x="372" y="110"/>
                  <a:pt x="364" y="114"/>
                  <a:pt x="360" y="120"/>
                </a:cubicBezTo>
                <a:cubicBezTo>
                  <a:pt x="357" y="117"/>
                  <a:pt x="353" y="115"/>
                  <a:pt x="349" y="115"/>
                </a:cubicBezTo>
                <a:cubicBezTo>
                  <a:pt x="348" y="115"/>
                  <a:pt x="348" y="115"/>
                  <a:pt x="348" y="115"/>
                </a:cubicBezTo>
                <a:cubicBezTo>
                  <a:pt x="348" y="114"/>
                  <a:pt x="348" y="113"/>
                  <a:pt x="348" y="112"/>
                </a:cubicBezTo>
                <a:cubicBezTo>
                  <a:pt x="348" y="99"/>
                  <a:pt x="337" y="88"/>
                  <a:pt x="324" y="88"/>
                </a:cubicBezTo>
                <a:cubicBezTo>
                  <a:pt x="318" y="88"/>
                  <a:pt x="313" y="90"/>
                  <a:pt x="308" y="93"/>
                </a:cubicBezTo>
                <a:cubicBezTo>
                  <a:pt x="306" y="84"/>
                  <a:pt x="298" y="77"/>
                  <a:pt x="288" y="77"/>
                </a:cubicBezTo>
                <a:cubicBezTo>
                  <a:pt x="285" y="77"/>
                  <a:pt x="282" y="78"/>
                  <a:pt x="279" y="79"/>
                </a:cubicBezTo>
                <a:cubicBezTo>
                  <a:pt x="279" y="78"/>
                  <a:pt x="279" y="77"/>
                  <a:pt x="279" y="75"/>
                </a:cubicBezTo>
                <a:cubicBezTo>
                  <a:pt x="279" y="54"/>
                  <a:pt x="262" y="36"/>
                  <a:pt x="240" y="36"/>
                </a:cubicBezTo>
                <a:cubicBezTo>
                  <a:pt x="234" y="36"/>
                  <a:pt x="228" y="38"/>
                  <a:pt x="223" y="40"/>
                </a:cubicBezTo>
                <a:cubicBezTo>
                  <a:pt x="221" y="18"/>
                  <a:pt x="201" y="0"/>
                  <a:pt x="178" y="0"/>
                </a:cubicBezTo>
                <a:cubicBezTo>
                  <a:pt x="153" y="0"/>
                  <a:pt x="132" y="20"/>
                  <a:pt x="132" y="45"/>
                </a:cubicBezTo>
                <a:cubicBezTo>
                  <a:pt x="131" y="45"/>
                  <a:pt x="130" y="44"/>
                  <a:pt x="129" y="44"/>
                </a:cubicBezTo>
                <a:cubicBezTo>
                  <a:pt x="113" y="44"/>
                  <a:pt x="99" y="54"/>
                  <a:pt x="94" y="69"/>
                </a:cubicBezTo>
                <a:cubicBezTo>
                  <a:pt x="80" y="69"/>
                  <a:pt x="69" y="81"/>
                  <a:pt x="69" y="95"/>
                </a:cubicBezTo>
                <a:cubicBezTo>
                  <a:pt x="69" y="98"/>
                  <a:pt x="69" y="100"/>
                  <a:pt x="70" y="103"/>
                </a:cubicBezTo>
                <a:cubicBezTo>
                  <a:pt x="67" y="102"/>
                  <a:pt x="64" y="101"/>
                  <a:pt x="61" y="101"/>
                </a:cubicBezTo>
                <a:cubicBezTo>
                  <a:pt x="44" y="101"/>
                  <a:pt x="30" y="115"/>
                  <a:pt x="30" y="131"/>
                </a:cubicBezTo>
                <a:cubicBezTo>
                  <a:pt x="30" y="135"/>
                  <a:pt x="31" y="139"/>
                  <a:pt x="32" y="142"/>
                </a:cubicBezTo>
                <a:cubicBezTo>
                  <a:pt x="31" y="142"/>
                  <a:pt x="29" y="142"/>
                  <a:pt x="27" y="142"/>
                </a:cubicBezTo>
                <a:cubicBezTo>
                  <a:pt x="12" y="142"/>
                  <a:pt x="0" y="151"/>
                  <a:pt x="0" y="162"/>
                </a:cubicBezTo>
                <a:cubicBezTo>
                  <a:pt x="0" y="171"/>
                  <a:pt x="10" y="179"/>
                  <a:pt x="22" y="181"/>
                </a:cubicBezTo>
                <a:cubicBezTo>
                  <a:pt x="22" y="181"/>
                  <a:pt x="22" y="181"/>
                  <a:pt x="22" y="181"/>
                </a:cubicBezTo>
                <a:cubicBezTo>
                  <a:pt x="445" y="181"/>
                  <a:pt x="445" y="181"/>
                  <a:pt x="445" y="181"/>
                </a:cubicBezTo>
                <a:cubicBezTo>
                  <a:pt x="460" y="181"/>
                  <a:pt x="472" y="172"/>
                  <a:pt x="472" y="162"/>
                </a:cubicBezTo>
                <a:cubicBezTo>
                  <a:pt x="472" y="151"/>
                  <a:pt x="460" y="142"/>
                  <a:pt x="445" y="14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endParaRPr/>
          </a:p>
        </p:txBody>
      </p:sp>
      <p:sp>
        <p:nvSpPr>
          <p:cNvPr id="95" name="ïŝḻiḓê">
            <a:extLst>
              <a:ext uri="{FF2B5EF4-FFF2-40B4-BE49-F238E27FC236}">
                <a16:creationId xmlns:a16="http://schemas.microsoft.com/office/drawing/2014/main" id="{3E27E2BF-FFD5-4B45-8379-4189C9E4F821}"/>
              </a:ext>
            </a:extLst>
          </p:cNvPr>
          <p:cNvSpPr/>
          <p:nvPr/>
        </p:nvSpPr>
        <p:spPr bwMode="auto">
          <a:xfrm>
            <a:off x="767437" y="4325728"/>
            <a:ext cx="5431540" cy="1129958"/>
          </a:xfrm>
          <a:custGeom>
            <a:avLst/>
            <a:gdLst>
              <a:gd name="T0" fmla="*/ 29692 w 31855"/>
              <a:gd name="T1" fmla="*/ 10966 h 11955"/>
              <a:gd name="T2" fmla="*/ 29483 w 31855"/>
              <a:gd name="T3" fmla="*/ 10656 h 11955"/>
              <a:gd name="T4" fmla="*/ 29171 w 31855"/>
              <a:gd name="T5" fmla="*/ 10428 h 11955"/>
              <a:gd name="T6" fmla="*/ 31629 w 31855"/>
              <a:gd name="T7" fmla="*/ 9884 h 11955"/>
              <a:gd name="T8" fmla="*/ 29667 w 31855"/>
              <a:gd name="T9" fmla="*/ 9909 h 11955"/>
              <a:gd name="T10" fmla="*/ 31159 w 31855"/>
              <a:gd name="T11" fmla="*/ 9523 h 11955"/>
              <a:gd name="T12" fmla="*/ 30246 w 31855"/>
              <a:gd name="T13" fmla="*/ 9423 h 11955"/>
              <a:gd name="T14" fmla="*/ 29331 w 31855"/>
              <a:gd name="T15" fmla="*/ 9289 h 11955"/>
              <a:gd name="T16" fmla="*/ 27210 w 31855"/>
              <a:gd name="T17" fmla="*/ 9087 h 11955"/>
              <a:gd name="T18" fmla="*/ 29381 w 31855"/>
              <a:gd name="T19" fmla="*/ 8777 h 11955"/>
              <a:gd name="T20" fmla="*/ 28266 w 31855"/>
              <a:gd name="T21" fmla="*/ 8618 h 11955"/>
              <a:gd name="T22" fmla="*/ 29533 w 31855"/>
              <a:gd name="T23" fmla="*/ 8132 h 11955"/>
              <a:gd name="T24" fmla="*/ 30648 w 31855"/>
              <a:gd name="T25" fmla="*/ 7662 h 11955"/>
              <a:gd name="T26" fmla="*/ 28242 w 31855"/>
              <a:gd name="T27" fmla="*/ 7461 h 11955"/>
              <a:gd name="T28" fmla="*/ 27260 w 31855"/>
              <a:gd name="T29" fmla="*/ 7251 h 11955"/>
              <a:gd name="T30" fmla="*/ 30002 w 31855"/>
              <a:gd name="T31" fmla="*/ 6757 h 11955"/>
              <a:gd name="T32" fmla="*/ 30338 w 31855"/>
              <a:gd name="T33" fmla="*/ 6371 h 11955"/>
              <a:gd name="T34" fmla="*/ 27990 w 31855"/>
              <a:gd name="T35" fmla="*/ 6170 h 11955"/>
              <a:gd name="T36" fmla="*/ 29976 w 31855"/>
              <a:gd name="T37" fmla="*/ 5728 h 11955"/>
              <a:gd name="T38" fmla="*/ 28040 w 31855"/>
              <a:gd name="T39" fmla="*/ 5728 h 11955"/>
              <a:gd name="T40" fmla="*/ 25684 w 31855"/>
              <a:gd name="T41" fmla="*/ 5392 h 11955"/>
              <a:gd name="T42" fmla="*/ 26329 w 31855"/>
              <a:gd name="T43" fmla="*/ 5006 h 11955"/>
              <a:gd name="T44" fmla="*/ 25818 w 31855"/>
              <a:gd name="T45" fmla="*/ 4696 h 11955"/>
              <a:gd name="T46" fmla="*/ 25776 w 31855"/>
              <a:gd name="T47" fmla="*/ 4511 h 11955"/>
              <a:gd name="T48" fmla="*/ 24937 w 31855"/>
              <a:gd name="T49" fmla="*/ 4259 h 11955"/>
              <a:gd name="T50" fmla="*/ 16803 w 31855"/>
              <a:gd name="T51" fmla="*/ 696 h 11955"/>
              <a:gd name="T52" fmla="*/ 15464 w 31855"/>
              <a:gd name="T53" fmla="*/ 412 h 11955"/>
              <a:gd name="T54" fmla="*/ 14691 w 31855"/>
              <a:gd name="T55" fmla="*/ 722 h 11955"/>
              <a:gd name="T56" fmla="*/ 23286 w 31855"/>
              <a:gd name="T57" fmla="*/ 5082 h 11955"/>
              <a:gd name="T58" fmla="*/ 13166 w 31855"/>
              <a:gd name="T59" fmla="*/ 436 h 11955"/>
              <a:gd name="T60" fmla="*/ 13064 w 31855"/>
              <a:gd name="T61" fmla="*/ 898 h 11955"/>
              <a:gd name="T62" fmla="*/ 13987 w 31855"/>
              <a:gd name="T63" fmla="*/ 1601 h 11955"/>
              <a:gd name="T64" fmla="*/ 11228 w 31855"/>
              <a:gd name="T65" fmla="*/ 1208 h 11955"/>
              <a:gd name="T66" fmla="*/ 13651 w 31855"/>
              <a:gd name="T67" fmla="*/ 2013 h 11955"/>
              <a:gd name="T68" fmla="*/ 14147 w 31855"/>
              <a:gd name="T69" fmla="*/ 2424 h 11955"/>
              <a:gd name="T70" fmla="*/ 15278 w 31855"/>
              <a:gd name="T71" fmla="*/ 3120 h 11955"/>
              <a:gd name="T72" fmla="*/ 11949 w 31855"/>
              <a:gd name="T73" fmla="*/ 2323 h 11955"/>
              <a:gd name="T74" fmla="*/ 10944 w 31855"/>
              <a:gd name="T75" fmla="*/ 2273 h 11955"/>
              <a:gd name="T76" fmla="*/ 12209 w 31855"/>
              <a:gd name="T77" fmla="*/ 2994 h 11955"/>
              <a:gd name="T78" fmla="*/ 10248 w 31855"/>
              <a:gd name="T79" fmla="*/ 3044 h 11955"/>
              <a:gd name="T80" fmla="*/ 11773 w 31855"/>
              <a:gd name="T81" fmla="*/ 3639 h 11955"/>
              <a:gd name="T82" fmla="*/ 10088 w 31855"/>
              <a:gd name="T83" fmla="*/ 3589 h 11955"/>
              <a:gd name="T84" fmla="*/ 15052 w 31855"/>
              <a:gd name="T85" fmla="*/ 5266 h 11955"/>
              <a:gd name="T86" fmla="*/ 2734 w 31855"/>
              <a:gd name="T87" fmla="*/ 4235 h 11955"/>
              <a:gd name="T88" fmla="*/ 7404 w 31855"/>
              <a:gd name="T89" fmla="*/ 3899 h 11955"/>
              <a:gd name="T90" fmla="*/ 12360 w 31855"/>
              <a:gd name="T91" fmla="*/ 4796 h 11955"/>
              <a:gd name="T92" fmla="*/ 772 w 31855"/>
              <a:gd name="T93" fmla="*/ 5442 h 11955"/>
              <a:gd name="T94" fmla="*/ 712 w 31855"/>
              <a:gd name="T95" fmla="*/ 6094 h 11955"/>
              <a:gd name="T96" fmla="*/ 276 w 31855"/>
              <a:gd name="T97" fmla="*/ 6891 h 11955"/>
              <a:gd name="T98" fmla="*/ 8310 w 31855"/>
              <a:gd name="T99" fmla="*/ 6605 h 11955"/>
              <a:gd name="T100" fmla="*/ 11849 w 31855"/>
              <a:gd name="T101" fmla="*/ 6991 h 11955"/>
              <a:gd name="T102" fmla="*/ 14817 w 31855"/>
              <a:gd name="T103" fmla="*/ 8106 h 11955"/>
              <a:gd name="T104" fmla="*/ 21557 w 31855"/>
              <a:gd name="T105" fmla="*/ 11435 h 11955"/>
              <a:gd name="T106" fmla="*/ 24527 w 31855"/>
              <a:gd name="T107" fmla="*/ 11721 h 11955"/>
              <a:gd name="T108" fmla="*/ 23286 w 31855"/>
              <a:gd name="T109" fmla="*/ 11511 h 11955"/>
              <a:gd name="T110" fmla="*/ 29331 w 31855"/>
              <a:gd name="T111" fmla="*/ 11485 h 119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1855" h="11955">
                <a:moveTo>
                  <a:pt x="31781" y="10966"/>
                </a:moveTo>
                <a:lnTo>
                  <a:pt x="31781" y="10966"/>
                </a:lnTo>
                <a:cubicBezTo>
                  <a:pt x="31747" y="10940"/>
                  <a:pt x="30933" y="11100"/>
                  <a:pt x="31343" y="10966"/>
                </a:cubicBezTo>
                <a:cubicBezTo>
                  <a:pt x="31579" y="10890"/>
                  <a:pt x="30975" y="10940"/>
                  <a:pt x="30824" y="10940"/>
                </a:cubicBezTo>
                <a:cubicBezTo>
                  <a:pt x="30748" y="10950"/>
                  <a:pt x="30640" y="10966"/>
                  <a:pt x="30648" y="10916"/>
                </a:cubicBezTo>
                <a:cubicBezTo>
                  <a:pt x="30640" y="10950"/>
                  <a:pt x="30798" y="10856"/>
                  <a:pt x="30824" y="10864"/>
                </a:cubicBezTo>
                <a:cubicBezTo>
                  <a:pt x="30698" y="10832"/>
                  <a:pt x="30480" y="10882"/>
                  <a:pt x="30338" y="10890"/>
                </a:cubicBezTo>
                <a:cubicBezTo>
                  <a:pt x="30178" y="10908"/>
                  <a:pt x="29902" y="11000"/>
                  <a:pt x="29692" y="10966"/>
                </a:cubicBezTo>
                <a:cubicBezTo>
                  <a:pt x="29549" y="10950"/>
                  <a:pt x="29934" y="10908"/>
                  <a:pt x="30002" y="10890"/>
                </a:cubicBezTo>
                <a:cubicBezTo>
                  <a:pt x="30060" y="10882"/>
                  <a:pt x="30278" y="10856"/>
                  <a:pt x="29952" y="10864"/>
                </a:cubicBezTo>
                <a:cubicBezTo>
                  <a:pt x="29583" y="10882"/>
                  <a:pt x="29558" y="10908"/>
                  <a:pt x="29307" y="10890"/>
                </a:cubicBezTo>
                <a:cubicBezTo>
                  <a:pt x="29289" y="10890"/>
                  <a:pt x="28384" y="10908"/>
                  <a:pt x="28911" y="10864"/>
                </a:cubicBezTo>
                <a:cubicBezTo>
                  <a:pt x="29205" y="10840"/>
                  <a:pt x="29968" y="10782"/>
                  <a:pt x="30312" y="10714"/>
                </a:cubicBezTo>
                <a:cubicBezTo>
                  <a:pt x="30404" y="10688"/>
                  <a:pt x="30548" y="10698"/>
                  <a:pt x="30338" y="10688"/>
                </a:cubicBezTo>
                <a:cubicBezTo>
                  <a:pt x="30194" y="10672"/>
                  <a:pt x="29893" y="10698"/>
                  <a:pt x="29742" y="10688"/>
                </a:cubicBezTo>
                <a:cubicBezTo>
                  <a:pt x="29675" y="10680"/>
                  <a:pt x="29063" y="10722"/>
                  <a:pt x="29483" y="10656"/>
                </a:cubicBezTo>
                <a:cubicBezTo>
                  <a:pt x="29499" y="10656"/>
                  <a:pt x="29625" y="10656"/>
                  <a:pt x="29558" y="10630"/>
                </a:cubicBezTo>
                <a:cubicBezTo>
                  <a:pt x="29339" y="10562"/>
                  <a:pt x="29121" y="10730"/>
                  <a:pt x="28945" y="10656"/>
                </a:cubicBezTo>
                <a:cubicBezTo>
                  <a:pt x="28945" y="10688"/>
                  <a:pt x="28903" y="10672"/>
                  <a:pt x="28945" y="10656"/>
                </a:cubicBezTo>
                <a:cubicBezTo>
                  <a:pt x="29717" y="10546"/>
                  <a:pt x="30706" y="10462"/>
                  <a:pt x="31579" y="10320"/>
                </a:cubicBezTo>
                <a:cubicBezTo>
                  <a:pt x="31579" y="10320"/>
                  <a:pt x="31771" y="10278"/>
                  <a:pt x="31755" y="10270"/>
                </a:cubicBezTo>
                <a:cubicBezTo>
                  <a:pt x="31695" y="10218"/>
                  <a:pt x="31403" y="10336"/>
                  <a:pt x="31469" y="10244"/>
                </a:cubicBezTo>
                <a:cubicBezTo>
                  <a:pt x="30874" y="10244"/>
                  <a:pt x="30136" y="10420"/>
                  <a:pt x="29433" y="10454"/>
                </a:cubicBezTo>
                <a:cubicBezTo>
                  <a:pt x="29415" y="10454"/>
                  <a:pt x="29155" y="10462"/>
                  <a:pt x="29171" y="10428"/>
                </a:cubicBezTo>
                <a:cubicBezTo>
                  <a:pt x="29189" y="10404"/>
                  <a:pt x="29944" y="10362"/>
                  <a:pt x="30028" y="10354"/>
                </a:cubicBezTo>
                <a:cubicBezTo>
                  <a:pt x="30254" y="10320"/>
                  <a:pt x="30614" y="10294"/>
                  <a:pt x="30824" y="10244"/>
                </a:cubicBezTo>
                <a:cubicBezTo>
                  <a:pt x="30858" y="10236"/>
                  <a:pt x="30908" y="10186"/>
                  <a:pt x="30983" y="10168"/>
                </a:cubicBezTo>
                <a:cubicBezTo>
                  <a:pt x="31101" y="10136"/>
                  <a:pt x="31335" y="10136"/>
                  <a:pt x="31519" y="10093"/>
                </a:cubicBezTo>
                <a:cubicBezTo>
                  <a:pt x="31781" y="10035"/>
                  <a:pt x="31561" y="10093"/>
                  <a:pt x="31393" y="10043"/>
                </a:cubicBezTo>
                <a:cubicBezTo>
                  <a:pt x="31311" y="10010"/>
                  <a:pt x="31487" y="10001"/>
                  <a:pt x="31343" y="9985"/>
                </a:cubicBezTo>
                <a:cubicBezTo>
                  <a:pt x="31351" y="9993"/>
                  <a:pt x="31075" y="10052"/>
                  <a:pt x="31109" y="9985"/>
                </a:cubicBezTo>
                <a:cubicBezTo>
                  <a:pt x="31117" y="9976"/>
                  <a:pt x="31613" y="9951"/>
                  <a:pt x="31629" y="9884"/>
                </a:cubicBezTo>
                <a:cubicBezTo>
                  <a:pt x="31629" y="9884"/>
                  <a:pt x="31511" y="9884"/>
                  <a:pt x="31495" y="9884"/>
                </a:cubicBezTo>
                <a:cubicBezTo>
                  <a:pt x="31437" y="9867"/>
                  <a:pt x="31537" y="9843"/>
                  <a:pt x="31445" y="9834"/>
                </a:cubicBezTo>
                <a:cubicBezTo>
                  <a:pt x="31259" y="9809"/>
                  <a:pt x="30882" y="9867"/>
                  <a:pt x="30648" y="9884"/>
                </a:cubicBezTo>
                <a:cubicBezTo>
                  <a:pt x="30220" y="9917"/>
                  <a:pt x="29926" y="10001"/>
                  <a:pt x="29507" y="10018"/>
                </a:cubicBezTo>
                <a:cubicBezTo>
                  <a:pt x="29131" y="10018"/>
                  <a:pt x="29934" y="9917"/>
                  <a:pt x="30002" y="9909"/>
                </a:cubicBezTo>
                <a:cubicBezTo>
                  <a:pt x="30194" y="9893"/>
                  <a:pt x="30288" y="9901"/>
                  <a:pt x="30598" y="9834"/>
                </a:cubicBezTo>
                <a:cubicBezTo>
                  <a:pt x="30454" y="9809"/>
                  <a:pt x="30304" y="9867"/>
                  <a:pt x="30128" y="9884"/>
                </a:cubicBezTo>
                <a:cubicBezTo>
                  <a:pt x="29968" y="9901"/>
                  <a:pt x="29725" y="9951"/>
                  <a:pt x="29667" y="9909"/>
                </a:cubicBezTo>
                <a:cubicBezTo>
                  <a:pt x="29683" y="9917"/>
                  <a:pt x="29725" y="9834"/>
                  <a:pt x="29717" y="9834"/>
                </a:cubicBezTo>
                <a:cubicBezTo>
                  <a:pt x="29541" y="9817"/>
                  <a:pt x="29650" y="9875"/>
                  <a:pt x="29558" y="9884"/>
                </a:cubicBezTo>
                <a:cubicBezTo>
                  <a:pt x="29415" y="9901"/>
                  <a:pt x="28911" y="9893"/>
                  <a:pt x="28761" y="9909"/>
                </a:cubicBezTo>
                <a:cubicBezTo>
                  <a:pt x="28610" y="9926"/>
                  <a:pt x="28326" y="9926"/>
                  <a:pt x="28661" y="9884"/>
                </a:cubicBezTo>
                <a:cubicBezTo>
                  <a:pt x="28777" y="9875"/>
                  <a:pt x="28953" y="9859"/>
                  <a:pt x="29097" y="9834"/>
                </a:cubicBezTo>
                <a:cubicBezTo>
                  <a:pt x="29121" y="9825"/>
                  <a:pt x="29105" y="9791"/>
                  <a:pt x="29147" y="9783"/>
                </a:cubicBezTo>
                <a:cubicBezTo>
                  <a:pt x="29457" y="9691"/>
                  <a:pt x="29742" y="9741"/>
                  <a:pt x="30262" y="9675"/>
                </a:cubicBezTo>
                <a:cubicBezTo>
                  <a:pt x="30472" y="9649"/>
                  <a:pt x="30958" y="9565"/>
                  <a:pt x="31159" y="9523"/>
                </a:cubicBezTo>
                <a:cubicBezTo>
                  <a:pt x="31445" y="9465"/>
                  <a:pt x="31017" y="9533"/>
                  <a:pt x="30774" y="9523"/>
                </a:cubicBezTo>
                <a:cubicBezTo>
                  <a:pt x="30682" y="9523"/>
                  <a:pt x="30514" y="9473"/>
                  <a:pt x="30412" y="9473"/>
                </a:cubicBezTo>
                <a:cubicBezTo>
                  <a:pt x="30204" y="9473"/>
                  <a:pt x="29952" y="9565"/>
                  <a:pt x="29692" y="9549"/>
                </a:cubicBezTo>
                <a:cubicBezTo>
                  <a:pt x="29465" y="9533"/>
                  <a:pt x="29818" y="9507"/>
                  <a:pt x="29868" y="9499"/>
                </a:cubicBezTo>
                <a:cubicBezTo>
                  <a:pt x="29952" y="9489"/>
                  <a:pt x="30018" y="9523"/>
                  <a:pt x="30102" y="9473"/>
                </a:cubicBezTo>
                <a:cubicBezTo>
                  <a:pt x="29968" y="9499"/>
                  <a:pt x="30068" y="9389"/>
                  <a:pt x="30102" y="9473"/>
                </a:cubicBezTo>
                <a:cubicBezTo>
                  <a:pt x="30204" y="9489"/>
                  <a:pt x="30296" y="9457"/>
                  <a:pt x="30312" y="9447"/>
                </a:cubicBezTo>
                <a:cubicBezTo>
                  <a:pt x="30320" y="9439"/>
                  <a:pt x="30278" y="9431"/>
                  <a:pt x="30246" y="9423"/>
                </a:cubicBezTo>
                <a:cubicBezTo>
                  <a:pt x="30204" y="9431"/>
                  <a:pt x="30178" y="9431"/>
                  <a:pt x="30178" y="9423"/>
                </a:cubicBezTo>
                <a:cubicBezTo>
                  <a:pt x="30186" y="9415"/>
                  <a:pt x="30212" y="9415"/>
                  <a:pt x="30246" y="9423"/>
                </a:cubicBezTo>
                <a:cubicBezTo>
                  <a:pt x="30388" y="9415"/>
                  <a:pt x="30706" y="9347"/>
                  <a:pt x="30674" y="9313"/>
                </a:cubicBezTo>
                <a:cubicBezTo>
                  <a:pt x="30682" y="9331"/>
                  <a:pt x="30254" y="9331"/>
                  <a:pt x="30128" y="9339"/>
                </a:cubicBezTo>
                <a:cubicBezTo>
                  <a:pt x="29952" y="9355"/>
                  <a:pt x="29675" y="9439"/>
                  <a:pt x="29433" y="9423"/>
                </a:cubicBezTo>
                <a:cubicBezTo>
                  <a:pt x="29223" y="9407"/>
                  <a:pt x="29599" y="9373"/>
                  <a:pt x="29641" y="9373"/>
                </a:cubicBezTo>
                <a:cubicBezTo>
                  <a:pt x="29700" y="9365"/>
                  <a:pt x="29759" y="9397"/>
                  <a:pt x="29818" y="9339"/>
                </a:cubicBezTo>
                <a:cubicBezTo>
                  <a:pt x="29725" y="9365"/>
                  <a:pt x="28979" y="9389"/>
                  <a:pt x="29331" y="9289"/>
                </a:cubicBezTo>
                <a:cubicBezTo>
                  <a:pt x="29399" y="9271"/>
                  <a:pt x="29575" y="9213"/>
                  <a:pt x="29641" y="9187"/>
                </a:cubicBezTo>
                <a:cubicBezTo>
                  <a:pt x="29633" y="9187"/>
                  <a:pt x="29675" y="9129"/>
                  <a:pt x="29717" y="9129"/>
                </a:cubicBezTo>
                <a:cubicBezTo>
                  <a:pt x="29541" y="9087"/>
                  <a:pt x="28568" y="9213"/>
                  <a:pt x="28350" y="9213"/>
                </a:cubicBezTo>
                <a:cubicBezTo>
                  <a:pt x="28066" y="9213"/>
                  <a:pt x="27746" y="9163"/>
                  <a:pt x="27444" y="9187"/>
                </a:cubicBezTo>
                <a:cubicBezTo>
                  <a:pt x="27394" y="9187"/>
                  <a:pt x="26949" y="9171"/>
                  <a:pt x="26909" y="9163"/>
                </a:cubicBezTo>
                <a:cubicBezTo>
                  <a:pt x="26941" y="9171"/>
                  <a:pt x="27227" y="9155"/>
                  <a:pt x="27159" y="9137"/>
                </a:cubicBezTo>
                <a:cubicBezTo>
                  <a:pt x="27201" y="9155"/>
                  <a:pt x="26405" y="9113"/>
                  <a:pt x="26413" y="9113"/>
                </a:cubicBezTo>
                <a:cubicBezTo>
                  <a:pt x="26447" y="9079"/>
                  <a:pt x="27177" y="9087"/>
                  <a:pt x="27210" y="9087"/>
                </a:cubicBezTo>
                <a:cubicBezTo>
                  <a:pt x="27402" y="9071"/>
                  <a:pt x="27461" y="9095"/>
                  <a:pt x="27680" y="9087"/>
                </a:cubicBezTo>
                <a:cubicBezTo>
                  <a:pt x="28200" y="9063"/>
                  <a:pt x="27386" y="9063"/>
                  <a:pt x="27210" y="9063"/>
                </a:cubicBezTo>
                <a:cubicBezTo>
                  <a:pt x="27167" y="9063"/>
                  <a:pt x="26791" y="9045"/>
                  <a:pt x="26799" y="9029"/>
                </a:cubicBezTo>
                <a:cubicBezTo>
                  <a:pt x="26833" y="8995"/>
                  <a:pt x="27520" y="9020"/>
                  <a:pt x="27654" y="9003"/>
                </a:cubicBezTo>
                <a:cubicBezTo>
                  <a:pt x="27704" y="9003"/>
                  <a:pt x="27738" y="8969"/>
                  <a:pt x="27804" y="8953"/>
                </a:cubicBezTo>
                <a:cubicBezTo>
                  <a:pt x="28166" y="8903"/>
                  <a:pt x="28777" y="8911"/>
                  <a:pt x="29171" y="8878"/>
                </a:cubicBezTo>
                <a:cubicBezTo>
                  <a:pt x="29491" y="8853"/>
                  <a:pt x="28903" y="8886"/>
                  <a:pt x="28945" y="8802"/>
                </a:cubicBezTo>
                <a:cubicBezTo>
                  <a:pt x="28945" y="8794"/>
                  <a:pt x="29373" y="8777"/>
                  <a:pt x="29381" y="8777"/>
                </a:cubicBezTo>
                <a:cubicBezTo>
                  <a:pt x="29633" y="8752"/>
                  <a:pt x="29944" y="8710"/>
                  <a:pt x="30204" y="8668"/>
                </a:cubicBezTo>
                <a:cubicBezTo>
                  <a:pt x="30346" y="8652"/>
                  <a:pt x="30590" y="8676"/>
                  <a:pt x="30538" y="8568"/>
                </a:cubicBezTo>
                <a:cubicBezTo>
                  <a:pt x="30506" y="8492"/>
                  <a:pt x="29659" y="8610"/>
                  <a:pt x="29507" y="8618"/>
                </a:cubicBezTo>
                <a:cubicBezTo>
                  <a:pt x="29307" y="8635"/>
                  <a:pt x="28903" y="8668"/>
                  <a:pt x="28785" y="8668"/>
                </a:cubicBezTo>
                <a:cubicBezTo>
                  <a:pt x="28685" y="8676"/>
                  <a:pt x="28376" y="8710"/>
                  <a:pt x="28250" y="8694"/>
                </a:cubicBezTo>
                <a:cubicBezTo>
                  <a:pt x="28232" y="8694"/>
                  <a:pt x="28208" y="8694"/>
                  <a:pt x="28192" y="8668"/>
                </a:cubicBezTo>
                <a:cubicBezTo>
                  <a:pt x="28200" y="8685"/>
                  <a:pt x="28224" y="8685"/>
                  <a:pt x="28250" y="8694"/>
                </a:cubicBezTo>
                <a:cubicBezTo>
                  <a:pt x="28300" y="8685"/>
                  <a:pt x="28334" y="8602"/>
                  <a:pt x="28266" y="8618"/>
                </a:cubicBezTo>
                <a:cubicBezTo>
                  <a:pt x="28543" y="8542"/>
                  <a:pt x="28677" y="8618"/>
                  <a:pt x="28887" y="8568"/>
                </a:cubicBezTo>
                <a:cubicBezTo>
                  <a:pt x="29289" y="8468"/>
                  <a:pt x="29926" y="8408"/>
                  <a:pt x="30388" y="8308"/>
                </a:cubicBezTo>
                <a:cubicBezTo>
                  <a:pt x="30656" y="8248"/>
                  <a:pt x="30110" y="8292"/>
                  <a:pt x="30002" y="8282"/>
                </a:cubicBezTo>
                <a:cubicBezTo>
                  <a:pt x="29926" y="8274"/>
                  <a:pt x="29776" y="8282"/>
                  <a:pt x="29667" y="8282"/>
                </a:cubicBezTo>
                <a:cubicBezTo>
                  <a:pt x="29659" y="8282"/>
                  <a:pt x="29331" y="8224"/>
                  <a:pt x="29331" y="8232"/>
                </a:cubicBezTo>
                <a:cubicBezTo>
                  <a:pt x="29339" y="8198"/>
                  <a:pt x="30144" y="8114"/>
                  <a:pt x="30262" y="8106"/>
                </a:cubicBezTo>
                <a:cubicBezTo>
                  <a:pt x="30236" y="8106"/>
                  <a:pt x="30422" y="8124"/>
                  <a:pt x="30412" y="8082"/>
                </a:cubicBezTo>
                <a:cubicBezTo>
                  <a:pt x="30254" y="8030"/>
                  <a:pt x="29742" y="8190"/>
                  <a:pt x="29533" y="8132"/>
                </a:cubicBezTo>
                <a:cubicBezTo>
                  <a:pt x="29475" y="8106"/>
                  <a:pt x="29583" y="8082"/>
                  <a:pt x="29483" y="8082"/>
                </a:cubicBezTo>
                <a:cubicBezTo>
                  <a:pt x="29407" y="8072"/>
                  <a:pt x="29097" y="8106"/>
                  <a:pt x="29121" y="8082"/>
                </a:cubicBezTo>
                <a:cubicBezTo>
                  <a:pt x="29181" y="8006"/>
                  <a:pt x="30028" y="8072"/>
                  <a:pt x="30128" y="7946"/>
                </a:cubicBezTo>
                <a:cubicBezTo>
                  <a:pt x="30110" y="7964"/>
                  <a:pt x="29650" y="7972"/>
                  <a:pt x="30028" y="7922"/>
                </a:cubicBezTo>
                <a:cubicBezTo>
                  <a:pt x="30120" y="7914"/>
                  <a:pt x="30606" y="7864"/>
                  <a:pt x="30312" y="7822"/>
                </a:cubicBezTo>
                <a:cubicBezTo>
                  <a:pt x="30044" y="7780"/>
                  <a:pt x="30522" y="7720"/>
                  <a:pt x="30622" y="7712"/>
                </a:cubicBezTo>
                <a:cubicBezTo>
                  <a:pt x="30556" y="7720"/>
                  <a:pt x="30748" y="7754"/>
                  <a:pt x="30774" y="7712"/>
                </a:cubicBezTo>
                <a:cubicBezTo>
                  <a:pt x="30816" y="7662"/>
                  <a:pt x="30564" y="7637"/>
                  <a:pt x="30648" y="7662"/>
                </a:cubicBezTo>
                <a:cubicBezTo>
                  <a:pt x="30580" y="7637"/>
                  <a:pt x="30598" y="7620"/>
                  <a:pt x="30538" y="7612"/>
                </a:cubicBezTo>
                <a:cubicBezTo>
                  <a:pt x="30498" y="7612"/>
                  <a:pt x="29750" y="7720"/>
                  <a:pt x="30228" y="7637"/>
                </a:cubicBezTo>
                <a:cubicBezTo>
                  <a:pt x="30572" y="7578"/>
                  <a:pt x="30044" y="7620"/>
                  <a:pt x="30052" y="7537"/>
                </a:cubicBezTo>
                <a:cubicBezTo>
                  <a:pt x="30052" y="7562"/>
                  <a:pt x="30178" y="7503"/>
                  <a:pt x="30128" y="7486"/>
                </a:cubicBezTo>
                <a:cubicBezTo>
                  <a:pt x="30120" y="7477"/>
                  <a:pt x="30044" y="7545"/>
                  <a:pt x="29893" y="7486"/>
                </a:cubicBezTo>
                <a:cubicBezTo>
                  <a:pt x="29842" y="7461"/>
                  <a:pt x="29851" y="7411"/>
                  <a:pt x="29792" y="7403"/>
                </a:cubicBezTo>
                <a:cubicBezTo>
                  <a:pt x="29641" y="7385"/>
                  <a:pt x="29533" y="7461"/>
                  <a:pt x="29331" y="7461"/>
                </a:cubicBezTo>
                <a:cubicBezTo>
                  <a:pt x="28987" y="7461"/>
                  <a:pt x="28619" y="7445"/>
                  <a:pt x="28242" y="7461"/>
                </a:cubicBezTo>
                <a:cubicBezTo>
                  <a:pt x="27319" y="7495"/>
                  <a:pt x="26555" y="7461"/>
                  <a:pt x="25792" y="7436"/>
                </a:cubicBezTo>
                <a:cubicBezTo>
                  <a:pt x="25776" y="7427"/>
                  <a:pt x="25508" y="7427"/>
                  <a:pt x="25558" y="7377"/>
                </a:cubicBezTo>
                <a:cubicBezTo>
                  <a:pt x="25582" y="7353"/>
                  <a:pt x="25734" y="7403"/>
                  <a:pt x="25818" y="7403"/>
                </a:cubicBezTo>
                <a:cubicBezTo>
                  <a:pt x="26086" y="7419"/>
                  <a:pt x="26815" y="7427"/>
                  <a:pt x="27059" y="7436"/>
                </a:cubicBezTo>
                <a:cubicBezTo>
                  <a:pt x="27344" y="7436"/>
                  <a:pt x="28074" y="7453"/>
                  <a:pt x="28326" y="7377"/>
                </a:cubicBezTo>
                <a:cubicBezTo>
                  <a:pt x="28242" y="7395"/>
                  <a:pt x="28317" y="7243"/>
                  <a:pt x="28400" y="7277"/>
                </a:cubicBezTo>
                <a:cubicBezTo>
                  <a:pt x="28200" y="7201"/>
                  <a:pt x="28006" y="7277"/>
                  <a:pt x="27804" y="7277"/>
                </a:cubicBezTo>
                <a:cubicBezTo>
                  <a:pt x="27788" y="7277"/>
                  <a:pt x="27260" y="7251"/>
                  <a:pt x="27260" y="7251"/>
                </a:cubicBezTo>
                <a:cubicBezTo>
                  <a:pt x="27310" y="7201"/>
                  <a:pt x="27646" y="7251"/>
                  <a:pt x="27680" y="7251"/>
                </a:cubicBezTo>
                <a:cubicBezTo>
                  <a:pt x="27990" y="7251"/>
                  <a:pt x="28098" y="7209"/>
                  <a:pt x="28300" y="7175"/>
                </a:cubicBezTo>
                <a:cubicBezTo>
                  <a:pt x="28827" y="7075"/>
                  <a:pt x="29659" y="7117"/>
                  <a:pt x="30262" y="6991"/>
                </a:cubicBezTo>
                <a:cubicBezTo>
                  <a:pt x="30354" y="6975"/>
                  <a:pt x="30412" y="6941"/>
                  <a:pt x="30598" y="6915"/>
                </a:cubicBezTo>
                <a:cubicBezTo>
                  <a:pt x="30841" y="6883"/>
                  <a:pt x="30480" y="6857"/>
                  <a:pt x="30338" y="6865"/>
                </a:cubicBezTo>
                <a:cubicBezTo>
                  <a:pt x="29876" y="6891"/>
                  <a:pt x="29608" y="6933"/>
                  <a:pt x="29097" y="6941"/>
                </a:cubicBezTo>
                <a:cubicBezTo>
                  <a:pt x="28827" y="6941"/>
                  <a:pt x="29205" y="6883"/>
                  <a:pt x="29331" y="6865"/>
                </a:cubicBezTo>
                <a:cubicBezTo>
                  <a:pt x="29599" y="6815"/>
                  <a:pt x="29683" y="6815"/>
                  <a:pt x="30002" y="6757"/>
                </a:cubicBezTo>
                <a:cubicBezTo>
                  <a:pt x="30110" y="6739"/>
                  <a:pt x="30278" y="6681"/>
                  <a:pt x="30288" y="6681"/>
                </a:cubicBezTo>
                <a:cubicBezTo>
                  <a:pt x="30254" y="6647"/>
                  <a:pt x="29944" y="6731"/>
                  <a:pt x="29893" y="6731"/>
                </a:cubicBezTo>
                <a:cubicBezTo>
                  <a:pt x="29289" y="6799"/>
                  <a:pt x="28811" y="6689"/>
                  <a:pt x="28166" y="6705"/>
                </a:cubicBezTo>
                <a:cubicBezTo>
                  <a:pt x="27914" y="6715"/>
                  <a:pt x="27620" y="6697"/>
                  <a:pt x="27319" y="6681"/>
                </a:cubicBezTo>
                <a:cubicBezTo>
                  <a:pt x="27193" y="6681"/>
                  <a:pt x="26681" y="6673"/>
                  <a:pt x="26699" y="6655"/>
                </a:cubicBezTo>
                <a:cubicBezTo>
                  <a:pt x="26749" y="6605"/>
                  <a:pt x="27654" y="6673"/>
                  <a:pt x="27780" y="6655"/>
                </a:cubicBezTo>
                <a:cubicBezTo>
                  <a:pt x="28468" y="6589"/>
                  <a:pt x="29289" y="6572"/>
                  <a:pt x="30002" y="6480"/>
                </a:cubicBezTo>
                <a:cubicBezTo>
                  <a:pt x="30152" y="6455"/>
                  <a:pt x="30682" y="6371"/>
                  <a:pt x="30338" y="6371"/>
                </a:cubicBezTo>
                <a:cubicBezTo>
                  <a:pt x="30320" y="6371"/>
                  <a:pt x="30220" y="6388"/>
                  <a:pt x="30204" y="6371"/>
                </a:cubicBezTo>
                <a:cubicBezTo>
                  <a:pt x="30220" y="6388"/>
                  <a:pt x="30270" y="6304"/>
                  <a:pt x="30262" y="6296"/>
                </a:cubicBezTo>
                <a:cubicBezTo>
                  <a:pt x="30236" y="6304"/>
                  <a:pt x="29533" y="6329"/>
                  <a:pt x="29926" y="6296"/>
                </a:cubicBezTo>
                <a:cubicBezTo>
                  <a:pt x="30018" y="6287"/>
                  <a:pt x="30254" y="6262"/>
                  <a:pt x="30338" y="6220"/>
                </a:cubicBezTo>
                <a:cubicBezTo>
                  <a:pt x="30598" y="6086"/>
                  <a:pt x="29725" y="6228"/>
                  <a:pt x="29483" y="6246"/>
                </a:cubicBezTo>
                <a:cubicBezTo>
                  <a:pt x="28769" y="6287"/>
                  <a:pt x="28106" y="6287"/>
                  <a:pt x="27319" y="6246"/>
                </a:cubicBezTo>
                <a:cubicBezTo>
                  <a:pt x="27177" y="6237"/>
                  <a:pt x="26875" y="6196"/>
                  <a:pt x="26875" y="6196"/>
                </a:cubicBezTo>
                <a:cubicBezTo>
                  <a:pt x="26883" y="6178"/>
                  <a:pt x="27796" y="6178"/>
                  <a:pt x="27990" y="6170"/>
                </a:cubicBezTo>
                <a:cubicBezTo>
                  <a:pt x="28576" y="6136"/>
                  <a:pt x="28661" y="6162"/>
                  <a:pt x="28937" y="6120"/>
                </a:cubicBezTo>
                <a:cubicBezTo>
                  <a:pt x="28911" y="6120"/>
                  <a:pt x="29433" y="6036"/>
                  <a:pt x="29407" y="6010"/>
                </a:cubicBezTo>
                <a:cubicBezTo>
                  <a:pt x="29331" y="5962"/>
                  <a:pt x="29155" y="6052"/>
                  <a:pt x="29071" y="6010"/>
                </a:cubicBezTo>
                <a:cubicBezTo>
                  <a:pt x="28937" y="6094"/>
                  <a:pt x="28819" y="5978"/>
                  <a:pt x="29071" y="6010"/>
                </a:cubicBezTo>
                <a:cubicBezTo>
                  <a:pt x="29323" y="5928"/>
                  <a:pt x="29784" y="5994"/>
                  <a:pt x="30002" y="5911"/>
                </a:cubicBezTo>
                <a:cubicBezTo>
                  <a:pt x="30044" y="5895"/>
                  <a:pt x="29994" y="5870"/>
                  <a:pt x="30052" y="5861"/>
                </a:cubicBezTo>
                <a:cubicBezTo>
                  <a:pt x="30136" y="5836"/>
                  <a:pt x="30330" y="5811"/>
                  <a:pt x="30312" y="5811"/>
                </a:cubicBezTo>
                <a:cubicBezTo>
                  <a:pt x="30320" y="5811"/>
                  <a:pt x="29625" y="5802"/>
                  <a:pt x="29976" y="5728"/>
                </a:cubicBezTo>
                <a:cubicBezTo>
                  <a:pt x="30060" y="5710"/>
                  <a:pt x="30338" y="5744"/>
                  <a:pt x="30312" y="5652"/>
                </a:cubicBezTo>
                <a:cubicBezTo>
                  <a:pt x="30296" y="5602"/>
                  <a:pt x="29709" y="5694"/>
                  <a:pt x="29533" y="5702"/>
                </a:cubicBezTo>
                <a:cubicBezTo>
                  <a:pt x="29147" y="5728"/>
                  <a:pt x="28879" y="5710"/>
                  <a:pt x="28451" y="5728"/>
                </a:cubicBezTo>
                <a:cubicBezTo>
                  <a:pt x="28358" y="5736"/>
                  <a:pt x="28192" y="5736"/>
                  <a:pt x="28040" y="5728"/>
                </a:cubicBezTo>
                <a:cubicBezTo>
                  <a:pt x="27990" y="5736"/>
                  <a:pt x="27940" y="5728"/>
                  <a:pt x="27880" y="5728"/>
                </a:cubicBezTo>
                <a:cubicBezTo>
                  <a:pt x="27754" y="5728"/>
                  <a:pt x="27654" y="5728"/>
                  <a:pt x="27654" y="5728"/>
                </a:cubicBezTo>
                <a:cubicBezTo>
                  <a:pt x="27670" y="5710"/>
                  <a:pt x="27772" y="5718"/>
                  <a:pt x="27880" y="5728"/>
                </a:cubicBezTo>
                <a:cubicBezTo>
                  <a:pt x="27930" y="5728"/>
                  <a:pt x="27982" y="5728"/>
                  <a:pt x="28040" y="5728"/>
                </a:cubicBezTo>
                <a:lnTo>
                  <a:pt x="28040" y="5728"/>
                </a:lnTo>
                <a:cubicBezTo>
                  <a:pt x="28284" y="5718"/>
                  <a:pt x="29045" y="5652"/>
                  <a:pt x="29433" y="5626"/>
                </a:cubicBezTo>
                <a:cubicBezTo>
                  <a:pt x="29675" y="5610"/>
                  <a:pt x="29633" y="5634"/>
                  <a:pt x="29742" y="5576"/>
                </a:cubicBezTo>
                <a:cubicBezTo>
                  <a:pt x="29926" y="5468"/>
                  <a:pt x="29457" y="5568"/>
                  <a:pt x="29307" y="5576"/>
                </a:cubicBezTo>
                <a:cubicBezTo>
                  <a:pt x="28652" y="5602"/>
                  <a:pt x="27788" y="5560"/>
                  <a:pt x="27210" y="5526"/>
                </a:cubicBezTo>
                <a:cubicBezTo>
                  <a:pt x="26723" y="5492"/>
                  <a:pt x="26455" y="5476"/>
                  <a:pt x="25844" y="5442"/>
                </a:cubicBezTo>
                <a:cubicBezTo>
                  <a:pt x="25600" y="5434"/>
                  <a:pt x="24853" y="5458"/>
                  <a:pt x="25096" y="5366"/>
                </a:cubicBezTo>
                <a:cubicBezTo>
                  <a:pt x="25214" y="5324"/>
                  <a:pt x="25574" y="5392"/>
                  <a:pt x="25684" y="5392"/>
                </a:cubicBezTo>
                <a:cubicBezTo>
                  <a:pt x="25768" y="5392"/>
                  <a:pt x="26321" y="5384"/>
                  <a:pt x="25918" y="5316"/>
                </a:cubicBezTo>
                <a:cubicBezTo>
                  <a:pt x="25490" y="5240"/>
                  <a:pt x="26337" y="5282"/>
                  <a:pt x="26329" y="5266"/>
                </a:cubicBezTo>
                <a:cubicBezTo>
                  <a:pt x="26313" y="5232"/>
                  <a:pt x="25760" y="5216"/>
                  <a:pt x="25658" y="5216"/>
                </a:cubicBezTo>
                <a:cubicBezTo>
                  <a:pt x="25390" y="5198"/>
                  <a:pt x="25104" y="5148"/>
                  <a:pt x="24862" y="5106"/>
                </a:cubicBezTo>
                <a:cubicBezTo>
                  <a:pt x="24643" y="5072"/>
                  <a:pt x="25021" y="5056"/>
                  <a:pt x="25072" y="5056"/>
                </a:cubicBezTo>
                <a:cubicBezTo>
                  <a:pt x="25348" y="5056"/>
                  <a:pt x="25936" y="5132"/>
                  <a:pt x="26052" y="5106"/>
                </a:cubicBezTo>
                <a:cubicBezTo>
                  <a:pt x="26069" y="5106"/>
                  <a:pt x="26019" y="5030"/>
                  <a:pt x="26078" y="5006"/>
                </a:cubicBezTo>
                <a:cubicBezTo>
                  <a:pt x="26145" y="4972"/>
                  <a:pt x="26211" y="5022"/>
                  <a:pt x="26329" y="5006"/>
                </a:cubicBezTo>
                <a:cubicBezTo>
                  <a:pt x="26395" y="4998"/>
                  <a:pt x="26455" y="4946"/>
                  <a:pt x="26539" y="4930"/>
                </a:cubicBezTo>
                <a:cubicBezTo>
                  <a:pt x="26681" y="4896"/>
                  <a:pt x="26865" y="4896"/>
                  <a:pt x="26925" y="4880"/>
                </a:cubicBezTo>
                <a:cubicBezTo>
                  <a:pt x="27025" y="4846"/>
                  <a:pt x="26823" y="4846"/>
                  <a:pt x="26975" y="4830"/>
                </a:cubicBezTo>
                <a:cubicBezTo>
                  <a:pt x="27327" y="4780"/>
                  <a:pt x="27604" y="4830"/>
                  <a:pt x="27930" y="4830"/>
                </a:cubicBezTo>
                <a:cubicBezTo>
                  <a:pt x="28274" y="4830"/>
                  <a:pt x="27654" y="4796"/>
                  <a:pt x="27544" y="4796"/>
                </a:cubicBezTo>
                <a:cubicBezTo>
                  <a:pt x="27319" y="4796"/>
                  <a:pt x="27059" y="4780"/>
                  <a:pt x="26875" y="4771"/>
                </a:cubicBezTo>
                <a:cubicBezTo>
                  <a:pt x="26891" y="4771"/>
                  <a:pt x="26463" y="4804"/>
                  <a:pt x="26439" y="4746"/>
                </a:cubicBezTo>
                <a:cubicBezTo>
                  <a:pt x="26413" y="4687"/>
                  <a:pt x="25936" y="4721"/>
                  <a:pt x="25818" y="4696"/>
                </a:cubicBezTo>
                <a:cubicBezTo>
                  <a:pt x="25834" y="4704"/>
                  <a:pt x="25692" y="4621"/>
                  <a:pt x="25684" y="4621"/>
                </a:cubicBezTo>
                <a:cubicBezTo>
                  <a:pt x="25718" y="4587"/>
                  <a:pt x="26061" y="4637"/>
                  <a:pt x="26153" y="4645"/>
                </a:cubicBezTo>
                <a:cubicBezTo>
                  <a:pt x="26849" y="4679"/>
                  <a:pt x="27302" y="4671"/>
                  <a:pt x="27704" y="4671"/>
                </a:cubicBezTo>
                <a:cubicBezTo>
                  <a:pt x="27982" y="4671"/>
                  <a:pt x="28426" y="4671"/>
                  <a:pt x="28677" y="4637"/>
                </a:cubicBezTo>
                <a:cubicBezTo>
                  <a:pt x="28551" y="4645"/>
                  <a:pt x="28769" y="4537"/>
                  <a:pt x="28837" y="4571"/>
                </a:cubicBezTo>
                <a:cubicBezTo>
                  <a:pt x="28811" y="4553"/>
                  <a:pt x="28693" y="4545"/>
                  <a:pt x="28661" y="4545"/>
                </a:cubicBezTo>
                <a:cubicBezTo>
                  <a:pt x="28224" y="4537"/>
                  <a:pt x="27227" y="4604"/>
                  <a:pt x="26539" y="4571"/>
                </a:cubicBezTo>
                <a:cubicBezTo>
                  <a:pt x="26329" y="4561"/>
                  <a:pt x="25977" y="4579"/>
                  <a:pt x="25776" y="4511"/>
                </a:cubicBezTo>
                <a:cubicBezTo>
                  <a:pt x="25768" y="4511"/>
                  <a:pt x="25742" y="4503"/>
                  <a:pt x="25718" y="4487"/>
                </a:cubicBezTo>
                <a:cubicBezTo>
                  <a:pt x="25734" y="4503"/>
                  <a:pt x="25750" y="4503"/>
                  <a:pt x="25776" y="4511"/>
                </a:cubicBezTo>
                <a:cubicBezTo>
                  <a:pt x="25802" y="4511"/>
                  <a:pt x="25750" y="4461"/>
                  <a:pt x="25708" y="4437"/>
                </a:cubicBezTo>
                <a:cubicBezTo>
                  <a:pt x="25684" y="4445"/>
                  <a:pt x="25658" y="4445"/>
                  <a:pt x="25658" y="4437"/>
                </a:cubicBezTo>
                <a:cubicBezTo>
                  <a:pt x="25666" y="4419"/>
                  <a:pt x="25684" y="4427"/>
                  <a:pt x="25708" y="4437"/>
                </a:cubicBezTo>
                <a:cubicBezTo>
                  <a:pt x="25742" y="4437"/>
                  <a:pt x="25784" y="4419"/>
                  <a:pt x="25768" y="4411"/>
                </a:cubicBezTo>
                <a:cubicBezTo>
                  <a:pt x="25692" y="4377"/>
                  <a:pt x="25600" y="4403"/>
                  <a:pt x="25508" y="4385"/>
                </a:cubicBezTo>
                <a:cubicBezTo>
                  <a:pt x="25332" y="4353"/>
                  <a:pt x="25122" y="4285"/>
                  <a:pt x="24937" y="4259"/>
                </a:cubicBezTo>
                <a:cubicBezTo>
                  <a:pt x="24643" y="4217"/>
                  <a:pt x="24309" y="4185"/>
                  <a:pt x="23981" y="4125"/>
                </a:cubicBezTo>
                <a:cubicBezTo>
                  <a:pt x="23780" y="4091"/>
                  <a:pt x="23981" y="4067"/>
                  <a:pt x="24007" y="4075"/>
                </a:cubicBezTo>
                <a:cubicBezTo>
                  <a:pt x="23981" y="4067"/>
                  <a:pt x="23855" y="4033"/>
                  <a:pt x="23830" y="4025"/>
                </a:cubicBezTo>
                <a:cubicBezTo>
                  <a:pt x="23412" y="3941"/>
                  <a:pt x="23008" y="3933"/>
                  <a:pt x="22640" y="3841"/>
                </a:cubicBezTo>
                <a:cubicBezTo>
                  <a:pt x="22463" y="3807"/>
                  <a:pt x="22271" y="3739"/>
                  <a:pt x="22095" y="3689"/>
                </a:cubicBezTo>
                <a:cubicBezTo>
                  <a:pt x="21767" y="3597"/>
                  <a:pt x="21499" y="3480"/>
                  <a:pt x="21197" y="3354"/>
                </a:cubicBezTo>
                <a:cubicBezTo>
                  <a:pt x="19805" y="2768"/>
                  <a:pt x="18732" y="1895"/>
                  <a:pt x="17474" y="1107"/>
                </a:cubicBezTo>
                <a:cubicBezTo>
                  <a:pt x="17265" y="974"/>
                  <a:pt x="17037" y="830"/>
                  <a:pt x="16803" y="696"/>
                </a:cubicBezTo>
                <a:cubicBezTo>
                  <a:pt x="16577" y="562"/>
                  <a:pt x="16325" y="386"/>
                  <a:pt x="16108" y="310"/>
                </a:cubicBezTo>
                <a:cubicBezTo>
                  <a:pt x="16040" y="286"/>
                  <a:pt x="15966" y="302"/>
                  <a:pt x="15899" y="286"/>
                </a:cubicBezTo>
                <a:cubicBezTo>
                  <a:pt x="15840" y="260"/>
                  <a:pt x="15782" y="202"/>
                  <a:pt x="15724" y="176"/>
                </a:cubicBezTo>
                <a:cubicBezTo>
                  <a:pt x="15622" y="142"/>
                  <a:pt x="15506" y="142"/>
                  <a:pt x="15388" y="101"/>
                </a:cubicBezTo>
                <a:cubicBezTo>
                  <a:pt x="15278" y="68"/>
                  <a:pt x="15202" y="0"/>
                  <a:pt x="15078" y="0"/>
                </a:cubicBezTo>
                <a:cubicBezTo>
                  <a:pt x="15128" y="76"/>
                  <a:pt x="15422" y="110"/>
                  <a:pt x="15362" y="176"/>
                </a:cubicBezTo>
                <a:cubicBezTo>
                  <a:pt x="15346" y="194"/>
                  <a:pt x="15202" y="184"/>
                  <a:pt x="15202" y="176"/>
                </a:cubicBezTo>
                <a:cubicBezTo>
                  <a:pt x="15220" y="210"/>
                  <a:pt x="15548" y="378"/>
                  <a:pt x="15464" y="412"/>
                </a:cubicBezTo>
                <a:cubicBezTo>
                  <a:pt x="15472" y="402"/>
                  <a:pt x="14683" y="92"/>
                  <a:pt x="15078" y="310"/>
                </a:cubicBezTo>
                <a:cubicBezTo>
                  <a:pt x="15186" y="370"/>
                  <a:pt x="15338" y="394"/>
                  <a:pt x="15438" y="486"/>
                </a:cubicBezTo>
                <a:cubicBezTo>
                  <a:pt x="15548" y="462"/>
                  <a:pt x="15446" y="562"/>
                  <a:pt x="15438" y="486"/>
                </a:cubicBezTo>
                <a:cubicBezTo>
                  <a:pt x="15044" y="428"/>
                  <a:pt x="14776" y="260"/>
                  <a:pt x="14407" y="176"/>
                </a:cubicBezTo>
                <a:cubicBezTo>
                  <a:pt x="14155" y="210"/>
                  <a:pt x="14599" y="360"/>
                  <a:pt x="14691" y="412"/>
                </a:cubicBezTo>
                <a:cubicBezTo>
                  <a:pt x="15010" y="580"/>
                  <a:pt x="15430" y="924"/>
                  <a:pt x="15698" y="1032"/>
                </a:cubicBezTo>
                <a:cubicBezTo>
                  <a:pt x="15807" y="1006"/>
                  <a:pt x="15698" y="1107"/>
                  <a:pt x="15698" y="1032"/>
                </a:cubicBezTo>
                <a:cubicBezTo>
                  <a:pt x="15430" y="1066"/>
                  <a:pt x="15036" y="822"/>
                  <a:pt x="14691" y="722"/>
                </a:cubicBezTo>
                <a:cubicBezTo>
                  <a:pt x="14473" y="654"/>
                  <a:pt x="14776" y="814"/>
                  <a:pt x="14842" y="848"/>
                </a:cubicBezTo>
                <a:cubicBezTo>
                  <a:pt x="15404" y="1124"/>
                  <a:pt x="16016" y="1375"/>
                  <a:pt x="16543" y="1677"/>
                </a:cubicBezTo>
                <a:cubicBezTo>
                  <a:pt x="18278" y="2658"/>
                  <a:pt x="19571" y="3915"/>
                  <a:pt x="21607" y="4621"/>
                </a:cubicBezTo>
                <a:cubicBezTo>
                  <a:pt x="21859" y="4704"/>
                  <a:pt x="22103" y="4729"/>
                  <a:pt x="22153" y="4796"/>
                </a:cubicBezTo>
                <a:cubicBezTo>
                  <a:pt x="22145" y="4788"/>
                  <a:pt x="22087" y="4813"/>
                  <a:pt x="22069" y="4796"/>
                </a:cubicBezTo>
                <a:cubicBezTo>
                  <a:pt x="22405" y="4914"/>
                  <a:pt x="22816" y="4956"/>
                  <a:pt x="23160" y="5056"/>
                </a:cubicBezTo>
                <a:cubicBezTo>
                  <a:pt x="23194" y="5072"/>
                  <a:pt x="23294" y="5030"/>
                  <a:pt x="23286" y="5082"/>
                </a:cubicBezTo>
                <a:cubicBezTo>
                  <a:pt x="23504" y="5056"/>
                  <a:pt x="23394" y="5164"/>
                  <a:pt x="23286" y="5082"/>
                </a:cubicBezTo>
                <a:cubicBezTo>
                  <a:pt x="23252" y="5072"/>
                  <a:pt x="23152" y="5114"/>
                  <a:pt x="23160" y="5056"/>
                </a:cubicBezTo>
                <a:cubicBezTo>
                  <a:pt x="22840" y="5048"/>
                  <a:pt x="22287" y="4888"/>
                  <a:pt x="21943" y="4796"/>
                </a:cubicBezTo>
                <a:cubicBezTo>
                  <a:pt x="21859" y="4780"/>
                  <a:pt x="21557" y="4696"/>
                  <a:pt x="21557" y="4696"/>
                </a:cubicBezTo>
                <a:cubicBezTo>
                  <a:pt x="21575" y="4687"/>
                  <a:pt x="21591" y="4679"/>
                  <a:pt x="21607" y="4679"/>
                </a:cubicBezTo>
                <a:cubicBezTo>
                  <a:pt x="20854" y="4469"/>
                  <a:pt x="20140" y="4109"/>
                  <a:pt x="19511" y="3715"/>
                </a:cubicBezTo>
                <a:cubicBezTo>
                  <a:pt x="18246" y="2926"/>
                  <a:pt x="16995" y="1921"/>
                  <a:pt x="15514" y="1291"/>
                </a:cubicBezTo>
                <a:cubicBezTo>
                  <a:pt x="14960" y="1049"/>
                  <a:pt x="14399" y="856"/>
                  <a:pt x="13761" y="646"/>
                </a:cubicBezTo>
                <a:cubicBezTo>
                  <a:pt x="13559" y="580"/>
                  <a:pt x="13358" y="470"/>
                  <a:pt x="13166" y="436"/>
                </a:cubicBezTo>
                <a:cubicBezTo>
                  <a:pt x="12712" y="344"/>
                  <a:pt x="13367" y="654"/>
                  <a:pt x="13476" y="696"/>
                </a:cubicBezTo>
                <a:cubicBezTo>
                  <a:pt x="13618" y="748"/>
                  <a:pt x="13777" y="798"/>
                  <a:pt x="13937" y="872"/>
                </a:cubicBezTo>
                <a:cubicBezTo>
                  <a:pt x="14105" y="956"/>
                  <a:pt x="13743" y="840"/>
                  <a:pt x="13627" y="798"/>
                </a:cubicBezTo>
                <a:cubicBezTo>
                  <a:pt x="13509" y="756"/>
                  <a:pt x="13408" y="730"/>
                  <a:pt x="13292" y="696"/>
                </a:cubicBezTo>
                <a:cubicBezTo>
                  <a:pt x="13098" y="630"/>
                  <a:pt x="12285" y="394"/>
                  <a:pt x="12730" y="646"/>
                </a:cubicBezTo>
                <a:cubicBezTo>
                  <a:pt x="13040" y="814"/>
                  <a:pt x="13408" y="830"/>
                  <a:pt x="13761" y="982"/>
                </a:cubicBezTo>
                <a:cubicBezTo>
                  <a:pt x="13929" y="1049"/>
                  <a:pt x="13609" y="1024"/>
                  <a:pt x="13501" y="1006"/>
                </a:cubicBezTo>
                <a:cubicBezTo>
                  <a:pt x="13375" y="982"/>
                  <a:pt x="13242" y="890"/>
                  <a:pt x="13064" y="898"/>
                </a:cubicBezTo>
                <a:cubicBezTo>
                  <a:pt x="13024" y="848"/>
                  <a:pt x="12964" y="882"/>
                  <a:pt x="12972" y="898"/>
                </a:cubicBezTo>
                <a:cubicBezTo>
                  <a:pt x="12478" y="872"/>
                  <a:pt x="11791" y="730"/>
                  <a:pt x="11178" y="672"/>
                </a:cubicBezTo>
                <a:cubicBezTo>
                  <a:pt x="11010" y="654"/>
                  <a:pt x="11303" y="738"/>
                  <a:pt x="11329" y="748"/>
                </a:cubicBezTo>
                <a:cubicBezTo>
                  <a:pt x="11681" y="822"/>
                  <a:pt x="12444" y="990"/>
                  <a:pt x="12780" y="1082"/>
                </a:cubicBezTo>
                <a:cubicBezTo>
                  <a:pt x="13459" y="1258"/>
                  <a:pt x="13945" y="1417"/>
                  <a:pt x="14247" y="1627"/>
                </a:cubicBezTo>
                <a:cubicBezTo>
                  <a:pt x="14221" y="1611"/>
                  <a:pt x="14163" y="1635"/>
                  <a:pt x="14171" y="1653"/>
                </a:cubicBezTo>
                <a:cubicBezTo>
                  <a:pt x="14197" y="1669"/>
                  <a:pt x="14473" y="1727"/>
                  <a:pt x="14357" y="1753"/>
                </a:cubicBezTo>
                <a:cubicBezTo>
                  <a:pt x="14289" y="1761"/>
                  <a:pt x="14037" y="1611"/>
                  <a:pt x="13987" y="1601"/>
                </a:cubicBezTo>
                <a:cubicBezTo>
                  <a:pt x="13903" y="1577"/>
                  <a:pt x="13827" y="1611"/>
                  <a:pt x="13761" y="1601"/>
                </a:cubicBezTo>
                <a:cubicBezTo>
                  <a:pt x="13618" y="1577"/>
                  <a:pt x="13509" y="1467"/>
                  <a:pt x="13316" y="1467"/>
                </a:cubicBezTo>
                <a:cubicBezTo>
                  <a:pt x="13476" y="1551"/>
                  <a:pt x="13627" y="1643"/>
                  <a:pt x="13785" y="1727"/>
                </a:cubicBezTo>
                <a:cubicBezTo>
                  <a:pt x="13819" y="1727"/>
                  <a:pt x="13803" y="1761"/>
                  <a:pt x="13785" y="1727"/>
                </a:cubicBezTo>
                <a:cubicBezTo>
                  <a:pt x="13467" y="1661"/>
                  <a:pt x="13224" y="1509"/>
                  <a:pt x="12880" y="1467"/>
                </a:cubicBezTo>
                <a:cubicBezTo>
                  <a:pt x="13224" y="1569"/>
                  <a:pt x="13543" y="1703"/>
                  <a:pt x="13861" y="1853"/>
                </a:cubicBezTo>
                <a:cubicBezTo>
                  <a:pt x="13987" y="1921"/>
                  <a:pt x="13609" y="1795"/>
                  <a:pt x="13551" y="1777"/>
                </a:cubicBezTo>
                <a:cubicBezTo>
                  <a:pt x="12812" y="1527"/>
                  <a:pt x="12125" y="1341"/>
                  <a:pt x="11228" y="1208"/>
                </a:cubicBezTo>
                <a:cubicBezTo>
                  <a:pt x="10852" y="1158"/>
                  <a:pt x="11371" y="1275"/>
                  <a:pt x="11463" y="1291"/>
                </a:cubicBezTo>
                <a:cubicBezTo>
                  <a:pt x="11823" y="1359"/>
                  <a:pt x="12134" y="1417"/>
                  <a:pt x="12520" y="1519"/>
                </a:cubicBezTo>
                <a:cubicBezTo>
                  <a:pt x="12762" y="1585"/>
                  <a:pt x="12159" y="1519"/>
                  <a:pt x="12159" y="1519"/>
                </a:cubicBezTo>
                <a:cubicBezTo>
                  <a:pt x="12159" y="1551"/>
                  <a:pt x="12822" y="1719"/>
                  <a:pt x="12856" y="1727"/>
                </a:cubicBezTo>
                <a:cubicBezTo>
                  <a:pt x="13148" y="1811"/>
                  <a:pt x="13282" y="1845"/>
                  <a:pt x="13501" y="1963"/>
                </a:cubicBezTo>
                <a:cubicBezTo>
                  <a:pt x="13534" y="1963"/>
                  <a:pt x="13576" y="1955"/>
                  <a:pt x="13576" y="1987"/>
                </a:cubicBezTo>
                <a:cubicBezTo>
                  <a:pt x="13609" y="1987"/>
                  <a:pt x="13651" y="1979"/>
                  <a:pt x="13651" y="2013"/>
                </a:cubicBezTo>
                <a:cubicBezTo>
                  <a:pt x="13761" y="1987"/>
                  <a:pt x="13659" y="2089"/>
                  <a:pt x="13651" y="2013"/>
                </a:cubicBezTo>
                <a:cubicBezTo>
                  <a:pt x="13627" y="2005"/>
                  <a:pt x="13585" y="2013"/>
                  <a:pt x="13576" y="1987"/>
                </a:cubicBezTo>
                <a:cubicBezTo>
                  <a:pt x="13551" y="1979"/>
                  <a:pt x="13501" y="1987"/>
                  <a:pt x="13501" y="1963"/>
                </a:cubicBezTo>
                <a:cubicBezTo>
                  <a:pt x="13300" y="1945"/>
                  <a:pt x="12822" y="1727"/>
                  <a:pt x="12520" y="1727"/>
                </a:cubicBezTo>
                <a:cubicBezTo>
                  <a:pt x="12377" y="1727"/>
                  <a:pt x="12444" y="1803"/>
                  <a:pt x="12620" y="1803"/>
                </a:cubicBezTo>
                <a:cubicBezTo>
                  <a:pt x="12628" y="1727"/>
                  <a:pt x="12730" y="1829"/>
                  <a:pt x="12620" y="1803"/>
                </a:cubicBezTo>
                <a:cubicBezTo>
                  <a:pt x="13090" y="1987"/>
                  <a:pt x="13568" y="2147"/>
                  <a:pt x="13987" y="2373"/>
                </a:cubicBezTo>
                <a:cubicBezTo>
                  <a:pt x="14021" y="2373"/>
                  <a:pt x="14063" y="2365"/>
                  <a:pt x="14071" y="2398"/>
                </a:cubicBezTo>
                <a:cubicBezTo>
                  <a:pt x="14097" y="2407"/>
                  <a:pt x="14139" y="2390"/>
                  <a:pt x="14147" y="2424"/>
                </a:cubicBezTo>
                <a:cubicBezTo>
                  <a:pt x="14181" y="2424"/>
                  <a:pt x="14163" y="2466"/>
                  <a:pt x="14147" y="2424"/>
                </a:cubicBezTo>
                <a:cubicBezTo>
                  <a:pt x="14113" y="2424"/>
                  <a:pt x="14071" y="2432"/>
                  <a:pt x="14071" y="2398"/>
                </a:cubicBezTo>
                <a:cubicBezTo>
                  <a:pt x="14037" y="2398"/>
                  <a:pt x="13995" y="2407"/>
                  <a:pt x="13987" y="2373"/>
                </a:cubicBezTo>
                <a:cubicBezTo>
                  <a:pt x="13074" y="2081"/>
                  <a:pt x="12151" y="1787"/>
                  <a:pt x="11069" y="1653"/>
                </a:cubicBezTo>
                <a:cubicBezTo>
                  <a:pt x="11153" y="1685"/>
                  <a:pt x="11581" y="1761"/>
                  <a:pt x="11773" y="1803"/>
                </a:cubicBezTo>
                <a:cubicBezTo>
                  <a:pt x="11949" y="1845"/>
                  <a:pt x="11715" y="1853"/>
                  <a:pt x="11715" y="1853"/>
                </a:cubicBezTo>
                <a:cubicBezTo>
                  <a:pt x="11773" y="1879"/>
                  <a:pt x="11899" y="1887"/>
                  <a:pt x="11975" y="1913"/>
                </a:cubicBezTo>
                <a:cubicBezTo>
                  <a:pt x="13174" y="2231"/>
                  <a:pt x="14247" y="2608"/>
                  <a:pt x="15278" y="3120"/>
                </a:cubicBezTo>
                <a:cubicBezTo>
                  <a:pt x="16141" y="3547"/>
                  <a:pt x="16769" y="3967"/>
                  <a:pt x="17550" y="4487"/>
                </a:cubicBezTo>
                <a:cubicBezTo>
                  <a:pt x="17667" y="4571"/>
                  <a:pt x="18002" y="4771"/>
                  <a:pt x="18170" y="4930"/>
                </a:cubicBezTo>
                <a:cubicBezTo>
                  <a:pt x="18196" y="4946"/>
                  <a:pt x="18246" y="4964"/>
                  <a:pt x="18196" y="4980"/>
                </a:cubicBezTo>
                <a:cubicBezTo>
                  <a:pt x="18112" y="5006"/>
                  <a:pt x="17566" y="4587"/>
                  <a:pt x="17449" y="4519"/>
                </a:cubicBezTo>
                <a:cubicBezTo>
                  <a:pt x="16711" y="4051"/>
                  <a:pt x="16066" y="3606"/>
                  <a:pt x="15152" y="3228"/>
                </a:cubicBezTo>
                <a:cubicBezTo>
                  <a:pt x="14625" y="3002"/>
                  <a:pt x="14021" y="2742"/>
                  <a:pt x="13425" y="2549"/>
                </a:cubicBezTo>
                <a:cubicBezTo>
                  <a:pt x="12620" y="2306"/>
                  <a:pt x="11949" y="2105"/>
                  <a:pt x="10994" y="2089"/>
                </a:cubicBezTo>
                <a:cubicBezTo>
                  <a:pt x="11303" y="2173"/>
                  <a:pt x="11673" y="2197"/>
                  <a:pt x="11949" y="2323"/>
                </a:cubicBezTo>
                <a:cubicBezTo>
                  <a:pt x="12051" y="2323"/>
                  <a:pt x="12125" y="2331"/>
                  <a:pt x="12185" y="2373"/>
                </a:cubicBezTo>
                <a:cubicBezTo>
                  <a:pt x="12318" y="2348"/>
                  <a:pt x="12218" y="2448"/>
                  <a:pt x="12185" y="2373"/>
                </a:cubicBezTo>
                <a:cubicBezTo>
                  <a:pt x="12084" y="2373"/>
                  <a:pt x="12009" y="2365"/>
                  <a:pt x="11949" y="2323"/>
                </a:cubicBezTo>
                <a:cubicBezTo>
                  <a:pt x="11823" y="2323"/>
                  <a:pt x="11371" y="2189"/>
                  <a:pt x="11153" y="2189"/>
                </a:cubicBezTo>
                <a:cubicBezTo>
                  <a:pt x="10910" y="2189"/>
                  <a:pt x="11195" y="2223"/>
                  <a:pt x="11253" y="2273"/>
                </a:cubicBezTo>
                <a:cubicBezTo>
                  <a:pt x="11421" y="2239"/>
                  <a:pt x="11311" y="2348"/>
                  <a:pt x="11253" y="2273"/>
                </a:cubicBezTo>
                <a:cubicBezTo>
                  <a:pt x="11027" y="2247"/>
                  <a:pt x="10952" y="2214"/>
                  <a:pt x="10792" y="2247"/>
                </a:cubicBezTo>
                <a:cubicBezTo>
                  <a:pt x="10800" y="2239"/>
                  <a:pt x="10952" y="2239"/>
                  <a:pt x="10944" y="2273"/>
                </a:cubicBezTo>
                <a:cubicBezTo>
                  <a:pt x="10926" y="2323"/>
                  <a:pt x="10374" y="2273"/>
                  <a:pt x="10684" y="2373"/>
                </a:cubicBezTo>
                <a:cubicBezTo>
                  <a:pt x="10884" y="2432"/>
                  <a:pt x="11203" y="2448"/>
                  <a:pt x="11405" y="2498"/>
                </a:cubicBezTo>
                <a:cubicBezTo>
                  <a:pt x="11571" y="2540"/>
                  <a:pt x="11807" y="2642"/>
                  <a:pt x="12051" y="2708"/>
                </a:cubicBezTo>
                <a:cubicBezTo>
                  <a:pt x="12143" y="2734"/>
                  <a:pt x="12335" y="2768"/>
                  <a:pt x="12444" y="2810"/>
                </a:cubicBezTo>
                <a:cubicBezTo>
                  <a:pt x="12746" y="2926"/>
                  <a:pt x="12243" y="2784"/>
                  <a:pt x="12109" y="2758"/>
                </a:cubicBezTo>
                <a:cubicBezTo>
                  <a:pt x="11765" y="2692"/>
                  <a:pt x="11639" y="2692"/>
                  <a:pt x="11279" y="2658"/>
                </a:cubicBezTo>
                <a:cubicBezTo>
                  <a:pt x="11136" y="2642"/>
                  <a:pt x="10784" y="2616"/>
                  <a:pt x="11069" y="2708"/>
                </a:cubicBezTo>
                <a:cubicBezTo>
                  <a:pt x="11447" y="2826"/>
                  <a:pt x="11823" y="2842"/>
                  <a:pt x="12209" y="2994"/>
                </a:cubicBezTo>
                <a:cubicBezTo>
                  <a:pt x="12444" y="3086"/>
                  <a:pt x="11925" y="2960"/>
                  <a:pt x="11689" y="2918"/>
                </a:cubicBezTo>
                <a:cubicBezTo>
                  <a:pt x="11555" y="2884"/>
                  <a:pt x="10792" y="2800"/>
                  <a:pt x="11203" y="2918"/>
                </a:cubicBezTo>
                <a:cubicBezTo>
                  <a:pt x="11287" y="2944"/>
                  <a:pt x="11631" y="3002"/>
                  <a:pt x="11615" y="3018"/>
                </a:cubicBezTo>
                <a:cubicBezTo>
                  <a:pt x="11571" y="3062"/>
                  <a:pt x="11303" y="2994"/>
                  <a:pt x="11279" y="2994"/>
                </a:cubicBezTo>
                <a:cubicBezTo>
                  <a:pt x="10742" y="2918"/>
                  <a:pt x="10256" y="2876"/>
                  <a:pt x="9677" y="2834"/>
                </a:cubicBezTo>
                <a:cubicBezTo>
                  <a:pt x="9485" y="2826"/>
                  <a:pt x="9367" y="2800"/>
                  <a:pt x="9215" y="2810"/>
                </a:cubicBezTo>
                <a:cubicBezTo>
                  <a:pt x="9207" y="2810"/>
                  <a:pt x="9107" y="2842"/>
                  <a:pt x="9107" y="2860"/>
                </a:cubicBezTo>
                <a:cubicBezTo>
                  <a:pt x="9123" y="2894"/>
                  <a:pt x="10180" y="3028"/>
                  <a:pt x="10248" y="3044"/>
                </a:cubicBezTo>
                <a:cubicBezTo>
                  <a:pt x="10792" y="3162"/>
                  <a:pt x="10826" y="3154"/>
                  <a:pt x="11329" y="3254"/>
                </a:cubicBezTo>
                <a:cubicBezTo>
                  <a:pt x="12117" y="3404"/>
                  <a:pt x="12646" y="3564"/>
                  <a:pt x="13342" y="3815"/>
                </a:cubicBezTo>
                <a:cubicBezTo>
                  <a:pt x="13450" y="3789"/>
                  <a:pt x="13350" y="3899"/>
                  <a:pt x="13342" y="3815"/>
                </a:cubicBezTo>
                <a:cubicBezTo>
                  <a:pt x="12562" y="3614"/>
                  <a:pt x="11849" y="3354"/>
                  <a:pt x="10944" y="3280"/>
                </a:cubicBezTo>
                <a:cubicBezTo>
                  <a:pt x="10860" y="3196"/>
                  <a:pt x="10750" y="3304"/>
                  <a:pt x="10944" y="3280"/>
                </a:cubicBezTo>
                <a:cubicBezTo>
                  <a:pt x="10960" y="3288"/>
                  <a:pt x="11531" y="3438"/>
                  <a:pt x="11539" y="3430"/>
                </a:cubicBezTo>
                <a:cubicBezTo>
                  <a:pt x="11521" y="3446"/>
                  <a:pt x="10768" y="3354"/>
                  <a:pt x="11203" y="3505"/>
                </a:cubicBezTo>
                <a:cubicBezTo>
                  <a:pt x="11353" y="3564"/>
                  <a:pt x="11563" y="3597"/>
                  <a:pt x="11773" y="3639"/>
                </a:cubicBezTo>
                <a:cubicBezTo>
                  <a:pt x="12017" y="3689"/>
                  <a:pt x="11949" y="3681"/>
                  <a:pt x="12084" y="3715"/>
                </a:cubicBezTo>
                <a:cubicBezTo>
                  <a:pt x="12344" y="3789"/>
                  <a:pt x="11773" y="3673"/>
                  <a:pt x="11749" y="3665"/>
                </a:cubicBezTo>
                <a:cubicBezTo>
                  <a:pt x="11363" y="3589"/>
                  <a:pt x="10944" y="3514"/>
                  <a:pt x="10482" y="3480"/>
                </a:cubicBezTo>
                <a:cubicBezTo>
                  <a:pt x="11497" y="3715"/>
                  <a:pt x="12670" y="3941"/>
                  <a:pt x="13651" y="4311"/>
                </a:cubicBezTo>
                <a:cubicBezTo>
                  <a:pt x="13887" y="4393"/>
                  <a:pt x="14139" y="4469"/>
                  <a:pt x="14323" y="4621"/>
                </a:cubicBezTo>
                <a:cubicBezTo>
                  <a:pt x="14431" y="4595"/>
                  <a:pt x="14331" y="4696"/>
                  <a:pt x="14323" y="4621"/>
                </a:cubicBezTo>
                <a:cubicBezTo>
                  <a:pt x="13408" y="4277"/>
                  <a:pt x="12377" y="3925"/>
                  <a:pt x="11253" y="3739"/>
                </a:cubicBezTo>
                <a:cubicBezTo>
                  <a:pt x="10868" y="3681"/>
                  <a:pt x="10456" y="3606"/>
                  <a:pt x="10088" y="3589"/>
                </a:cubicBezTo>
                <a:cubicBezTo>
                  <a:pt x="10054" y="3581"/>
                  <a:pt x="9870" y="3564"/>
                  <a:pt x="9836" y="3606"/>
                </a:cubicBezTo>
                <a:cubicBezTo>
                  <a:pt x="9878" y="3581"/>
                  <a:pt x="10146" y="3656"/>
                  <a:pt x="10130" y="3665"/>
                </a:cubicBezTo>
                <a:cubicBezTo>
                  <a:pt x="10280" y="3681"/>
                  <a:pt x="10448" y="3689"/>
                  <a:pt x="10632" y="3739"/>
                </a:cubicBezTo>
                <a:cubicBezTo>
                  <a:pt x="10792" y="3781"/>
                  <a:pt x="10910" y="3857"/>
                  <a:pt x="10582" y="3815"/>
                </a:cubicBezTo>
                <a:cubicBezTo>
                  <a:pt x="10112" y="3757"/>
                  <a:pt x="10834" y="3873"/>
                  <a:pt x="11069" y="3925"/>
                </a:cubicBezTo>
                <a:cubicBezTo>
                  <a:pt x="12536" y="4209"/>
                  <a:pt x="13853" y="4671"/>
                  <a:pt x="15002" y="5240"/>
                </a:cubicBezTo>
                <a:cubicBezTo>
                  <a:pt x="15018" y="5240"/>
                  <a:pt x="15052" y="5240"/>
                  <a:pt x="15052" y="5266"/>
                </a:cubicBezTo>
                <a:cubicBezTo>
                  <a:pt x="15160" y="5240"/>
                  <a:pt x="15052" y="5342"/>
                  <a:pt x="15052" y="5266"/>
                </a:cubicBezTo>
                <a:cubicBezTo>
                  <a:pt x="15026" y="5258"/>
                  <a:pt x="15002" y="5266"/>
                  <a:pt x="15002" y="5240"/>
                </a:cubicBezTo>
                <a:cubicBezTo>
                  <a:pt x="13258" y="4469"/>
                  <a:pt x="11169" y="3873"/>
                  <a:pt x="8981" y="3739"/>
                </a:cubicBezTo>
                <a:cubicBezTo>
                  <a:pt x="8420" y="3707"/>
                  <a:pt x="7764" y="3647"/>
                  <a:pt x="7119" y="3689"/>
                </a:cubicBezTo>
                <a:cubicBezTo>
                  <a:pt x="6767" y="3715"/>
                  <a:pt x="7295" y="3697"/>
                  <a:pt x="7513" y="3715"/>
                </a:cubicBezTo>
                <a:cubicBezTo>
                  <a:pt x="7722" y="3739"/>
                  <a:pt x="8294" y="3739"/>
                  <a:pt x="8570" y="3789"/>
                </a:cubicBezTo>
                <a:cubicBezTo>
                  <a:pt x="8763" y="3833"/>
                  <a:pt x="8268" y="3815"/>
                  <a:pt x="8126" y="3815"/>
                </a:cubicBezTo>
                <a:cubicBezTo>
                  <a:pt x="6977" y="3823"/>
                  <a:pt x="5542" y="3915"/>
                  <a:pt x="4285" y="3999"/>
                </a:cubicBezTo>
                <a:cubicBezTo>
                  <a:pt x="3891" y="4025"/>
                  <a:pt x="3236" y="4125"/>
                  <a:pt x="2734" y="4235"/>
                </a:cubicBezTo>
                <a:cubicBezTo>
                  <a:pt x="2390" y="4301"/>
                  <a:pt x="2063" y="4403"/>
                  <a:pt x="2021" y="4419"/>
                </a:cubicBezTo>
                <a:cubicBezTo>
                  <a:pt x="2021" y="4419"/>
                  <a:pt x="2029" y="4411"/>
                  <a:pt x="2037" y="4411"/>
                </a:cubicBezTo>
                <a:cubicBezTo>
                  <a:pt x="2013" y="4419"/>
                  <a:pt x="2013" y="4419"/>
                  <a:pt x="2021" y="4419"/>
                </a:cubicBezTo>
                <a:cubicBezTo>
                  <a:pt x="1853" y="4469"/>
                  <a:pt x="1685" y="4503"/>
                  <a:pt x="1517" y="4571"/>
                </a:cubicBezTo>
                <a:cubicBezTo>
                  <a:pt x="1140" y="4721"/>
                  <a:pt x="1837" y="4519"/>
                  <a:pt x="1929" y="4487"/>
                </a:cubicBezTo>
                <a:cubicBezTo>
                  <a:pt x="2683" y="4277"/>
                  <a:pt x="3404" y="4109"/>
                  <a:pt x="4385" y="4025"/>
                </a:cubicBezTo>
                <a:cubicBezTo>
                  <a:pt x="4855" y="3983"/>
                  <a:pt x="5358" y="3975"/>
                  <a:pt x="5912" y="3949"/>
                </a:cubicBezTo>
                <a:cubicBezTo>
                  <a:pt x="6407" y="3925"/>
                  <a:pt x="6993" y="3841"/>
                  <a:pt x="7404" y="3899"/>
                </a:cubicBezTo>
                <a:cubicBezTo>
                  <a:pt x="7722" y="3941"/>
                  <a:pt x="7304" y="3949"/>
                  <a:pt x="7119" y="3949"/>
                </a:cubicBezTo>
                <a:cubicBezTo>
                  <a:pt x="6675" y="3949"/>
                  <a:pt x="6155" y="3957"/>
                  <a:pt x="5728" y="4025"/>
                </a:cubicBezTo>
                <a:cubicBezTo>
                  <a:pt x="5450" y="4067"/>
                  <a:pt x="6063" y="4033"/>
                  <a:pt x="6163" y="4025"/>
                </a:cubicBezTo>
                <a:cubicBezTo>
                  <a:pt x="6633" y="4009"/>
                  <a:pt x="7103" y="4009"/>
                  <a:pt x="7538" y="4025"/>
                </a:cubicBezTo>
                <a:cubicBezTo>
                  <a:pt x="9015" y="4091"/>
                  <a:pt x="10390" y="4335"/>
                  <a:pt x="11757" y="4645"/>
                </a:cubicBezTo>
                <a:cubicBezTo>
                  <a:pt x="11899" y="4679"/>
                  <a:pt x="12041" y="4713"/>
                  <a:pt x="12185" y="4746"/>
                </a:cubicBezTo>
                <a:cubicBezTo>
                  <a:pt x="12260" y="4746"/>
                  <a:pt x="12327" y="4763"/>
                  <a:pt x="12360" y="4796"/>
                </a:cubicBezTo>
                <a:cubicBezTo>
                  <a:pt x="12502" y="4771"/>
                  <a:pt x="12394" y="4880"/>
                  <a:pt x="12360" y="4796"/>
                </a:cubicBezTo>
                <a:cubicBezTo>
                  <a:pt x="12285" y="4804"/>
                  <a:pt x="12218" y="4788"/>
                  <a:pt x="12185" y="4746"/>
                </a:cubicBezTo>
                <a:cubicBezTo>
                  <a:pt x="12041" y="4713"/>
                  <a:pt x="11899" y="4679"/>
                  <a:pt x="11757" y="4645"/>
                </a:cubicBezTo>
                <a:cubicBezTo>
                  <a:pt x="9753" y="4209"/>
                  <a:pt x="7035" y="4109"/>
                  <a:pt x="4671" y="4285"/>
                </a:cubicBezTo>
                <a:cubicBezTo>
                  <a:pt x="3757" y="4353"/>
                  <a:pt x="2541" y="4503"/>
                  <a:pt x="1727" y="4771"/>
                </a:cubicBezTo>
                <a:cubicBezTo>
                  <a:pt x="1325" y="4905"/>
                  <a:pt x="956" y="5030"/>
                  <a:pt x="898" y="5266"/>
                </a:cubicBezTo>
                <a:cubicBezTo>
                  <a:pt x="914" y="5216"/>
                  <a:pt x="906" y="5374"/>
                  <a:pt x="898" y="5366"/>
                </a:cubicBezTo>
                <a:cubicBezTo>
                  <a:pt x="922" y="5392"/>
                  <a:pt x="1108" y="5342"/>
                  <a:pt x="1082" y="5392"/>
                </a:cubicBezTo>
                <a:cubicBezTo>
                  <a:pt x="1024" y="5484"/>
                  <a:pt x="814" y="5374"/>
                  <a:pt x="772" y="5442"/>
                </a:cubicBezTo>
                <a:cubicBezTo>
                  <a:pt x="696" y="5552"/>
                  <a:pt x="922" y="5576"/>
                  <a:pt x="972" y="5576"/>
                </a:cubicBezTo>
                <a:cubicBezTo>
                  <a:pt x="1014" y="5576"/>
                  <a:pt x="1358" y="5468"/>
                  <a:pt x="1082" y="5576"/>
                </a:cubicBezTo>
                <a:cubicBezTo>
                  <a:pt x="1066" y="5576"/>
                  <a:pt x="1014" y="5626"/>
                  <a:pt x="998" y="5626"/>
                </a:cubicBezTo>
                <a:cubicBezTo>
                  <a:pt x="906" y="5652"/>
                  <a:pt x="754" y="5584"/>
                  <a:pt x="772" y="5778"/>
                </a:cubicBezTo>
                <a:cubicBezTo>
                  <a:pt x="772" y="5836"/>
                  <a:pt x="838" y="5828"/>
                  <a:pt x="822" y="5911"/>
                </a:cubicBezTo>
                <a:cubicBezTo>
                  <a:pt x="822" y="5920"/>
                  <a:pt x="722" y="5903"/>
                  <a:pt x="722" y="5911"/>
                </a:cubicBezTo>
                <a:cubicBezTo>
                  <a:pt x="688" y="5978"/>
                  <a:pt x="764" y="5928"/>
                  <a:pt x="772" y="6002"/>
                </a:cubicBezTo>
                <a:cubicBezTo>
                  <a:pt x="764" y="5978"/>
                  <a:pt x="688" y="6102"/>
                  <a:pt x="712" y="6094"/>
                </a:cubicBezTo>
                <a:cubicBezTo>
                  <a:pt x="604" y="6196"/>
                  <a:pt x="428" y="6170"/>
                  <a:pt x="436" y="6296"/>
                </a:cubicBezTo>
                <a:cubicBezTo>
                  <a:pt x="436" y="6371"/>
                  <a:pt x="612" y="6262"/>
                  <a:pt x="638" y="6371"/>
                </a:cubicBezTo>
                <a:cubicBezTo>
                  <a:pt x="646" y="6396"/>
                  <a:pt x="151" y="6581"/>
                  <a:pt x="460" y="6655"/>
                </a:cubicBezTo>
                <a:cubicBezTo>
                  <a:pt x="528" y="6673"/>
                  <a:pt x="578" y="6673"/>
                  <a:pt x="586" y="6673"/>
                </a:cubicBezTo>
                <a:cubicBezTo>
                  <a:pt x="578" y="6673"/>
                  <a:pt x="544" y="6681"/>
                  <a:pt x="486" y="6705"/>
                </a:cubicBezTo>
                <a:cubicBezTo>
                  <a:pt x="486" y="6705"/>
                  <a:pt x="402" y="6781"/>
                  <a:pt x="410" y="6791"/>
                </a:cubicBezTo>
                <a:cubicBezTo>
                  <a:pt x="428" y="6807"/>
                  <a:pt x="814" y="6665"/>
                  <a:pt x="612" y="6757"/>
                </a:cubicBezTo>
                <a:cubicBezTo>
                  <a:pt x="654" y="6739"/>
                  <a:pt x="268" y="6925"/>
                  <a:pt x="276" y="6891"/>
                </a:cubicBezTo>
                <a:cubicBezTo>
                  <a:pt x="234" y="7009"/>
                  <a:pt x="494" y="6975"/>
                  <a:pt x="486" y="7041"/>
                </a:cubicBezTo>
                <a:cubicBezTo>
                  <a:pt x="486" y="7041"/>
                  <a:pt x="0" y="7167"/>
                  <a:pt x="252" y="7201"/>
                </a:cubicBezTo>
                <a:cubicBezTo>
                  <a:pt x="368" y="7219"/>
                  <a:pt x="452" y="7311"/>
                  <a:pt x="536" y="7327"/>
                </a:cubicBezTo>
                <a:cubicBezTo>
                  <a:pt x="612" y="7343"/>
                  <a:pt x="696" y="7293"/>
                  <a:pt x="722" y="7301"/>
                </a:cubicBezTo>
                <a:cubicBezTo>
                  <a:pt x="796" y="7343"/>
                  <a:pt x="670" y="7411"/>
                  <a:pt x="822" y="7436"/>
                </a:cubicBezTo>
                <a:cubicBezTo>
                  <a:pt x="956" y="7453"/>
                  <a:pt x="1241" y="7285"/>
                  <a:pt x="1619" y="7151"/>
                </a:cubicBezTo>
                <a:cubicBezTo>
                  <a:pt x="2892" y="6681"/>
                  <a:pt x="4529" y="6665"/>
                  <a:pt x="6113" y="6530"/>
                </a:cubicBezTo>
                <a:cubicBezTo>
                  <a:pt x="6859" y="6463"/>
                  <a:pt x="7597" y="6581"/>
                  <a:pt x="8310" y="6605"/>
                </a:cubicBezTo>
                <a:cubicBezTo>
                  <a:pt x="8737" y="6623"/>
                  <a:pt x="9149" y="6623"/>
                  <a:pt x="9551" y="6655"/>
                </a:cubicBezTo>
                <a:cubicBezTo>
                  <a:pt x="10146" y="6715"/>
                  <a:pt x="10708" y="6865"/>
                  <a:pt x="11279" y="6883"/>
                </a:cubicBezTo>
                <a:cubicBezTo>
                  <a:pt x="11261" y="6865"/>
                  <a:pt x="11329" y="6841"/>
                  <a:pt x="11379" y="6891"/>
                </a:cubicBezTo>
                <a:cubicBezTo>
                  <a:pt x="11597" y="6907"/>
                  <a:pt x="11303" y="6941"/>
                  <a:pt x="11513" y="6915"/>
                </a:cubicBezTo>
                <a:cubicBezTo>
                  <a:pt x="11731" y="6891"/>
                  <a:pt x="11413" y="6991"/>
                  <a:pt x="11639" y="6967"/>
                </a:cubicBezTo>
                <a:cubicBezTo>
                  <a:pt x="11673" y="6891"/>
                  <a:pt x="11781" y="6991"/>
                  <a:pt x="11639" y="6967"/>
                </a:cubicBezTo>
                <a:cubicBezTo>
                  <a:pt x="11689" y="7009"/>
                  <a:pt x="11765" y="7017"/>
                  <a:pt x="11849" y="7017"/>
                </a:cubicBezTo>
                <a:cubicBezTo>
                  <a:pt x="11849" y="7009"/>
                  <a:pt x="11849" y="6999"/>
                  <a:pt x="11849" y="6991"/>
                </a:cubicBezTo>
                <a:cubicBezTo>
                  <a:pt x="11715" y="7025"/>
                  <a:pt x="11815" y="6915"/>
                  <a:pt x="11849" y="6991"/>
                </a:cubicBezTo>
                <a:cubicBezTo>
                  <a:pt x="11883" y="6999"/>
                  <a:pt x="11941" y="6983"/>
                  <a:pt x="11949" y="7017"/>
                </a:cubicBezTo>
                <a:cubicBezTo>
                  <a:pt x="11983" y="7025"/>
                  <a:pt x="12017" y="7033"/>
                  <a:pt x="12041" y="7041"/>
                </a:cubicBezTo>
                <a:cubicBezTo>
                  <a:pt x="12017" y="7041"/>
                  <a:pt x="11967" y="7059"/>
                  <a:pt x="11975" y="7067"/>
                </a:cubicBezTo>
                <a:cubicBezTo>
                  <a:pt x="11991" y="7083"/>
                  <a:pt x="12067" y="7059"/>
                  <a:pt x="12051" y="7041"/>
                </a:cubicBezTo>
                <a:lnTo>
                  <a:pt x="12051" y="7041"/>
                </a:lnTo>
                <a:cubicBezTo>
                  <a:pt x="12780" y="7219"/>
                  <a:pt x="13509" y="7486"/>
                  <a:pt x="14171" y="7770"/>
                </a:cubicBezTo>
                <a:cubicBezTo>
                  <a:pt x="14389" y="7864"/>
                  <a:pt x="14591" y="8022"/>
                  <a:pt x="14817" y="8106"/>
                </a:cubicBezTo>
                <a:cubicBezTo>
                  <a:pt x="14994" y="8166"/>
                  <a:pt x="15170" y="8166"/>
                  <a:pt x="15338" y="8232"/>
                </a:cubicBezTo>
                <a:cubicBezTo>
                  <a:pt x="15606" y="8342"/>
                  <a:pt x="15874" y="8550"/>
                  <a:pt x="16158" y="8727"/>
                </a:cubicBezTo>
                <a:cubicBezTo>
                  <a:pt x="16955" y="9205"/>
                  <a:pt x="17700" y="9775"/>
                  <a:pt x="18480" y="10270"/>
                </a:cubicBezTo>
                <a:cubicBezTo>
                  <a:pt x="19361" y="10832"/>
                  <a:pt x="20384" y="11317"/>
                  <a:pt x="21659" y="11611"/>
                </a:cubicBezTo>
                <a:cubicBezTo>
                  <a:pt x="21859" y="11661"/>
                  <a:pt x="22388" y="11753"/>
                  <a:pt x="22129" y="11669"/>
                </a:cubicBezTo>
                <a:cubicBezTo>
                  <a:pt x="21247" y="11367"/>
                  <a:pt x="20450" y="11209"/>
                  <a:pt x="19697" y="10814"/>
                </a:cubicBezTo>
                <a:cubicBezTo>
                  <a:pt x="19621" y="10772"/>
                  <a:pt x="19243" y="10538"/>
                  <a:pt x="19571" y="10688"/>
                </a:cubicBezTo>
                <a:cubicBezTo>
                  <a:pt x="20124" y="10940"/>
                  <a:pt x="20878" y="11251"/>
                  <a:pt x="21557" y="11435"/>
                </a:cubicBezTo>
                <a:cubicBezTo>
                  <a:pt x="21943" y="11535"/>
                  <a:pt x="22380" y="11619"/>
                  <a:pt x="22774" y="11695"/>
                </a:cubicBezTo>
                <a:cubicBezTo>
                  <a:pt x="23789" y="11879"/>
                  <a:pt x="24677" y="11871"/>
                  <a:pt x="25844" y="11921"/>
                </a:cubicBezTo>
                <a:cubicBezTo>
                  <a:pt x="26497" y="11955"/>
                  <a:pt x="27888" y="11955"/>
                  <a:pt x="28476" y="11921"/>
                </a:cubicBezTo>
                <a:cubicBezTo>
                  <a:pt x="28468" y="11921"/>
                  <a:pt x="29021" y="11939"/>
                  <a:pt x="29021" y="11871"/>
                </a:cubicBezTo>
                <a:cubicBezTo>
                  <a:pt x="29021" y="11855"/>
                  <a:pt x="28593" y="11795"/>
                  <a:pt x="28551" y="11795"/>
                </a:cubicBezTo>
                <a:cubicBezTo>
                  <a:pt x="28501" y="11795"/>
                  <a:pt x="28459" y="11845"/>
                  <a:pt x="28426" y="11845"/>
                </a:cubicBezTo>
                <a:cubicBezTo>
                  <a:pt x="28232" y="11863"/>
                  <a:pt x="27972" y="11829"/>
                  <a:pt x="27730" y="11821"/>
                </a:cubicBezTo>
                <a:cubicBezTo>
                  <a:pt x="26731" y="11779"/>
                  <a:pt x="25592" y="11803"/>
                  <a:pt x="24527" y="11721"/>
                </a:cubicBezTo>
                <a:cubicBezTo>
                  <a:pt x="24157" y="11687"/>
                  <a:pt x="23671" y="11569"/>
                  <a:pt x="23286" y="11511"/>
                </a:cubicBezTo>
                <a:cubicBezTo>
                  <a:pt x="23244" y="11493"/>
                  <a:pt x="23134" y="11543"/>
                  <a:pt x="23134" y="11485"/>
                </a:cubicBezTo>
                <a:cubicBezTo>
                  <a:pt x="23084" y="11469"/>
                  <a:pt x="22984" y="11519"/>
                  <a:pt x="22974" y="11459"/>
                </a:cubicBezTo>
                <a:cubicBezTo>
                  <a:pt x="22932" y="11443"/>
                  <a:pt x="22824" y="11493"/>
                  <a:pt x="22824" y="11435"/>
                </a:cubicBezTo>
                <a:cubicBezTo>
                  <a:pt x="22656" y="11459"/>
                  <a:pt x="22764" y="11351"/>
                  <a:pt x="22824" y="11435"/>
                </a:cubicBezTo>
                <a:cubicBezTo>
                  <a:pt x="22866" y="11451"/>
                  <a:pt x="22974" y="11401"/>
                  <a:pt x="22974" y="11459"/>
                </a:cubicBezTo>
                <a:cubicBezTo>
                  <a:pt x="23026" y="11477"/>
                  <a:pt x="23126" y="11427"/>
                  <a:pt x="23134" y="11485"/>
                </a:cubicBezTo>
                <a:cubicBezTo>
                  <a:pt x="23176" y="11501"/>
                  <a:pt x="23286" y="11451"/>
                  <a:pt x="23286" y="11511"/>
                </a:cubicBezTo>
                <a:cubicBezTo>
                  <a:pt x="23352" y="11485"/>
                  <a:pt x="23621" y="11561"/>
                  <a:pt x="23671" y="11561"/>
                </a:cubicBezTo>
                <a:cubicBezTo>
                  <a:pt x="23931" y="11585"/>
                  <a:pt x="23504" y="11493"/>
                  <a:pt x="23260" y="11459"/>
                </a:cubicBezTo>
                <a:cubicBezTo>
                  <a:pt x="23008" y="11417"/>
                  <a:pt x="22866" y="11393"/>
                  <a:pt x="22690" y="11385"/>
                </a:cubicBezTo>
                <a:cubicBezTo>
                  <a:pt x="22606" y="11459"/>
                  <a:pt x="22497" y="11351"/>
                  <a:pt x="22690" y="11385"/>
                </a:cubicBezTo>
                <a:cubicBezTo>
                  <a:pt x="22371" y="11292"/>
                  <a:pt x="23084" y="11385"/>
                  <a:pt x="23286" y="11409"/>
                </a:cubicBezTo>
                <a:cubicBezTo>
                  <a:pt x="23612" y="11451"/>
                  <a:pt x="23923" y="11527"/>
                  <a:pt x="24267" y="11535"/>
                </a:cubicBezTo>
                <a:cubicBezTo>
                  <a:pt x="24627" y="11553"/>
                  <a:pt x="24845" y="11519"/>
                  <a:pt x="25248" y="11535"/>
                </a:cubicBezTo>
                <a:cubicBezTo>
                  <a:pt x="26615" y="11603"/>
                  <a:pt x="28242" y="11635"/>
                  <a:pt x="29331" y="11485"/>
                </a:cubicBezTo>
                <a:cubicBezTo>
                  <a:pt x="29692" y="11435"/>
                  <a:pt x="30044" y="11351"/>
                  <a:pt x="30388" y="11301"/>
                </a:cubicBezTo>
                <a:cubicBezTo>
                  <a:pt x="30782" y="11251"/>
                  <a:pt x="31167" y="11242"/>
                  <a:pt x="31469" y="11150"/>
                </a:cubicBezTo>
                <a:cubicBezTo>
                  <a:pt x="31487" y="11142"/>
                  <a:pt x="31545" y="11083"/>
                  <a:pt x="31629" y="11050"/>
                </a:cubicBezTo>
                <a:cubicBezTo>
                  <a:pt x="31587" y="11066"/>
                  <a:pt x="31855" y="11050"/>
                  <a:pt x="31781" y="10966"/>
                </a:cubicBezTo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3175">
            <a:noFill/>
            <a:prstDash val="sysDash"/>
            <a:miter lim="800000"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 lang="zh-CN" altLang="en-US"/>
          </a:p>
        </p:txBody>
      </p:sp>
      <p:sp>
        <p:nvSpPr>
          <p:cNvPr id="96" name="ïŝḻiḓê">
            <a:extLst>
              <a:ext uri="{FF2B5EF4-FFF2-40B4-BE49-F238E27FC236}">
                <a16:creationId xmlns:a16="http://schemas.microsoft.com/office/drawing/2014/main" id="{6737685D-6055-4F45-A124-243B56BE3BDA}"/>
              </a:ext>
            </a:extLst>
          </p:cNvPr>
          <p:cNvSpPr/>
          <p:nvPr/>
        </p:nvSpPr>
        <p:spPr bwMode="auto">
          <a:xfrm flipH="1">
            <a:off x="6029598" y="4325728"/>
            <a:ext cx="5431540" cy="1129958"/>
          </a:xfrm>
          <a:custGeom>
            <a:avLst/>
            <a:gdLst>
              <a:gd name="T0" fmla="*/ 29692 w 31855"/>
              <a:gd name="T1" fmla="*/ 10966 h 11955"/>
              <a:gd name="T2" fmla="*/ 29483 w 31855"/>
              <a:gd name="T3" fmla="*/ 10656 h 11955"/>
              <a:gd name="T4" fmla="*/ 29171 w 31855"/>
              <a:gd name="T5" fmla="*/ 10428 h 11955"/>
              <a:gd name="T6" fmla="*/ 31629 w 31855"/>
              <a:gd name="T7" fmla="*/ 9884 h 11955"/>
              <a:gd name="T8" fmla="*/ 29667 w 31855"/>
              <a:gd name="T9" fmla="*/ 9909 h 11955"/>
              <a:gd name="T10" fmla="*/ 31159 w 31855"/>
              <a:gd name="T11" fmla="*/ 9523 h 11955"/>
              <a:gd name="T12" fmla="*/ 30246 w 31855"/>
              <a:gd name="T13" fmla="*/ 9423 h 11955"/>
              <a:gd name="T14" fmla="*/ 29331 w 31855"/>
              <a:gd name="T15" fmla="*/ 9289 h 11955"/>
              <a:gd name="T16" fmla="*/ 27210 w 31855"/>
              <a:gd name="T17" fmla="*/ 9087 h 11955"/>
              <a:gd name="T18" fmla="*/ 29381 w 31855"/>
              <a:gd name="T19" fmla="*/ 8777 h 11955"/>
              <a:gd name="T20" fmla="*/ 28266 w 31855"/>
              <a:gd name="T21" fmla="*/ 8618 h 11955"/>
              <a:gd name="T22" fmla="*/ 29533 w 31855"/>
              <a:gd name="T23" fmla="*/ 8132 h 11955"/>
              <a:gd name="T24" fmla="*/ 30648 w 31855"/>
              <a:gd name="T25" fmla="*/ 7662 h 11955"/>
              <a:gd name="T26" fmla="*/ 28242 w 31855"/>
              <a:gd name="T27" fmla="*/ 7461 h 11955"/>
              <a:gd name="T28" fmla="*/ 27260 w 31855"/>
              <a:gd name="T29" fmla="*/ 7251 h 11955"/>
              <a:gd name="T30" fmla="*/ 30002 w 31855"/>
              <a:gd name="T31" fmla="*/ 6757 h 11955"/>
              <a:gd name="T32" fmla="*/ 30338 w 31855"/>
              <a:gd name="T33" fmla="*/ 6371 h 11955"/>
              <a:gd name="T34" fmla="*/ 27990 w 31855"/>
              <a:gd name="T35" fmla="*/ 6170 h 11955"/>
              <a:gd name="T36" fmla="*/ 29976 w 31855"/>
              <a:gd name="T37" fmla="*/ 5728 h 11955"/>
              <a:gd name="T38" fmla="*/ 28040 w 31855"/>
              <a:gd name="T39" fmla="*/ 5728 h 11955"/>
              <a:gd name="T40" fmla="*/ 25684 w 31855"/>
              <a:gd name="T41" fmla="*/ 5392 h 11955"/>
              <a:gd name="T42" fmla="*/ 26329 w 31855"/>
              <a:gd name="T43" fmla="*/ 5006 h 11955"/>
              <a:gd name="T44" fmla="*/ 25818 w 31855"/>
              <a:gd name="T45" fmla="*/ 4696 h 11955"/>
              <a:gd name="T46" fmla="*/ 25776 w 31855"/>
              <a:gd name="T47" fmla="*/ 4511 h 11955"/>
              <a:gd name="T48" fmla="*/ 24937 w 31855"/>
              <a:gd name="T49" fmla="*/ 4259 h 11955"/>
              <a:gd name="T50" fmla="*/ 16803 w 31855"/>
              <a:gd name="T51" fmla="*/ 696 h 11955"/>
              <a:gd name="T52" fmla="*/ 15464 w 31855"/>
              <a:gd name="T53" fmla="*/ 412 h 11955"/>
              <a:gd name="T54" fmla="*/ 14691 w 31855"/>
              <a:gd name="T55" fmla="*/ 722 h 11955"/>
              <a:gd name="T56" fmla="*/ 23286 w 31855"/>
              <a:gd name="T57" fmla="*/ 5082 h 11955"/>
              <a:gd name="T58" fmla="*/ 13166 w 31855"/>
              <a:gd name="T59" fmla="*/ 436 h 11955"/>
              <a:gd name="T60" fmla="*/ 13064 w 31855"/>
              <a:gd name="T61" fmla="*/ 898 h 11955"/>
              <a:gd name="T62" fmla="*/ 13987 w 31855"/>
              <a:gd name="T63" fmla="*/ 1601 h 11955"/>
              <a:gd name="T64" fmla="*/ 11228 w 31855"/>
              <a:gd name="T65" fmla="*/ 1208 h 11955"/>
              <a:gd name="T66" fmla="*/ 13651 w 31855"/>
              <a:gd name="T67" fmla="*/ 2013 h 11955"/>
              <a:gd name="T68" fmla="*/ 14147 w 31855"/>
              <a:gd name="T69" fmla="*/ 2424 h 11955"/>
              <a:gd name="T70" fmla="*/ 15278 w 31855"/>
              <a:gd name="T71" fmla="*/ 3120 h 11955"/>
              <a:gd name="T72" fmla="*/ 11949 w 31855"/>
              <a:gd name="T73" fmla="*/ 2323 h 11955"/>
              <a:gd name="T74" fmla="*/ 10944 w 31855"/>
              <a:gd name="T75" fmla="*/ 2273 h 11955"/>
              <a:gd name="T76" fmla="*/ 12209 w 31855"/>
              <a:gd name="T77" fmla="*/ 2994 h 11955"/>
              <a:gd name="T78" fmla="*/ 10248 w 31855"/>
              <a:gd name="T79" fmla="*/ 3044 h 11955"/>
              <a:gd name="T80" fmla="*/ 11773 w 31855"/>
              <a:gd name="T81" fmla="*/ 3639 h 11955"/>
              <a:gd name="T82" fmla="*/ 10088 w 31855"/>
              <a:gd name="T83" fmla="*/ 3589 h 11955"/>
              <a:gd name="T84" fmla="*/ 15052 w 31855"/>
              <a:gd name="T85" fmla="*/ 5266 h 11955"/>
              <a:gd name="T86" fmla="*/ 2734 w 31855"/>
              <a:gd name="T87" fmla="*/ 4235 h 11955"/>
              <a:gd name="T88" fmla="*/ 7404 w 31855"/>
              <a:gd name="T89" fmla="*/ 3899 h 11955"/>
              <a:gd name="T90" fmla="*/ 12360 w 31855"/>
              <a:gd name="T91" fmla="*/ 4796 h 11955"/>
              <a:gd name="T92" fmla="*/ 772 w 31855"/>
              <a:gd name="T93" fmla="*/ 5442 h 11955"/>
              <a:gd name="T94" fmla="*/ 712 w 31855"/>
              <a:gd name="T95" fmla="*/ 6094 h 11955"/>
              <a:gd name="T96" fmla="*/ 276 w 31855"/>
              <a:gd name="T97" fmla="*/ 6891 h 11955"/>
              <a:gd name="T98" fmla="*/ 8310 w 31855"/>
              <a:gd name="T99" fmla="*/ 6605 h 11955"/>
              <a:gd name="T100" fmla="*/ 11849 w 31855"/>
              <a:gd name="T101" fmla="*/ 6991 h 11955"/>
              <a:gd name="T102" fmla="*/ 14817 w 31855"/>
              <a:gd name="T103" fmla="*/ 8106 h 11955"/>
              <a:gd name="T104" fmla="*/ 21557 w 31855"/>
              <a:gd name="T105" fmla="*/ 11435 h 11955"/>
              <a:gd name="T106" fmla="*/ 24527 w 31855"/>
              <a:gd name="T107" fmla="*/ 11721 h 11955"/>
              <a:gd name="T108" fmla="*/ 23286 w 31855"/>
              <a:gd name="T109" fmla="*/ 11511 h 11955"/>
              <a:gd name="T110" fmla="*/ 29331 w 31855"/>
              <a:gd name="T111" fmla="*/ 11485 h 1195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  <a:cxn ang="0">
                <a:pos x="T108" y="T109"/>
              </a:cxn>
              <a:cxn ang="0">
                <a:pos x="T110" y="T111"/>
              </a:cxn>
            </a:cxnLst>
            <a:rect l="0" t="0" r="r" b="b"/>
            <a:pathLst>
              <a:path w="31855" h="11955">
                <a:moveTo>
                  <a:pt x="31781" y="10966"/>
                </a:moveTo>
                <a:lnTo>
                  <a:pt x="31781" y="10966"/>
                </a:lnTo>
                <a:cubicBezTo>
                  <a:pt x="31747" y="10940"/>
                  <a:pt x="30933" y="11100"/>
                  <a:pt x="31343" y="10966"/>
                </a:cubicBezTo>
                <a:cubicBezTo>
                  <a:pt x="31579" y="10890"/>
                  <a:pt x="30975" y="10940"/>
                  <a:pt x="30824" y="10940"/>
                </a:cubicBezTo>
                <a:cubicBezTo>
                  <a:pt x="30748" y="10950"/>
                  <a:pt x="30640" y="10966"/>
                  <a:pt x="30648" y="10916"/>
                </a:cubicBezTo>
                <a:cubicBezTo>
                  <a:pt x="30640" y="10950"/>
                  <a:pt x="30798" y="10856"/>
                  <a:pt x="30824" y="10864"/>
                </a:cubicBezTo>
                <a:cubicBezTo>
                  <a:pt x="30698" y="10832"/>
                  <a:pt x="30480" y="10882"/>
                  <a:pt x="30338" y="10890"/>
                </a:cubicBezTo>
                <a:cubicBezTo>
                  <a:pt x="30178" y="10908"/>
                  <a:pt x="29902" y="11000"/>
                  <a:pt x="29692" y="10966"/>
                </a:cubicBezTo>
                <a:cubicBezTo>
                  <a:pt x="29549" y="10950"/>
                  <a:pt x="29934" y="10908"/>
                  <a:pt x="30002" y="10890"/>
                </a:cubicBezTo>
                <a:cubicBezTo>
                  <a:pt x="30060" y="10882"/>
                  <a:pt x="30278" y="10856"/>
                  <a:pt x="29952" y="10864"/>
                </a:cubicBezTo>
                <a:cubicBezTo>
                  <a:pt x="29583" y="10882"/>
                  <a:pt x="29558" y="10908"/>
                  <a:pt x="29307" y="10890"/>
                </a:cubicBezTo>
                <a:cubicBezTo>
                  <a:pt x="29289" y="10890"/>
                  <a:pt x="28384" y="10908"/>
                  <a:pt x="28911" y="10864"/>
                </a:cubicBezTo>
                <a:cubicBezTo>
                  <a:pt x="29205" y="10840"/>
                  <a:pt x="29968" y="10782"/>
                  <a:pt x="30312" y="10714"/>
                </a:cubicBezTo>
                <a:cubicBezTo>
                  <a:pt x="30404" y="10688"/>
                  <a:pt x="30548" y="10698"/>
                  <a:pt x="30338" y="10688"/>
                </a:cubicBezTo>
                <a:cubicBezTo>
                  <a:pt x="30194" y="10672"/>
                  <a:pt x="29893" y="10698"/>
                  <a:pt x="29742" y="10688"/>
                </a:cubicBezTo>
                <a:cubicBezTo>
                  <a:pt x="29675" y="10680"/>
                  <a:pt x="29063" y="10722"/>
                  <a:pt x="29483" y="10656"/>
                </a:cubicBezTo>
                <a:cubicBezTo>
                  <a:pt x="29499" y="10656"/>
                  <a:pt x="29625" y="10656"/>
                  <a:pt x="29558" y="10630"/>
                </a:cubicBezTo>
                <a:cubicBezTo>
                  <a:pt x="29339" y="10562"/>
                  <a:pt x="29121" y="10730"/>
                  <a:pt x="28945" y="10656"/>
                </a:cubicBezTo>
                <a:cubicBezTo>
                  <a:pt x="28945" y="10688"/>
                  <a:pt x="28903" y="10672"/>
                  <a:pt x="28945" y="10656"/>
                </a:cubicBezTo>
                <a:cubicBezTo>
                  <a:pt x="29717" y="10546"/>
                  <a:pt x="30706" y="10462"/>
                  <a:pt x="31579" y="10320"/>
                </a:cubicBezTo>
                <a:cubicBezTo>
                  <a:pt x="31579" y="10320"/>
                  <a:pt x="31771" y="10278"/>
                  <a:pt x="31755" y="10270"/>
                </a:cubicBezTo>
                <a:cubicBezTo>
                  <a:pt x="31695" y="10218"/>
                  <a:pt x="31403" y="10336"/>
                  <a:pt x="31469" y="10244"/>
                </a:cubicBezTo>
                <a:cubicBezTo>
                  <a:pt x="30874" y="10244"/>
                  <a:pt x="30136" y="10420"/>
                  <a:pt x="29433" y="10454"/>
                </a:cubicBezTo>
                <a:cubicBezTo>
                  <a:pt x="29415" y="10454"/>
                  <a:pt x="29155" y="10462"/>
                  <a:pt x="29171" y="10428"/>
                </a:cubicBezTo>
                <a:cubicBezTo>
                  <a:pt x="29189" y="10404"/>
                  <a:pt x="29944" y="10362"/>
                  <a:pt x="30028" y="10354"/>
                </a:cubicBezTo>
                <a:cubicBezTo>
                  <a:pt x="30254" y="10320"/>
                  <a:pt x="30614" y="10294"/>
                  <a:pt x="30824" y="10244"/>
                </a:cubicBezTo>
                <a:cubicBezTo>
                  <a:pt x="30858" y="10236"/>
                  <a:pt x="30908" y="10186"/>
                  <a:pt x="30983" y="10168"/>
                </a:cubicBezTo>
                <a:cubicBezTo>
                  <a:pt x="31101" y="10136"/>
                  <a:pt x="31335" y="10136"/>
                  <a:pt x="31519" y="10093"/>
                </a:cubicBezTo>
                <a:cubicBezTo>
                  <a:pt x="31781" y="10035"/>
                  <a:pt x="31561" y="10093"/>
                  <a:pt x="31393" y="10043"/>
                </a:cubicBezTo>
                <a:cubicBezTo>
                  <a:pt x="31311" y="10010"/>
                  <a:pt x="31487" y="10001"/>
                  <a:pt x="31343" y="9985"/>
                </a:cubicBezTo>
                <a:cubicBezTo>
                  <a:pt x="31351" y="9993"/>
                  <a:pt x="31075" y="10052"/>
                  <a:pt x="31109" y="9985"/>
                </a:cubicBezTo>
                <a:cubicBezTo>
                  <a:pt x="31117" y="9976"/>
                  <a:pt x="31613" y="9951"/>
                  <a:pt x="31629" y="9884"/>
                </a:cubicBezTo>
                <a:cubicBezTo>
                  <a:pt x="31629" y="9884"/>
                  <a:pt x="31511" y="9884"/>
                  <a:pt x="31495" y="9884"/>
                </a:cubicBezTo>
                <a:cubicBezTo>
                  <a:pt x="31437" y="9867"/>
                  <a:pt x="31537" y="9843"/>
                  <a:pt x="31445" y="9834"/>
                </a:cubicBezTo>
                <a:cubicBezTo>
                  <a:pt x="31259" y="9809"/>
                  <a:pt x="30882" y="9867"/>
                  <a:pt x="30648" y="9884"/>
                </a:cubicBezTo>
                <a:cubicBezTo>
                  <a:pt x="30220" y="9917"/>
                  <a:pt x="29926" y="10001"/>
                  <a:pt x="29507" y="10018"/>
                </a:cubicBezTo>
                <a:cubicBezTo>
                  <a:pt x="29131" y="10018"/>
                  <a:pt x="29934" y="9917"/>
                  <a:pt x="30002" y="9909"/>
                </a:cubicBezTo>
                <a:cubicBezTo>
                  <a:pt x="30194" y="9893"/>
                  <a:pt x="30288" y="9901"/>
                  <a:pt x="30598" y="9834"/>
                </a:cubicBezTo>
                <a:cubicBezTo>
                  <a:pt x="30454" y="9809"/>
                  <a:pt x="30304" y="9867"/>
                  <a:pt x="30128" y="9884"/>
                </a:cubicBezTo>
                <a:cubicBezTo>
                  <a:pt x="29968" y="9901"/>
                  <a:pt x="29725" y="9951"/>
                  <a:pt x="29667" y="9909"/>
                </a:cubicBezTo>
                <a:cubicBezTo>
                  <a:pt x="29683" y="9917"/>
                  <a:pt x="29725" y="9834"/>
                  <a:pt x="29717" y="9834"/>
                </a:cubicBezTo>
                <a:cubicBezTo>
                  <a:pt x="29541" y="9817"/>
                  <a:pt x="29650" y="9875"/>
                  <a:pt x="29558" y="9884"/>
                </a:cubicBezTo>
                <a:cubicBezTo>
                  <a:pt x="29415" y="9901"/>
                  <a:pt x="28911" y="9893"/>
                  <a:pt x="28761" y="9909"/>
                </a:cubicBezTo>
                <a:cubicBezTo>
                  <a:pt x="28610" y="9926"/>
                  <a:pt x="28326" y="9926"/>
                  <a:pt x="28661" y="9884"/>
                </a:cubicBezTo>
                <a:cubicBezTo>
                  <a:pt x="28777" y="9875"/>
                  <a:pt x="28953" y="9859"/>
                  <a:pt x="29097" y="9834"/>
                </a:cubicBezTo>
                <a:cubicBezTo>
                  <a:pt x="29121" y="9825"/>
                  <a:pt x="29105" y="9791"/>
                  <a:pt x="29147" y="9783"/>
                </a:cubicBezTo>
                <a:cubicBezTo>
                  <a:pt x="29457" y="9691"/>
                  <a:pt x="29742" y="9741"/>
                  <a:pt x="30262" y="9675"/>
                </a:cubicBezTo>
                <a:cubicBezTo>
                  <a:pt x="30472" y="9649"/>
                  <a:pt x="30958" y="9565"/>
                  <a:pt x="31159" y="9523"/>
                </a:cubicBezTo>
                <a:cubicBezTo>
                  <a:pt x="31445" y="9465"/>
                  <a:pt x="31017" y="9533"/>
                  <a:pt x="30774" y="9523"/>
                </a:cubicBezTo>
                <a:cubicBezTo>
                  <a:pt x="30682" y="9523"/>
                  <a:pt x="30514" y="9473"/>
                  <a:pt x="30412" y="9473"/>
                </a:cubicBezTo>
                <a:cubicBezTo>
                  <a:pt x="30204" y="9473"/>
                  <a:pt x="29952" y="9565"/>
                  <a:pt x="29692" y="9549"/>
                </a:cubicBezTo>
                <a:cubicBezTo>
                  <a:pt x="29465" y="9533"/>
                  <a:pt x="29818" y="9507"/>
                  <a:pt x="29868" y="9499"/>
                </a:cubicBezTo>
                <a:cubicBezTo>
                  <a:pt x="29952" y="9489"/>
                  <a:pt x="30018" y="9523"/>
                  <a:pt x="30102" y="9473"/>
                </a:cubicBezTo>
                <a:cubicBezTo>
                  <a:pt x="29968" y="9499"/>
                  <a:pt x="30068" y="9389"/>
                  <a:pt x="30102" y="9473"/>
                </a:cubicBezTo>
                <a:cubicBezTo>
                  <a:pt x="30204" y="9489"/>
                  <a:pt x="30296" y="9457"/>
                  <a:pt x="30312" y="9447"/>
                </a:cubicBezTo>
                <a:cubicBezTo>
                  <a:pt x="30320" y="9439"/>
                  <a:pt x="30278" y="9431"/>
                  <a:pt x="30246" y="9423"/>
                </a:cubicBezTo>
                <a:cubicBezTo>
                  <a:pt x="30204" y="9431"/>
                  <a:pt x="30178" y="9431"/>
                  <a:pt x="30178" y="9423"/>
                </a:cubicBezTo>
                <a:cubicBezTo>
                  <a:pt x="30186" y="9415"/>
                  <a:pt x="30212" y="9415"/>
                  <a:pt x="30246" y="9423"/>
                </a:cubicBezTo>
                <a:cubicBezTo>
                  <a:pt x="30388" y="9415"/>
                  <a:pt x="30706" y="9347"/>
                  <a:pt x="30674" y="9313"/>
                </a:cubicBezTo>
                <a:cubicBezTo>
                  <a:pt x="30682" y="9331"/>
                  <a:pt x="30254" y="9331"/>
                  <a:pt x="30128" y="9339"/>
                </a:cubicBezTo>
                <a:cubicBezTo>
                  <a:pt x="29952" y="9355"/>
                  <a:pt x="29675" y="9439"/>
                  <a:pt x="29433" y="9423"/>
                </a:cubicBezTo>
                <a:cubicBezTo>
                  <a:pt x="29223" y="9407"/>
                  <a:pt x="29599" y="9373"/>
                  <a:pt x="29641" y="9373"/>
                </a:cubicBezTo>
                <a:cubicBezTo>
                  <a:pt x="29700" y="9365"/>
                  <a:pt x="29759" y="9397"/>
                  <a:pt x="29818" y="9339"/>
                </a:cubicBezTo>
                <a:cubicBezTo>
                  <a:pt x="29725" y="9365"/>
                  <a:pt x="28979" y="9389"/>
                  <a:pt x="29331" y="9289"/>
                </a:cubicBezTo>
                <a:cubicBezTo>
                  <a:pt x="29399" y="9271"/>
                  <a:pt x="29575" y="9213"/>
                  <a:pt x="29641" y="9187"/>
                </a:cubicBezTo>
                <a:cubicBezTo>
                  <a:pt x="29633" y="9187"/>
                  <a:pt x="29675" y="9129"/>
                  <a:pt x="29717" y="9129"/>
                </a:cubicBezTo>
                <a:cubicBezTo>
                  <a:pt x="29541" y="9087"/>
                  <a:pt x="28568" y="9213"/>
                  <a:pt x="28350" y="9213"/>
                </a:cubicBezTo>
                <a:cubicBezTo>
                  <a:pt x="28066" y="9213"/>
                  <a:pt x="27746" y="9163"/>
                  <a:pt x="27444" y="9187"/>
                </a:cubicBezTo>
                <a:cubicBezTo>
                  <a:pt x="27394" y="9187"/>
                  <a:pt x="26949" y="9171"/>
                  <a:pt x="26909" y="9163"/>
                </a:cubicBezTo>
                <a:cubicBezTo>
                  <a:pt x="26941" y="9171"/>
                  <a:pt x="27227" y="9155"/>
                  <a:pt x="27159" y="9137"/>
                </a:cubicBezTo>
                <a:cubicBezTo>
                  <a:pt x="27201" y="9155"/>
                  <a:pt x="26405" y="9113"/>
                  <a:pt x="26413" y="9113"/>
                </a:cubicBezTo>
                <a:cubicBezTo>
                  <a:pt x="26447" y="9079"/>
                  <a:pt x="27177" y="9087"/>
                  <a:pt x="27210" y="9087"/>
                </a:cubicBezTo>
                <a:cubicBezTo>
                  <a:pt x="27402" y="9071"/>
                  <a:pt x="27461" y="9095"/>
                  <a:pt x="27680" y="9087"/>
                </a:cubicBezTo>
                <a:cubicBezTo>
                  <a:pt x="28200" y="9063"/>
                  <a:pt x="27386" y="9063"/>
                  <a:pt x="27210" y="9063"/>
                </a:cubicBezTo>
                <a:cubicBezTo>
                  <a:pt x="27167" y="9063"/>
                  <a:pt x="26791" y="9045"/>
                  <a:pt x="26799" y="9029"/>
                </a:cubicBezTo>
                <a:cubicBezTo>
                  <a:pt x="26833" y="8995"/>
                  <a:pt x="27520" y="9020"/>
                  <a:pt x="27654" y="9003"/>
                </a:cubicBezTo>
                <a:cubicBezTo>
                  <a:pt x="27704" y="9003"/>
                  <a:pt x="27738" y="8969"/>
                  <a:pt x="27804" y="8953"/>
                </a:cubicBezTo>
                <a:cubicBezTo>
                  <a:pt x="28166" y="8903"/>
                  <a:pt x="28777" y="8911"/>
                  <a:pt x="29171" y="8878"/>
                </a:cubicBezTo>
                <a:cubicBezTo>
                  <a:pt x="29491" y="8853"/>
                  <a:pt x="28903" y="8886"/>
                  <a:pt x="28945" y="8802"/>
                </a:cubicBezTo>
                <a:cubicBezTo>
                  <a:pt x="28945" y="8794"/>
                  <a:pt x="29373" y="8777"/>
                  <a:pt x="29381" y="8777"/>
                </a:cubicBezTo>
                <a:cubicBezTo>
                  <a:pt x="29633" y="8752"/>
                  <a:pt x="29944" y="8710"/>
                  <a:pt x="30204" y="8668"/>
                </a:cubicBezTo>
                <a:cubicBezTo>
                  <a:pt x="30346" y="8652"/>
                  <a:pt x="30590" y="8676"/>
                  <a:pt x="30538" y="8568"/>
                </a:cubicBezTo>
                <a:cubicBezTo>
                  <a:pt x="30506" y="8492"/>
                  <a:pt x="29659" y="8610"/>
                  <a:pt x="29507" y="8618"/>
                </a:cubicBezTo>
                <a:cubicBezTo>
                  <a:pt x="29307" y="8635"/>
                  <a:pt x="28903" y="8668"/>
                  <a:pt x="28785" y="8668"/>
                </a:cubicBezTo>
                <a:cubicBezTo>
                  <a:pt x="28685" y="8676"/>
                  <a:pt x="28376" y="8710"/>
                  <a:pt x="28250" y="8694"/>
                </a:cubicBezTo>
                <a:cubicBezTo>
                  <a:pt x="28232" y="8694"/>
                  <a:pt x="28208" y="8694"/>
                  <a:pt x="28192" y="8668"/>
                </a:cubicBezTo>
                <a:cubicBezTo>
                  <a:pt x="28200" y="8685"/>
                  <a:pt x="28224" y="8685"/>
                  <a:pt x="28250" y="8694"/>
                </a:cubicBezTo>
                <a:cubicBezTo>
                  <a:pt x="28300" y="8685"/>
                  <a:pt x="28334" y="8602"/>
                  <a:pt x="28266" y="8618"/>
                </a:cubicBezTo>
                <a:cubicBezTo>
                  <a:pt x="28543" y="8542"/>
                  <a:pt x="28677" y="8618"/>
                  <a:pt x="28887" y="8568"/>
                </a:cubicBezTo>
                <a:cubicBezTo>
                  <a:pt x="29289" y="8468"/>
                  <a:pt x="29926" y="8408"/>
                  <a:pt x="30388" y="8308"/>
                </a:cubicBezTo>
                <a:cubicBezTo>
                  <a:pt x="30656" y="8248"/>
                  <a:pt x="30110" y="8292"/>
                  <a:pt x="30002" y="8282"/>
                </a:cubicBezTo>
                <a:cubicBezTo>
                  <a:pt x="29926" y="8274"/>
                  <a:pt x="29776" y="8282"/>
                  <a:pt x="29667" y="8282"/>
                </a:cubicBezTo>
                <a:cubicBezTo>
                  <a:pt x="29659" y="8282"/>
                  <a:pt x="29331" y="8224"/>
                  <a:pt x="29331" y="8232"/>
                </a:cubicBezTo>
                <a:cubicBezTo>
                  <a:pt x="29339" y="8198"/>
                  <a:pt x="30144" y="8114"/>
                  <a:pt x="30262" y="8106"/>
                </a:cubicBezTo>
                <a:cubicBezTo>
                  <a:pt x="30236" y="8106"/>
                  <a:pt x="30422" y="8124"/>
                  <a:pt x="30412" y="8082"/>
                </a:cubicBezTo>
                <a:cubicBezTo>
                  <a:pt x="30254" y="8030"/>
                  <a:pt x="29742" y="8190"/>
                  <a:pt x="29533" y="8132"/>
                </a:cubicBezTo>
                <a:cubicBezTo>
                  <a:pt x="29475" y="8106"/>
                  <a:pt x="29583" y="8082"/>
                  <a:pt x="29483" y="8082"/>
                </a:cubicBezTo>
                <a:cubicBezTo>
                  <a:pt x="29407" y="8072"/>
                  <a:pt x="29097" y="8106"/>
                  <a:pt x="29121" y="8082"/>
                </a:cubicBezTo>
                <a:cubicBezTo>
                  <a:pt x="29181" y="8006"/>
                  <a:pt x="30028" y="8072"/>
                  <a:pt x="30128" y="7946"/>
                </a:cubicBezTo>
                <a:cubicBezTo>
                  <a:pt x="30110" y="7964"/>
                  <a:pt x="29650" y="7972"/>
                  <a:pt x="30028" y="7922"/>
                </a:cubicBezTo>
                <a:cubicBezTo>
                  <a:pt x="30120" y="7914"/>
                  <a:pt x="30606" y="7864"/>
                  <a:pt x="30312" y="7822"/>
                </a:cubicBezTo>
                <a:cubicBezTo>
                  <a:pt x="30044" y="7780"/>
                  <a:pt x="30522" y="7720"/>
                  <a:pt x="30622" y="7712"/>
                </a:cubicBezTo>
                <a:cubicBezTo>
                  <a:pt x="30556" y="7720"/>
                  <a:pt x="30748" y="7754"/>
                  <a:pt x="30774" y="7712"/>
                </a:cubicBezTo>
                <a:cubicBezTo>
                  <a:pt x="30816" y="7662"/>
                  <a:pt x="30564" y="7637"/>
                  <a:pt x="30648" y="7662"/>
                </a:cubicBezTo>
                <a:cubicBezTo>
                  <a:pt x="30580" y="7637"/>
                  <a:pt x="30598" y="7620"/>
                  <a:pt x="30538" y="7612"/>
                </a:cubicBezTo>
                <a:cubicBezTo>
                  <a:pt x="30498" y="7612"/>
                  <a:pt x="29750" y="7720"/>
                  <a:pt x="30228" y="7637"/>
                </a:cubicBezTo>
                <a:cubicBezTo>
                  <a:pt x="30572" y="7578"/>
                  <a:pt x="30044" y="7620"/>
                  <a:pt x="30052" y="7537"/>
                </a:cubicBezTo>
                <a:cubicBezTo>
                  <a:pt x="30052" y="7562"/>
                  <a:pt x="30178" y="7503"/>
                  <a:pt x="30128" y="7486"/>
                </a:cubicBezTo>
                <a:cubicBezTo>
                  <a:pt x="30120" y="7477"/>
                  <a:pt x="30044" y="7545"/>
                  <a:pt x="29893" y="7486"/>
                </a:cubicBezTo>
                <a:cubicBezTo>
                  <a:pt x="29842" y="7461"/>
                  <a:pt x="29851" y="7411"/>
                  <a:pt x="29792" y="7403"/>
                </a:cubicBezTo>
                <a:cubicBezTo>
                  <a:pt x="29641" y="7385"/>
                  <a:pt x="29533" y="7461"/>
                  <a:pt x="29331" y="7461"/>
                </a:cubicBezTo>
                <a:cubicBezTo>
                  <a:pt x="28987" y="7461"/>
                  <a:pt x="28619" y="7445"/>
                  <a:pt x="28242" y="7461"/>
                </a:cubicBezTo>
                <a:cubicBezTo>
                  <a:pt x="27319" y="7495"/>
                  <a:pt x="26555" y="7461"/>
                  <a:pt x="25792" y="7436"/>
                </a:cubicBezTo>
                <a:cubicBezTo>
                  <a:pt x="25776" y="7427"/>
                  <a:pt x="25508" y="7427"/>
                  <a:pt x="25558" y="7377"/>
                </a:cubicBezTo>
                <a:cubicBezTo>
                  <a:pt x="25582" y="7353"/>
                  <a:pt x="25734" y="7403"/>
                  <a:pt x="25818" y="7403"/>
                </a:cubicBezTo>
                <a:cubicBezTo>
                  <a:pt x="26086" y="7419"/>
                  <a:pt x="26815" y="7427"/>
                  <a:pt x="27059" y="7436"/>
                </a:cubicBezTo>
                <a:cubicBezTo>
                  <a:pt x="27344" y="7436"/>
                  <a:pt x="28074" y="7453"/>
                  <a:pt x="28326" y="7377"/>
                </a:cubicBezTo>
                <a:cubicBezTo>
                  <a:pt x="28242" y="7395"/>
                  <a:pt x="28317" y="7243"/>
                  <a:pt x="28400" y="7277"/>
                </a:cubicBezTo>
                <a:cubicBezTo>
                  <a:pt x="28200" y="7201"/>
                  <a:pt x="28006" y="7277"/>
                  <a:pt x="27804" y="7277"/>
                </a:cubicBezTo>
                <a:cubicBezTo>
                  <a:pt x="27788" y="7277"/>
                  <a:pt x="27260" y="7251"/>
                  <a:pt x="27260" y="7251"/>
                </a:cubicBezTo>
                <a:cubicBezTo>
                  <a:pt x="27310" y="7201"/>
                  <a:pt x="27646" y="7251"/>
                  <a:pt x="27680" y="7251"/>
                </a:cubicBezTo>
                <a:cubicBezTo>
                  <a:pt x="27990" y="7251"/>
                  <a:pt x="28098" y="7209"/>
                  <a:pt x="28300" y="7175"/>
                </a:cubicBezTo>
                <a:cubicBezTo>
                  <a:pt x="28827" y="7075"/>
                  <a:pt x="29659" y="7117"/>
                  <a:pt x="30262" y="6991"/>
                </a:cubicBezTo>
                <a:cubicBezTo>
                  <a:pt x="30354" y="6975"/>
                  <a:pt x="30412" y="6941"/>
                  <a:pt x="30598" y="6915"/>
                </a:cubicBezTo>
                <a:cubicBezTo>
                  <a:pt x="30841" y="6883"/>
                  <a:pt x="30480" y="6857"/>
                  <a:pt x="30338" y="6865"/>
                </a:cubicBezTo>
                <a:cubicBezTo>
                  <a:pt x="29876" y="6891"/>
                  <a:pt x="29608" y="6933"/>
                  <a:pt x="29097" y="6941"/>
                </a:cubicBezTo>
                <a:cubicBezTo>
                  <a:pt x="28827" y="6941"/>
                  <a:pt x="29205" y="6883"/>
                  <a:pt x="29331" y="6865"/>
                </a:cubicBezTo>
                <a:cubicBezTo>
                  <a:pt x="29599" y="6815"/>
                  <a:pt x="29683" y="6815"/>
                  <a:pt x="30002" y="6757"/>
                </a:cubicBezTo>
                <a:cubicBezTo>
                  <a:pt x="30110" y="6739"/>
                  <a:pt x="30278" y="6681"/>
                  <a:pt x="30288" y="6681"/>
                </a:cubicBezTo>
                <a:cubicBezTo>
                  <a:pt x="30254" y="6647"/>
                  <a:pt x="29944" y="6731"/>
                  <a:pt x="29893" y="6731"/>
                </a:cubicBezTo>
                <a:cubicBezTo>
                  <a:pt x="29289" y="6799"/>
                  <a:pt x="28811" y="6689"/>
                  <a:pt x="28166" y="6705"/>
                </a:cubicBezTo>
                <a:cubicBezTo>
                  <a:pt x="27914" y="6715"/>
                  <a:pt x="27620" y="6697"/>
                  <a:pt x="27319" y="6681"/>
                </a:cubicBezTo>
                <a:cubicBezTo>
                  <a:pt x="27193" y="6681"/>
                  <a:pt x="26681" y="6673"/>
                  <a:pt x="26699" y="6655"/>
                </a:cubicBezTo>
                <a:cubicBezTo>
                  <a:pt x="26749" y="6605"/>
                  <a:pt x="27654" y="6673"/>
                  <a:pt x="27780" y="6655"/>
                </a:cubicBezTo>
                <a:cubicBezTo>
                  <a:pt x="28468" y="6589"/>
                  <a:pt x="29289" y="6572"/>
                  <a:pt x="30002" y="6480"/>
                </a:cubicBezTo>
                <a:cubicBezTo>
                  <a:pt x="30152" y="6455"/>
                  <a:pt x="30682" y="6371"/>
                  <a:pt x="30338" y="6371"/>
                </a:cubicBezTo>
                <a:cubicBezTo>
                  <a:pt x="30320" y="6371"/>
                  <a:pt x="30220" y="6388"/>
                  <a:pt x="30204" y="6371"/>
                </a:cubicBezTo>
                <a:cubicBezTo>
                  <a:pt x="30220" y="6388"/>
                  <a:pt x="30270" y="6304"/>
                  <a:pt x="30262" y="6296"/>
                </a:cubicBezTo>
                <a:cubicBezTo>
                  <a:pt x="30236" y="6304"/>
                  <a:pt x="29533" y="6329"/>
                  <a:pt x="29926" y="6296"/>
                </a:cubicBezTo>
                <a:cubicBezTo>
                  <a:pt x="30018" y="6287"/>
                  <a:pt x="30254" y="6262"/>
                  <a:pt x="30338" y="6220"/>
                </a:cubicBezTo>
                <a:cubicBezTo>
                  <a:pt x="30598" y="6086"/>
                  <a:pt x="29725" y="6228"/>
                  <a:pt x="29483" y="6246"/>
                </a:cubicBezTo>
                <a:cubicBezTo>
                  <a:pt x="28769" y="6287"/>
                  <a:pt x="28106" y="6287"/>
                  <a:pt x="27319" y="6246"/>
                </a:cubicBezTo>
                <a:cubicBezTo>
                  <a:pt x="27177" y="6237"/>
                  <a:pt x="26875" y="6196"/>
                  <a:pt x="26875" y="6196"/>
                </a:cubicBezTo>
                <a:cubicBezTo>
                  <a:pt x="26883" y="6178"/>
                  <a:pt x="27796" y="6178"/>
                  <a:pt x="27990" y="6170"/>
                </a:cubicBezTo>
                <a:cubicBezTo>
                  <a:pt x="28576" y="6136"/>
                  <a:pt x="28661" y="6162"/>
                  <a:pt x="28937" y="6120"/>
                </a:cubicBezTo>
                <a:cubicBezTo>
                  <a:pt x="28911" y="6120"/>
                  <a:pt x="29433" y="6036"/>
                  <a:pt x="29407" y="6010"/>
                </a:cubicBezTo>
                <a:cubicBezTo>
                  <a:pt x="29331" y="5962"/>
                  <a:pt x="29155" y="6052"/>
                  <a:pt x="29071" y="6010"/>
                </a:cubicBezTo>
                <a:cubicBezTo>
                  <a:pt x="28937" y="6094"/>
                  <a:pt x="28819" y="5978"/>
                  <a:pt x="29071" y="6010"/>
                </a:cubicBezTo>
                <a:cubicBezTo>
                  <a:pt x="29323" y="5928"/>
                  <a:pt x="29784" y="5994"/>
                  <a:pt x="30002" y="5911"/>
                </a:cubicBezTo>
                <a:cubicBezTo>
                  <a:pt x="30044" y="5895"/>
                  <a:pt x="29994" y="5870"/>
                  <a:pt x="30052" y="5861"/>
                </a:cubicBezTo>
                <a:cubicBezTo>
                  <a:pt x="30136" y="5836"/>
                  <a:pt x="30330" y="5811"/>
                  <a:pt x="30312" y="5811"/>
                </a:cubicBezTo>
                <a:cubicBezTo>
                  <a:pt x="30320" y="5811"/>
                  <a:pt x="29625" y="5802"/>
                  <a:pt x="29976" y="5728"/>
                </a:cubicBezTo>
                <a:cubicBezTo>
                  <a:pt x="30060" y="5710"/>
                  <a:pt x="30338" y="5744"/>
                  <a:pt x="30312" y="5652"/>
                </a:cubicBezTo>
                <a:cubicBezTo>
                  <a:pt x="30296" y="5602"/>
                  <a:pt x="29709" y="5694"/>
                  <a:pt x="29533" y="5702"/>
                </a:cubicBezTo>
                <a:cubicBezTo>
                  <a:pt x="29147" y="5728"/>
                  <a:pt x="28879" y="5710"/>
                  <a:pt x="28451" y="5728"/>
                </a:cubicBezTo>
                <a:cubicBezTo>
                  <a:pt x="28358" y="5736"/>
                  <a:pt x="28192" y="5736"/>
                  <a:pt x="28040" y="5728"/>
                </a:cubicBezTo>
                <a:cubicBezTo>
                  <a:pt x="27990" y="5736"/>
                  <a:pt x="27940" y="5728"/>
                  <a:pt x="27880" y="5728"/>
                </a:cubicBezTo>
                <a:cubicBezTo>
                  <a:pt x="27754" y="5728"/>
                  <a:pt x="27654" y="5728"/>
                  <a:pt x="27654" y="5728"/>
                </a:cubicBezTo>
                <a:cubicBezTo>
                  <a:pt x="27670" y="5710"/>
                  <a:pt x="27772" y="5718"/>
                  <a:pt x="27880" y="5728"/>
                </a:cubicBezTo>
                <a:cubicBezTo>
                  <a:pt x="27930" y="5728"/>
                  <a:pt x="27982" y="5728"/>
                  <a:pt x="28040" y="5728"/>
                </a:cubicBezTo>
                <a:lnTo>
                  <a:pt x="28040" y="5728"/>
                </a:lnTo>
                <a:cubicBezTo>
                  <a:pt x="28284" y="5718"/>
                  <a:pt x="29045" y="5652"/>
                  <a:pt x="29433" y="5626"/>
                </a:cubicBezTo>
                <a:cubicBezTo>
                  <a:pt x="29675" y="5610"/>
                  <a:pt x="29633" y="5634"/>
                  <a:pt x="29742" y="5576"/>
                </a:cubicBezTo>
                <a:cubicBezTo>
                  <a:pt x="29926" y="5468"/>
                  <a:pt x="29457" y="5568"/>
                  <a:pt x="29307" y="5576"/>
                </a:cubicBezTo>
                <a:cubicBezTo>
                  <a:pt x="28652" y="5602"/>
                  <a:pt x="27788" y="5560"/>
                  <a:pt x="27210" y="5526"/>
                </a:cubicBezTo>
                <a:cubicBezTo>
                  <a:pt x="26723" y="5492"/>
                  <a:pt x="26455" y="5476"/>
                  <a:pt x="25844" y="5442"/>
                </a:cubicBezTo>
                <a:cubicBezTo>
                  <a:pt x="25600" y="5434"/>
                  <a:pt x="24853" y="5458"/>
                  <a:pt x="25096" y="5366"/>
                </a:cubicBezTo>
                <a:cubicBezTo>
                  <a:pt x="25214" y="5324"/>
                  <a:pt x="25574" y="5392"/>
                  <a:pt x="25684" y="5392"/>
                </a:cubicBezTo>
                <a:cubicBezTo>
                  <a:pt x="25768" y="5392"/>
                  <a:pt x="26321" y="5384"/>
                  <a:pt x="25918" y="5316"/>
                </a:cubicBezTo>
                <a:cubicBezTo>
                  <a:pt x="25490" y="5240"/>
                  <a:pt x="26337" y="5282"/>
                  <a:pt x="26329" y="5266"/>
                </a:cubicBezTo>
                <a:cubicBezTo>
                  <a:pt x="26313" y="5232"/>
                  <a:pt x="25760" y="5216"/>
                  <a:pt x="25658" y="5216"/>
                </a:cubicBezTo>
                <a:cubicBezTo>
                  <a:pt x="25390" y="5198"/>
                  <a:pt x="25104" y="5148"/>
                  <a:pt x="24862" y="5106"/>
                </a:cubicBezTo>
                <a:cubicBezTo>
                  <a:pt x="24643" y="5072"/>
                  <a:pt x="25021" y="5056"/>
                  <a:pt x="25072" y="5056"/>
                </a:cubicBezTo>
                <a:cubicBezTo>
                  <a:pt x="25348" y="5056"/>
                  <a:pt x="25936" y="5132"/>
                  <a:pt x="26052" y="5106"/>
                </a:cubicBezTo>
                <a:cubicBezTo>
                  <a:pt x="26069" y="5106"/>
                  <a:pt x="26019" y="5030"/>
                  <a:pt x="26078" y="5006"/>
                </a:cubicBezTo>
                <a:cubicBezTo>
                  <a:pt x="26145" y="4972"/>
                  <a:pt x="26211" y="5022"/>
                  <a:pt x="26329" y="5006"/>
                </a:cubicBezTo>
                <a:cubicBezTo>
                  <a:pt x="26395" y="4998"/>
                  <a:pt x="26455" y="4946"/>
                  <a:pt x="26539" y="4930"/>
                </a:cubicBezTo>
                <a:cubicBezTo>
                  <a:pt x="26681" y="4896"/>
                  <a:pt x="26865" y="4896"/>
                  <a:pt x="26925" y="4880"/>
                </a:cubicBezTo>
                <a:cubicBezTo>
                  <a:pt x="27025" y="4846"/>
                  <a:pt x="26823" y="4846"/>
                  <a:pt x="26975" y="4830"/>
                </a:cubicBezTo>
                <a:cubicBezTo>
                  <a:pt x="27327" y="4780"/>
                  <a:pt x="27604" y="4830"/>
                  <a:pt x="27930" y="4830"/>
                </a:cubicBezTo>
                <a:cubicBezTo>
                  <a:pt x="28274" y="4830"/>
                  <a:pt x="27654" y="4796"/>
                  <a:pt x="27544" y="4796"/>
                </a:cubicBezTo>
                <a:cubicBezTo>
                  <a:pt x="27319" y="4796"/>
                  <a:pt x="27059" y="4780"/>
                  <a:pt x="26875" y="4771"/>
                </a:cubicBezTo>
                <a:cubicBezTo>
                  <a:pt x="26891" y="4771"/>
                  <a:pt x="26463" y="4804"/>
                  <a:pt x="26439" y="4746"/>
                </a:cubicBezTo>
                <a:cubicBezTo>
                  <a:pt x="26413" y="4687"/>
                  <a:pt x="25936" y="4721"/>
                  <a:pt x="25818" y="4696"/>
                </a:cubicBezTo>
                <a:cubicBezTo>
                  <a:pt x="25834" y="4704"/>
                  <a:pt x="25692" y="4621"/>
                  <a:pt x="25684" y="4621"/>
                </a:cubicBezTo>
                <a:cubicBezTo>
                  <a:pt x="25718" y="4587"/>
                  <a:pt x="26061" y="4637"/>
                  <a:pt x="26153" y="4645"/>
                </a:cubicBezTo>
                <a:cubicBezTo>
                  <a:pt x="26849" y="4679"/>
                  <a:pt x="27302" y="4671"/>
                  <a:pt x="27704" y="4671"/>
                </a:cubicBezTo>
                <a:cubicBezTo>
                  <a:pt x="27982" y="4671"/>
                  <a:pt x="28426" y="4671"/>
                  <a:pt x="28677" y="4637"/>
                </a:cubicBezTo>
                <a:cubicBezTo>
                  <a:pt x="28551" y="4645"/>
                  <a:pt x="28769" y="4537"/>
                  <a:pt x="28837" y="4571"/>
                </a:cubicBezTo>
                <a:cubicBezTo>
                  <a:pt x="28811" y="4553"/>
                  <a:pt x="28693" y="4545"/>
                  <a:pt x="28661" y="4545"/>
                </a:cubicBezTo>
                <a:cubicBezTo>
                  <a:pt x="28224" y="4537"/>
                  <a:pt x="27227" y="4604"/>
                  <a:pt x="26539" y="4571"/>
                </a:cubicBezTo>
                <a:cubicBezTo>
                  <a:pt x="26329" y="4561"/>
                  <a:pt x="25977" y="4579"/>
                  <a:pt x="25776" y="4511"/>
                </a:cubicBezTo>
                <a:cubicBezTo>
                  <a:pt x="25768" y="4511"/>
                  <a:pt x="25742" y="4503"/>
                  <a:pt x="25718" y="4487"/>
                </a:cubicBezTo>
                <a:cubicBezTo>
                  <a:pt x="25734" y="4503"/>
                  <a:pt x="25750" y="4503"/>
                  <a:pt x="25776" y="4511"/>
                </a:cubicBezTo>
                <a:cubicBezTo>
                  <a:pt x="25802" y="4511"/>
                  <a:pt x="25750" y="4461"/>
                  <a:pt x="25708" y="4437"/>
                </a:cubicBezTo>
                <a:cubicBezTo>
                  <a:pt x="25684" y="4445"/>
                  <a:pt x="25658" y="4445"/>
                  <a:pt x="25658" y="4437"/>
                </a:cubicBezTo>
                <a:cubicBezTo>
                  <a:pt x="25666" y="4419"/>
                  <a:pt x="25684" y="4427"/>
                  <a:pt x="25708" y="4437"/>
                </a:cubicBezTo>
                <a:cubicBezTo>
                  <a:pt x="25742" y="4437"/>
                  <a:pt x="25784" y="4419"/>
                  <a:pt x="25768" y="4411"/>
                </a:cubicBezTo>
                <a:cubicBezTo>
                  <a:pt x="25692" y="4377"/>
                  <a:pt x="25600" y="4403"/>
                  <a:pt x="25508" y="4385"/>
                </a:cubicBezTo>
                <a:cubicBezTo>
                  <a:pt x="25332" y="4353"/>
                  <a:pt x="25122" y="4285"/>
                  <a:pt x="24937" y="4259"/>
                </a:cubicBezTo>
                <a:cubicBezTo>
                  <a:pt x="24643" y="4217"/>
                  <a:pt x="24309" y="4185"/>
                  <a:pt x="23981" y="4125"/>
                </a:cubicBezTo>
                <a:cubicBezTo>
                  <a:pt x="23780" y="4091"/>
                  <a:pt x="23981" y="4067"/>
                  <a:pt x="24007" y="4075"/>
                </a:cubicBezTo>
                <a:cubicBezTo>
                  <a:pt x="23981" y="4067"/>
                  <a:pt x="23855" y="4033"/>
                  <a:pt x="23830" y="4025"/>
                </a:cubicBezTo>
                <a:cubicBezTo>
                  <a:pt x="23412" y="3941"/>
                  <a:pt x="23008" y="3933"/>
                  <a:pt x="22640" y="3841"/>
                </a:cubicBezTo>
                <a:cubicBezTo>
                  <a:pt x="22463" y="3807"/>
                  <a:pt x="22271" y="3739"/>
                  <a:pt x="22095" y="3689"/>
                </a:cubicBezTo>
                <a:cubicBezTo>
                  <a:pt x="21767" y="3597"/>
                  <a:pt x="21499" y="3480"/>
                  <a:pt x="21197" y="3354"/>
                </a:cubicBezTo>
                <a:cubicBezTo>
                  <a:pt x="19805" y="2768"/>
                  <a:pt x="18732" y="1895"/>
                  <a:pt x="17474" y="1107"/>
                </a:cubicBezTo>
                <a:cubicBezTo>
                  <a:pt x="17265" y="974"/>
                  <a:pt x="17037" y="830"/>
                  <a:pt x="16803" y="696"/>
                </a:cubicBezTo>
                <a:cubicBezTo>
                  <a:pt x="16577" y="562"/>
                  <a:pt x="16325" y="386"/>
                  <a:pt x="16108" y="310"/>
                </a:cubicBezTo>
                <a:cubicBezTo>
                  <a:pt x="16040" y="286"/>
                  <a:pt x="15966" y="302"/>
                  <a:pt x="15899" y="286"/>
                </a:cubicBezTo>
                <a:cubicBezTo>
                  <a:pt x="15840" y="260"/>
                  <a:pt x="15782" y="202"/>
                  <a:pt x="15724" y="176"/>
                </a:cubicBezTo>
                <a:cubicBezTo>
                  <a:pt x="15622" y="142"/>
                  <a:pt x="15506" y="142"/>
                  <a:pt x="15388" y="101"/>
                </a:cubicBezTo>
                <a:cubicBezTo>
                  <a:pt x="15278" y="68"/>
                  <a:pt x="15202" y="0"/>
                  <a:pt x="15078" y="0"/>
                </a:cubicBezTo>
                <a:cubicBezTo>
                  <a:pt x="15128" y="76"/>
                  <a:pt x="15422" y="110"/>
                  <a:pt x="15362" y="176"/>
                </a:cubicBezTo>
                <a:cubicBezTo>
                  <a:pt x="15346" y="194"/>
                  <a:pt x="15202" y="184"/>
                  <a:pt x="15202" y="176"/>
                </a:cubicBezTo>
                <a:cubicBezTo>
                  <a:pt x="15220" y="210"/>
                  <a:pt x="15548" y="378"/>
                  <a:pt x="15464" y="412"/>
                </a:cubicBezTo>
                <a:cubicBezTo>
                  <a:pt x="15472" y="402"/>
                  <a:pt x="14683" y="92"/>
                  <a:pt x="15078" y="310"/>
                </a:cubicBezTo>
                <a:cubicBezTo>
                  <a:pt x="15186" y="370"/>
                  <a:pt x="15338" y="394"/>
                  <a:pt x="15438" y="486"/>
                </a:cubicBezTo>
                <a:cubicBezTo>
                  <a:pt x="15548" y="462"/>
                  <a:pt x="15446" y="562"/>
                  <a:pt x="15438" y="486"/>
                </a:cubicBezTo>
                <a:cubicBezTo>
                  <a:pt x="15044" y="428"/>
                  <a:pt x="14776" y="260"/>
                  <a:pt x="14407" y="176"/>
                </a:cubicBezTo>
                <a:cubicBezTo>
                  <a:pt x="14155" y="210"/>
                  <a:pt x="14599" y="360"/>
                  <a:pt x="14691" y="412"/>
                </a:cubicBezTo>
                <a:cubicBezTo>
                  <a:pt x="15010" y="580"/>
                  <a:pt x="15430" y="924"/>
                  <a:pt x="15698" y="1032"/>
                </a:cubicBezTo>
                <a:cubicBezTo>
                  <a:pt x="15807" y="1006"/>
                  <a:pt x="15698" y="1107"/>
                  <a:pt x="15698" y="1032"/>
                </a:cubicBezTo>
                <a:cubicBezTo>
                  <a:pt x="15430" y="1066"/>
                  <a:pt x="15036" y="822"/>
                  <a:pt x="14691" y="722"/>
                </a:cubicBezTo>
                <a:cubicBezTo>
                  <a:pt x="14473" y="654"/>
                  <a:pt x="14776" y="814"/>
                  <a:pt x="14842" y="848"/>
                </a:cubicBezTo>
                <a:cubicBezTo>
                  <a:pt x="15404" y="1124"/>
                  <a:pt x="16016" y="1375"/>
                  <a:pt x="16543" y="1677"/>
                </a:cubicBezTo>
                <a:cubicBezTo>
                  <a:pt x="18278" y="2658"/>
                  <a:pt x="19571" y="3915"/>
                  <a:pt x="21607" y="4621"/>
                </a:cubicBezTo>
                <a:cubicBezTo>
                  <a:pt x="21859" y="4704"/>
                  <a:pt x="22103" y="4729"/>
                  <a:pt x="22153" y="4796"/>
                </a:cubicBezTo>
                <a:cubicBezTo>
                  <a:pt x="22145" y="4788"/>
                  <a:pt x="22087" y="4813"/>
                  <a:pt x="22069" y="4796"/>
                </a:cubicBezTo>
                <a:cubicBezTo>
                  <a:pt x="22405" y="4914"/>
                  <a:pt x="22816" y="4956"/>
                  <a:pt x="23160" y="5056"/>
                </a:cubicBezTo>
                <a:cubicBezTo>
                  <a:pt x="23194" y="5072"/>
                  <a:pt x="23294" y="5030"/>
                  <a:pt x="23286" y="5082"/>
                </a:cubicBezTo>
                <a:cubicBezTo>
                  <a:pt x="23504" y="5056"/>
                  <a:pt x="23394" y="5164"/>
                  <a:pt x="23286" y="5082"/>
                </a:cubicBezTo>
                <a:cubicBezTo>
                  <a:pt x="23252" y="5072"/>
                  <a:pt x="23152" y="5114"/>
                  <a:pt x="23160" y="5056"/>
                </a:cubicBezTo>
                <a:cubicBezTo>
                  <a:pt x="22840" y="5048"/>
                  <a:pt x="22287" y="4888"/>
                  <a:pt x="21943" y="4796"/>
                </a:cubicBezTo>
                <a:cubicBezTo>
                  <a:pt x="21859" y="4780"/>
                  <a:pt x="21557" y="4696"/>
                  <a:pt x="21557" y="4696"/>
                </a:cubicBezTo>
                <a:cubicBezTo>
                  <a:pt x="21575" y="4687"/>
                  <a:pt x="21591" y="4679"/>
                  <a:pt x="21607" y="4679"/>
                </a:cubicBezTo>
                <a:cubicBezTo>
                  <a:pt x="20854" y="4469"/>
                  <a:pt x="20140" y="4109"/>
                  <a:pt x="19511" y="3715"/>
                </a:cubicBezTo>
                <a:cubicBezTo>
                  <a:pt x="18246" y="2926"/>
                  <a:pt x="16995" y="1921"/>
                  <a:pt x="15514" y="1291"/>
                </a:cubicBezTo>
                <a:cubicBezTo>
                  <a:pt x="14960" y="1049"/>
                  <a:pt x="14399" y="856"/>
                  <a:pt x="13761" y="646"/>
                </a:cubicBezTo>
                <a:cubicBezTo>
                  <a:pt x="13559" y="580"/>
                  <a:pt x="13358" y="470"/>
                  <a:pt x="13166" y="436"/>
                </a:cubicBezTo>
                <a:cubicBezTo>
                  <a:pt x="12712" y="344"/>
                  <a:pt x="13367" y="654"/>
                  <a:pt x="13476" y="696"/>
                </a:cubicBezTo>
                <a:cubicBezTo>
                  <a:pt x="13618" y="748"/>
                  <a:pt x="13777" y="798"/>
                  <a:pt x="13937" y="872"/>
                </a:cubicBezTo>
                <a:cubicBezTo>
                  <a:pt x="14105" y="956"/>
                  <a:pt x="13743" y="840"/>
                  <a:pt x="13627" y="798"/>
                </a:cubicBezTo>
                <a:cubicBezTo>
                  <a:pt x="13509" y="756"/>
                  <a:pt x="13408" y="730"/>
                  <a:pt x="13292" y="696"/>
                </a:cubicBezTo>
                <a:cubicBezTo>
                  <a:pt x="13098" y="630"/>
                  <a:pt x="12285" y="394"/>
                  <a:pt x="12730" y="646"/>
                </a:cubicBezTo>
                <a:cubicBezTo>
                  <a:pt x="13040" y="814"/>
                  <a:pt x="13408" y="830"/>
                  <a:pt x="13761" y="982"/>
                </a:cubicBezTo>
                <a:cubicBezTo>
                  <a:pt x="13929" y="1049"/>
                  <a:pt x="13609" y="1024"/>
                  <a:pt x="13501" y="1006"/>
                </a:cubicBezTo>
                <a:cubicBezTo>
                  <a:pt x="13375" y="982"/>
                  <a:pt x="13242" y="890"/>
                  <a:pt x="13064" y="898"/>
                </a:cubicBezTo>
                <a:cubicBezTo>
                  <a:pt x="13024" y="848"/>
                  <a:pt x="12964" y="882"/>
                  <a:pt x="12972" y="898"/>
                </a:cubicBezTo>
                <a:cubicBezTo>
                  <a:pt x="12478" y="872"/>
                  <a:pt x="11791" y="730"/>
                  <a:pt x="11178" y="672"/>
                </a:cubicBezTo>
                <a:cubicBezTo>
                  <a:pt x="11010" y="654"/>
                  <a:pt x="11303" y="738"/>
                  <a:pt x="11329" y="748"/>
                </a:cubicBezTo>
                <a:cubicBezTo>
                  <a:pt x="11681" y="822"/>
                  <a:pt x="12444" y="990"/>
                  <a:pt x="12780" y="1082"/>
                </a:cubicBezTo>
                <a:cubicBezTo>
                  <a:pt x="13459" y="1258"/>
                  <a:pt x="13945" y="1417"/>
                  <a:pt x="14247" y="1627"/>
                </a:cubicBezTo>
                <a:cubicBezTo>
                  <a:pt x="14221" y="1611"/>
                  <a:pt x="14163" y="1635"/>
                  <a:pt x="14171" y="1653"/>
                </a:cubicBezTo>
                <a:cubicBezTo>
                  <a:pt x="14197" y="1669"/>
                  <a:pt x="14473" y="1727"/>
                  <a:pt x="14357" y="1753"/>
                </a:cubicBezTo>
                <a:cubicBezTo>
                  <a:pt x="14289" y="1761"/>
                  <a:pt x="14037" y="1611"/>
                  <a:pt x="13987" y="1601"/>
                </a:cubicBezTo>
                <a:cubicBezTo>
                  <a:pt x="13903" y="1577"/>
                  <a:pt x="13827" y="1611"/>
                  <a:pt x="13761" y="1601"/>
                </a:cubicBezTo>
                <a:cubicBezTo>
                  <a:pt x="13618" y="1577"/>
                  <a:pt x="13509" y="1467"/>
                  <a:pt x="13316" y="1467"/>
                </a:cubicBezTo>
                <a:cubicBezTo>
                  <a:pt x="13476" y="1551"/>
                  <a:pt x="13627" y="1643"/>
                  <a:pt x="13785" y="1727"/>
                </a:cubicBezTo>
                <a:cubicBezTo>
                  <a:pt x="13819" y="1727"/>
                  <a:pt x="13803" y="1761"/>
                  <a:pt x="13785" y="1727"/>
                </a:cubicBezTo>
                <a:cubicBezTo>
                  <a:pt x="13467" y="1661"/>
                  <a:pt x="13224" y="1509"/>
                  <a:pt x="12880" y="1467"/>
                </a:cubicBezTo>
                <a:cubicBezTo>
                  <a:pt x="13224" y="1569"/>
                  <a:pt x="13543" y="1703"/>
                  <a:pt x="13861" y="1853"/>
                </a:cubicBezTo>
                <a:cubicBezTo>
                  <a:pt x="13987" y="1921"/>
                  <a:pt x="13609" y="1795"/>
                  <a:pt x="13551" y="1777"/>
                </a:cubicBezTo>
                <a:cubicBezTo>
                  <a:pt x="12812" y="1527"/>
                  <a:pt x="12125" y="1341"/>
                  <a:pt x="11228" y="1208"/>
                </a:cubicBezTo>
                <a:cubicBezTo>
                  <a:pt x="10852" y="1158"/>
                  <a:pt x="11371" y="1275"/>
                  <a:pt x="11463" y="1291"/>
                </a:cubicBezTo>
                <a:cubicBezTo>
                  <a:pt x="11823" y="1359"/>
                  <a:pt x="12134" y="1417"/>
                  <a:pt x="12520" y="1519"/>
                </a:cubicBezTo>
                <a:cubicBezTo>
                  <a:pt x="12762" y="1585"/>
                  <a:pt x="12159" y="1519"/>
                  <a:pt x="12159" y="1519"/>
                </a:cubicBezTo>
                <a:cubicBezTo>
                  <a:pt x="12159" y="1551"/>
                  <a:pt x="12822" y="1719"/>
                  <a:pt x="12856" y="1727"/>
                </a:cubicBezTo>
                <a:cubicBezTo>
                  <a:pt x="13148" y="1811"/>
                  <a:pt x="13282" y="1845"/>
                  <a:pt x="13501" y="1963"/>
                </a:cubicBezTo>
                <a:cubicBezTo>
                  <a:pt x="13534" y="1963"/>
                  <a:pt x="13576" y="1955"/>
                  <a:pt x="13576" y="1987"/>
                </a:cubicBezTo>
                <a:cubicBezTo>
                  <a:pt x="13609" y="1987"/>
                  <a:pt x="13651" y="1979"/>
                  <a:pt x="13651" y="2013"/>
                </a:cubicBezTo>
                <a:cubicBezTo>
                  <a:pt x="13761" y="1987"/>
                  <a:pt x="13659" y="2089"/>
                  <a:pt x="13651" y="2013"/>
                </a:cubicBezTo>
                <a:cubicBezTo>
                  <a:pt x="13627" y="2005"/>
                  <a:pt x="13585" y="2013"/>
                  <a:pt x="13576" y="1987"/>
                </a:cubicBezTo>
                <a:cubicBezTo>
                  <a:pt x="13551" y="1979"/>
                  <a:pt x="13501" y="1987"/>
                  <a:pt x="13501" y="1963"/>
                </a:cubicBezTo>
                <a:cubicBezTo>
                  <a:pt x="13300" y="1945"/>
                  <a:pt x="12822" y="1727"/>
                  <a:pt x="12520" y="1727"/>
                </a:cubicBezTo>
                <a:cubicBezTo>
                  <a:pt x="12377" y="1727"/>
                  <a:pt x="12444" y="1803"/>
                  <a:pt x="12620" y="1803"/>
                </a:cubicBezTo>
                <a:cubicBezTo>
                  <a:pt x="12628" y="1727"/>
                  <a:pt x="12730" y="1829"/>
                  <a:pt x="12620" y="1803"/>
                </a:cubicBezTo>
                <a:cubicBezTo>
                  <a:pt x="13090" y="1987"/>
                  <a:pt x="13568" y="2147"/>
                  <a:pt x="13987" y="2373"/>
                </a:cubicBezTo>
                <a:cubicBezTo>
                  <a:pt x="14021" y="2373"/>
                  <a:pt x="14063" y="2365"/>
                  <a:pt x="14071" y="2398"/>
                </a:cubicBezTo>
                <a:cubicBezTo>
                  <a:pt x="14097" y="2407"/>
                  <a:pt x="14139" y="2390"/>
                  <a:pt x="14147" y="2424"/>
                </a:cubicBezTo>
                <a:cubicBezTo>
                  <a:pt x="14181" y="2424"/>
                  <a:pt x="14163" y="2466"/>
                  <a:pt x="14147" y="2424"/>
                </a:cubicBezTo>
                <a:cubicBezTo>
                  <a:pt x="14113" y="2424"/>
                  <a:pt x="14071" y="2432"/>
                  <a:pt x="14071" y="2398"/>
                </a:cubicBezTo>
                <a:cubicBezTo>
                  <a:pt x="14037" y="2398"/>
                  <a:pt x="13995" y="2407"/>
                  <a:pt x="13987" y="2373"/>
                </a:cubicBezTo>
                <a:cubicBezTo>
                  <a:pt x="13074" y="2081"/>
                  <a:pt x="12151" y="1787"/>
                  <a:pt x="11069" y="1653"/>
                </a:cubicBezTo>
                <a:cubicBezTo>
                  <a:pt x="11153" y="1685"/>
                  <a:pt x="11581" y="1761"/>
                  <a:pt x="11773" y="1803"/>
                </a:cubicBezTo>
                <a:cubicBezTo>
                  <a:pt x="11949" y="1845"/>
                  <a:pt x="11715" y="1853"/>
                  <a:pt x="11715" y="1853"/>
                </a:cubicBezTo>
                <a:cubicBezTo>
                  <a:pt x="11773" y="1879"/>
                  <a:pt x="11899" y="1887"/>
                  <a:pt x="11975" y="1913"/>
                </a:cubicBezTo>
                <a:cubicBezTo>
                  <a:pt x="13174" y="2231"/>
                  <a:pt x="14247" y="2608"/>
                  <a:pt x="15278" y="3120"/>
                </a:cubicBezTo>
                <a:cubicBezTo>
                  <a:pt x="16141" y="3547"/>
                  <a:pt x="16769" y="3967"/>
                  <a:pt x="17550" y="4487"/>
                </a:cubicBezTo>
                <a:cubicBezTo>
                  <a:pt x="17667" y="4571"/>
                  <a:pt x="18002" y="4771"/>
                  <a:pt x="18170" y="4930"/>
                </a:cubicBezTo>
                <a:cubicBezTo>
                  <a:pt x="18196" y="4946"/>
                  <a:pt x="18246" y="4964"/>
                  <a:pt x="18196" y="4980"/>
                </a:cubicBezTo>
                <a:cubicBezTo>
                  <a:pt x="18112" y="5006"/>
                  <a:pt x="17566" y="4587"/>
                  <a:pt x="17449" y="4519"/>
                </a:cubicBezTo>
                <a:cubicBezTo>
                  <a:pt x="16711" y="4051"/>
                  <a:pt x="16066" y="3606"/>
                  <a:pt x="15152" y="3228"/>
                </a:cubicBezTo>
                <a:cubicBezTo>
                  <a:pt x="14625" y="3002"/>
                  <a:pt x="14021" y="2742"/>
                  <a:pt x="13425" y="2549"/>
                </a:cubicBezTo>
                <a:cubicBezTo>
                  <a:pt x="12620" y="2306"/>
                  <a:pt x="11949" y="2105"/>
                  <a:pt x="10994" y="2089"/>
                </a:cubicBezTo>
                <a:cubicBezTo>
                  <a:pt x="11303" y="2173"/>
                  <a:pt x="11673" y="2197"/>
                  <a:pt x="11949" y="2323"/>
                </a:cubicBezTo>
                <a:cubicBezTo>
                  <a:pt x="12051" y="2323"/>
                  <a:pt x="12125" y="2331"/>
                  <a:pt x="12185" y="2373"/>
                </a:cubicBezTo>
                <a:cubicBezTo>
                  <a:pt x="12318" y="2348"/>
                  <a:pt x="12218" y="2448"/>
                  <a:pt x="12185" y="2373"/>
                </a:cubicBezTo>
                <a:cubicBezTo>
                  <a:pt x="12084" y="2373"/>
                  <a:pt x="12009" y="2365"/>
                  <a:pt x="11949" y="2323"/>
                </a:cubicBezTo>
                <a:cubicBezTo>
                  <a:pt x="11823" y="2323"/>
                  <a:pt x="11371" y="2189"/>
                  <a:pt x="11153" y="2189"/>
                </a:cubicBezTo>
                <a:cubicBezTo>
                  <a:pt x="10910" y="2189"/>
                  <a:pt x="11195" y="2223"/>
                  <a:pt x="11253" y="2273"/>
                </a:cubicBezTo>
                <a:cubicBezTo>
                  <a:pt x="11421" y="2239"/>
                  <a:pt x="11311" y="2348"/>
                  <a:pt x="11253" y="2273"/>
                </a:cubicBezTo>
                <a:cubicBezTo>
                  <a:pt x="11027" y="2247"/>
                  <a:pt x="10952" y="2214"/>
                  <a:pt x="10792" y="2247"/>
                </a:cubicBezTo>
                <a:cubicBezTo>
                  <a:pt x="10800" y="2239"/>
                  <a:pt x="10952" y="2239"/>
                  <a:pt x="10944" y="2273"/>
                </a:cubicBezTo>
                <a:cubicBezTo>
                  <a:pt x="10926" y="2323"/>
                  <a:pt x="10374" y="2273"/>
                  <a:pt x="10684" y="2373"/>
                </a:cubicBezTo>
                <a:cubicBezTo>
                  <a:pt x="10884" y="2432"/>
                  <a:pt x="11203" y="2448"/>
                  <a:pt x="11405" y="2498"/>
                </a:cubicBezTo>
                <a:cubicBezTo>
                  <a:pt x="11571" y="2540"/>
                  <a:pt x="11807" y="2642"/>
                  <a:pt x="12051" y="2708"/>
                </a:cubicBezTo>
                <a:cubicBezTo>
                  <a:pt x="12143" y="2734"/>
                  <a:pt x="12335" y="2768"/>
                  <a:pt x="12444" y="2810"/>
                </a:cubicBezTo>
                <a:cubicBezTo>
                  <a:pt x="12746" y="2926"/>
                  <a:pt x="12243" y="2784"/>
                  <a:pt x="12109" y="2758"/>
                </a:cubicBezTo>
                <a:cubicBezTo>
                  <a:pt x="11765" y="2692"/>
                  <a:pt x="11639" y="2692"/>
                  <a:pt x="11279" y="2658"/>
                </a:cubicBezTo>
                <a:cubicBezTo>
                  <a:pt x="11136" y="2642"/>
                  <a:pt x="10784" y="2616"/>
                  <a:pt x="11069" y="2708"/>
                </a:cubicBezTo>
                <a:cubicBezTo>
                  <a:pt x="11447" y="2826"/>
                  <a:pt x="11823" y="2842"/>
                  <a:pt x="12209" y="2994"/>
                </a:cubicBezTo>
                <a:cubicBezTo>
                  <a:pt x="12444" y="3086"/>
                  <a:pt x="11925" y="2960"/>
                  <a:pt x="11689" y="2918"/>
                </a:cubicBezTo>
                <a:cubicBezTo>
                  <a:pt x="11555" y="2884"/>
                  <a:pt x="10792" y="2800"/>
                  <a:pt x="11203" y="2918"/>
                </a:cubicBezTo>
                <a:cubicBezTo>
                  <a:pt x="11287" y="2944"/>
                  <a:pt x="11631" y="3002"/>
                  <a:pt x="11615" y="3018"/>
                </a:cubicBezTo>
                <a:cubicBezTo>
                  <a:pt x="11571" y="3062"/>
                  <a:pt x="11303" y="2994"/>
                  <a:pt x="11279" y="2994"/>
                </a:cubicBezTo>
                <a:cubicBezTo>
                  <a:pt x="10742" y="2918"/>
                  <a:pt x="10256" y="2876"/>
                  <a:pt x="9677" y="2834"/>
                </a:cubicBezTo>
                <a:cubicBezTo>
                  <a:pt x="9485" y="2826"/>
                  <a:pt x="9367" y="2800"/>
                  <a:pt x="9215" y="2810"/>
                </a:cubicBezTo>
                <a:cubicBezTo>
                  <a:pt x="9207" y="2810"/>
                  <a:pt x="9107" y="2842"/>
                  <a:pt x="9107" y="2860"/>
                </a:cubicBezTo>
                <a:cubicBezTo>
                  <a:pt x="9123" y="2894"/>
                  <a:pt x="10180" y="3028"/>
                  <a:pt x="10248" y="3044"/>
                </a:cubicBezTo>
                <a:cubicBezTo>
                  <a:pt x="10792" y="3162"/>
                  <a:pt x="10826" y="3154"/>
                  <a:pt x="11329" y="3254"/>
                </a:cubicBezTo>
                <a:cubicBezTo>
                  <a:pt x="12117" y="3404"/>
                  <a:pt x="12646" y="3564"/>
                  <a:pt x="13342" y="3815"/>
                </a:cubicBezTo>
                <a:cubicBezTo>
                  <a:pt x="13450" y="3789"/>
                  <a:pt x="13350" y="3899"/>
                  <a:pt x="13342" y="3815"/>
                </a:cubicBezTo>
                <a:cubicBezTo>
                  <a:pt x="12562" y="3614"/>
                  <a:pt x="11849" y="3354"/>
                  <a:pt x="10944" y="3280"/>
                </a:cubicBezTo>
                <a:cubicBezTo>
                  <a:pt x="10860" y="3196"/>
                  <a:pt x="10750" y="3304"/>
                  <a:pt x="10944" y="3280"/>
                </a:cubicBezTo>
                <a:cubicBezTo>
                  <a:pt x="10960" y="3288"/>
                  <a:pt x="11531" y="3438"/>
                  <a:pt x="11539" y="3430"/>
                </a:cubicBezTo>
                <a:cubicBezTo>
                  <a:pt x="11521" y="3446"/>
                  <a:pt x="10768" y="3354"/>
                  <a:pt x="11203" y="3505"/>
                </a:cubicBezTo>
                <a:cubicBezTo>
                  <a:pt x="11353" y="3564"/>
                  <a:pt x="11563" y="3597"/>
                  <a:pt x="11773" y="3639"/>
                </a:cubicBezTo>
                <a:cubicBezTo>
                  <a:pt x="12017" y="3689"/>
                  <a:pt x="11949" y="3681"/>
                  <a:pt x="12084" y="3715"/>
                </a:cubicBezTo>
                <a:cubicBezTo>
                  <a:pt x="12344" y="3789"/>
                  <a:pt x="11773" y="3673"/>
                  <a:pt x="11749" y="3665"/>
                </a:cubicBezTo>
                <a:cubicBezTo>
                  <a:pt x="11363" y="3589"/>
                  <a:pt x="10944" y="3514"/>
                  <a:pt x="10482" y="3480"/>
                </a:cubicBezTo>
                <a:cubicBezTo>
                  <a:pt x="11497" y="3715"/>
                  <a:pt x="12670" y="3941"/>
                  <a:pt x="13651" y="4311"/>
                </a:cubicBezTo>
                <a:cubicBezTo>
                  <a:pt x="13887" y="4393"/>
                  <a:pt x="14139" y="4469"/>
                  <a:pt x="14323" y="4621"/>
                </a:cubicBezTo>
                <a:cubicBezTo>
                  <a:pt x="14431" y="4595"/>
                  <a:pt x="14331" y="4696"/>
                  <a:pt x="14323" y="4621"/>
                </a:cubicBezTo>
                <a:cubicBezTo>
                  <a:pt x="13408" y="4277"/>
                  <a:pt x="12377" y="3925"/>
                  <a:pt x="11253" y="3739"/>
                </a:cubicBezTo>
                <a:cubicBezTo>
                  <a:pt x="10868" y="3681"/>
                  <a:pt x="10456" y="3606"/>
                  <a:pt x="10088" y="3589"/>
                </a:cubicBezTo>
                <a:cubicBezTo>
                  <a:pt x="10054" y="3581"/>
                  <a:pt x="9870" y="3564"/>
                  <a:pt x="9836" y="3606"/>
                </a:cubicBezTo>
                <a:cubicBezTo>
                  <a:pt x="9878" y="3581"/>
                  <a:pt x="10146" y="3656"/>
                  <a:pt x="10130" y="3665"/>
                </a:cubicBezTo>
                <a:cubicBezTo>
                  <a:pt x="10280" y="3681"/>
                  <a:pt x="10448" y="3689"/>
                  <a:pt x="10632" y="3739"/>
                </a:cubicBezTo>
                <a:cubicBezTo>
                  <a:pt x="10792" y="3781"/>
                  <a:pt x="10910" y="3857"/>
                  <a:pt x="10582" y="3815"/>
                </a:cubicBezTo>
                <a:cubicBezTo>
                  <a:pt x="10112" y="3757"/>
                  <a:pt x="10834" y="3873"/>
                  <a:pt x="11069" y="3925"/>
                </a:cubicBezTo>
                <a:cubicBezTo>
                  <a:pt x="12536" y="4209"/>
                  <a:pt x="13853" y="4671"/>
                  <a:pt x="15002" y="5240"/>
                </a:cubicBezTo>
                <a:cubicBezTo>
                  <a:pt x="15018" y="5240"/>
                  <a:pt x="15052" y="5240"/>
                  <a:pt x="15052" y="5266"/>
                </a:cubicBezTo>
                <a:cubicBezTo>
                  <a:pt x="15160" y="5240"/>
                  <a:pt x="15052" y="5342"/>
                  <a:pt x="15052" y="5266"/>
                </a:cubicBezTo>
                <a:cubicBezTo>
                  <a:pt x="15026" y="5258"/>
                  <a:pt x="15002" y="5266"/>
                  <a:pt x="15002" y="5240"/>
                </a:cubicBezTo>
                <a:cubicBezTo>
                  <a:pt x="13258" y="4469"/>
                  <a:pt x="11169" y="3873"/>
                  <a:pt x="8981" y="3739"/>
                </a:cubicBezTo>
                <a:cubicBezTo>
                  <a:pt x="8420" y="3707"/>
                  <a:pt x="7764" y="3647"/>
                  <a:pt x="7119" y="3689"/>
                </a:cubicBezTo>
                <a:cubicBezTo>
                  <a:pt x="6767" y="3715"/>
                  <a:pt x="7295" y="3697"/>
                  <a:pt x="7513" y="3715"/>
                </a:cubicBezTo>
                <a:cubicBezTo>
                  <a:pt x="7722" y="3739"/>
                  <a:pt x="8294" y="3739"/>
                  <a:pt x="8570" y="3789"/>
                </a:cubicBezTo>
                <a:cubicBezTo>
                  <a:pt x="8763" y="3833"/>
                  <a:pt x="8268" y="3815"/>
                  <a:pt x="8126" y="3815"/>
                </a:cubicBezTo>
                <a:cubicBezTo>
                  <a:pt x="6977" y="3823"/>
                  <a:pt x="5542" y="3915"/>
                  <a:pt x="4285" y="3999"/>
                </a:cubicBezTo>
                <a:cubicBezTo>
                  <a:pt x="3891" y="4025"/>
                  <a:pt x="3236" y="4125"/>
                  <a:pt x="2734" y="4235"/>
                </a:cubicBezTo>
                <a:cubicBezTo>
                  <a:pt x="2390" y="4301"/>
                  <a:pt x="2063" y="4403"/>
                  <a:pt x="2021" y="4419"/>
                </a:cubicBezTo>
                <a:cubicBezTo>
                  <a:pt x="2021" y="4419"/>
                  <a:pt x="2029" y="4411"/>
                  <a:pt x="2037" y="4411"/>
                </a:cubicBezTo>
                <a:cubicBezTo>
                  <a:pt x="2013" y="4419"/>
                  <a:pt x="2013" y="4419"/>
                  <a:pt x="2021" y="4419"/>
                </a:cubicBezTo>
                <a:cubicBezTo>
                  <a:pt x="1853" y="4469"/>
                  <a:pt x="1685" y="4503"/>
                  <a:pt x="1517" y="4571"/>
                </a:cubicBezTo>
                <a:cubicBezTo>
                  <a:pt x="1140" y="4721"/>
                  <a:pt x="1837" y="4519"/>
                  <a:pt x="1929" y="4487"/>
                </a:cubicBezTo>
                <a:cubicBezTo>
                  <a:pt x="2683" y="4277"/>
                  <a:pt x="3404" y="4109"/>
                  <a:pt x="4385" y="4025"/>
                </a:cubicBezTo>
                <a:cubicBezTo>
                  <a:pt x="4855" y="3983"/>
                  <a:pt x="5358" y="3975"/>
                  <a:pt x="5912" y="3949"/>
                </a:cubicBezTo>
                <a:cubicBezTo>
                  <a:pt x="6407" y="3925"/>
                  <a:pt x="6993" y="3841"/>
                  <a:pt x="7404" y="3899"/>
                </a:cubicBezTo>
                <a:cubicBezTo>
                  <a:pt x="7722" y="3941"/>
                  <a:pt x="7304" y="3949"/>
                  <a:pt x="7119" y="3949"/>
                </a:cubicBezTo>
                <a:cubicBezTo>
                  <a:pt x="6675" y="3949"/>
                  <a:pt x="6155" y="3957"/>
                  <a:pt x="5728" y="4025"/>
                </a:cubicBezTo>
                <a:cubicBezTo>
                  <a:pt x="5450" y="4067"/>
                  <a:pt x="6063" y="4033"/>
                  <a:pt x="6163" y="4025"/>
                </a:cubicBezTo>
                <a:cubicBezTo>
                  <a:pt x="6633" y="4009"/>
                  <a:pt x="7103" y="4009"/>
                  <a:pt x="7538" y="4025"/>
                </a:cubicBezTo>
                <a:cubicBezTo>
                  <a:pt x="9015" y="4091"/>
                  <a:pt x="10390" y="4335"/>
                  <a:pt x="11757" y="4645"/>
                </a:cubicBezTo>
                <a:cubicBezTo>
                  <a:pt x="11899" y="4679"/>
                  <a:pt x="12041" y="4713"/>
                  <a:pt x="12185" y="4746"/>
                </a:cubicBezTo>
                <a:cubicBezTo>
                  <a:pt x="12260" y="4746"/>
                  <a:pt x="12327" y="4763"/>
                  <a:pt x="12360" y="4796"/>
                </a:cubicBezTo>
                <a:cubicBezTo>
                  <a:pt x="12502" y="4771"/>
                  <a:pt x="12394" y="4880"/>
                  <a:pt x="12360" y="4796"/>
                </a:cubicBezTo>
                <a:cubicBezTo>
                  <a:pt x="12285" y="4804"/>
                  <a:pt x="12218" y="4788"/>
                  <a:pt x="12185" y="4746"/>
                </a:cubicBezTo>
                <a:cubicBezTo>
                  <a:pt x="12041" y="4713"/>
                  <a:pt x="11899" y="4679"/>
                  <a:pt x="11757" y="4645"/>
                </a:cubicBezTo>
                <a:cubicBezTo>
                  <a:pt x="9753" y="4209"/>
                  <a:pt x="7035" y="4109"/>
                  <a:pt x="4671" y="4285"/>
                </a:cubicBezTo>
                <a:cubicBezTo>
                  <a:pt x="3757" y="4353"/>
                  <a:pt x="2541" y="4503"/>
                  <a:pt x="1727" y="4771"/>
                </a:cubicBezTo>
                <a:cubicBezTo>
                  <a:pt x="1325" y="4905"/>
                  <a:pt x="956" y="5030"/>
                  <a:pt x="898" y="5266"/>
                </a:cubicBezTo>
                <a:cubicBezTo>
                  <a:pt x="914" y="5216"/>
                  <a:pt x="906" y="5374"/>
                  <a:pt x="898" y="5366"/>
                </a:cubicBezTo>
                <a:cubicBezTo>
                  <a:pt x="922" y="5392"/>
                  <a:pt x="1108" y="5342"/>
                  <a:pt x="1082" y="5392"/>
                </a:cubicBezTo>
                <a:cubicBezTo>
                  <a:pt x="1024" y="5484"/>
                  <a:pt x="814" y="5374"/>
                  <a:pt x="772" y="5442"/>
                </a:cubicBezTo>
                <a:cubicBezTo>
                  <a:pt x="696" y="5552"/>
                  <a:pt x="922" y="5576"/>
                  <a:pt x="972" y="5576"/>
                </a:cubicBezTo>
                <a:cubicBezTo>
                  <a:pt x="1014" y="5576"/>
                  <a:pt x="1358" y="5468"/>
                  <a:pt x="1082" y="5576"/>
                </a:cubicBezTo>
                <a:cubicBezTo>
                  <a:pt x="1066" y="5576"/>
                  <a:pt x="1014" y="5626"/>
                  <a:pt x="998" y="5626"/>
                </a:cubicBezTo>
                <a:cubicBezTo>
                  <a:pt x="906" y="5652"/>
                  <a:pt x="754" y="5584"/>
                  <a:pt x="772" y="5778"/>
                </a:cubicBezTo>
                <a:cubicBezTo>
                  <a:pt x="772" y="5836"/>
                  <a:pt x="838" y="5828"/>
                  <a:pt x="822" y="5911"/>
                </a:cubicBezTo>
                <a:cubicBezTo>
                  <a:pt x="822" y="5920"/>
                  <a:pt x="722" y="5903"/>
                  <a:pt x="722" y="5911"/>
                </a:cubicBezTo>
                <a:cubicBezTo>
                  <a:pt x="688" y="5978"/>
                  <a:pt x="764" y="5928"/>
                  <a:pt x="772" y="6002"/>
                </a:cubicBezTo>
                <a:cubicBezTo>
                  <a:pt x="764" y="5978"/>
                  <a:pt x="688" y="6102"/>
                  <a:pt x="712" y="6094"/>
                </a:cubicBezTo>
                <a:cubicBezTo>
                  <a:pt x="604" y="6196"/>
                  <a:pt x="428" y="6170"/>
                  <a:pt x="436" y="6296"/>
                </a:cubicBezTo>
                <a:cubicBezTo>
                  <a:pt x="436" y="6371"/>
                  <a:pt x="612" y="6262"/>
                  <a:pt x="638" y="6371"/>
                </a:cubicBezTo>
                <a:cubicBezTo>
                  <a:pt x="646" y="6396"/>
                  <a:pt x="151" y="6581"/>
                  <a:pt x="460" y="6655"/>
                </a:cubicBezTo>
                <a:cubicBezTo>
                  <a:pt x="528" y="6673"/>
                  <a:pt x="578" y="6673"/>
                  <a:pt x="586" y="6673"/>
                </a:cubicBezTo>
                <a:cubicBezTo>
                  <a:pt x="578" y="6673"/>
                  <a:pt x="544" y="6681"/>
                  <a:pt x="486" y="6705"/>
                </a:cubicBezTo>
                <a:cubicBezTo>
                  <a:pt x="486" y="6705"/>
                  <a:pt x="402" y="6781"/>
                  <a:pt x="410" y="6791"/>
                </a:cubicBezTo>
                <a:cubicBezTo>
                  <a:pt x="428" y="6807"/>
                  <a:pt x="814" y="6665"/>
                  <a:pt x="612" y="6757"/>
                </a:cubicBezTo>
                <a:cubicBezTo>
                  <a:pt x="654" y="6739"/>
                  <a:pt x="268" y="6925"/>
                  <a:pt x="276" y="6891"/>
                </a:cubicBezTo>
                <a:cubicBezTo>
                  <a:pt x="234" y="7009"/>
                  <a:pt x="494" y="6975"/>
                  <a:pt x="486" y="7041"/>
                </a:cubicBezTo>
                <a:cubicBezTo>
                  <a:pt x="486" y="7041"/>
                  <a:pt x="0" y="7167"/>
                  <a:pt x="252" y="7201"/>
                </a:cubicBezTo>
                <a:cubicBezTo>
                  <a:pt x="368" y="7219"/>
                  <a:pt x="452" y="7311"/>
                  <a:pt x="536" y="7327"/>
                </a:cubicBezTo>
                <a:cubicBezTo>
                  <a:pt x="612" y="7343"/>
                  <a:pt x="696" y="7293"/>
                  <a:pt x="722" y="7301"/>
                </a:cubicBezTo>
                <a:cubicBezTo>
                  <a:pt x="796" y="7343"/>
                  <a:pt x="670" y="7411"/>
                  <a:pt x="822" y="7436"/>
                </a:cubicBezTo>
                <a:cubicBezTo>
                  <a:pt x="956" y="7453"/>
                  <a:pt x="1241" y="7285"/>
                  <a:pt x="1619" y="7151"/>
                </a:cubicBezTo>
                <a:cubicBezTo>
                  <a:pt x="2892" y="6681"/>
                  <a:pt x="4529" y="6665"/>
                  <a:pt x="6113" y="6530"/>
                </a:cubicBezTo>
                <a:cubicBezTo>
                  <a:pt x="6859" y="6463"/>
                  <a:pt x="7597" y="6581"/>
                  <a:pt x="8310" y="6605"/>
                </a:cubicBezTo>
                <a:cubicBezTo>
                  <a:pt x="8737" y="6623"/>
                  <a:pt x="9149" y="6623"/>
                  <a:pt x="9551" y="6655"/>
                </a:cubicBezTo>
                <a:cubicBezTo>
                  <a:pt x="10146" y="6715"/>
                  <a:pt x="10708" y="6865"/>
                  <a:pt x="11279" y="6883"/>
                </a:cubicBezTo>
                <a:cubicBezTo>
                  <a:pt x="11261" y="6865"/>
                  <a:pt x="11329" y="6841"/>
                  <a:pt x="11379" y="6891"/>
                </a:cubicBezTo>
                <a:cubicBezTo>
                  <a:pt x="11597" y="6907"/>
                  <a:pt x="11303" y="6941"/>
                  <a:pt x="11513" y="6915"/>
                </a:cubicBezTo>
                <a:cubicBezTo>
                  <a:pt x="11731" y="6891"/>
                  <a:pt x="11413" y="6991"/>
                  <a:pt x="11639" y="6967"/>
                </a:cubicBezTo>
                <a:cubicBezTo>
                  <a:pt x="11673" y="6891"/>
                  <a:pt x="11781" y="6991"/>
                  <a:pt x="11639" y="6967"/>
                </a:cubicBezTo>
                <a:cubicBezTo>
                  <a:pt x="11689" y="7009"/>
                  <a:pt x="11765" y="7017"/>
                  <a:pt x="11849" y="7017"/>
                </a:cubicBezTo>
                <a:cubicBezTo>
                  <a:pt x="11849" y="7009"/>
                  <a:pt x="11849" y="6999"/>
                  <a:pt x="11849" y="6991"/>
                </a:cubicBezTo>
                <a:cubicBezTo>
                  <a:pt x="11715" y="7025"/>
                  <a:pt x="11815" y="6915"/>
                  <a:pt x="11849" y="6991"/>
                </a:cubicBezTo>
                <a:cubicBezTo>
                  <a:pt x="11883" y="6999"/>
                  <a:pt x="11941" y="6983"/>
                  <a:pt x="11949" y="7017"/>
                </a:cubicBezTo>
                <a:cubicBezTo>
                  <a:pt x="11983" y="7025"/>
                  <a:pt x="12017" y="7033"/>
                  <a:pt x="12041" y="7041"/>
                </a:cubicBezTo>
                <a:cubicBezTo>
                  <a:pt x="12017" y="7041"/>
                  <a:pt x="11967" y="7059"/>
                  <a:pt x="11975" y="7067"/>
                </a:cubicBezTo>
                <a:cubicBezTo>
                  <a:pt x="11991" y="7083"/>
                  <a:pt x="12067" y="7059"/>
                  <a:pt x="12051" y="7041"/>
                </a:cubicBezTo>
                <a:lnTo>
                  <a:pt x="12051" y="7041"/>
                </a:lnTo>
                <a:cubicBezTo>
                  <a:pt x="12780" y="7219"/>
                  <a:pt x="13509" y="7486"/>
                  <a:pt x="14171" y="7770"/>
                </a:cubicBezTo>
                <a:cubicBezTo>
                  <a:pt x="14389" y="7864"/>
                  <a:pt x="14591" y="8022"/>
                  <a:pt x="14817" y="8106"/>
                </a:cubicBezTo>
                <a:cubicBezTo>
                  <a:pt x="14994" y="8166"/>
                  <a:pt x="15170" y="8166"/>
                  <a:pt x="15338" y="8232"/>
                </a:cubicBezTo>
                <a:cubicBezTo>
                  <a:pt x="15606" y="8342"/>
                  <a:pt x="15874" y="8550"/>
                  <a:pt x="16158" y="8727"/>
                </a:cubicBezTo>
                <a:cubicBezTo>
                  <a:pt x="16955" y="9205"/>
                  <a:pt x="17700" y="9775"/>
                  <a:pt x="18480" y="10270"/>
                </a:cubicBezTo>
                <a:cubicBezTo>
                  <a:pt x="19361" y="10832"/>
                  <a:pt x="20384" y="11317"/>
                  <a:pt x="21659" y="11611"/>
                </a:cubicBezTo>
                <a:cubicBezTo>
                  <a:pt x="21859" y="11661"/>
                  <a:pt x="22388" y="11753"/>
                  <a:pt x="22129" y="11669"/>
                </a:cubicBezTo>
                <a:cubicBezTo>
                  <a:pt x="21247" y="11367"/>
                  <a:pt x="20450" y="11209"/>
                  <a:pt x="19697" y="10814"/>
                </a:cubicBezTo>
                <a:cubicBezTo>
                  <a:pt x="19621" y="10772"/>
                  <a:pt x="19243" y="10538"/>
                  <a:pt x="19571" y="10688"/>
                </a:cubicBezTo>
                <a:cubicBezTo>
                  <a:pt x="20124" y="10940"/>
                  <a:pt x="20878" y="11251"/>
                  <a:pt x="21557" y="11435"/>
                </a:cubicBezTo>
                <a:cubicBezTo>
                  <a:pt x="21943" y="11535"/>
                  <a:pt x="22380" y="11619"/>
                  <a:pt x="22774" y="11695"/>
                </a:cubicBezTo>
                <a:cubicBezTo>
                  <a:pt x="23789" y="11879"/>
                  <a:pt x="24677" y="11871"/>
                  <a:pt x="25844" y="11921"/>
                </a:cubicBezTo>
                <a:cubicBezTo>
                  <a:pt x="26497" y="11955"/>
                  <a:pt x="27888" y="11955"/>
                  <a:pt x="28476" y="11921"/>
                </a:cubicBezTo>
                <a:cubicBezTo>
                  <a:pt x="28468" y="11921"/>
                  <a:pt x="29021" y="11939"/>
                  <a:pt x="29021" y="11871"/>
                </a:cubicBezTo>
                <a:cubicBezTo>
                  <a:pt x="29021" y="11855"/>
                  <a:pt x="28593" y="11795"/>
                  <a:pt x="28551" y="11795"/>
                </a:cubicBezTo>
                <a:cubicBezTo>
                  <a:pt x="28501" y="11795"/>
                  <a:pt x="28459" y="11845"/>
                  <a:pt x="28426" y="11845"/>
                </a:cubicBezTo>
                <a:cubicBezTo>
                  <a:pt x="28232" y="11863"/>
                  <a:pt x="27972" y="11829"/>
                  <a:pt x="27730" y="11821"/>
                </a:cubicBezTo>
                <a:cubicBezTo>
                  <a:pt x="26731" y="11779"/>
                  <a:pt x="25592" y="11803"/>
                  <a:pt x="24527" y="11721"/>
                </a:cubicBezTo>
                <a:cubicBezTo>
                  <a:pt x="24157" y="11687"/>
                  <a:pt x="23671" y="11569"/>
                  <a:pt x="23286" y="11511"/>
                </a:cubicBezTo>
                <a:cubicBezTo>
                  <a:pt x="23244" y="11493"/>
                  <a:pt x="23134" y="11543"/>
                  <a:pt x="23134" y="11485"/>
                </a:cubicBezTo>
                <a:cubicBezTo>
                  <a:pt x="23084" y="11469"/>
                  <a:pt x="22984" y="11519"/>
                  <a:pt x="22974" y="11459"/>
                </a:cubicBezTo>
                <a:cubicBezTo>
                  <a:pt x="22932" y="11443"/>
                  <a:pt x="22824" y="11493"/>
                  <a:pt x="22824" y="11435"/>
                </a:cubicBezTo>
                <a:cubicBezTo>
                  <a:pt x="22656" y="11459"/>
                  <a:pt x="22764" y="11351"/>
                  <a:pt x="22824" y="11435"/>
                </a:cubicBezTo>
                <a:cubicBezTo>
                  <a:pt x="22866" y="11451"/>
                  <a:pt x="22974" y="11401"/>
                  <a:pt x="22974" y="11459"/>
                </a:cubicBezTo>
                <a:cubicBezTo>
                  <a:pt x="23026" y="11477"/>
                  <a:pt x="23126" y="11427"/>
                  <a:pt x="23134" y="11485"/>
                </a:cubicBezTo>
                <a:cubicBezTo>
                  <a:pt x="23176" y="11501"/>
                  <a:pt x="23286" y="11451"/>
                  <a:pt x="23286" y="11511"/>
                </a:cubicBezTo>
                <a:cubicBezTo>
                  <a:pt x="23352" y="11485"/>
                  <a:pt x="23621" y="11561"/>
                  <a:pt x="23671" y="11561"/>
                </a:cubicBezTo>
                <a:cubicBezTo>
                  <a:pt x="23931" y="11585"/>
                  <a:pt x="23504" y="11493"/>
                  <a:pt x="23260" y="11459"/>
                </a:cubicBezTo>
                <a:cubicBezTo>
                  <a:pt x="23008" y="11417"/>
                  <a:pt x="22866" y="11393"/>
                  <a:pt x="22690" y="11385"/>
                </a:cubicBezTo>
                <a:cubicBezTo>
                  <a:pt x="22606" y="11459"/>
                  <a:pt x="22497" y="11351"/>
                  <a:pt x="22690" y="11385"/>
                </a:cubicBezTo>
                <a:cubicBezTo>
                  <a:pt x="22371" y="11292"/>
                  <a:pt x="23084" y="11385"/>
                  <a:pt x="23286" y="11409"/>
                </a:cubicBezTo>
                <a:cubicBezTo>
                  <a:pt x="23612" y="11451"/>
                  <a:pt x="23923" y="11527"/>
                  <a:pt x="24267" y="11535"/>
                </a:cubicBezTo>
                <a:cubicBezTo>
                  <a:pt x="24627" y="11553"/>
                  <a:pt x="24845" y="11519"/>
                  <a:pt x="25248" y="11535"/>
                </a:cubicBezTo>
                <a:cubicBezTo>
                  <a:pt x="26615" y="11603"/>
                  <a:pt x="28242" y="11635"/>
                  <a:pt x="29331" y="11485"/>
                </a:cubicBezTo>
                <a:cubicBezTo>
                  <a:pt x="29692" y="11435"/>
                  <a:pt x="30044" y="11351"/>
                  <a:pt x="30388" y="11301"/>
                </a:cubicBezTo>
                <a:cubicBezTo>
                  <a:pt x="30782" y="11251"/>
                  <a:pt x="31167" y="11242"/>
                  <a:pt x="31469" y="11150"/>
                </a:cubicBezTo>
                <a:cubicBezTo>
                  <a:pt x="31487" y="11142"/>
                  <a:pt x="31545" y="11083"/>
                  <a:pt x="31629" y="11050"/>
                </a:cubicBezTo>
                <a:cubicBezTo>
                  <a:pt x="31587" y="11066"/>
                  <a:pt x="31855" y="11050"/>
                  <a:pt x="31781" y="10966"/>
                </a:cubicBezTo>
              </a:path>
            </a:pathLst>
          </a:custGeom>
          <a:solidFill>
            <a:schemeClr val="accent3">
              <a:lumMod val="60000"/>
              <a:lumOff val="40000"/>
            </a:schemeClr>
          </a:solidFill>
          <a:ln w="3175">
            <a:noFill/>
            <a:prstDash val="sysDash"/>
            <a:miter lim="800000"/>
            <a:headEnd/>
            <a:tailEnd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lIns="91440" tIns="45720" rIns="91440" bIns="45720" anchor="ctr">
            <a:normAutofit/>
          </a:bodyPr>
          <a:lstStyle/>
          <a:p>
            <a:pPr algn="ctr"/>
            <a:endParaRPr lang="zh-CN" altLang="en-US"/>
          </a:p>
        </p:txBody>
      </p:sp>
      <p:grpSp>
        <p:nvGrpSpPr>
          <p:cNvPr id="103" name="组合 102">
            <a:extLst>
              <a:ext uri="{FF2B5EF4-FFF2-40B4-BE49-F238E27FC236}">
                <a16:creationId xmlns:a16="http://schemas.microsoft.com/office/drawing/2014/main" id="{1B1C2512-7E9B-44DD-980A-94FAF6EF804C}"/>
              </a:ext>
            </a:extLst>
          </p:cNvPr>
          <p:cNvGrpSpPr/>
          <p:nvPr/>
        </p:nvGrpSpPr>
        <p:grpSpPr>
          <a:xfrm rot="5739114">
            <a:off x="9438393" y="1949318"/>
            <a:ext cx="1484135" cy="1124018"/>
            <a:chOff x="5878513" y="3270251"/>
            <a:chExt cx="431800" cy="327025"/>
          </a:xfrm>
          <a:solidFill>
            <a:schemeClr val="accent2"/>
          </a:solidFill>
        </p:grpSpPr>
        <p:sp>
          <p:nvSpPr>
            <p:cNvPr id="104" name="Freeform 13">
              <a:extLst>
                <a:ext uri="{FF2B5EF4-FFF2-40B4-BE49-F238E27FC236}">
                  <a16:creationId xmlns:a16="http://schemas.microsoft.com/office/drawing/2014/main" id="{BD5A9CE1-E8E0-4E27-98A2-AEE1EEAB736D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5878513" y="3270251"/>
              <a:ext cx="431800" cy="327025"/>
            </a:xfrm>
            <a:custGeom>
              <a:avLst/>
              <a:gdLst>
                <a:gd name="T0" fmla="*/ 107 w 112"/>
                <a:gd name="T1" fmla="*/ 83 h 84"/>
                <a:gd name="T2" fmla="*/ 15 w 112"/>
                <a:gd name="T3" fmla="*/ 52 h 84"/>
                <a:gd name="T4" fmla="*/ 0 w 112"/>
                <a:gd name="T5" fmla="*/ 48 h 84"/>
                <a:gd name="T6" fmla="*/ 26 w 112"/>
                <a:gd name="T7" fmla="*/ 31 h 84"/>
                <a:gd name="T8" fmla="*/ 65 w 112"/>
                <a:gd name="T9" fmla="*/ 6 h 84"/>
                <a:gd name="T10" fmla="*/ 81 w 112"/>
                <a:gd name="T11" fmla="*/ 15 h 84"/>
                <a:gd name="T12" fmla="*/ 112 w 112"/>
                <a:gd name="T13" fmla="*/ 82 h 84"/>
                <a:gd name="T14" fmla="*/ 71 w 112"/>
                <a:gd name="T15" fmla="*/ 4 h 84"/>
                <a:gd name="T16" fmla="*/ 69 w 112"/>
                <a:gd name="T17" fmla="*/ 6 h 84"/>
                <a:gd name="T18" fmla="*/ 68 w 112"/>
                <a:gd name="T19" fmla="*/ 15 h 84"/>
                <a:gd name="T20" fmla="*/ 57 w 112"/>
                <a:gd name="T21" fmla="*/ 13 h 84"/>
                <a:gd name="T22" fmla="*/ 59 w 112"/>
                <a:gd name="T23" fmla="*/ 19 h 84"/>
                <a:gd name="T24" fmla="*/ 49 w 112"/>
                <a:gd name="T25" fmla="*/ 18 h 84"/>
                <a:gd name="T26" fmla="*/ 51 w 112"/>
                <a:gd name="T27" fmla="*/ 24 h 84"/>
                <a:gd name="T28" fmla="*/ 43 w 112"/>
                <a:gd name="T29" fmla="*/ 22 h 84"/>
                <a:gd name="T30" fmla="*/ 46 w 112"/>
                <a:gd name="T31" fmla="*/ 27 h 84"/>
                <a:gd name="T32" fmla="*/ 40 w 112"/>
                <a:gd name="T33" fmla="*/ 24 h 84"/>
                <a:gd name="T34" fmla="*/ 39 w 112"/>
                <a:gd name="T35" fmla="*/ 31 h 84"/>
                <a:gd name="T36" fmla="*/ 34 w 112"/>
                <a:gd name="T37" fmla="*/ 28 h 84"/>
                <a:gd name="T38" fmla="*/ 32 w 112"/>
                <a:gd name="T39" fmla="*/ 36 h 84"/>
                <a:gd name="T40" fmla="*/ 26 w 112"/>
                <a:gd name="T41" fmla="*/ 33 h 84"/>
                <a:gd name="T42" fmla="*/ 22 w 112"/>
                <a:gd name="T43" fmla="*/ 42 h 84"/>
                <a:gd name="T44" fmla="*/ 18 w 112"/>
                <a:gd name="T45" fmla="*/ 39 h 84"/>
                <a:gd name="T46" fmla="*/ 16 w 112"/>
                <a:gd name="T47" fmla="*/ 47 h 84"/>
                <a:gd name="T48" fmla="*/ 6 w 112"/>
                <a:gd name="T49" fmla="*/ 48 h 84"/>
                <a:gd name="T50" fmla="*/ 60 w 112"/>
                <a:gd name="T51" fmla="*/ 65 h 84"/>
                <a:gd name="T52" fmla="*/ 105 w 112"/>
                <a:gd name="T53" fmla="*/ 76 h 84"/>
                <a:gd name="T54" fmla="*/ 102 w 112"/>
                <a:gd name="T55" fmla="*/ 75 h 84"/>
                <a:gd name="T56" fmla="*/ 103 w 112"/>
                <a:gd name="T57" fmla="*/ 71 h 84"/>
                <a:gd name="T58" fmla="*/ 102 w 112"/>
                <a:gd name="T59" fmla="*/ 68 h 84"/>
                <a:gd name="T60" fmla="*/ 96 w 112"/>
                <a:gd name="T61" fmla="*/ 66 h 84"/>
                <a:gd name="T62" fmla="*/ 99 w 112"/>
                <a:gd name="T63" fmla="*/ 62 h 84"/>
                <a:gd name="T64" fmla="*/ 94 w 112"/>
                <a:gd name="T65" fmla="*/ 60 h 84"/>
                <a:gd name="T66" fmla="*/ 92 w 112"/>
                <a:gd name="T67" fmla="*/ 52 h 84"/>
                <a:gd name="T68" fmla="*/ 94 w 112"/>
                <a:gd name="T69" fmla="*/ 47 h 84"/>
                <a:gd name="T70" fmla="*/ 88 w 112"/>
                <a:gd name="T71" fmla="*/ 44 h 84"/>
                <a:gd name="T72" fmla="*/ 90 w 112"/>
                <a:gd name="T73" fmla="*/ 40 h 84"/>
                <a:gd name="T74" fmla="*/ 83 w 112"/>
                <a:gd name="T75" fmla="*/ 38 h 84"/>
                <a:gd name="T76" fmla="*/ 85 w 112"/>
                <a:gd name="T77" fmla="*/ 30 h 84"/>
                <a:gd name="T78" fmla="*/ 79 w 112"/>
                <a:gd name="T79" fmla="*/ 30 h 84"/>
                <a:gd name="T80" fmla="*/ 83 w 112"/>
                <a:gd name="T81" fmla="*/ 22 h 84"/>
                <a:gd name="T82" fmla="*/ 76 w 112"/>
                <a:gd name="T83" fmla="*/ 25 h 84"/>
                <a:gd name="T84" fmla="*/ 80 w 112"/>
                <a:gd name="T85" fmla="*/ 17 h 84"/>
                <a:gd name="T86" fmla="*/ 72 w 112"/>
                <a:gd name="T87" fmla="*/ 19 h 84"/>
                <a:gd name="T88" fmla="*/ 73 w 112"/>
                <a:gd name="T89" fmla="*/ 4 h 8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</a:cxnLst>
              <a:rect l="0" t="0" r="r" b="b"/>
              <a:pathLst>
                <a:path w="112" h="84">
                  <a:moveTo>
                    <a:pt x="112" y="82"/>
                  </a:moveTo>
                  <a:cubicBezTo>
                    <a:pt x="110" y="83"/>
                    <a:pt x="109" y="84"/>
                    <a:pt x="107" y="83"/>
                  </a:cubicBezTo>
                  <a:cubicBezTo>
                    <a:pt x="107" y="82"/>
                    <a:pt x="107" y="82"/>
                    <a:pt x="107" y="81"/>
                  </a:cubicBezTo>
                  <a:cubicBezTo>
                    <a:pt x="77" y="71"/>
                    <a:pt x="46" y="62"/>
                    <a:pt x="15" y="52"/>
                  </a:cubicBezTo>
                  <a:cubicBezTo>
                    <a:pt x="15" y="52"/>
                    <a:pt x="14" y="52"/>
                    <a:pt x="14" y="52"/>
                  </a:cubicBezTo>
                  <a:cubicBezTo>
                    <a:pt x="10" y="48"/>
                    <a:pt x="3" y="52"/>
                    <a:pt x="0" y="48"/>
                  </a:cubicBezTo>
                  <a:cubicBezTo>
                    <a:pt x="5" y="45"/>
                    <a:pt x="13" y="40"/>
                    <a:pt x="17" y="36"/>
                  </a:cubicBezTo>
                  <a:cubicBezTo>
                    <a:pt x="20" y="36"/>
                    <a:pt x="23" y="32"/>
                    <a:pt x="26" y="31"/>
                  </a:cubicBezTo>
                  <a:cubicBezTo>
                    <a:pt x="27" y="30"/>
                    <a:pt x="30" y="29"/>
                    <a:pt x="32" y="28"/>
                  </a:cubicBezTo>
                  <a:cubicBezTo>
                    <a:pt x="42" y="20"/>
                    <a:pt x="54" y="12"/>
                    <a:pt x="65" y="6"/>
                  </a:cubicBezTo>
                  <a:cubicBezTo>
                    <a:pt x="67" y="3"/>
                    <a:pt x="71" y="2"/>
                    <a:pt x="73" y="0"/>
                  </a:cubicBezTo>
                  <a:cubicBezTo>
                    <a:pt x="77" y="2"/>
                    <a:pt x="78" y="9"/>
                    <a:pt x="81" y="15"/>
                  </a:cubicBezTo>
                  <a:cubicBezTo>
                    <a:pt x="92" y="35"/>
                    <a:pt x="100" y="60"/>
                    <a:pt x="109" y="79"/>
                  </a:cubicBezTo>
                  <a:cubicBezTo>
                    <a:pt x="110" y="80"/>
                    <a:pt x="111" y="80"/>
                    <a:pt x="112" y="82"/>
                  </a:cubicBezTo>
                  <a:close/>
                  <a:moveTo>
                    <a:pt x="73" y="4"/>
                  </a:moveTo>
                  <a:cubicBezTo>
                    <a:pt x="72" y="4"/>
                    <a:pt x="72" y="4"/>
                    <a:pt x="71" y="4"/>
                  </a:cubicBezTo>
                  <a:cubicBezTo>
                    <a:pt x="71" y="6"/>
                    <a:pt x="74" y="9"/>
                    <a:pt x="71" y="10"/>
                  </a:cubicBezTo>
                  <a:cubicBezTo>
                    <a:pt x="70" y="9"/>
                    <a:pt x="69" y="7"/>
                    <a:pt x="69" y="6"/>
                  </a:cubicBezTo>
                  <a:cubicBezTo>
                    <a:pt x="67" y="6"/>
                    <a:pt x="66" y="7"/>
                    <a:pt x="65" y="8"/>
                  </a:cubicBezTo>
                  <a:cubicBezTo>
                    <a:pt x="66" y="11"/>
                    <a:pt x="69" y="13"/>
                    <a:pt x="68" y="15"/>
                  </a:cubicBezTo>
                  <a:cubicBezTo>
                    <a:pt x="65" y="16"/>
                    <a:pt x="66" y="11"/>
                    <a:pt x="63" y="9"/>
                  </a:cubicBezTo>
                  <a:cubicBezTo>
                    <a:pt x="61" y="10"/>
                    <a:pt x="59" y="12"/>
                    <a:pt x="57" y="13"/>
                  </a:cubicBezTo>
                  <a:cubicBezTo>
                    <a:pt x="57" y="15"/>
                    <a:pt x="59" y="16"/>
                    <a:pt x="60" y="17"/>
                  </a:cubicBezTo>
                  <a:cubicBezTo>
                    <a:pt x="60" y="18"/>
                    <a:pt x="60" y="19"/>
                    <a:pt x="59" y="19"/>
                  </a:cubicBezTo>
                  <a:cubicBezTo>
                    <a:pt x="57" y="18"/>
                    <a:pt x="56" y="16"/>
                    <a:pt x="55" y="15"/>
                  </a:cubicBezTo>
                  <a:cubicBezTo>
                    <a:pt x="53" y="16"/>
                    <a:pt x="51" y="17"/>
                    <a:pt x="49" y="18"/>
                  </a:cubicBezTo>
                  <a:cubicBezTo>
                    <a:pt x="50" y="20"/>
                    <a:pt x="53" y="21"/>
                    <a:pt x="52" y="23"/>
                  </a:cubicBezTo>
                  <a:cubicBezTo>
                    <a:pt x="52" y="23"/>
                    <a:pt x="51" y="23"/>
                    <a:pt x="51" y="24"/>
                  </a:cubicBezTo>
                  <a:cubicBezTo>
                    <a:pt x="50" y="22"/>
                    <a:pt x="49" y="20"/>
                    <a:pt x="47" y="19"/>
                  </a:cubicBezTo>
                  <a:cubicBezTo>
                    <a:pt x="46" y="20"/>
                    <a:pt x="44" y="21"/>
                    <a:pt x="43" y="22"/>
                  </a:cubicBezTo>
                  <a:cubicBezTo>
                    <a:pt x="44" y="24"/>
                    <a:pt x="45" y="25"/>
                    <a:pt x="46" y="25"/>
                  </a:cubicBezTo>
                  <a:cubicBezTo>
                    <a:pt x="46" y="26"/>
                    <a:pt x="46" y="26"/>
                    <a:pt x="46" y="27"/>
                  </a:cubicBezTo>
                  <a:cubicBezTo>
                    <a:pt x="45" y="27"/>
                    <a:pt x="45" y="27"/>
                    <a:pt x="44" y="28"/>
                  </a:cubicBezTo>
                  <a:cubicBezTo>
                    <a:pt x="43" y="26"/>
                    <a:pt x="41" y="24"/>
                    <a:pt x="40" y="24"/>
                  </a:cubicBezTo>
                  <a:cubicBezTo>
                    <a:pt x="38" y="24"/>
                    <a:pt x="38" y="26"/>
                    <a:pt x="36" y="26"/>
                  </a:cubicBezTo>
                  <a:cubicBezTo>
                    <a:pt x="37" y="29"/>
                    <a:pt x="38" y="29"/>
                    <a:pt x="39" y="31"/>
                  </a:cubicBezTo>
                  <a:cubicBezTo>
                    <a:pt x="38" y="32"/>
                    <a:pt x="38" y="32"/>
                    <a:pt x="38" y="33"/>
                  </a:cubicBezTo>
                  <a:cubicBezTo>
                    <a:pt x="36" y="32"/>
                    <a:pt x="35" y="29"/>
                    <a:pt x="34" y="28"/>
                  </a:cubicBezTo>
                  <a:cubicBezTo>
                    <a:pt x="32" y="29"/>
                    <a:pt x="30" y="31"/>
                    <a:pt x="28" y="32"/>
                  </a:cubicBezTo>
                  <a:cubicBezTo>
                    <a:pt x="29" y="34"/>
                    <a:pt x="31" y="35"/>
                    <a:pt x="32" y="36"/>
                  </a:cubicBezTo>
                  <a:cubicBezTo>
                    <a:pt x="31" y="37"/>
                    <a:pt x="31" y="37"/>
                    <a:pt x="30" y="37"/>
                  </a:cubicBezTo>
                  <a:cubicBezTo>
                    <a:pt x="29" y="35"/>
                    <a:pt x="27" y="35"/>
                    <a:pt x="26" y="33"/>
                  </a:cubicBezTo>
                  <a:cubicBezTo>
                    <a:pt x="23" y="35"/>
                    <a:pt x="21" y="36"/>
                    <a:pt x="19" y="38"/>
                  </a:cubicBezTo>
                  <a:cubicBezTo>
                    <a:pt x="21" y="38"/>
                    <a:pt x="22" y="40"/>
                    <a:pt x="22" y="42"/>
                  </a:cubicBezTo>
                  <a:cubicBezTo>
                    <a:pt x="22" y="41"/>
                    <a:pt x="21" y="42"/>
                    <a:pt x="21" y="42"/>
                  </a:cubicBezTo>
                  <a:cubicBezTo>
                    <a:pt x="20" y="41"/>
                    <a:pt x="19" y="40"/>
                    <a:pt x="18" y="39"/>
                  </a:cubicBezTo>
                  <a:cubicBezTo>
                    <a:pt x="16" y="40"/>
                    <a:pt x="14" y="40"/>
                    <a:pt x="14" y="41"/>
                  </a:cubicBezTo>
                  <a:cubicBezTo>
                    <a:pt x="16" y="43"/>
                    <a:pt x="20" y="45"/>
                    <a:pt x="16" y="47"/>
                  </a:cubicBezTo>
                  <a:cubicBezTo>
                    <a:pt x="15" y="45"/>
                    <a:pt x="14" y="44"/>
                    <a:pt x="12" y="42"/>
                  </a:cubicBezTo>
                  <a:cubicBezTo>
                    <a:pt x="11" y="43"/>
                    <a:pt x="7" y="45"/>
                    <a:pt x="6" y="48"/>
                  </a:cubicBezTo>
                  <a:cubicBezTo>
                    <a:pt x="24" y="52"/>
                    <a:pt x="41" y="59"/>
                    <a:pt x="59" y="64"/>
                  </a:cubicBezTo>
                  <a:cubicBezTo>
                    <a:pt x="59" y="65"/>
                    <a:pt x="59" y="64"/>
                    <a:pt x="60" y="65"/>
                  </a:cubicBezTo>
                  <a:cubicBezTo>
                    <a:pt x="76" y="68"/>
                    <a:pt x="91" y="76"/>
                    <a:pt x="106" y="78"/>
                  </a:cubicBezTo>
                  <a:cubicBezTo>
                    <a:pt x="106" y="77"/>
                    <a:pt x="105" y="77"/>
                    <a:pt x="105" y="76"/>
                  </a:cubicBezTo>
                  <a:cubicBezTo>
                    <a:pt x="104" y="76"/>
                    <a:pt x="104" y="77"/>
                    <a:pt x="103" y="76"/>
                  </a:cubicBezTo>
                  <a:cubicBezTo>
                    <a:pt x="103" y="76"/>
                    <a:pt x="102" y="75"/>
                    <a:pt x="102" y="75"/>
                  </a:cubicBezTo>
                  <a:cubicBezTo>
                    <a:pt x="103" y="74"/>
                    <a:pt x="103" y="73"/>
                    <a:pt x="104" y="73"/>
                  </a:cubicBezTo>
                  <a:cubicBezTo>
                    <a:pt x="103" y="72"/>
                    <a:pt x="103" y="71"/>
                    <a:pt x="103" y="71"/>
                  </a:cubicBezTo>
                  <a:cubicBezTo>
                    <a:pt x="101" y="71"/>
                    <a:pt x="99" y="71"/>
                    <a:pt x="99" y="73"/>
                  </a:cubicBezTo>
                  <a:cubicBezTo>
                    <a:pt x="95" y="71"/>
                    <a:pt x="98" y="69"/>
                    <a:pt x="102" y="68"/>
                  </a:cubicBezTo>
                  <a:cubicBezTo>
                    <a:pt x="101" y="67"/>
                    <a:pt x="100" y="66"/>
                    <a:pt x="100" y="64"/>
                  </a:cubicBezTo>
                  <a:cubicBezTo>
                    <a:pt x="98" y="64"/>
                    <a:pt x="97" y="66"/>
                    <a:pt x="96" y="66"/>
                  </a:cubicBezTo>
                  <a:cubicBezTo>
                    <a:pt x="96" y="65"/>
                    <a:pt x="95" y="64"/>
                    <a:pt x="96" y="63"/>
                  </a:cubicBezTo>
                  <a:cubicBezTo>
                    <a:pt x="97" y="63"/>
                    <a:pt x="98" y="63"/>
                    <a:pt x="99" y="62"/>
                  </a:cubicBezTo>
                  <a:cubicBezTo>
                    <a:pt x="98" y="60"/>
                    <a:pt x="99" y="58"/>
                    <a:pt x="98" y="57"/>
                  </a:cubicBezTo>
                  <a:cubicBezTo>
                    <a:pt x="96" y="58"/>
                    <a:pt x="96" y="60"/>
                    <a:pt x="94" y="60"/>
                  </a:cubicBezTo>
                  <a:cubicBezTo>
                    <a:pt x="93" y="56"/>
                    <a:pt x="99" y="53"/>
                    <a:pt x="94" y="50"/>
                  </a:cubicBezTo>
                  <a:cubicBezTo>
                    <a:pt x="93" y="50"/>
                    <a:pt x="92" y="51"/>
                    <a:pt x="92" y="52"/>
                  </a:cubicBezTo>
                  <a:cubicBezTo>
                    <a:pt x="91" y="51"/>
                    <a:pt x="91" y="51"/>
                    <a:pt x="91" y="51"/>
                  </a:cubicBezTo>
                  <a:cubicBezTo>
                    <a:pt x="90" y="49"/>
                    <a:pt x="92" y="48"/>
                    <a:pt x="94" y="47"/>
                  </a:cubicBezTo>
                  <a:cubicBezTo>
                    <a:pt x="92" y="45"/>
                    <a:pt x="93" y="43"/>
                    <a:pt x="91" y="42"/>
                  </a:cubicBezTo>
                  <a:cubicBezTo>
                    <a:pt x="89" y="43"/>
                    <a:pt x="89" y="43"/>
                    <a:pt x="88" y="44"/>
                  </a:cubicBezTo>
                  <a:cubicBezTo>
                    <a:pt x="87" y="44"/>
                    <a:pt x="87" y="44"/>
                    <a:pt x="86" y="43"/>
                  </a:cubicBezTo>
                  <a:cubicBezTo>
                    <a:pt x="86" y="41"/>
                    <a:pt x="88" y="41"/>
                    <a:pt x="90" y="40"/>
                  </a:cubicBezTo>
                  <a:cubicBezTo>
                    <a:pt x="90" y="39"/>
                    <a:pt x="89" y="37"/>
                    <a:pt x="89" y="37"/>
                  </a:cubicBezTo>
                  <a:cubicBezTo>
                    <a:pt x="87" y="37"/>
                    <a:pt x="85" y="40"/>
                    <a:pt x="83" y="38"/>
                  </a:cubicBezTo>
                  <a:cubicBezTo>
                    <a:pt x="83" y="35"/>
                    <a:pt x="85" y="35"/>
                    <a:pt x="88" y="34"/>
                  </a:cubicBezTo>
                  <a:cubicBezTo>
                    <a:pt x="87" y="33"/>
                    <a:pt x="87" y="31"/>
                    <a:pt x="85" y="30"/>
                  </a:cubicBezTo>
                  <a:cubicBezTo>
                    <a:pt x="83" y="30"/>
                    <a:pt x="81" y="32"/>
                    <a:pt x="80" y="32"/>
                  </a:cubicBezTo>
                  <a:cubicBezTo>
                    <a:pt x="79" y="31"/>
                    <a:pt x="79" y="30"/>
                    <a:pt x="79" y="30"/>
                  </a:cubicBezTo>
                  <a:cubicBezTo>
                    <a:pt x="81" y="29"/>
                    <a:pt x="83" y="28"/>
                    <a:pt x="84" y="27"/>
                  </a:cubicBezTo>
                  <a:cubicBezTo>
                    <a:pt x="84" y="25"/>
                    <a:pt x="82" y="24"/>
                    <a:pt x="83" y="22"/>
                  </a:cubicBezTo>
                  <a:cubicBezTo>
                    <a:pt x="81" y="23"/>
                    <a:pt x="78" y="25"/>
                    <a:pt x="77" y="26"/>
                  </a:cubicBezTo>
                  <a:cubicBezTo>
                    <a:pt x="76" y="26"/>
                    <a:pt x="76" y="25"/>
                    <a:pt x="76" y="25"/>
                  </a:cubicBezTo>
                  <a:cubicBezTo>
                    <a:pt x="77" y="23"/>
                    <a:pt x="80" y="22"/>
                    <a:pt x="82" y="21"/>
                  </a:cubicBezTo>
                  <a:cubicBezTo>
                    <a:pt x="81" y="19"/>
                    <a:pt x="81" y="18"/>
                    <a:pt x="80" y="17"/>
                  </a:cubicBezTo>
                  <a:cubicBezTo>
                    <a:pt x="77" y="18"/>
                    <a:pt x="76" y="19"/>
                    <a:pt x="74" y="21"/>
                  </a:cubicBezTo>
                  <a:cubicBezTo>
                    <a:pt x="73" y="21"/>
                    <a:pt x="73" y="20"/>
                    <a:pt x="72" y="19"/>
                  </a:cubicBezTo>
                  <a:cubicBezTo>
                    <a:pt x="74" y="17"/>
                    <a:pt x="77" y="16"/>
                    <a:pt x="79" y="15"/>
                  </a:cubicBezTo>
                  <a:cubicBezTo>
                    <a:pt x="77" y="11"/>
                    <a:pt x="76" y="8"/>
                    <a:pt x="73" y="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>
                <a:defRPr/>
              </a:pPr>
              <a:endParaRPr lang="zh-CN" altLang="en-US" sz="18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  <p:sp>
          <p:nvSpPr>
            <p:cNvPr id="105" name="Freeform 14">
              <a:extLst>
                <a:ext uri="{FF2B5EF4-FFF2-40B4-BE49-F238E27FC236}">
                  <a16:creationId xmlns:a16="http://schemas.microsoft.com/office/drawing/2014/main" id="{A1D90809-16D9-4110-83BF-4A1AE31A586A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5676" y="3359151"/>
              <a:ext cx="196850" cy="144463"/>
            </a:xfrm>
            <a:custGeom>
              <a:avLst/>
              <a:gdLst>
                <a:gd name="T0" fmla="*/ 51 w 51"/>
                <a:gd name="T1" fmla="*/ 36 h 37"/>
                <a:gd name="T2" fmla="*/ 48 w 51"/>
                <a:gd name="T3" fmla="*/ 37 h 37"/>
                <a:gd name="T4" fmla="*/ 4 w 51"/>
                <a:gd name="T5" fmla="*/ 22 h 37"/>
                <a:gd name="T6" fmla="*/ 0 w 51"/>
                <a:gd name="T7" fmla="*/ 20 h 37"/>
                <a:gd name="T8" fmla="*/ 0 w 51"/>
                <a:gd name="T9" fmla="*/ 17 h 37"/>
                <a:gd name="T10" fmla="*/ 27 w 51"/>
                <a:gd name="T11" fmla="*/ 0 h 37"/>
                <a:gd name="T12" fmla="*/ 29 w 51"/>
                <a:gd name="T13" fmla="*/ 1 h 37"/>
                <a:gd name="T14" fmla="*/ 51 w 51"/>
                <a:gd name="T15" fmla="*/ 36 h 37"/>
                <a:gd name="T16" fmla="*/ 27 w 51"/>
                <a:gd name="T17" fmla="*/ 3 h 37"/>
                <a:gd name="T18" fmla="*/ 4 w 51"/>
                <a:gd name="T19" fmla="*/ 19 h 37"/>
                <a:gd name="T20" fmla="*/ 45 w 51"/>
                <a:gd name="T21" fmla="*/ 33 h 37"/>
                <a:gd name="T22" fmla="*/ 27 w 51"/>
                <a:gd name="T23" fmla="*/ 3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51" h="37">
                  <a:moveTo>
                    <a:pt x="51" y="36"/>
                  </a:moveTo>
                  <a:cubicBezTo>
                    <a:pt x="51" y="37"/>
                    <a:pt x="49" y="37"/>
                    <a:pt x="48" y="37"/>
                  </a:cubicBezTo>
                  <a:cubicBezTo>
                    <a:pt x="34" y="32"/>
                    <a:pt x="20" y="24"/>
                    <a:pt x="4" y="22"/>
                  </a:cubicBezTo>
                  <a:cubicBezTo>
                    <a:pt x="2" y="21"/>
                    <a:pt x="1" y="22"/>
                    <a:pt x="0" y="20"/>
                  </a:cubicBezTo>
                  <a:cubicBezTo>
                    <a:pt x="0" y="19"/>
                    <a:pt x="0" y="18"/>
                    <a:pt x="0" y="17"/>
                  </a:cubicBezTo>
                  <a:cubicBezTo>
                    <a:pt x="10" y="12"/>
                    <a:pt x="17" y="5"/>
                    <a:pt x="27" y="0"/>
                  </a:cubicBezTo>
                  <a:cubicBezTo>
                    <a:pt x="28" y="1"/>
                    <a:pt x="29" y="0"/>
                    <a:pt x="29" y="1"/>
                  </a:cubicBezTo>
                  <a:cubicBezTo>
                    <a:pt x="34" y="15"/>
                    <a:pt x="45" y="26"/>
                    <a:pt x="51" y="36"/>
                  </a:cubicBezTo>
                  <a:close/>
                  <a:moveTo>
                    <a:pt x="27" y="3"/>
                  </a:moveTo>
                  <a:cubicBezTo>
                    <a:pt x="18" y="7"/>
                    <a:pt x="12" y="13"/>
                    <a:pt x="4" y="19"/>
                  </a:cubicBezTo>
                  <a:cubicBezTo>
                    <a:pt x="18" y="22"/>
                    <a:pt x="32" y="30"/>
                    <a:pt x="45" y="33"/>
                  </a:cubicBezTo>
                  <a:cubicBezTo>
                    <a:pt x="39" y="22"/>
                    <a:pt x="32" y="14"/>
                    <a:pt x="27" y="3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>
                <a:defRPr/>
              </a:pPr>
              <a:endParaRPr lang="zh-CN" altLang="en-US" sz="1800" kern="0">
                <a:solidFill>
                  <a:sysClr val="windowText" lastClr="000000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106" name="组合 105">
            <a:extLst>
              <a:ext uri="{FF2B5EF4-FFF2-40B4-BE49-F238E27FC236}">
                <a16:creationId xmlns:a16="http://schemas.microsoft.com/office/drawing/2014/main" id="{A409E5A7-2A2D-4902-B44C-A4548D4F775B}"/>
              </a:ext>
            </a:extLst>
          </p:cNvPr>
          <p:cNvGrpSpPr/>
          <p:nvPr/>
        </p:nvGrpSpPr>
        <p:grpSpPr>
          <a:xfrm rot="20756575">
            <a:off x="1736735" y="2255230"/>
            <a:ext cx="346947" cy="1373895"/>
            <a:chOff x="6038851" y="3187701"/>
            <a:chExt cx="119063" cy="471488"/>
          </a:xfrm>
          <a:solidFill>
            <a:schemeClr val="accent2"/>
          </a:solidFill>
        </p:grpSpPr>
        <p:sp>
          <p:nvSpPr>
            <p:cNvPr id="107" name="Freeform 18">
              <a:extLst>
                <a:ext uri="{FF2B5EF4-FFF2-40B4-BE49-F238E27FC236}">
                  <a16:creationId xmlns:a16="http://schemas.microsoft.com/office/drawing/2014/main" id="{08274F4A-299E-46BD-A66E-DC0C6CB4831E}"/>
                </a:ext>
              </a:extLst>
            </p:cNvPr>
            <p:cNvSpPr/>
            <p:nvPr/>
          </p:nvSpPr>
          <p:spPr bwMode="auto">
            <a:xfrm>
              <a:off x="6091238" y="3295651"/>
              <a:ext cx="33338" cy="206375"/>
            </a:xfrm>
            <a:custGeom>
              <a:avLst/>
              <a:gdLst>
                <a:gd name="T0" fmla="*/ 6 w 8"/>
                <a:gd name="T1" fmla="*/ 54 h 54"/>
                <a:gd name="T2" fmla="*/ 0 w 8"/>
                <a:gd name="T3" fmla="*/ 1 h 54"/>
                <a:gd name="T4" fmla="*/ 3 w 8"/>
                <a:gd name="T5" fmla="*/ 7 h 54"/>
                <a:gd name="T6" fmla="*/ 7 w 8"/>
                <a:gd name="T7" fmla="*/ 50 h 54"/>
                <a:gd name="T8" fmla="*/ 6 w 8"/>
                <a:gd name="T9" fmla="*/ 54 h 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8" h="54">
                  <a:moveTo>
                    <a:pt x="6" y="54"/>
                  </a:moveTo>
                  <a:cubicBezTo>
                    <a:pt x="5" y="37"/>
                    <a:pt x="4" y="18"/>
                    <a:pt x="0" y="1"/>
                  </a:cubicBezTo>
                  <a:cubicBezTo>
                    <a:pt x="3" y="0"/>
                    <a:pt x="2" y="5"/>
                    <a:pt x="3" y="7"/>
                  </a:cubicBezTo>
                  <a:cubicBezTo>
                    <a:pt x="5" y="19"/>
                    <a:pt x="6" y="35"/>
                    <a:pt x="7" y="50"/>
                  </a:cubicBezTo>
                  <a:cubicBezTo>
                    <a:pt x="7" y="51"/>
                    <a:pt x="8" y="54"/>
                    <a:pt x="6" y="54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>
                <a:defRPr/>
              </a:pPr>
              <a:endParaRPr lang="zh-CN" altLang="en-US" sz="1800" kern="0">
                <a:solidFill>
                  <a:schemeClr val="accent2"/>
                </a:solidFill>
                <a:cs typeface="+mn-ea"/>
                <a:sym typeface="+mn-lt"/>
              </a:endParaRPr>
            </a:p>
          </p:txBody>
        </p:sp>
        <p:sp>
          <p:nvSpPr>
            <p:cNvPr id="108" name="Freeform 19">
              <a:extLst>
                <a:ext uri="{FF2B5EF4-FFF2-40B4-BE49-F238E27FC236}">
                  <a16:creationId xmlns:a16="http://schemas.microsoft.com/office/drawing/2014/main" id="{AC150596-8562-4E9B-A903-7E7D9B3B00C4}"/>
                </a:ext>
              </a:extLst>
            </p:cNvPr>
            <p:cNvSpPr/>
            <p:nvPr/>
          </p:nvSpPr>
          <p:spPr bwMode="auto">
            <a:xfrm>
              <a:off x="6075363" y="3309938"/>
              <a:ext cx="36513" cy="222250"/>
            </a:xfrm>
            <a:custGeom>
              <a:avLst/>
              <a:gdLst>
                <a:gd name="T0" fmla="*/ 0 w 9"/>
                <a:gd name="T1" fmla="*/ 0 h 58"/>
                <a:gd name="T2" fmla="*/ 1 w 9"/>
                <a:gd name="T3" fmla="*/ 0 h 58"/>
                <a:gd name="T4" fmla="*/ 9 w 9"/>
                <a:gd name="T5" fmla="*/ 58 h 58"/>
                <a:gd name="T6" fmla="*/ 1 w 9"/>
                <a:gd name="T7" fmla="*/ 15 h 58"/>
                <a:gd name="T8" fmla="*/ 0 w 9"/>
                <a:gd name="T9" fmla="*/ 2 h 58"/>
                <a:gd name="T10" fmla="*/ 0 w 9"/>
                <a:gd name="T11" fmla="*/ 0 h 5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9" h="58">
                  <a:moveTo>
                    <a:pt x="0" y="0"/>
                  </a:moveTo>
                  <a:cubicBezTo>
                    <a:pt x="0" y="0"/>
                    <a:pt x="1" y="0"/>
                    <a:pt x="1" y="0"/>
                  </a:cubicBezTo>
                  <a:cubicBezTo>
                    <a:pt x="2" y="17"/>
                    <a:pt x="6" y="41"/>
                    <a:pt x="9" y="58"/>
                  </a:cubicBezTo>
                  <a:cubicBezTo>
                    <a:pt x="6" y="47"/>
                    <a:pt x="3" y="30"/>
                    <a:pt x="1" y="15"/>
                  </a:cubicBezTo>
                  <a:cubicBezTo>
                    <a:pt x="1" y="11"/>
                    <a:pt x="0" y="6"/>
                    <a:pt x="0" y="2"/>
                  </a:cubicBezTo>
                  <a:cubicBezTo>
                    <a:pt x="0" y="1"/>
                    <a:pt x="0" y="1"/>
                    <a:pt x="0" y="0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>
                <a:defRPr/>
              </a:pPr>
              <a:endParaRPr lang="zh-CN" altLang="en-US" sz="1800" kern="0">
                <a:solidFill>
                  <a:schemeClr val="accent2"/>
                </a:solidFill>
                <a:cs typeface="+mn-ea"/>
                <a:sym typeface="+mn-lt"/>
              </a:endParaRPr>
            </a:p>
          </p:txBody>
        </p:sp>
        <p:sp>
          <p:nvSpPr>
            <p:cNvPr id="109" name="Freeform 20">
              <a:extLst>
                <a:ext uri="{FF2B5EF4-FFF2-40B4-BE49-F238E27FC236}">
                  <a16:creationId xmlns:a16="http://schemas.microsoft.com/office/drawing/2014/main" id="{9514E7C7-A68E-4443-8CE0-D0049DB63C5B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038851" y="3187701"/>
              <a:ext cx="119063" cy="471488"/>
            </a:xfrm>
            <a:custGeom>
              <a:avLst/>
              <a:gdLst>
                <a:gd name="T0" fmla="*/ 19 w 29"/>
                <a:gd name="T1" fmla="*/ 16 h 123"/>
                <a:gd name="T2" fmla="*/ 23 w 29"/>
                <a:gd name="T3" fmla="*/ 39 h 123"/>
                <a:gd name="T4" fmla="*/ 28 w 29"/>
                <a:gd name="T5" fmla="*/ 88 h 123"/>
                <a:gd name="T6" fmla="*/ 26 w 29"/>
                <a:gd name="T7" fmla="*/ 116 h 123"/>
                <a:gd name="T8" fmla="*/ 21 w 29"/>
                <a:gd name="T9" fmla="*/ 117 h 123"/>
                <a:gd name="T10" fmla="*/ 9 w 29"/>
                <a:gd name="T11" fmla="*/ 95 h 123"/>
                <a:gd name="T12" fmla="*/ 10 w 29"/>
                <a:gd name="T13" fmla="*/ 91 h 123"/>
                <a:gd name="T14" fmla="*/ 4 w 29"/>
                <a:gd name="T15" fmla="*/ 34 h 123"/>
                <a:gd name="T16" fmla="*/ 3 w 29"/>
                <a:gd name="T17" fmla="*/ 23 h 123"/>
                <a:gd name="T18" fmla="*/ 0 w 29"/>
                <a:gd name="T19" fmla="*/ 20 h 123"/>
                <a:gd name="T20" fmla="*/ 1 w 29"/>
                <a:gd name="T21" fmla="*/ 14 h 123"/>
                <a:gd name="T22" fmla="*/ 3 w 29"/>
                <a:gd name="T23" fmla="*/ 8 h 123"/>
                <a:gd name="T24" fmla="*/ 17 w 29"/>
                <a:gd name="T25" fmla="*/ 11 h 123"/>
                <a:gd name="T26" fmla="*/ 15 w 29"/>
                <a:gd name="T27" fmla="*/ 8 h 123"/>
                <a:gd name="T28" fmla="*/ 6 w 29"/>
                <a:gd name="T29" fmla="*/ 12 h 123"/>
                <a:gd name="T30" fmla="*/ 15 w 29"/>
                <a:gd name="T31" fmla="*/ 8 h 123"/>
                <a:gd name="T32" fmla="*/ 4 w 29"/>
                <a:gd name="T33" fmla="*/ 15 h 123"/>
                <a:gd name="T34" fmla="*/ 8 w 29"/>
                <a:gd name="T35" fmla="*/ 19 h 123"/>
                <a:gd name="T36" fmla="*/ 17 w 29"/>
                <a:gd name="T37" fmla="*/ 16 h 123"/>
                <a:gd name="T38" fmla="*/ 18 w 29"/>
                <a:gd name="T39" fmla="*/ 22 h 123"/>
                <a:gd name="T40" fmla="*/ 18 w 29"/>
                <a:gd name="T41" fmla="*/ 25 h 123"/>
                <a:gd name="T42" fmla="*/ 6 w 29"/>
                <a:gd name="T43" fmla="*/ 28 h 123"/>
                <a:gd name="T44" fmla="*/ 8 w 29"/>
                <a:gd name="T45" fmla="*/ 50 h 123"/>
                <a:gd name="T46" fmla="*/ 10 w 29"/>
                <a:gd name="T47" fmla="*/ 66 h 123"/>
                <a:gd name="T48" fmla="*/ 11 w 29"/>
                <a:gd name="T49" fmla="*/ 75 h 123"/>
                <a:gd name="T50" fmla="*/ 13 w 29"/>
                <a:gd name="T51" fmla="*/ 93 h 123"/>
                <a:gd name="T52" fmla="*/ 21 w 29"/>
                <a:gd name="T53" fmla="*/ 57 h 123"/>
                <a:gd name="T54" fmla="*/ 18 w 29"/>
                <a:gd name="T55" fmla="*/ 27 h 123"/>
                <a:gd name="T56" fmla="*/ 25 w 29"/>
                <a:gd name="T57" fmla="*/ 73 h 123"/>
                <a:gd name="T58" fmla="*/ 25 w 29"/>
                <a:gd name="T59" fmla="*/ 73 h 123"/>
                <a:gd name="T60" fmla="*/ 26 w 29"/>
                <a:gd name="T61" fmla="*/ 92 h 123"/>
                <a:gd name="T62" fmla="*/ 24 w 29"/>
                <a:gd name="T63" fmla="*/ 80 h 123"/>
                <a:gd name="T64" fmla="*/ 14 w 29"/>
                <a:gd name="T65" fmla="*/ 95 h 123"/>
                <a:gd name="T66" fmla="*/ 23 w 29"/>
                <a:gd name="T67" fmla="*/ 111 h 123"/>
                <a:gd name="T68" fmla="*/ 25 w 29"/>
                <a:gd name="T69" fmla="*/ 98 h 123"/>
                <a:gd name="T70" fmla="*/ 14 w 29"/>
                <a:gd name="T71" fmla="*/ 95 h 123"/>
                <a:gd name="T72" fmla="*/ 26 w 29"/>
                <a:gd name="T73" fmla="*/ 95 h 123"/>
                <a:gd name="T74" fmla="*/ 26 w 29"/>
                <a:gd name="T75" fmla="*/ 95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</a:cxnLst>
              <a:rect l="0" t="0" r="r" b="b"/>
              <a:pathLst>
                <a:path w="29" h="123">
                  <a:moveTo>
                    <a:pt x="20" y="15"/>
                  </a:moveTo>
                  <a:cubicBezTo>
                    <a:pt x="20" y="16"/>
                    <a:pt x="19" y="16"/>
                    <a:pt x="19" y="16"/>
                  </a:cubicBezTo>
                  <a:cubicBezTo>
                    <a:pt x="19" y="17"/>
                    <a:pt x="20" y="17"/>
                    <a:pt x="20" y="18"/>
                  </a:cubicBezTo>
                  <a:cubicBezTo>
                    <a:pt x="18" y="25"/>
                    <a:pt x="22" y="32"/>
                    <a:pt x="23" y="39"/>
                  </a:cubicBezTo>
                  <a:cubicBezTo>
                    <a:pt x="22" y="40"/>
                    <a:pt x="22" y="39"/>
                    <a:pt x="22" y="39"/>
                  </a:cubicBezTo>
                  <a:cubicBezTo>
                    <a:pt x="24" y="56"/>
                    <a:pt x="25" y="71"/>
                    <a:pt x="28" y="88"/>
                  </a:cubicBezTo>
                  <a:cubicBezTo>
                    <a:pt x="27" y="89"/>
                    <a:pt x="28" y="91"/>
                    <a:pt x="28" y="92"/>
                  </a:cubicBezTo>
                  <a:cubicBezTo>
                    <a:pt x="29" y="99"/>
                    <a:pt x="25" y="108"/>
                    <a:pt x="26" y="116"/>
                  </a:cubicBezTo>
                  <a:cubicBezTo>
                    <a:pt x="26" y="119"/>
                    <a:pt x="25" y="120"/>
                    <a:pt x="24" y="123"/>
                  </a:cubicBezTo>
                  <a:cubicBezTo>
                    <a:pt x="22" y="122"/>
                    <a:pt x="23" y="118"/>
                    <a:pt x="21" y="117"/>
                  </a:cubicBezTo>
                  <a:cubicBezTo>
                    <a:pt x="19" y="109"/>
                    <a:pt x="14" y="103"/>
                    <a:pt x="12" y="96"/>
                  </a:cubicBezTo>
                  <a:cubicBezTo>
                    <a:pt x="11" y="95"/>
                    <a:pt x="10" y="95"/>
                    <a:pt x="9" y="95"/>
                  </a:cubicBezTo>
                  <a:cubicBezTo>
                    <a:pt x="10" y="94"/>
                    <a:pt x="10" y="93"/>
                    <a:pt x="9" y="92"/>
                  </a:cubicBezTo>
                  <a:cubicBezTo>
                    <a:pt x="10" y="91"/>
                    <a:pt x="10" y="91"/>
                    <a:pt x="10" y="91"/>
                  </a:cubicBezTo>
                  <a:cubicBezTo>
                    <a:pt x="7" y="73"/>
                    <a:pt x="6" y="53"/>
                    <a:pt x="3" y="35"/>
                  </a:cubicBezTo>
                  <a:cubicBezTo>
                    <a:pt x="3" y="35"/>
                    <a:pt x="4" y="35"/>
                    <a:pt x="4" y="34"/>
                  </a:cubicBezTo>
                  <a:cubicBezTo>
                    <a:pt x="3" y="32"/>
                    <a:pt x="3" y="28"/>
                    <a:pt x="2" y="26"/>
                  </a:cubicBezTo>
                  <a:cubicBezTo>
                    <a:pt x="3" y="26"/>
                    <a:pt x="4" y="25"/>
                    <a:pt x="3" y="23"/>
                  </a:cubicBezTo>
                  <a:cubicBezTo>
                    <a:pt x="3" y="23"/>
                    <a:pt x="2" y="23"/>
                    <a:pt x="1" y="22"/>
                  </a:cubicBezTo>
                  <a:cubicBezTo>
                    <a:pt x="2" y="21"/>
                    <a:pt x="1" y="21"/>
                    <a:pt x="0" y="20"/>
                  </a:cubicBezTo>
                  <a:cubicBezTo>
                    <a:pt x="3" y="19"/>
                    <a:pt x="1" y="16"/>
                    <a:pt x="2" y="15"/>
                  </a:cubicBezTo>
                  <a:cubicBezTo>
                    <a:pt x="2" y="15"/>
                    <a:pt x="2" y="14"/>
                    <a:pt x="1" y="14"/>
                  </a:cubicBezTo>
                  <a:cubicBezTo>
                    <a:pt x="2" y="13"/>
                    <a:pt x="2" y="13"/>
                    <a:pt x="3" y="13"/>
                  </a:cubicBezTo>
                  <a:cubicBezTo>
                    <a:pt x="2" y="11"/>
                    <a:pt x="3" y="9"/>
                    <a:pt x="3" y="8"/>
                  </a:cubicBezTo>
                  <a:cubicBezTo>
                    <a:pt x="5" y="4"/>
                    <a:pt x="12" y="0"/>
                    <a:pt x="17" y="4"/>
                  </a:cubicBezTo>
                  <a:cubicBezTo>
                    <a:pt x="18" y="6"/>
                    <a:pt x="18" y="9"/>
                    <a:pt x="17" y="11"/>
                  </a:cubicBezTo>
                  <a:cubicBezTo>
                    <a:pt x="18" y="13"/>
                    <a:pt x="18" y="14"/>
                    <a:pt x="20" y="15"/>
                  </a:cubicBezTo>
                  <a:close/>
                  <a:moveTo>
                    <a:pt x="15" y="8"/>
                  </a:moveTo>
                  <a:cubicBezTo>
                    <a:pt x="13" y="4"/>
                    <a:pt x="5" y="5"/>
                    <a:pt x="7" y="11"/>
                  </a:cubicBezTo>
                  <a:cubicBezTo>
                    <a:pt x="7" y="11"/>
                    <a:pt x="6" y="12"/>
                    <a:pt x="6" y="12"/>
                  </a:cubicBezTo>
                  <a:cubicBezTo>
                    <a:pt x="9" y="13"/>
                    <a:pt x="11" y="12"/>
                    <a:pt x="14" y="12"/>
                  </a:cubicBezTo>
                  <a:cubicBezTo>
                    <a:pt x="14" y="11"/>
                    <a:pt x="15" y="9"/>
                    <a:pt x="15" y="8"/>
                  </a:cubicBezTo>
                  <a:close/>
                  <a:moveTo>
                    <a:pt x="14" y="15"/>
                  </a:moveTo>
                  <a:cubicBezTo>
                    <a:pt x="11" y="15"/>
                    <a:pt x="7" y="15"/>
                    <a:pt x="4" y="15"/>
                  </a:cubicBezTo>
                  <a:cubicBezTo>
                    <a:pt x="5" y="18"/>
                    <a:pt x="11" y="15"/>
                    <a:pt x="14" y="15"/>
                  </a:cubicBezTo>
                  <a:close/>
                  <a:moveTo>
                    <a:pt x="8" y="19"/>
                  </a:moveTo>
                  <a:cubicBezTo>
                    <a:pt x="12" y="18"/>
                    <a:pt x="14" y="18"/>
                    <a:pt x="17" y="18"/>
                  </a:cubicBezTo>
                  <a:cubicBezTo>
                    <a:pt x="17" y="17"/>
                    <a:pt x="18" y="17"/>
                    <a:pt x="17" y="16"/>
                  </a:cubicBezTo>
                  <a:cubicBezTo>
                    <a:pt x="15" y="18"/>
                    <a:pt x="11" y="18"/>
                    <a:pt x="8" y="19"/>
                  </a:cubicBezTo>
                  <a:close/>
                  <a:moveTo>
                    <a:pt x="18" y="22"/>
                  </a:moveTo>
                  <a:cubicBezTo>
                    <a:pt x="15" y="23"/>
                    <a:pt x="10" y="23"/>
                    <a:pt x="8" y="25"/>
                  </a:cubicBezTo>
                  <a:cubicBezTo>
                    <a:pt x="12" y="25"/>
                    <a:pt x="15" y="25"/>
                    <a:pt x="18" y="25"/>
                  </a:cubicBezTo>
                  <a:cubicBezTo>
                    <a:pt x="18" y="24"/>
                    <a:pt x="19" y="22"/>
                    <a:pt x="18" y="22"/>
                  </a:cubicBezTo>
                  <a:close/>
                  <a:moveTo>
                    <a:pt x="6" y="28"/>
                  </a:moveTo>
                  <a:cubicBezTo>
                    <a:pt x="6" y="29"/>
                    <a:pt x="6" y="29"/>
                    <a:pt x="5" y="30"/>
                  </a:cubicBezTo>
                  <a:cubicBezTo>
                    <a:pt x="6" y="37"/>
                    <a:pt x="7" y="44"/>
                    <a:pt x="8" y="50"/>
                  </a:cubicBezTo>
                  <a:cubicBezTo>
                    <a:pt x="7" y="54"/>
                    <a:pt x="9" y="59"/>
                    <a:pt x="9" y="62"/>
                  </a:cubicBezTo>
                  <a:cubicBezTo>
                    <a:pt x="10" y="63"/>
                    <a:pt x="11" y="66"/>
                    <a:pt x="10" y="66"/>
                  </a:cubicBezTo>
                  <a:cubicBezTo>
                    <a:pt x="10" y="66"/>
                    <a:pt x="10" y="65"/>
                    <a:pt x="9" y="64"/>
                  </a:cubicBezTo>
                  <a:cubicBezTo>
                    <a:pt x="10" y="68"/>
                    <a:pt x="10" y="71"/>
                    <a:pt x="11" y="75"/>
                  </a:cubicBezTo>
                  <a:cubicBezTo>
                    <a:pt x="11" y="76"/>
                    <a:pt x="12" y="75"/>
                    <a:pt x="12" y="75"/>
                  </a:cubicBezTo>
                  <a:cubicBezTo>
                    <a:pt x="13" y="81"/>
                    <a:pt x="11" y="88"/>
                    <a:pt x="13" y="93"/>
                  </a:cubicBezTo>
                  <a:cubicBezTo>
                    <a:pt x="16" y="92"/>
                    <a:pt x="19" y="91"/>
                    <a:pt x="23" y="92"/>
                  </a:cubicBezTo>
                  <a:cubicBezTo>
                    <a:pt x="23" y="80"/>
                    <a:pt x="22" y="68"/>
                    <a:pt x="21" y="57"/>
                  </a:cubicBezTo>
                  <a:cubicBezTo>
                    <a:pt x="21" y="50"/>
                    <a:pt x="19" y="39"/>
                    <a:pt x="20" y="32"/>
                  </a:cubicBezTo>
                  <a:cubicBezTo>
                    <a:pt x="19" y="30"/>
                    <a:pt x="19" y="28"/>
                    <a:pt x="18" y="27"/>
                  </a:cubicBezTo>
                  <a:cubicBezTo>
                    <a:pt x="15" y="28"/>
                    <a:pt x="11" y="27"/>
                    <a:pt x="6" y="28"/>
                  </a:cubicBezTo>
                  <a:close/>
                  <a:moveTo>
                    <a:pt x="25" y="73"/>
                  </a:moveTo>
                  <a:cubicBezTo>
                    <a:pt x="24" y="73"/>
                    <a:pt x="25" y="72"/>
                    <a:pt x="24" y="72"/>
                  </a:cubicBezTo>
                  <a:cubicBezTo>
                    <a:pt x="25" y="73"/>
                    <a:pt x="24" y="74"/>
                    <a:pt x="25" y="73"/>
                  </a:cubicBezTo>
                  <a:close/>
                  <a:moveTo>
                    <a:pt x="25" y="92"/>
                  </a:moveTo>
                  <a:cubicBezTo>
                    <a:pt x="25" y="92"/>
                    <a:pt x="25" y="92"/>
                    <a:pt x="26" y="92"/>
                  </a:cubicBezTo>
                  <a:cubicBezTo>
                    <a:pt x="27" y="89"/>
                    <a:pt x="25" y="84"/>
                    <a:pt x="25" y="80"/>
                  </a:cubicBezTo>
                  <a:cubicBezTo>
                    <a:pt x="25" y="80"/>
                    <a:pt x="24" y="80"/>
                    <a:pt x="24" y="80"/>
                  </a:cubicBezTo>
                  <a:cubicBezTo>
                    <a:pt x="24" y="84"/>
                    <a:pt x="23" y="88"/>
                    <a:pt x="25" y="92"/>
                  </a:cubicBezTo>
                  <a:close/>
                  <a:moveTo>
                    <a:pt x="14" y="95"/>
                  </a:moveTo>
                  <a:cubicBezTo>
                    <a:pt x="16" y="101"/>
                    <a:pt x="19" y="106"/>
                    <a:pt x="21" y="112"/>
                  </a:cubicBezTo>
                  <a:cubicBezTo>
                    <a:pt x="22" y="112"/>
                    <a:pt x="22" y="111"/>
                    <a:pt x="23" y="111"/>
                  </a:cubicBezTo>
                  <a:cubicBezTo>
                    <a:pt x="23" y="111"/>
                    <a:pt x="24" y="112"/>
                    <a:pt x="24" y="111"/>
                  </a:cubicBezTo>
                  <a:cubicBezTo>
                    <a:pt x="24" y="108"/>
                    <a:pt x="24" y="102"/>
                    <a:pt x="25" y="98"/>
                  </a:cubicBezTo>
                  <a:cubicBezTo>
                    <a:pt x="24" y="97"/>
                    <a:pt x="23" y="96"/>
                    <a:pt x="23" y="95"/>
                  </a:cubicBezTo>
                  <a:cubicBezTo>
                    <a:pt x="21" y="93"/>
                    <a:pt x="17" y="95"/>
                    <a:pt x="14" y="95"/>
                  </a:cubicBezTo>
                  <a:close/>
                  <a:moveTo>
                    <a:pt x="26" y="95"/>
                  </a:moveTo>
                  <a:cubicBezTo>
                    <a:pt x="25" y="95"/>
                    <a:pt x="26" y="95"/>
                    <a:pt x="26" y="95"/>
                  </a:cubicBezTo>
                  <a:cubicBezTo>
                    <a:pt x="25" y="95"/>
                    <a:pt x="25" y="94"/>
                    <a:pt x="25" y="95"/>
                  </a:cubicBezTo>
                  <a:cubicBezTo>
                    <a:pt x="25" y="95"/>
                    <a:pt x="25" y="95"/>
                    <a:pt x="26" y="95"/>
                  </a:cubicBezTo>
                  <a:close/>
                </a:path>
              </a:pathLst>
            </a:cu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</a14:hiddenLine>
              </a:ext>
            </a:extLst>
          </p:spPr>
          <p:txBody>
            <a:bodyPr vert="horz" wrap="square" lIns="91440" tIns="45720" rIns="91440" bIns="45720" numCol="1" anchor="t" anchorCtr="0" compatLnSpc="1"/>
            <a:lstStyle/>
            <a:p>
              <a:pPr defTabSz="913765">
                <a:defRPr/>
              </a:pPr>
              <a:endParaRPr lang="zh-CN" altLang="en-US" sz="1800" kern="0">
                <a:solidFill>
                  <a:schemeClr val="accent2"/>
                </a:solidFill>
                <a:cs typeface="+mn-ea"/>
                <a:sym typeface="+mn-lt"/>
              </a:endParaRPr>
            </a:p>
          </p:txBody>
        </p:sp>
      </p:grpSp>
      <p:grpSp>
        <p:nvGrpSpPr>
          <p:cNvPr id="98" name="组合 7">
            <a:extLst>
              <a:ext uri="{FF2B5EF4-FFF2-40B4-BE49-F238E27FC236}">
                <a16:creationId xmlns:a16="http://schemas.microsoft.com/office/drawing/2014/main" id="{CD7E194D-D939-4AFB-B135-2C81D2E0FC80}"/>
              </a:ext>
            </a:extLst>
          </p:cNvPr>
          <p:cNvGrpSpPr/>
          <p:nvPr/>
        </p:nvGrpSpPr>
        <p:grpSpPr>
          <a:xfrm rot="20824182">
            <a:off x="9757663" y="4507609"/>
            <a:ext cx="1117354" cy="1421792"/>
            <a:chOff x="9249518" y="409718"/>
            <a:chExt cx="2032419" cy="2737100"/>
          </a:xfrm>
        </p:grpSpPr>
        <p:sp>
          <p:nvSpPr>
            <p:cNvPr id="99" name="ï$ḷîdè">
              <a:extLst>
                <a:ext uri="{FF2B5EF4-FFF2-40B4-BE49-F238E27FC236}">
                  <a16:creationId xmlns:a16="http://schemas.microsoft.com/office/drawing/2014/main" id="{D99A9DC2-0493-4A8D-A452-55581B5A1D4A}"/>
                </a:ext>
              </a:extLst>
            </p:cNvPr>
            <p:cNvSpPr/>
            <p:nvPr/>
          </p:nvSpPr>
          <p:spPr bwMode="auto">
            <a:xfrm>
              <a:off x="9249518" y="409718"/>
              <a:ext cx="2032419" cy="1734041"/>
            </a:xfrm>
            <a:custGeom>
              <a:avLst/>
              <a:gdLst>
                <a:gd name="T0" fmla="*/ 1104 w 1251"/>
                <a:gd name="T1" fmla="*/ 299 h 1069"/>
                <a:gd name="T2" fmla="*/ 625 w 1251"/>
                <a:gd name="T3" fmla="*/ 3 h 1069"/>
                <a:gd name="T4" fmla="*/ 625 w 1251"/>
                <a:gd name="T5" fmla="*/ 3 h 1069"/>
                <a:gd name="T6" fmla="*/ 146 w 1251"/>
                <a:gd name="T7" fmla="*/ 300 h 1069"/>
                <a:gd name="T8" fmla="*/ 402 w 1251"/>
                <a:gd name="T9" fmla="*/ 1069 h 1069"/>
                <a:gd name="T10" fmla="*/ 626 w 1251"/>
                <a:gd name="T11" fmla="*/ 1069 h 1069"/>
                <a:gd name="T12" fmla="*/ 626 w 1251"/>
                <a:gd name="T13" fmla="*/ 1068 h 1069"/>
                <a:gd name="T14" fmla="*/ 849 w 1251"/>
                <a:gd name="T15" fmla="*/ 1068 h 1069"/>
                <a:gd name="T16" fmla="*/ 1104 w 1251"/>
                <a:gd name="T17" fmla="*/ 299 h 10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1" h="1069">
                  <a:moveTo>
                    <a:pt x="1104" y="299"/>
                  </a:moveTo>
                  <a:cubicBezTo>
                    <a:pt x="1004" y="0"/>
                    <a:pt x="651" y="3"/>
                    <a:pt x="625" y="3"/>
                  </a:cubicBezTo>
                  <a:cubicBezTo>
                    <a:pt x="625" y="3"/>
                    <a:pt x="625" y="3"/>
                    <a:pt x="625" y="3"/>
                  </a:cubicBezTo>
                  <a:cubicBezTo>
                    <a:pt x="597" y="3"/>
                    <a:pt x="247" y="2"/>
                    <a:pt x="146" y="300"/>
                  </a:cubicBezTo>
                  <a:cubicBezTo>
                    <a:pt x="0" y="735"/>
                    <a:pt x="402" y="1069"/>
                    <a:pt x="402" y="1069"/>
                  </a:cubicBezTo>
                  <a:cubicBezTo>
                    <a:pt x="626" y="1069"/>
                    <a:pt x="626" y="1069"/>
                    <a:pt x="626" y="1069"/>
                  </a:cubicBezTo>
                  <a:cubicBezTo>
                    <a:pt x="626" y="1068"/>
                    <a:pt x="626" y="1068"/>
                    <a:pt x="626" y="1068"/>
                  </a:cubicBezTo>
                  <a:cubicBezTo>
                    <a:pt x="849" y="1068"/>
                    <a:pt x="849" y="1068"/>
                    <a:pt x="849" y="1068"/>
                  </a:cubicBezTo>
                  <a:cubicBezTo>
                    <a:pt x="849" y="1068"/>
                    <a:pt x="1251" y="735"/>
                    <a:pt x="1104" y="2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0" name="iŝľiḑê">
              <a:extLst>
                <a:ext uri="{FF2B5EF4-FFF2-40B4-BE49-F238E27FC236}">
                  <a16:creationId xmlns:a16="http://schemas.microsoft.com/office/drawing/2014/main" id="{9DD19BF5-6D66-4D68-A0EC-6A3C196A14FF}"/>
                </a:ext>
              </a:extLst>
            </p:cNvPr>
            <p:cNvSpPr/>
            <p:nvPr/>
          </p:nvSpPr>
          <p:spPr bwMode="auto">
            <a:xfrm>
              <a:off x="9897062" y="2248055"/>
              <a:ext cx="734609" cy="512413"/>
            </a:xfrm>
            <a:custGeom>
              <a:avLst/>
              <a:gdLst>
                <a:gd name="T0" fmla="*/ 452 w 452"/>
                <a:gd name="T1" fmla="*/ 5 h 316"/>
                <a:gd name="T2" fmla="*/ 451 w 452"/>
                <a:gd name="T3" fmla="*/ 4 h 316"/>
                <a:gd name="T4" fmla="*/ 446 w 452"/>
                <a:gd name="T5" fmla="*/ 0 h 316"/>
                <a:gd name="T6" fmla="*/ 6 w 452"/>
                <a:gd name="T7" fmla="*/ 0 h 316"/>
                <a:gd name="T8" fmla="*/ 1 w 452"/>
                <a:gd name="T9" fmla="*/ 4 h 316"/>
                <a:gd name="T10" fmla="*/ 1 w 452"/>
                <a:gd name="T11" fmla="*/ 5 h 316"/>
                <a:gd name="T12" fmla="*/ 0 w 452"/>
                <a:gd name="T13" fmla="*/ 5 h 316"/>
                <a:gd name="T14" fmla="*/ 60 w 452"/>
                <a:gd name="T15" fmla="*/ 316 h 316"/>
                <a:gd name="T16" fmla="*/ 70 w 452"/>
                <a:gd name="T17" fmla="*/ 314 h 316"/>
                <a:gd name="T18" fmla="*/ 28 w 452"/>
                <a:gd name="T19" fmla="*/ 93 h 316"/>
                <a:gd name="T20" fmla="*/ 424 w 452"/>
                <a:gd name="T21" fmla="*/ 93 h 316"/>
                <a:gd name="T22" fmla="*/ 381 w 452"/>
                <a:gd name="T23" fmla="*/ 312 h 316"/>
                <a:gd name="T24" fmla="*/ 381 w 452"/>
                <a:gd name="T25" fmla="*/ 314 h 316"/>
                <a:gd name="T26" fmla="*/ 391 w 452"/>
                <a:gd name="T27" fmla="*/ 316 h 316"/>
                <a:gd name="T28" fmla="*/ 452 w 452"/>
                <a:gd name="T29" fmla="*/ 7 h 316"/>
                <a:gd name="T30" fmla="*/ 452 w 452"/>
                <a:gd name="T31" fmla="*/ 5 h 316"/>
                <a:gd name="T32" fmla="*/ 437 w 452"/>
                <a:gd name="T33" fmla="*/ 24 h 316"/>
                <a:gd name="T34" fmla="*/ 426 w 452"/>
                <a:gd name="T35" fmla="*/ 82 h 316"/>
                <a:gd name="T36" fmla="*/ 384 w 452"/>
                <a:gd name="T37" fmla="*/ 82 h 316"/>
                <a:gd name="T38" fmla="*/ 437 w 452"/>
                <a:gd name="T39" fmla="*/ 24 h 316"/>
                <a:gd name="T40" fmla="*/ 310 w 452"/>
                <a:gd name="T41" fmla="*/ 11 h 316"/>
                <a:gd name="T42" fmla="*/ 434 w 452"/>
                <a:gd name="T43" fmla="*/ 11 h 316"/>
                <a:gd name="T44" fmla="*/ 372 w 452"/>
                <a:gd name="T45" fmla="*/ 79 h 316"/>
                <a:gd name="T46" fmla="*/ 310 w 452"/>
                <a:gd name="T47" fmla="*/ 11 h 316"/>
                <a:gd name="T48" fmla="*/ 239 w 452"/>
                <a:gd name="T49" fmla="*/ 82 h 316"/>
                <a:gd name="T50" fmla="*/ 299 w 452"/>
                <a:gd name="T51" fmla="*/ 16 h 316"/>
                <a:gd name="T52" fmla="*/ 359 w 452"/>
                <a:gd name="T53" fmla="*/ 82 h 316"/>
                <a:gd name="T54" fmla="*/ 239 w 452"/>
                <a:gd name="T55" fmla="*/ 82 h 316"/>
                <a:gd name="T56" fmla="*/ 164 w 452"/>
                <a:gd name="T57" fmla="*/ 11 h 316"/>
                <a:gd name="T58" fmla="*/ 288 w 452"/>
                <a:gd name="T59" fmla="*/ 11 h 316"/>
                <a:gd name="T60" fmla="*/ 226 w 452"/>
                <a:gd name="T61" fmla="*/ 79 h 316"/>
                <a:gd name="T62" fmla="*/ 164 w 452"/>
                <a:gd name="T63" fmla="*/ 11 h 316"/>
                <a:gd name="T64" fmla="*/ 93 w 452"/>
                <a:gd name="T65" fmla="*/ 82 h 316"/>
                <a:gd name="T66" fmla="*/ 154 w 452"/>
                <a:gd name="T67" fmla="*/ 16 h 316"/>
                <a:gd name="T68" fmla="*/ 214 w 452"/>
                <a:gd name="T69" fmla="*/ 82 h 316"/>
                <a:gd name="T70" fmla="*/ 93 w 452"/>
                <a:gd name="T71" fmla="*/ 82 h 316"/>
                <a:gd name="T72" fmla="*/ 19 w 452"/>
                <a:gd name="T73" fmla="*/ 11 h 316"/>
                <a:gd name="T74" fmla="*/ 143 w 452"/>
                <a:gd name="T75" fmla="*/ 11 h 316"/>
                <a:gd name="T76" fmla="*/ 81 w 452"/>
                <a:gd name="T77" fmla="*/ 79 h 316"/>
                <a:gd name="T78" fmla="*/ 19 w 452"/>
                <a:gd name="T79" fmla="*/ 11 h 316"/>
                <a:gd name="T80" fmla="*/ 68 w 452"/>
                <a:gd name="T81" fmla="*/ 82 h 316"/>
                <a:gd name="T82" fmla="*/ 26 w 452"/>
                <a:gd name="T83" fmla="*/ 82 h 316"/>
                <a:gd name="T84" fmla="*/ 15 w 452"/>
                <a:gd name="T85" fmla="*/ 24 h 316"/>
                <a:gd name="T86" fmla="*/ 68 w 452"/>
                <a:gd name="T87" fmla="*/ 82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52" h="316">
                  <a:moveTo>
                    <a:pt x="452" y="5"/>
                  </a:moveTo>
                  <a:cubicBezTo>
                    <a:pt x="452" y="5"/>
                    <a:pt x="452" y="4"/>
                    <a:pt x="451" y="4"/>
                  </a:cubicBezTo>
                  <a:cubicBezTo>
                    <a:pt x="450" y="2"/>
                    <a:pt x="448" y="0"/>
                    <a:pt x="44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0"/>
                    <a:pt x="2" y="2"/>
                    <a:pt x="1" y="4"/>
                  </a:cubicBezTo>
                  <a:cubicBezTo>
                    <a:pt x="1" y="4"/>
                    <a:pt x="1" y="4"/>
                    <a:pt x="1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60" y="316"/>
                    <a:pt x="60" y="316"/>
                    <a:pt x="60" y="316"/>
                  </a:cubicBezTo>
                  <a:cubicBezTo>
                    <a:pt x="70" y="314"/>
                    <a:pt x="70" y="314"/>
                    <a:pt x="70" y="314"/>
                  </a:cubicBezTo>
                  <a:cubicBezTo>
                    <a:pt x="28" y="93"/>
                    <a:pt x="28" y="93"/>
                    <a:pt x="28" y="93"/>
                  </a:cubicBezTo>
                  <a:cubicBezTo>
                    <a:pt x="424" y="93"/>
                    <a:pt x="424" y="93"/>
                    <a:pt x="424" y="93"/>
                  </a:cubicBezTo>
                  <a:cubicBezTo>
                    <a:pt x="381" y="312"/>
                    <a:pt x="381" y="312"/>
                    <a:pt x="381" y="312"/>
                  </a:cubicBezTo>
                  <a:cubicBezTo>
                    <a:pt x="381" y="314"/>
                    <a:pt x="381" y="314"/>
                    <a:pt x="381" y="314"/>
                  </a:cubicBezTo>
                  <a:cubicBezTo>
                    <a:pt x="391" y="316"/>
                    <a:pt x="391" y="316"/>
                    <a:pt x="391" y="316"/>
                  </a:cubicBezTo>
                  <a:cubicBezTo>
                    <a:pt x="452" y="7"/>
                    <a:pt x="452" y="7"/>
                    <a:pt x="452" y="7"/>
                  </a:cubicBezTo>
                  <a:cubicBezTo>
                    <a:pt x="452" y="5"/>
                    <a:pt x="452" y="5"/>
                    <a:pt x="452" y="5"/>
                  </a:cubicBezTo>
                  <a:close/>
                  <a:moveTo>
                    <a:pt x="437" y="24"/>
                  </a:moveTo>
                  <a:cubicBezTo>
                    <a:pt x="426" y="82"/>
                    <a:pt x="426" y="82"/>
                    <a:pt x="426" y="82"/>
                  </a:cubicBezTo>
                  <a:cubicBezTo>
                    <a:pt x="384" y="82"/>
                    <a:pt x="384" y="82"/>
                    <a:pt x="384" y="82"/>
                  </a:cubicBezTo>
                  <a:lnTo>
                    <a:pt x="437" y="24"/>
                  </a:lnTo>
                  <a:close/>
                  <a:moveTo>
                    <a:pt x="310" y="11"/>
                  </a:moveTo>
                  <a:cubicBezTo>
                    <a:pt x="434" y="11"/>
                    <a:pt x="434" y="11"/>
                    <a:pt x="434" y="11"/>
                  </a:cubicBezTo>
                  <a:cubicBezTo>
                    <a:pt x="372" y="79"/>
                    <a:pt x="372" y="79"/>
                    <a:pt x="372" y="79"/>
                  </a:cubicBezTo>
                  <a:lnTo>
                    <a:pt x="310" y="11"/>
                  </a:lnTo>
                  <a:close/>
                  <a:moveTo>
                    <a:pt x="239" y="82"/>
                  </a:moveTo>
                  <a:cubicBezTo>
                    <a:pt x="299" y="16"/>
                    <a:pt x="299" y="16"/>
                    <a:pt x="299" y="16"/>
                  </a:cubicBezTo>
                  <a:cubicBezTo>
                    <a:pt x="359" y="82"/>
                    <a:pt x="359" y="82"/>
                    <a:pt x="359" y="82"/>
                  </a:cubicBezTo>
                  <a:lnTo>
                    <a:pt x="239" y="82"/>
                  </a:lnTo>
                  <a:close/>
                  <a:moveTo>
                    <a:pt x="164" y="11"/>
                  </a:moveTo>
                  <a:cubicBezTo>
                    <a:pt x="288" y="11"/>
                    <a:pt x="288" y="11"/>
                    <a:pt x="288" y="11"/>
                  </a:cubicBezTo>
                  <a:cubicBezTo>
                    <a:pt x="226" y="79"/>
                    <a:pt x="226" y="79"/>
                    <a:pt x="226" y="79"/>
                  </a:cubicBezTo>
                  <a:lnTo>
                    <a:pt x="164" y="11"/>
                  </a:lnTo>
                  <a:close/>
                  <a:moveTo>
                    <a:pt x="93" y="82"/>
                  </a:moveTo>
                  <a:cubicBezTo>
                    <a:pt x="154" y="16"/>
                    <a:pt x="154" y="16"/>
                    <a:pt x="154" y="16"/>
                  </a:cubicBezTo>
                  <a:cubicBezTo>
                    <a:pt x="214" y="82"/>
                    <a:pt x="214" y="82"/>
                    <a:pt x="214" y="82"/>
                  </a:cubicBezTo>
                  <a:lnTo>
                    <a:pt x="93" y="82"/>
                  </a:lnTo>
                  <a:close/>
                  <a:moveTo>
                    <a:pt x="19" y="11"/>
                  </a:moveTo>
                  <a:cubicBezTo>
                    <a:pt x="143" y="11"/>
                    <a:pt x="143" y="11"/>
                    <a:pt x="143" y="11"/>
                  </a:cubicBezTo>
                  <a:cubicBezTo>
                    <a:pt x="81" y="79"/>
                    <a:pt x="81" y="79"/>
                    <a:pt x="81" y="79"/>
                  </a:cubicBezTo>
                  <a:lnTo>
                    <a:pt x="19" y="11"/>
                  </a:lnTo>
                  <a:close/>
                  <a:moveTo>
                    <a:pt x="68" y="82"/>
                  </a:moveTo>
                  <a:cubicBezTo>
                    <a:pt x="26" y="82"/>
                    <a:pt x="26" y="82"/>
                    <a:pt x="26" y="82"/>
                  </a:cubicBezTo>
                  <a:cubicBezTo>
                    <a:pt x="15" y="24"/>
                    <a:pt x="15" y="24"/>
                    <a:pt x="15" y="24"/>
                  </a:cubicBezTo>
                  <a:lnTo>
                    <a:pt x="68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1" name="íŝḷîḑe">
              <a:extLst>
                <a:ext uri="{FF2B5EF4-FFF2-40B4-BE49-F238E27FC236}">
                  <a16:creationId xmlns:a16="http://schemas.microsoft.com/office/drawing/2014/main" id="{2023550D-1C69-4A0A-8144-6D6EDE4BC6A6}"/>
                </a:ext>
              </a:extLst>
            </p:cNvPr>
            <p:cNvSpPr/>
            <p:nvPr/>
          </p:nvSpPr>
          <p:spPr bwMode="auto">
            <a:xfrm>
              <a:off x="10171860" y="2552782"/>
              <a:ext cx="192268" cy="151457"/>
            </a:xfrm>
            <a:prstGeom prst="rect">
              <a:avLst/>
            </a:pr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02" name="îśḻíḑè">
              <a:extLst>
                <a:ext uri="{FF2B5EF4-FFF2-40B4-BE49-F238E27FC236}">
                  <a16:creationId xmlns:a16="http://schemas.microsoft.com/office/drawing/2014/main" id="{C3010F70-C2AC-404A-BAFC-7BE0D86EC053}"/>
                </a:ext>
              </a:extLst>
            </p:cNvPr>
            <p:cNvSpPr/>
            <p:nvPr/>
          </p:nvSpPr>
          <p:spPr bwMode="auto">
            <a:xfrm>
              <a:off x="10120165" y="2640754"/>
              <a:ext cx="289309" cy="110645"/>
            </a:xfrm>
            <a:custGeom>
              <a:avLst/>
              <a:gdLst>
                <a:gd name="T0" fmla="*/ 108 w 178"/>
                <a:gd name="T1" fmla="*/ 0 h 68"/>
                <a:gd name="T2" fmla="*/ 91 w 178"/>
                <a:gd name="T3" fmla="*/ 2 h 68"/>
                <a:gd name="T4" fmla="*/ 74 w 178"/>
                <a:gd name="T5" fmla="*/ 0 h 68"/>
                <a:gd name="T6" fmla="*/ 14 w 178"/>
                <a:gd name="T7" fmla="*/ 14 h 68"/>
                <a:gd name="T8" fmla="*/ 0 w 178"/>
                <a:gd name="T9" fmla="*/ 32 h 68"/>
                <a:gd name="T10" fmla="*/ 0 w 178"/>
                <a:gd name="T11" fmla="*/ 68 h 68"/>
                <a:gd name="T12" fmla="*/ 91 w 178"/>
                <a:gd name="T13" fmla="*/ 68 h 68"/>
                <a:gd name="T14" fmla="*/ 178 w 178"/>
                <a:gd name="T15" fmla="*/ 68 h 68"/>
                <a:gd name="T16" fmla="*/ 178 w 178"/>
                <a:gd name="T17" fmla="*/ 31 h 68"/>
                <a:gd name="T18" fmla="*/ 165 w 178"/>
                <a:gd name="T19" fmla="*/ 14 h 68"/>
                <a:gd name="T20" fmla="*/ 108 w 178"/>
                <a:gd name="T2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8" h="68">
                  <a:moveTo>
                    <a:pt x="108" y="0"/>
                  </a:moveTo>
                  <a:cubicBezTo>
                    <a:pt x="91" y="2"/>
                    <a:pt x="91" y="2"/>
                    <a:pt x="91" y="2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6" y="16"/>
                    <a:pt x="0" y="23"/>
                    <a:pt x="0" y="32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91" y="68"/>
                    <a:pt x="91" y="68"/>
                    <a:pt x="91" y="68"/>
                  </a:cubicBezTo>
                  <a:cubicBezTo>
                    <a:pt x="178" y="68"/>
                    <a:pt x="178" y="68"/>
                    <a:pt x="178" y="68"/>
                  </a:cubicBezTo>
                  <a:cubicBezTo>
                    <a:pt x="178" y="31"/>
                    <a:pt x="178" y="31"/>
                    <a:pt x="178" y="31"/>
                  </a:cubicBezTo>
                  <a:cubicBezTo>
                    <a:pt x="178" y="23"/>
                    <a:pt x="172" y="16"/>
                    <a:pt x="165" y="14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0" name="iš1ïḍe">
              <a:extLst>
                <a:ext uri="{FF2B5EF4-FFF2-40B4-BE49-F238E27FC236}">
                  <a16:creationId xmlns:a16="http://schemas.microsoft.com/office/drawing/2014/main" id="{FF9ED526-AF32-458E-AB48-D1705F0C251F}"/>
                </a:ext>
              </a:extLst>
            </p:cNvPr>
            <p:cNvSpPr/>
            <p:nvPr/>
          </p:nvSpPr>
          <p:spPr bwMode="auto">
            <a:xfrm>
              <a:off x="10238972" y="2611732"/>
              <a:ext cx="56229" cy="56229"/>
            </a:xfrm>
            <a:prstGeom prst="ellipse">
              <a:avLst/>
            </a:pr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1" name="îśľïḑè">
              <a:extLst>
                <a:ext uri="{FF2B5EF4-FFF2-40B4-BE49-F238E27FC236}">
                  <a16:creationId xmlns:a16="http://schemas.microsoft.com/office/drawing/2014/main" id="{99500075-2E23-42F7-B173-24A5842FE7FF}"/>
                </a:ext>
              </a:extLst>
            </p:cNvPr>
            <p:cNvSpPr/>
            <p:nvPr/>
          </p:nvSpPr>
          <p:spPr bwMode="auto">
            <a:xfrm>
              <a:off x="10171860" y="2447579"/>
              <a:ext cx="192268" cy="193175"/>
            </a:xfrm>
            <a:prstGeom prst="ellipse">
              <a:avLst/>
            </a:pr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2" name="ïṩ1îḓé">
              <a:extLst>
                <a:ext uri="{FF2B5EF4-FFF2-40B4-BE49-F238E27FC236}">
                  <a16:creationId xmlns:a16="http://schemas.microsoft.com/office/drawing/2014/main" id="{39846993-2BD7-4BE6-AB14-29F0EF2BB9EE}"/>
                </a:ext>
              </a:extLst>
            </p:cNvPr>
            <p:cNvSpPr/>
            <p:nvPr/>
          </p:nvSpPr>
          <p:spPr bwMode="auto">
            <a:xfrm>
              <a:off x="10267994" y="2611732"/>
              <a:ext cx="27208" cy="56229"/>
            </a:xfrm>
            <a:custGeom>
              <a:avLst/>
              <a:gdLst>
                <a:gd name="T0" fmla="*/ 0 w 17"/>
                <a:gd name="T1" fmla="*/ 0 h 35"/>
                <a:gd name="T2" fmla="*/ 0 w 17"/>
                <a:gd name="T3" fmla="*/ 35 h 35"/>
                <a:gd name="T4" fmla="*/ 17 w 17"/>
                <a:gd name="T5" fmla="*/ 18 h 35"/>
                <a:gd name="T6" fmla="*/ 0 w 17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35">
                  <a:moveTo>
                    <a:pt x="0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10" y="35"/>
                    <a:pt x="17" y="27"/>
                    <a:pt x="17" y="18"/>
                  </a:cubicBezTo>
                  <a:cubicBezTo>
                    <a:pt x="17" y="8"/>
                    <a:pt x="10" y="0"/>
                    <a:pt x="0" y="0"/>
                  </a:cubicBezTo>
                  <a:close/>
                </a:path>
              </a:pathLst>
            </a:custGeom>
            <a:solidFill>
              <a:srgbClr val="EFAF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3" name="îś1ïḑê">
              <a:extLst>
                <a:ext uri="{FF2B5EF4-FFF2-40B4-BE49-F238E27FC236}">
                  <a16:creationId xmlns:a16="http://schemas.microsoft.com/office/drawing/2014/main" id="{4E0838C6-2AA5-4AEE-94C2-1F87C4E18912}"/>
                </a:ext>
              </a:extLst>
            </p:cNvPr>
            <p:cNvSpPr/>
            <p:nvPr/>
          </p:nvSpPr>
          <p:spPr bwMode="auto">
            <a:xfrm>
              <a:off x="10267994" y="2447579"/>
              <a:ext cx="96134" cy="193175"/>
            </a:xfrm>
            <a:custGeom>
              <a:avLst/>
              <a:gdLst>
                <a:gd name="T0" fmla="*/ 0 w 59"/>
                <a:gd name="T1" fmla="*/ 0 h 119"/>
                <a:gd name="T2" fmla="*/ 0 w 59"/>
                <a:gd name="T3" fmla="*/ 119 h 119"/>
                <a:gd name="T4" fmla="*/ 59 w 59"/>
                <a:gd name="T5" fmla="*/ 60 h 119"/>
                <a:gd name="T6" fmla="*/ 0 w 59"/>
                <a:gd name="T7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" h="119">
                  <a:moveTo>
                    <a:pt x="0" y="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33" y="119"/>
                    <a:pt x="59" y="92"/>
                    <a:pt x="59" y="60"/>
                  </a:cubicBezTo>
                  <a:cubicBezTo>
                    <a:pt x="59" y="27"/>
                    <a:pt x="33" y="0"/>
                    <a:pt x="0" y="0"/>
                  </a:cubicBezTo>
                  <a:close/>
                </a:path>
              </a:pathLst>
            </a:custGeom>
            <a:solidFill>
              <a:srgbClr val="F7C1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4" name="íş1íḍè">
              <a:extLst>
                <a:ext uri="{FF2B5EF4-FFF2-40B4-BE49-F238E27FC236}">
                  <a16:creationId xmlns:a16="http://schemas.microsoft.com/office/drawing/2014/main" id="{D91FFD77-D668-4A50-A861-8C4E830CF4A8}"/>
                </a:ext>
              </a:extLst>
            </p:cNvPr>
            <p:cNvSpPr/>
            <p:nvPr/>
          </p:nvSpPr>
          <p:spPr bwMode="auto">
            <a:xfrm>
              <a:off x="10290667" y="2543713"/>
              <a:ext cx="19952" cy="19046"/>
            </a:xfrm>
            <a:prstGeom prst="ellipse">
              <a:avLst/>
            </a:pr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5" name="iṡļíḑe">
              <a:extLst>
                <a:ext uri="{FF2B5EF4-FFF2-40B4-BE49-F238E27FC236}">
                  <a16:creationId xmlns:a16="http://schemas.microsoft.com/office/drawing/2014/main" id="{0D3B654E-FC12-4372-BFFB-3E93ABCAEB21}"/>
                </a:ext>
              </a:extLst>
            </p:cNvPr>
            <p:cNvSpPr/>
            <p:nvPr/>
          </p:nvSpPr>
          <p:spPr bwMode="auto">
            <a:xfrm>
              <a:off x="10225369" y="2543713"/>
              <a:ext cx="18138" cy="19046"/>
            </a:xfrm>
            <a:prstGeom prst="ellipse">
              <a:avLst/>
            </a:pr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6" name="íśliḍè">
              <a:extLst>
                <a:ext uri="{FF2B5EF4-FFF2-40B4-BE49-F238E27FC236}">
                  <a16:creationId xmlns:a16="http://schemas.microsoft.com/office/drawing/2014/main" id="{1C3F2B65-B83D-46A3-A465-A722864FF11C}"/>
                </a:ext>
              </a:extLst>
            </p:cNvPr>
            <p:cNvSpPr/>
            <p:nvPr/>
          </p:nvSpPr>
          <p:spPr bwMode="auto">
            <a:xfrm>
              <a:off x="10238972" y="2577269"/>
              <a:ext cx="56229" cy="35370"/>
            </a:xfrm>
            <a:custGeom>
              <a:avLst/>
              <a:gdLst>
                <a:gd name="T0" fmla="*/ 1 w 35"/>
                <a:gd name="T1" fmla="*/ 0 h 22"/>
                <a:gd name="T2" fmla="*/ 0 w 35"/>
                <a:gd name="T3" fmla="*/ 5 h 22"/>
                <a:gd name="T4" fmla="*/ 18 w 35"/>
                <a:gd name="T5" fmla="*/ 22 h 22"/>
                <a:gd name="T6" fmla="*/ 35 w 35"/>
                <a:gd name="T7" fmla="*/ 5 h 22"/>
                <a:gd name="T8" fmla="*/ 35 w 35"/>
                <a:gd name="T9" fmla="*/ 0 h 22"/>
                <a:gd name="T10" fmla="*/ 1 w 35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2">
                  <a:moveTo>
                    <a:pt x="1" y="0"/>
                  </a:moveTo>
                  <a:cubicBezTo>
                    <a:pt x="0" y="2"/>
                    <a:pt x="0" y="3"/>
                    <a:pt x="0" y="5"/>
                  </a:cubicBezTo>
                  <a:cubicBezTo>
                    <a:pt x="0" y="14"/>
                    <a:pt x="8" y="22"/>
                    <a:pt x="18" y="22"/>
                  </a:cubicBezTo>
                  <a:cubicBezTo>
                    <a:pt x="28" y="22"/>
                    <a:pt x="35" y="14"/>
                    <a:pt x="35" y="5"/>
                  </a:cubicBezTo>
                  <a:cubicBezTo>
                    <a:pt x="35" y="3"/>
                    <a:pt x="35" y="2"/>
                    <a:pt x="35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7" name="íṥ1íḓe">
              <a:extLst>
                <a:ext uri="{FF2B5EF4-FFF2-40B4-BE49-F238E27FC236}">
                  <a16:creationId xmlns:a16="http://schemas.microsoft.com/office/drawing/2014/main" id="{DD68A4CE-82B8-4D40-A8C8-6D34D346A553}"/>
                </a:ext>
              </a:extLst>
            </p:cNvPr>
            <p:cNvSpPr/>
            <p:nvPr/>
          </p:nvSpPr>
          <p:spPr bwMode="auto">
            <a:xfrm>
              <a:off x="10306992" y="2570921"/>
              <a:ext cx="24487" cy="24487"/>
            </a:xfrm>
            <a:prstGeom prst="ellipse">
              <a:avLst/>
            </a:prstGeom>
            <a:solidFill>
              <a:srgbClr val="FF8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8" name="ïşļiḓe">
              <a:extLst>
                <a:ext uri="{FF2B5EF4-FFF2-40B4-BE49-F238E27FC236}">
                  <a16:creationId xmlns:a16="http://schemas.microsoft.com/office/drawing/2014/main" id="{0B762CEA-4B44-464F-AA9B-189940F46D80}"/>
                </a:ext>
              </a:extLst>
            </p:cNvPr>
            <p:cNvSpPr/>
            <p:nvPr/>
          </p:nvSpPr>
          <p:spPr bwMode="auto">
            <a:xfrm>
              <a:off x="10204509" y="2570921"/>
              <a:ext cx="24487" cy="24487"/>
            </a:xfrm>
            <a:prstGeom prst="ellipse">
              <a:avLst/>
            </a:prstGeom>
            <a:solidFill>
              <a:srgbClr val="FF8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19" name="ísľiḑè">
              <a:extLst>
                <a:ext uri="{FF2B5EF4-FFF2-40B4-BE49-F238E27FC236}">
                  <a16:creationId xmlns:a16="http://schemas.microsoft.com/office/drawing/2014/main" id="{D191AD3F-E2B7-4235-902B-3621E4144156}"/>
                </a:ext>
              </a:extLst>
            </p:cNvPr>
            <p:cNvSpPr/>
            <p:nvPr/>
          </p:nvSpPr>
          <p:spPr bwMode="auto">
            <a:xfrm>
              <a:off x="10132862" y="2426719"/>
              <a:ext cx="263008" cy="306541"/>
            </a:xfrm>
            <a:custGeom>
              <a:avLst/>
              <a:gdLst>
                <a:gd name="T0" fmla="*/ 83 w 162"/>
                <a:gd name="T1" fmla="*/ 0 h 189"/>
                <a:gd name="T2" fmla="*/ 11 w 162"/>
                <a:gd name="T3" fmla="*/ 63 h 189"/>
                <a:gd name="T4" fmla="*/ 0 w 162"/>
                <a:gd name="T5" fmla="*/ 189 h 189"/>
                <a:gd name="T6" fmla="*/ 33 w 162"/>
                <a:gd name="T7" fmla="*/ 189 h 189"/>
                <a:gd name="T8" fmla="*/ 33 w 162"/>
                <a:gd name="T9" fmla="*/ 104 h 189"/>
                <a:gd name="T10" fmla="*/ 71 w 162"/>
                <a:gd name="T11" fmla="*/ 39 h 189"/>
                <a:gd name="T12" fmla="*/ 93 w 162"/>
                <a:gd name="T13" fmla="*/ 56 h 189"/>
                <a:gd name="T14" fmla="*/ 90 w 162"/>
                <a:gd name="T15" fmla="*/ 43 h 189"/>
                <a:gd name="T16" fmla="*/ 114 w 162"/>
                <a:gd name="T17" fmla="*/ 64 h 189"/>
                <a:gd name="T18" fmla="*/ 112 w 162"/>
                <a:gd name="T19" fmla="*/ 47 h 189"/>
                <a:gd name="T20" fmla="*/ 133 w 162"/>
                <a:gd name="T21" fmla="*/ 104 h 189"/>
                <a:gd name="T22" fmla="*/ 133 w 162"/>
                <a:gd name="T23" fmla="*/ 189 h 189"/>
                <a:gd name="T24" fmla="*/ 162 w 162"/>
                <a:gd name="T25" fmla="*/ 189 h 189"/>
                <a:gd name="T26" fmla="*/ 155 w 162"/>
                <a:gd name="T27" fmla="*/ 63 h 189"/>
                <a:gd name="T28" fmla="*/ 83 w 162"/>
                <a:gd name="T29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2" h="189">
                  <a:moveTo>
                    <a:pt x="83" y="0"/>
                  </a:moveTo>
                  <a:cubicBezTo>
                    <a:pt x="36" y="0"/>
                    <a:pt x="16" y="37"/>
                    <a:pt x="11" y="63"/>
                  </a:cubicBezTo>
                  <a:cubicBezTo>
                    <a:pt x="5" y="92"/>
                    <a:pt x="0" y="189"/>
                    <a:pt x="0" y="189"/>
                  </a:cubicBezTo>
                  <a:cubicBezTo>
                    <a:pt x="33" y="189"/>
                    <a:pt x="33" y="189"/>
                    <a:pt x="33" y="189"/>
                  </a:cubicBezTo>
                  <a:cubicBezTo>
                    <a:pt x="33" y="189"/>
                    <a:pt x="33" y="175"/>
                    <a:pt x="33" y="104"/>
                  </a:cubicBezTo>
                  <a:cubicBezTo>
                    <a:pt x="33" y="55"/>
                    <a:pt x="57" y="42"/>
                    <a:pt x="71" y="39"/>
                  </a:cubicBezTo>
                  <a:cubicBezTo>
                    <a:pt x="74" y="46"/>
                    <a:pt x="80" y="53"/>
                    <a:pt x="93" y="56"/>
                  </a:cubicBezTo>
                  <a:cubicBezTo>
                    <a:pt x="93" y="56"/>
                    <a:pt x="90" y="50"/>
                    <a:pt x="90" y="43"/>
                  </a:cubicBezTo>
                  <a:cubicBezTo>
                    <a:pt x="90" y="43"/>
                    <a:pt x="94" y="61"/>
                    <a:pt x="114" y="64"/>
                  </a:cubicBezTo>
                  <a:cubicBezTo>
                    <a:pt x="114" y="64"/>
                    <a:pt x="111" y="56"/>
                    <a:pt x="112" y="47"/>
                  </a:cubicBezTo>
                  <a:cubicBezTo>
                    <a:pt x="123" y="56"/>
                    <a:pt x="133" y="72"/>
                    <a:pt x="133" y="104"/>
                  </a:cubicBezTo>
                  <a:cubicBezTo>
                    <a:pt x="133" y="175"/>
                    <a:pt x="133" y="189"/>
                    <a:pt x="133" y="189"/>
                  </a:cubicBezTo>
                  <a:cubicBezTo>
                    <a:pt x="162" y="189"/>
                    <a:pt x="162" y="189"/>
                    <a:pt x="162" y="189"/>
                  </a:cubicBezTo>
                  <a:cubicBezTo>
                    <a:pt x="162" y="189"/>
                    <a:pt x="160" y="92"/>
                    <a:pt x="155" y="63"/>
                  </a:cubicBezTo>
                  <a:cubicBezTo>
                    <a:pt x="150" y="35"/>
                    <a:pt x="129" y="0"/>
                    <a:pt x="83" y="0"/>
                  </a:cubicBezTo>
                  <a:close/>
                </a:path>
              </a:pathLst>
            </a:cu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0" name="isḻïḑè">
              <a:extLst>
                <a:ext uri="{FF2B5EF4-FFF2-40B4-BE49-F238E27FC236}">
                  <a16:creationId xmlns:a16="http://schemas.microsoft.com/office/drawing/2014/main" id="{CB72A1C6-996E-4A22-A0D7-8BA671D2B1A0}"/>
                </a:ext>
              </a:extLst>
            </p:cNvPr>
            <p:cNvSpPr/>
            <p:nvPr/>
          </p:nvSpPr>
          <p:spPr bwMode="auto">
            <a:xfrm>
              <a:off x="10251669" y="2597221"/>
              <a:ext cx="30835" cy="15418"/>
            </a:xfrm>
            <a:custGeom>
              <a:avLst/>
              <a:gdLst>
                <a:gd name="T0" fmla="*/ 0 w 19"/>
                <a:gd name="T1" fmla="*/ 7 h 10"/>
                <a:gd name="T2" fmla="*/ 10 w 19"/>
                <a:gd name="T3" fmla="*/ 10 h 10"/>
                <a:gd name="T4" fmla="*/ 19 w 19"/>
                <a:gd name="T5" fmla="*/ 7 h 10"/>
                <a:gd name="T6" fmla="*/ 10 w 19"/>
                <a:gd name="T7" fmla="*/ 0 h 10"/>
                <a:gd name="T8" fmla="*/ 0 w 19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0" y="7"/>
                  </a:moveTo>
                  <a:cubicBezTo>
                    <a:pt x="3" y="9"/>
                    <a:pt x="6" y="10"/>
                    <a:pt x="10" y="10"/>
                  </a:cubicBezTo>
                  <a:cubicBezTo>
                    <a:pt x="13" y="10"/>
                    <a:pt x="17" y="9"/>
                    <a:pt x="19" y="7"/>
                  </a:cubicBezTo>
                  <a:cubicBezTo>
                    <a:pt x="18" y="3"/>
                    <a:pt x="14" y="0"/>
                    <a:pt x="10" y="0"/>
                  </a:cubicBezTo>
                  <a:cubicBezTo>
                    <a:pt x="5" y="0"/>
                    <a:pt x="1" y="3"/>
                    <a:pt x="0" y="7"/>
                  </a:cubicBezTo>
                  <a:close/>
                </a:path>
              </a:pathLst>
            </a:custGeom>
            <a:solidFill>
              <a:srgbClr val="FF8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1" name="ïṩḻïdè">
              <a:extLst>
                <a:ext uri="{FF2B5EF4-FFF2-40B4-BE49-F238E27FC236}">
                  <a16:creationId xmlns:a16="http://schemas.microsoft.com/office/drawing/2014/main" id="{584EB76E-B414-4144-9128-1218BC9B0B41}"/>
                </a:ext>
              </a:extLst>
            </p:cNvPr>
            <p:cNvSpPr/>
            <p:nvPr/>
          </p:nvSpPr>
          <p:spPr bwMode="auto">
            <a:xfrm>
              <a:off x="10354152" y="2538272"/>
              <a:ext cx="29022" cy="38998"/>
            </a:xfrm>
            <a:custGeom>
              <a:avLst/>
              <a:gdLst>
                <a:gd name="T0" fmla="*/ 6 w 18"/>
                <a:gd name="T1" fmla="*/ 1 h 24"/>
                <a:gd name="T2" fmla="*/ 0 w 18"/>
                <a:gd name="T3" fmla="*/ 3 h 24"/>
                <a:gd name="T4" fmla="*/ 3 w 18"/>
                <a:gd name="T5" fmla="*/ 18 h 24"/>
                <a:gd name="T6" fmla="*/ 3 w 18"/>
                <a:gd name="T7" fmla="*/ 23 h 24"/>
                <a:gd name="T8" fmla="*/ 7 w 18"/>
                <a:gd name="T9" fmla="*/ 23 h 24"/>
                <a:gd name="T10" fmla="*/ 18 w 18"/>
                <a:gd name="T11" fmla="*/ 12 h 24"/>
                <a:gd name="T12" fmla="*/ 6 w 18"/>
                <a:gd name="T13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24">
                  <a:moveTo>
                    <a:pt x="6" y="1"/>
                  </a:moveTo>
                  <a:cubicBezTo>
                    <a:pt x="4" y="1"/>
                    <a:pt x="2" y="2"/>
                    <a:pt x="0" y="3"/>
                  </a:cubicBezTo>
                  <a:cubicBezTo>
                    <a:pt x="2" y="8"/>
                    <a:pt x="3" y="13"/>
                    <a:pt x="3" y="18"/>
                  </a:cubicBezTo>
                  <a:cubicBezTo>
                    <a:pt x="3" y="20"/>
                    <a:pt x="3" y="21"/>
                    <a:pt x="3" y="23"/>
                  </a:cubicBezTo>
                  <a:cubicBezTo>
                    <a:pt x="4" y="23"/>
                    <a:pt x="6" y="24"/>
                    <a:pt x="7" y="23"/>
                  </a:cubicBezTo>
                  <a:cubicBezTo>
                    <a:pt x="13" y="23"/>
                    <a:pt x="18" y="18"/>
                    <a:pt x="18" y="12"/>
                  </a:cubicBezTo>
                  <a:cubicBezTo>
                    <a:pt x="17" y="5"/>
                    <a:pt x="12" y="0"/>
                    <a:pt x="6" y="1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2" name="íṩḻîḑê">
              <a:extLst>
                <a:ext uri="{FF2B5EF4-FFF2-40B4-BE49-F238E27FC236}">
                  <a16:creationId xmlns:a16="http://schemas.microsoft.com/office/drawing/2014/main" id="{5B30690D-BF12-49EA-9FC7-4E10A3734152}"/>
                </a:ext>
              </a:extLst>
            </p:cNvPr>
            <p:cNvSpPr/>
            <p:nvPr/>
          </p:nvSpPr>
          <p:spPr bwMode="auto">
            <a:xfrm>
              <a:off x="10152815" y="2538272"/>
              <a:ext cx="27208" cy="38998"/>
            </a:xfrm>
            <a:custGeom>
              <a:avLst/>
              <a:gdLst>
                <a:gd name="T0" fmla="*/ 12 w 17"/>
                <a:gd name="T1" fmla="*/ 1 h 24"/>
                <a:gd name="T2" fmla="*/ 17 w 17"/>
                <a:gd name="T3" fmla="*/ 3 h 24"/>
                <a:gd name="T4" fmla="*/ 15 w 17"/>
                <a:gd name="T5" fmla="*/ 18 h 24"/>
                <a:gd name="T6" fmla="*/ 15 w 17"/>
                <a:gd name="T7" fmla="*/ 23 h 24"/>
                <a:gd name="T8" fmla="*/ 11 w 17"/>
                <a:gd name="T9" fmla="*/ 23 h 24"/>
                <a:gd name="T10" fmla="*/ 0 w 17"/>
                <a:gd name="T11" fmla="*/ 12 h 24"/>
                <a:gd name="T12" fmla="*/ 12 w 17"/>
                <a:gd name="T13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4">
                  <a:moveTo>
                    <a:pt x="12" y="1"/>
                  </a:moveTo>
                  <a:cubicBezTo>
                    <a:pt x="14" y="1"/>
                    <a:pt x="16" y="2"/>
                    <a:pt x="17" y="3"/>
                  </a:cubicBezTo>
                  <a:cubicBezTo>
                    <a:pt x="16" y="8"/>
                    <a:pt x="15" y="13"/>
                    <a:pt x="15" y="18"/>
                  </a:cubicBezTo>
                  <a:cubicBezTo>
                    <a:pt x="14" y="20"/>
                    <a:pt x="15" y="21"/>
                    <a:pt x="15" y="23"/>
                  </a:cubicBezTo>
                  <a:cubicBezTo>
                    <a:pt x="13" y="23"/>
                    <a:pt x="12" y="24"/>
                    <a:pt x="11" y="23"/>
                  </a:cubicBezTo>
                  <a:cubicBezTo>
                    <a:pt x="4" y="23"/>
                    <a:pt x="0" y="18"/>
                    <a:pt x="0" y="12"/>
                  </a:cubicBezTo>
                  <a:cubicBezTo>
                    <a:pt x="0" y="5"/>
                    <a:pt x="6" y="0"/>
                    <a:pt x="12" y="1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3" name="ïsliḑè">
              <a:extLst>
                <a:ext uri="{FF2B5EF4-FFF2-40B4-BE49-F238E27FC236}">
                  <a16:creationId xmlns:a16="http://schemas.microsoft.com/office/drawing/2014/main" id="{CD25AC5E-42A5-4A1B-B957-95580E104C11}"/>
                </a:ext>
              </a:extLst>
            </p:cNvPr>
            <p:cNvSpPr/>
            <p:nvPr/>
          </p:nvSpPr>
          <p:spPr bwMode="auto">
            <a:xfrm>
              <a:off x="9995010" y="2778606"/>
              <a:ext cx="539621" cy="368212"/>
            </a:xfrm>
            <a:custGeom>
              <a:avLst/>
              <a:gdLst>
                <a:gd name="T0" fmla="*/ 0 w 332"/>
                <a:gd name="T1" fmla="*/ 0 h 227"/>
                <a:gd name="T2" fmla="*/ 33 w 332"/>
                <a:gd name="T3" fmla="*/ 217 h 227"/>
                <a:gd name="T4" fmla="*/ 45 w 332"/>
                <a:gd name="T5" fmla="*/ 227 h 227"/>
                <a:gd name="T6" fmla="*/ 287 w 332"/>
                <a:gd name="T7" fmla="*/ 227 h 227"/>
                <a:gd name="T8" fmla="*/ 299 w 332"/>
                <a:gd name="T9" fmla="*/ 217 h 227"/>
                <a:gd name="T10" fmla="*/ 332 w 332"/>
                <a:gd name="T11" fmla="*/ 0 h 227"/>
                <a:gd name="T12" fmla="*/ 0 w 332"/>
                <a:gd name="T13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2" h="227">
                  <a:moveTo>
                    <a:pt x="0" y="0"/>
                  </a:moveTo>
                  <a:cubicBezTo>
                    <a:pt x="33" y="217"/>
                    <a:pt x="33" y="217"/>
                    <a:pt x="33" y="217"/>
                  </a:cubicBezTo>
                  <a:cubicBezTo>
                    <a:pt x="34" y="223"/>
                    <a:pt x="39" y="227"/>
                    <a:pt x="45" y="227"/>
                  </a:cubicBezTo>
                  <a:cubicBezTo>
                    <a:pt x="287" y="227"/>
                    <a:pt x="287" y="227"/>
                    <a:pt x="287" y="227"/>
                  </a:cubicBezTo>
                  <a:cubicBezTo>
                    <a:pt x="293" y="227"/>
                    <a:pt x="298" y="223"/>
                    <a:pt x="299" y="217"/>
                  </a:cubicBezTo>
                  <a:cubicBezTo>
                    <a:pt x="332" y="0"/>
                    <a:pt x="332" y="0"/>
                    <a:pt x="33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E5A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4" name="ïşļídè">
              <a:extLst>
                <a:ext uri="{FF2B5EF4-FFF2-40B4-BE49-F238E27FC236}">
                  <a16:creationId xmlns:a16="http://schemas.microsoft.com/office/drawing/2014/main" id="{93BDD01D-0731-400D-8181-1D84D03A4A59}"/>
                </a:ext>
              </a:extLst>
            </p:cNvPr>
            <p:cNvSpPr/>
            <p:nvPr/>
          </p:nvSpPr>
          <p:spPr bwMode="auto">
            <a:xfrm>
              <a:off x="10264366" y="2778606"/>
              <a:ext cx="270264" cy="368212"/>
            </a:xfrm>
            <a:custGeom>
              <a:avLst/>
              <a:gdLst>
                <a:gd name="T0" fmla="*/ 0 w 166"/>
                <a:gd name="T1" fmla="*/ 0 h 227"/>
                <a:gd name="T2" fmla="*/ 0 w 166"/>
                <a:gd name="T3" fmla="*/ 227 h 227"/>
                <a:gd name="T4" fmla="*/ 121 w 166"/>
                <a:gd name="T5" fmla="*/ 227 h 227"/>
                <a:gd name="T6" fmla="*/ 133 w 166"/>
                <a:gd name="T7" fmla="*/ 217 h 227"/>
                <a:gd name="T8" fmla="*/ 166 w 166"/>
                <a:gd name="T9" fmla="*/ 0 h 227"/>
                <a:gd name="T10" fmla="*/ 0 w 166"/>
                <a:gd name="T11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27">
                  <a:moveTo>
                    <a:pt x="0" y="0"/>
                  </a:moveTo>
                  <a:cubicBezTo>
                    <a:pt x="0" y="227"/>
                    <a:pt x="0" y="227"/>
                    <a:pt x="0" y="227"/>
                  </a:cubicBezTo>
                  <a:cubicBezTo>
                    <a:pt x="121" y="227"/>
                    <a:pt x="121" y="227"/>
                    <a:pt x="121" y="227"/>
                  </a:cubicBezTo>
                  <a:cubicBezTo>
                    <a:pt x="127" y="227"/>
                    <a:pt x="132" y="223"/>
                    <a:pt x="133" y="217"/>
                  </a:cubicBezTo>
                  <a:cubicBezTo>
                    <a:pt x="166" y="0"/>
                    <a:pt x="166" y="0"/>
                    <a:pt x="16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54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5" name="ïṡḷïdè">
              <a:extLst>
                <a:ext uri="{FF2B5EF4-FFF2-40B4-BE49-F238E27FC236}">
                  <a16:creationId xmlns:a16="http://schemas.microsoft.com/office/drawing/2014/main" id="{F5AA3BB7-4FB6-47FF-B5DE-1392DFFB38C0}"/>
                </a:ext>
              </a:extLst>
            </p:cNvPr>
            <p:cNvSpPr/>
            <p:nvPr/>
          </p:nvSpPr>
          <p:spPr bwMode="auto">
            <a:xfrm>
              <a:off x="9968709" y="2723284"/>
              <a:ext cx="591315" cy="65299"/>
            </a:xfrm>
            <a:custGeom>
              <a:avLst/>
              <a:gdLst>
                <a:gd name="T0" fmla="*/ 344 w 364"/>
                <a:gd name="T1" fmla="*/ 40 h 40"/>
                <a:gd name="T2" fmla="*/ 20 w 364"/>
                <a:gd name="T3" fmla="*/ 40 h 40"/>
                <a:gd name="T4" fmla="*/ 0 w 364"/>
                <a:gd name="T5" fmla="*/ 20 h 40"/>
                <a:gd name="T6" fmla="*/ 0 w 364"/>
                <a:gd name="T7" fmla="*/ 20 h 40"/>
                <a:gd name="T8" fmla="*/ 20 w 364"/>
                <a:gd name="T9" fmla="*/ 0 h 40"/>
                <a:gd name="T10" fmla="*/ 344 w 364"/>
                <a:gd name="T11" fmla="*/ 0 h 40"/>
                <a:gd name="T12" fmla="*/ 364 w 364"/>
                <a:gd name="T13" fmla="*/ 20 h 40"/>
                <a:gd name="T14" fmla="*/ 364 w 364"/>
                <a:gd name="T15" fmla="*/ 20 h 40"/>
                <a:gd name="T16" fmla="*/ 344 w 364"/>
                <a:gd name="T1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4" h="40">
                  <a:moveTo>
                    <a:pt x="344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44" y="0"/>
                    <a:pt x="344" y="0"/>
                    <a:pt x="344" y="0"/>
                  </a:cubicBezTo>
                  <a:cubicBezTo>
                    <a:pt x="355" y="0"/>
                    <a:pt x="364" y="9"/>
                    <a:pt x="364" y="20"/>
                  </a:cubicBezTo>
                  <a:cubicBezTo>
                    <a:pt x="364" y="20"/>
                    <a:pt x="364" y="20"/>
                    <a:pt x="364" y="20"/>
                  </a:cubicBezTo>
                  <a:cubicBezTo>
                    <a:pt x="364" y="31"/>
                    <a:pt x="355" y="40"/>
                    <a:pt x="344" y="40"/>
                  </a:cubicBezTo>
                  <a:close/>
                </a:path>
              </a:pathLst>
            </a:custGeom>
            <a:solidFill>
              <a:srgbClr val="7739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6" name="íṥḻïḍè">
              <a:extLst>
                <a:ext uri="{FF2B5EF4-FFF2-40B4-BE49-F238E27FC236}">
                  <a16:creationId xmlns:a16="http://schemas.microsoft.com/office/drawing/2014/main" id="{C66B995B-DFE8-4C9E-913D-C19A75F8E7B1}"/>
                </a:ext>
              </a:extLst>
            </p:cNvPr>
            <p:cNvSpPr/>
            <p:nvPr/>
          </p:nvSpPr>
          <p:spPr bwMode="auto">
            <a:xfrm>
              <a:off x="10373197" y="2729632"/>
              <a:ext cx="104297" cy="154177"/>
            </a:xfrm>
            <a:custGeom>
              <a:avLst/>
              <a:gdLst>
                <a:gd name="T0" fmla="*/ 64 w 64"/>
                <a:gd name="T1" fmla="*/ 63 h 95"/>
                <a:gd name="T2" fmla="*/ 32 w 64"/>
                <a:gd name="T3" fmla="*/ 95 h 95"/>
                <a:gd name="T4" fmla="*/ 0 w 64"/>
                <a:gd name="T5" fmla="*/ 63 h 95"/>
                <a:gd name="T6" fmla="*/ 32 w 64"/>
                <a:gd name="T7" fmla="*/ 0 h 95"/>
                <a:gd name="T8" fmla="*/ 64 w 64"/>
                <a:gd name="T9" fmla="*/ 6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5">
                  <a:moveTo>
                    <a:pt x="64" y="63"/>
                  </a:moveTo>
                  <a:cubicBezTo>
                    <a:pt x="64" y="81"/>
                    <a:pt x="50" y="95"/>
                    <a:pt x="32" y="95"/>
                  </a:cubicBezTo>
                  <a:cubicBezTo>
                    <a:pt x="14" y="95"/>
                    <a:pt x="0" y="81"/>
                    <a:pt x="0" y="63"/>
                  </a:cubicBezTo>
                  <a:cubicBezTo>
                    <a:pt x="0" y="46"/>
                    <a:pt x="32" y="0"/>
                    <a:pt x="32" y="0"/>
                  </a:cubicBezTo>
                  <a:cubicBezTo>
                    <a:pt x="32" y="0"/>
                    <a:pt x="64" y="46"/>
                    <a:pt x="64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7" name="išḷiḓè">
              <a:extLst>
                <a:ext uri="{FF2B5EF4-FFF2-40B4-BE49-F238E27FC236}">
                  <a16:creationId xmlns:a16="http://schemas.microsoft.com/office/drawing/2014/main" id="{FA856BB8-F318-4732-9FC7-74880D30FF62}"/>
                </a:ext>
              </a:extLst>
            </p:cNvPr>
            <p:cNvSpPr/>
            <p:nvPr/>
          </p:nvSpPr>
          <p:spPr bwMode="auto">
            <a:xfrm>
              <a:off x="10212672" y="2729632"/>
              <a:ext cx="104297" cy="154177"/>
            </a:xfrm>
            <a:custGeom>
              <a:avLst/>
              <a:gdLst>
                <a:gd name="T0" fmla="*/ 64 w 64"/>
                <a:gd name="T1" fmla="*/ 63 h 95"/>
                <a:gd name="T2" fmla="*/ 32 w 64"/>
                <a:gd name="T3" fmla="*/ 95 h 95"/>
                <a:gd name="T4" fmla="*/ 0 w 64"/>
                <a:gd name="T5" fmla="*/ 63 h 95"/>
                <a:gd name="T6" fmla="*/ 32 w 64"/>
                <a:gd name="T7" fmla="*/ 0 h 95"/>
                <a:gd name="T8" fmla="*/ 64 w 64"/>
                <a:gd name="T9" fmla="*/ 6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5">
                  <a:moveTo>
                    <a:pt x="64" y="63"/>
                  </a:moveTo>
                  <a:cubicBezTo>
                    <a:pt x="64" y="81"/>
                    <a:pt x="50" y="95"/>
                    <a:pt x="32" y="95"/>
                  </a:cubicBezTo>
                  <a:cubicBezTo>
                    <a:pt x="14" y="95"/>
                    <a:pt x="0" y="81"/>
                    <a:pt x="0" y="63"/>
                  </a:cubicBezTo>
                  <a:cubicBezTo>
                    <a:pt x="0" y="46"/>
                    <a:pt x="32" y="0"/>
                    <a:pt x="32" y="0"/>
                  </a:cubicBezTo>
                  <a:cubicBezTo>
                    <a:pt x="32" y="0"/>
                    <a:pt x="64" y="46"/>
                    <a:pt x="64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8" name="íṣļíḋè">
              <a:extLst>
                <a:ext uri="{FF2B5EF4-FFF2-40B4-BE49-F238E27FC236}">
                  <a16:creationId xmlns:a16="http://schemas.microsoft.com/office/drawing/2014/main" id="{F4A2428D-99CA-47B9-BDB7-402C0F6329E7}"/>
                </a:ext>
              </a:extLst>
            </p:cNvPr>
            <p:cNvSpPr/>
            <p:nvPr/>
          </p:nvSpPr>
          <p:spPr bwMode="auto">
            <a:xfrm>
              <a:off x="10052146" y="2729632"/>
              <a:ext cx="103389" cy="154177"/>
            </a:xfrm>
            <a:custGeom>
              <a:avLst/>
              <a:gdLst>
                <a:gd name="T0" fmla="*/ 64 w 64"/>
                <a:gd name="T1" fmla="*/ 63 h 95"/>
                <a:gd name="T2" fmla="*/ 32 w 64"/>
                <a:gd name="T3" fmla="*/ 95 h 95"/>
                <a:gd name="T4" fmla="*/ 0 w 64"/>
                <a:gd name="T5" fmla="*/ 63 h 95"/>
                <a:gd name="T6" fmla="*/ 32 w 64"/>
                <a:gd name="T7" fmla="*/ 0 h 95"/>
                <a:gd name="T8" fmla="*/ 64 w 64"/>
                <a:gd name="T9" fmla="*/ 6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5">
                  <a:moveTo>
                    <a:pt x="64" y="63"/>
                  </a:moveTo>
                  <a:cubicBezTo>
                    <a:pt x="64" y="81"/>
                    <a:pt x="50" y="95"/>
                    <a:pt x="32" y="95"/>
                  </a:cubicBezTo>
                  <a:cubicBezTo>
                    <a:pt x="14" y="95"/>
                    <a:pt x="0" y="81"/>
                    <a:pt x="0" y="63"/>
                  </a:cubicBezTo>
                  <a:cubicBezTo>
                    <a:pt x="0" y="46"/>
                    <a:pt x="32" y="0"/>
                    <a:pt x="32" y="0"/>
                  </a:cubicBezTo>
                  <a:cubicBezTo>
                    <a:pt x="32" y="0"/>
                    <a:pt x="64" y="46"/>
                    <a:pt x="64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29" name="iSļídé">
              <a:extLst>
                <a:ext uri="{FF2B5EF4-FFF2-40B4-BE49-F238E27FC236}">
                  <a16:creationId xmlns:a16="http://schemas.microsoft.com/office/drawing/2014/main" id="{0171DAD1-309C-42BA-8643-D20B140F13D3}"/>
                </a:ext>
              </a:extLst>
            </p:cNvPr>
            <p:cNvSpPr/>
            <p:nvPr/>
          </p:nvSpPr>
          <p:spPr bwMode="auto">
            <a:xfrm>
              <a:off x="10264366" y="2729632"/>
              <a:ext cx="52602" cy="154177"/>
            </a:xfrm>
            <a:custGeom>
              <a:avLst/>
              <a:gdLst>
                <a:gd name="T0" fmla="*/ 0 w 32"/>
                <a:gd name="T1" fmla="*/ 0 h 95"/>
                <a:gd name="T2" fmla="*/ 0 w 32"/>
                <a:gd name="T3" fmla="*/ 95 h 95"/>
                <a:gd name="T4" fmla="*/ 32 w 32"/>
                <a:gd name="T5" fmla="*/ 63 h 95"/>
                <a:gd name="T6" fmla="*/ 0 w 32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5">
                  <a:moveTo>
                    <a:pt x="0" y="0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18" y="95"/>
                    <a:pt x="32" y="81"/>
                    <a:pt x="32" y="63"/>
                  </a:cubicBezTo>
                  <a:cubicBezTo>
                    <a:pt x="32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0" name="îṩľídê">
              <a:extLst>
                <a:ext uri="{FF2B5EF4-FFF2-40B4-BE49-F238E27FC236}">
                  <a16:creationId xmlns:a16="http://schemas.microsoft.com/office/drawing/2014/main" id="{65BAD1DF-5C70-41D8-9FB4-BFFC707014C3}"/>
                </a:ext>
              </a:extLst>
            </p:cNvPr>
            <p:cNvSpPr/>
            <p:nvPr/>
          </p:nvSpPr>
          <p:spPr bwMode="auto">
            <a:xfrm>
              <a:off x="10425799" y="2729632"/>
              <a:ext cx="51695" cy="154177"/>
            </a:xfrm>
            <a:custGeom>
              <a:avLst/>
              <a:gdLst>
                <a:gd name="T0" fmla="*/ 0 w 32"/>
                <a:gd name="T1" fmla="*/ 0 h 95"/>
                <a:gd name="T2" fmla="*/ 0 w 32"/>
                <a:gd name="T3" fmla="*/ 95 h 95"/>
                <a:gd name="T4" fmla="*/ 32 w 32"/>
                <a:gd name="T5" fmla="*/ 63 h 95"/>
                <a:gd name="T6" fmla="*/ 0 w 32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5">
                  <a:moveTo>
                    <a:pt x="0" y="0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18" y="95"/>
                    <a:pt x="32" y="81"/>
                    <a:pt x="32" y="63"/>
                  </a:cubicBezTo>
                  <a:cubicBezTo>
                    <a:pt x="32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1" name="îṥlîḋe">
              <a:extLst>
                <a:ext uri="{FF2B5EF4-FFF2-40B4-BE49-F238E27FC236}">
                  <a16:creationId xmlns:a16="http://schemas.microsoft.com/office/drawing/2014/main" id="{3A6AB2E7-956A-4190-B4F8-CD55D3014CE4}"/>
                </a:ext>
              </a:extLst>
            </p:cNvPr>
            <p:cNvSpPr/>
            <p:nvPr/>
          </p:nvSpPr>
          <p:spPr bwMode="auto">
            <a:xfrm>
              <a:off x="10103841" y="2729632"/>
              <a:ext cx="51695" cy="154177"/>
            </a:xfrm>
            <a:custGeom>
              <a:avLst/>
              <a:gdLst>
                <a:gd name="T0" fmla="*/ 0 w 32"/>
                <a:gd name="T1" fmla="*/ 0 h 95"/>
                <a:gd name="T2" fmla="*/ 0 w 32"/>
                <a:gd name="T3" fmla="*/ 95 h 95"/>
                <a:gd name="T4" fmla="*/ 32 w 32"/>
                <a:gd name="T5" fmla="*/ 63 h 95"/>
                <a:gd name="T6" fmla="*/ 0 w 32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5">
                  <a:moveTo>
                    <a:pt x="0" y="0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18" y="95"/>
                    <a:pt x="32" y="81"/>
                    <a:pt x="32" y="63"/>
                  </a:cubicBezTo>
                  <a:cubicBezTo>
                    <a:pt x="32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2" name="isḷïḓé">
              <a:extLst>
                <a:ext uri="{FF2B5EF4-FFF2-40B4-BE49-F238E27FC236}">
                  <a16:creationId xmlns:a16="http://schemas.microsoft.com/office/drawing/2014/main" id="{07EA2E63-4741-4D26-88EB-AB193402344F}"/>
                </a:ext>
              </a:extLst>
            </p:cNvPr>
            <p:cNvSpPr/>
            <p:nvPr/>
          </p:nvSpPr>
          <p:spPr bwMode="auto">
            <a:xfrm>
              <a:off x="10404033" y="2704239"/>
              <a:ext cx="42626" cy="435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3" name="îŝ1idè">
              <a:extLst>
                <a:ext uri="{FF2B5EF4-FFF2-40B4-BE49-F238E27FC236}">
                  <a16:creationId xmlns:a16="http://schemas.microsoft.com/office/drawing/2014/main" id="{EE368F81-8630-4A4A-95D3-18D525F95457}"/>
                </a:ext>
              </a:extLst>
            </p:cNvPr>
            <p:cNvSpPr/>
            <p:nvPr/>
          </p:nvSpPr>
          <p:spPr bwMode="auto">
            <a:xfrm>
              <a:off x="10243507" y="2704239"/>
              <a:ext cx="42626" cy="435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4" name="ïṩ1íḑe">
              <a:extLst>
                <a:ext uri="{FF2B5EF4-FFF2-40B4-BE49-F238E27FC236}">
                  <a16:creationId xmlns:a16="http://schemas.microsoft.com/office/drawing/2014/main" id="{0BA15C77-0A28-4942-937E-5FFF9241ABFC}"/>
                </a:ext>
              </a:extLst>
            </p:cNvPr>
            <p:cNvSpPr/>
            <p:nvPr/>
          </p:nvSpPr>
          <p:spPr bwMode="auto">
            <a:xfrm>
              <a:off x="10082981" y="2704239"/>
              <a:ext cx="41719" cy="435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5" name="ïşľídê">
              <a:extLst>
                <a:ext uri="{FF2B5EF4-FFF2-40B4-BE49-F238E27FC236}">
                  <a16:creationId xmlns:a16="http://schemas.microsoft.com/office/drawing/2014/main" id="{F4212FDF-AC31-4A5C-A784-2B0C696E843B}"/>
                </a:ext>
              </a:extLst>
            </p:cNvPr>
            <p:cNvSpPr/>
            <p:nvPr/>
          </p:nvSpPr>
          <p:spPr bwMode="auto">
            <a:xfrm>
              <a:off x="10019497" y="2942760"/>
              <a:ext cx="490647" cy="62578"/>
            </a:xfrm>
            <a:custGeom>
              <a:avLst/>
              <a:gdLst>
                <a:gd name="T0" fmla="*/ 530 w 541"/>
                <a:gd name="T1" fmla="*/ 69 h 69"/>
                <a:gd name="T2" fmla="*/ 541 w 541"/>
                <a:gd name="T3" fmla="*/ 0 h 69"/>
                <a:gd name="T4" fmla="*/ 0 w 541"/>
                <a:gd name="T5" fmla="*/ 0 h 69"/>
                <a:gd name="T6" fmla="*/ 11 w 541"/>
                <a:gd name="T7" fmla="*/ 69 h 69"/>
                <a:gd name="T8" fmla="*/ 530 w 541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1" h="69">
                  <a:moveTo>
                    <a:pt x="530" y="69"/>
                  </a:moveTo>
                  <a:lnTo>
                    <a:pt x="541" y="0"/>
                  </a:lnTo>
                  <a:lnTo>
                    <a:pt x="0" y="0"/>
                  </a:lnTo>
                  <a:lnTo>
                    <a:pt x="11" y="69"/>
                  </a:lnTo>
                  <a:lnTo>
                    <a:pt x="530" y="69"/>
                  </a:ln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6" name="ïŝḷiḑè">
              <a:extLst>
                <a:ext uri="{FF2B5EF4-FFF2-40B4-BE49-F238E27FC236}">
                  <a16:creationId xmlns:a16="http://schemas.microsoft.com/office/drawing/2014/main" id="{2EFE1581-3C7C-4369-960D-1D69EF7A70A3}"/>
                </a:ext>
              </a:extLst>
            </p:cNvPr>
            <p:cNvSpPr/>
            <p:nvPr/>
          </p:nvSpPr>
          <p:spPr bwMode="auto">
            <a:xfrm>
              <a:off x="10264366" y="2942760"/>
              <a:ext cx="245777" cy="62578"/>
            </a:xfrm>
            <a:custGeom>
              <a:avLst/>
              <a:gdLst>
                <a:gd name="T0" fmla="*/ 0 w 271"/>
                <a:gd name="T1" fmla="*/ 69 h 69"/>
                <a:gd name="T2" fmla="*/ 260 w 271"/>
                <a:gd name="T3" fmla="*/ 69 h 69"/>
                <a:gd name="T4" fmla="*/ 271 w 271"/>
                <a:gd name="T5" fmla="*/ 0 h 69"/>
                <a:gd name="T6" fmla="*/ 0 w 271"/>
                <a:gd name="T7" fmla="*/ 0 h 69"/>
                <a:gd name="T8" fmla="*/ 0 w 271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" h="69">
                  <a:moveTo>
                    <a:pt x="0" y="69"/>
                  </a:moveTo>
                  <a:lnTo>
                    <a:pt x="260" y="69"/>
                  </a:lnTo>
                  <a:lnTo>
                    <a:pt x="271" y="0"/>
                  </a:lnTo>
                  <a:lnTo>
                    <a:pt x="0" y="0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F741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7" name="iṧlîḍe">
              <a:extLst>
                <a:ext uri="{FF2B5EF4-FFF2-40B4-BE49-F238E27FC236}">
                  <a16:creationId xmlns:a16="http://schemas.microsoft.com/office/drawing/2014/main" id="{6CE6C0FD-0366-48A0-98BD-78BF92E95CD3}"/>
                </a:ext>
              </a:extLst>
            </p:cNvPr>
            <p:cNvSpPr/>
            <p:nvPr/>
          </p:nvSpPr>
          <p:spPr bwMode="auto">
            <a:xfrm>
              <a:off x="10029473" y="3005338"/>
              <a:ext cx="470694" cy="29929"/>
            </a:xfrm>
            <a:custGeom>
              <a:avLst/>
              <a:gdLst>
                <a:gd name="T0" fmla="*/ 519 w 519"/>
                <a:gd name="T1" fmla="*/ 0 h 33"/>
                <a:gd name="T2" fmla="*/ 0 w 519"/>
                <a:gd name="T3" fmla="*/ 0 h 33"/>
                <a:gd name="T4" fmla="*/ 5 w 519"/>
                <a:gd name="T5" fmla="*/ 33 h 33"/>
                <a:gd name="T6" fmla="*/ 514 w 519"/>
                <a:gd name="T7" fmla="*/ 33 h 33"/>
                <a:gd name="T8" fmla="*/ 519 w 519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9" h="33">
                  <a:moveTo>
                    <a:pt x="519" y="0"/>
                  </a:moveTo>
                  <a:lnTo>
                    <a:pt x="0" y="0"/>
                  </a:lnTo>
                  <a:lnTo>
                    <a:pt x="5" y="33"/>
                  </a:lnTo>
                  <a:lnTo>
                    <a:pt x="514" y="33"/>
                  </a:lnTo>
                  <a:lnTo>
                    <a:pt x="519" y="0"/>
                  </a:ln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8" name="îślïḓè">
              <a:extLst>
                <a:ext uri="{FF2B5EF4-FFF2-40B4-BE49-F238E27FC236}">
                  <a16:creationId xmlns:a16="http://schemas.microsoft.com/office/drawing/2014/main" id="{4F248327-3340-418C-B2CA-61434D90762B}"/>
                </a:ext>
              </a:extLst>
            </p:cNvPr>
            <p:cNvSpPr/>
            <p:nvPr/>
          </p:nvSpPr>
          <p:spPr bwMode="auto">
            <a:xfrm>
              <a:off x="10264366" y="3005338"/>
              <a:ext cx="235800" cy="29929"/>
            </a:xfrm>
            <a:custGeom>
              <a:avLst/>
              <a:gdLst>
                <a:gd name="T0" fmla="*/ 0 w 260"/>
                <a:gd name="T1" fmla="*/ 33 h 33"/>
                <a:gd name="T2" fmla="*/ 255 w 260"/>
                <a:gd name="T3" fmla="*/ 33 h 33"/>
                <a:gd name="T4" fmla="*/ 260 w 260"/>
                <a:gd name="T5" fmla="*/ 0 h 33"/>
                <a:gd name="T6" fmla="*/ 0 w 260"/>
                <a:gd name="T7" fmla="*/ 0 h 33"/>
                <a:gd name="T8" fmla="*/ 0 w 260"/>
                <a:gd name="T9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0" h="33">
                  <a:moveTo>
                    <a:pt x="0" y="33"/>
                  </a:moveTo>
                  <a:lnTo>
                    <a:pt x="255" y="33"/>
                  </a:lnTo>
                  <a:lnTo>
                    <a:pt x="260" y="0"/>
                  </a:lnTo>
                  <a:lnTo>
                    <a:pt x="0" y="0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39" name="íṥľiḑé">
              <a:extLst>
                <a:ext uri="{FF2B5EF4-FFF2-40B4-BE49-F238E27FC236}">
                  <a16:creationId xmlns:a16="http://schemas.microsoft.com/office/drawing/2014/main" id="{CC470504-FF38-44C9-9367-EC1EA244C415}"/>
                </a:ext>
              </a:extLst>
            </p:cNvPr>
            <p:cNvSpPr/>
            <p:nvPr/>
          </p:nvSpPr>
          <p:spPr bwMode="auto">
            <a:xfrm>
              <a:off x="10321503" y="2708773"/>
              <a:ext cx="67112" cy="24487"/>
            </a:xfrm>
            <a:custGeom>
              <a:avLst/>
              <a:gdLst>
                <a:gd name="T0" fmla="*/ 34 w 41"/>
                <a:gd name="T1" fmla="*/ 0 h 15"/>
                <a:gd name="T2" fmla="*/ 27 w 41"/>
                <a:gd name="T3" fmla="*/ 4 h 15"/>
                <a:gd name="T4" fmla="*/ 21 w 41"/>
                <a:gd name="T5" fmla="*/ 0 h 15"/>
                <a:gd name="T6" fmla="*/ 14 w 41"/>
                <a:gd name="T7" fmla="*/ 4 h 15"/>
                <a:gd name="T8" fmla="*/ 8 w 41"/>
                <a:gd name="T9" fmla="*/ 0 h 15"/>
                <a:gd name="T10" fmla="*/ 0 w 41"/>
                <a:gd name="T11" fmla="*/ 7 h 15"/>
                <a:gd name="T12" fmla="*/ 8 w 41"/>
                <a:gd name="T13" fmla="*/ 15 h 15"/>
                <a:gd name="T14" fmla="*/ 14 w 41"/>
                <a:gd name="T15" fmla="*/ 11 h 15"/>
                <a:gd name="T16" fmla="*/ 21 w 41"/>
                <a:gd name="T17" fmla="*/ 15 h 15"/>
                <a:gd name="T18" fmla="*/ 27 w 41"/>
                <a:gd name="T19" fmla="*/ 11 h 15"/>
                <a:gd name="T20" fmla="*/ 34 w 41"/>
                <a:gd name="T21" fmla="*/ 15 h 15"/>
                <a:gd name="T22" fmla="*/ 41 w 41"/>
                <a:gd name="T23" fmla="*/ 7 h 15"/>
                <a:gd name="T24" fmla="*/ 34 w 41"/>
                <a:gd name="T2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15">
                  <a:moveTo>
                    <a:pt x="34" y="0"/>
                  </a:moveTo>
                  <a:cubicBezTo>
                    <a:pt x="31" y="0"/>
                    <a:pt x="28" y="2"/>
                    <a:pt x="27" y="4"/>
                  </a:cubicBezTo>
                  <a:cubicBezTo>
                    <a:pt x="26" y="2"/>
                    <a:pt x="23" y="0"/>
                    <a:pt x="21" y="0"/>
                  </a:cubicBezTo>
                  <a:cubicBezTo>
                    <a:pt x="18" y="0"/>
                    <a:pt x="15" y="2"/>
                    <a:pt x="14" y="4"/>
                  </a:cubicBezTo>
                  <a:cubicBezTo>
                    <a:pt x="13" y="2"/>
                    <a:pt x="10" y="0"/>
                    <a:pt x="8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2"/>
                    <a:pt x="3" y="15"/>
                    <a:pt x="8" y="15"/>
                  </a:cubicBezTo>
                  <a:cubicBezTo>
                    <a:pt x="10" y="15"/>
                    <a:pt x="13" y="13"/>
                    <a:pt x="14" y="11"/>
                  </a:cubicBezTo>
                  <a:cubicBezTo>
                    <a:pt x="15" y="13"/>
                    <a:pt x="18" y="15"/>
                    <a:pt x="21" y="15"/>
                  </a:cubicBezTo>
                  <a:cubicBezTo>
                    <a:pt x="23" y="15"/>
                    <a:pt x="26" y="13"/>
                    <a:pt x="27" y="11"/>
                  </a:cubicBezTo>
                  <a:cubicBezTo>
                    <a:pt x="28" y="13"/>
                    <a:pt x="31" y="15"/>
                    <a:pt x="34" y="15"/>
                  </a:cubicBezTo>
                  <a:cubicBezTo>
                    <a:pt x="38" y="15"/>
                    <a:pt x="41" y="12"/>
                    <a:pt x="41" y="7"/>
                  </a:cubicBezTo>
                  <a:cubicBezTo>
                    <a:pt x="41" y="3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0" name="îsḻiḓè">
              <a:extLst>
                <a:ext uri="{FF2B5EF4-FFF2-40B4-BE49-F238E27FC236}">
                  <a16:creationId xmlns:a16="http://schemas.microsoft.com/office/drawing/2014/main" id="{537629A8-7867-46F9-9ABB-4D8E60A8896A}"/>
                </a:ext>
              </a:extLst>
            </p:cNvPr>
            <p:cNvSpPr/>
            <p:nvPr/>
          </p:nvSpPr>
          <p:spPr bwMode="auto">
            <a:xfrm>
              <a:off x="10141024" y="2708773"/>
              <a:ext cx="67112" cy="24487"/>
            </a:xfrm>
            <a:custGeom>
              <a:avLst/>
              <a:gdLst>
                <a:gd name="T0" fmla="*/ 34 w 41"/>
                <a:gd name="T1" fmla="*/ 0 h 15"/>
                <a:gd name="T2" fmla="*/ 27 w 41"/>
                <a:gd name="T3" fmla="*/ 4 h 15"/>
                <a:gd name="T4" fmla="*/ 21 w 41"/>
                <a:gd name="T5" fmla="*/ 0 h 15"/>
                <a:gd name="T6" fmla="*/ 14 w 41"/>
                <a:gd name="T7" fmla="*/ 4 h 15"/>
                <a:gd name="T8" fmla="*/ 7 w 41"/>
                <a:gd name="T9" fmla="*/ 0 h 15"/>
                <a:gd name="T10" fmla="*/ 0 w 41"/>
                <a:gd name="T11" fmla="*/ 7 h 15"/>
                <a:gd name="T12" fmla="*/ 7 w 41"/>
                <a:gd name="T13" fmla="*/ 15 h 15"/>
                <a:gd name="T14" fmla="*/ 14 w 41"/>
                <a:gd name="T15" fmla="*/ 11 h 15"/>
                <a:gd name="T16" fmla="*/ 21 w 41"/>
                <a:gd name="T17" fmla="*/ 15 h 15"/>
                <a:gd name="T18" fmla="*/ 27 w 41"/>
                <a:gd name="T19" fmla="*/ 11 h 15"/>
                <a:gd name="T20" fmla="*/ 34 w 41"/>
                <a:gd name="T21" fmla="*/ 15 h 15"/>
                <a:gd name="T22" fmla="*/ 41 w 41"/>
                <a:gd name="T23" fmla="*/ 7 h 15"/>
                <a:gd name="T24" fmla="*/ 34 w 41"/>
                <a:gd name="T2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15">
                  <a:moveTo>
                    <a:pt x="34" y="0"/>
                  </a:moveTo>
                  <a:cubicBezTo>
                    <a:pt x="31" y="0"/>
                    <a:pt x="28" y="2"/>
                    <a:pt x="27" y="4"/>
                  </a:cubicBezTo>
                  <a:cubicBezTo>
                    <a:pt x="26" y="2"/>
                    <a:pt x="23" y="0"/>
                    <a:pt x="21" y="0"/>
                  </a:cubicBezTo>
                  <a:cubicBezTo>
                    <a:pt x="18" y="0"/>
                    <a:pt x="15" y="2"/>
                    <a:pt x="14" y="4"/>
                  </a:cubicBezTo>
                  <a:cubicBezTo>
                    <a:pt x="13" y="2"/>
                    <a:pt x="10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2"/>
                    <a:pt x="3" y="15"/>
                    <a:pt x="7" y="15"/>
                  </a:cubicBezTo>
                  <a:cubicBezTo>
                    <a:pt x="10" y="15"/>
                    <a:pt x="13" y="13"/>
                    <a:pt x="14" y="11"/>
                  </a:cubicBezTo>
                  <a:cubicBezTo>
                    <a:pt x="15" y="13"/>
                    <a:pt x="18" y="15"/>
                    <a:pt x="21" y="15"/>
                  </a:cubicBezTo>
                  <a:cubicBezTo>
                    <a:pt x="23" y="15"/>
                    <a:pt x="26" y="13"/>
                    <a:pt x="27" y="11"/>
                  </a:cubicBezTo>
                  <a:cubicBezTo>
                    <a:pt x="28" y="13"/>
                    <a:pt x="31" y="15"/>
                    <a:pt x="34" y="15"/>
                  </a:cubicBezTo>
                  <a:cubicBezTo>
                    <a:pt x="38" y="15"/>
                    <a:pt x="41" y="12"/>
                    <a:pt x="41" y="7"/>
                  </a:cubicBezTo>
                  <a:cubicBezTo>
                    <a:pt x="41" y="3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1" name="îŝ1îḋe">
              <a:extLst>
                <a:ext uri="{FF2B5EF4-FFF2-40B4-BE49-F238E27FC236}">
                  <a16:creationId xmlns:a16="http://schemas.microsoft.com/office/drawing/2014/main" id="{E032ABE5-3C5F-4B48-8F06-FFC3197171D3}"/>
                </a:ext>
              </a:extLst>
            </p:cNvPr>
            <p:cNvSpPr/>
            <p:nvPr/>
          </p:nvSpPr>
          <p:spPr bwMode="auto">
            <a:xfrm>
              <a:off x="9896155" y="414253"/>
              <a:ext cx="739144" cy="1728599"/>
            </a:xfrm>
            <a:custGeom>
              <a:avLst/>
              <a:gdLst>
                <a:gd name="T0" fmla="*/ 297 w 455"/>
                <a:gd name="T1" fmla="*/ 6 h 1065"/>
                <a:gd name="T2" fmla="*/ 227 w 455"/>
                <a:gd name="T3" fmla="*/ 0 h 1065"/>
                <a:gd name="T4" fmla="*/ 158 w 455"/>
                <a:gd name="T5" fmla="*/ 6 h 1065"/>
                <a:gd name="T6" fmla="*/ 178 w 455"/>
                <a:gd name="T7" fmla="*/ 1065 h 1065"/>
                <a:gd name="T8" fmla="*/ 227 w 455"/>
                <a:gd name="T9" fmla="*/ 1065 h 1065"/>
                <a:gd name="T10" fmla="*/ 228 w 455"/>
                <a:gd name="T11" fmla="*/ 1065 h 1065"/>
                <a:gd name="T12" fmla="*/ 277 w 455"/>
                <a:gd name="T13" fmla="*/ 1065 h 1065"/>
                <a:gd name="T14" fmla="*/ 297 w 455"/>
                <a:gd name="T15" fmla="*/ 6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5" h="1065">
                  <a:moveTo>
                    <a:pt x="297" y="6"/>
                  </a:moveTo>
                  <a:cubicBezTo>
                    <a:pt x="260" y="0"/>
                    <a:pt x="233" y="0"/>
                    <a:pt x="227" y="0"/>
                  </a:cubicBezTo>
                  <a:cubicBezTo>
                    <a:pt x="221" y="0"/>
                    <a:pt x="195" y="0"/>
                    <a:pt x="158" y="6"/>
                  </a:cubicBezTo>
                  <a:cubicBezTo>
                    <a:pt x="105" y="110"/>
                    <a:pt x="0" y="422"/>
                    <a:pt x="178" y="1065"/>
                  </a:cubicBezTo>
                  <a:cubicBezTo>
                    <a:pt x="227" y="1065"/>
                    <a:pt x="227" y="1065"/>
                    <a:pt x="227" y="1065"/>
                  </a:cubicBezTo>
                  <a:cubicBezTo>
                    <a:pt x="228" y="1065"/>
                    <a:pt x="228" y="1065"/>
                    <a:pt x="228" y="1065"/>
                  </a:cubicBezTo>
                  <a:cubicBezTo>
                    <a:pt x="277" y="1065"/>
                    <a:pt x="277" y="1065"/>
                    <a:pt x="277" y="1065"/>
                  </a:cubicBezTo>
                  <a:cubicBezTo>
                    <a:pt x="455" y="422"/>
                    <a:pt x="350" y="110"/>
                    <a:pt x="297" y="6"/>
                  </a:cubicBez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2" name="ïṣ1ïde">
              <a:extLst>
                <a:ext uri="{FF2B5EF4-FFF2-40B4-BE49-F238E27FC236}">
                  <a16:creationId xmlns:a16="http://schemas.microsoft.com/office/drawing/2014/main" id="{EE97BB96-1BDB-4ABA-9151-6E1A6FC371C9}"/>
                </a:ext>
              </a:extLst>
            </p:cNvPr>
            <p:cNvSpPr/>
            <p:nvPr/>
          </p:nvSpPr>
          <p:spPr bwMode="auto">
            <a:xfrm>
              <a:off x="10428520" y="475924"/>
              <a:ext cx="765445" cy="1666928"/>
            </a:xfrm>
            <a:custGeom>
              <a:avLst/>
              <a:gdLst>
                <a:gd name="T0" fmla="*/ 248 w 471"/>
                <a:gd name="T1" fmla="*/ 72 h 1027"/>
                <a:gd name="T2" fmla="*/ 117 w 471"/>
                <a:gd name="T3" fmla="*/ 0 h 1027"/>
                <a:gd name="T4" fmla="*/ 0 w 471"/>
                <a:gd name="T5" fmla="*/ 1027 h 1027"/>
                <a:gd name="T6" fmla="*/ 64 w 471"/>
                <a:gd name="T7" fmla="*/ 1027 h 1027"/>
                <a:gd name="T8" fmla="*/ 248 w 471"/>
                <a:gd name="T9" fmla="*/ 72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1" h="1027">
                  <a:moveTo>
                    <a:pt x="248" y="72"/>
                  </a:moveTo>
                  <a:cubicBezTo>
                    <a:pt x="207" y="39"/>
                    <a:pt x="161" y="16"/>
                    <a:pt x="117" y="0"/>
                  </a:cubicBezTo>
                  <a:cubicBezTo>
                    <a:pt x="165" y="171"/>
                    <a:pt x="249" y="610"/>
                    <a:pt x="0" y="1027"/>
                  </a:cubicBezTo>
                  <a:cubicBezTo>
                    <a:pt x="64" y="1027"/>
                    <a:pt x="64" y="1027"/>
                    <a:pt x="64" y="1027"/>
                  </a:cubicBezTo>
                  <a:cubicBezTo>
                    <a:pt x="64" y="1027"/>
                    <a:pt x="471" y="575"/>
                    <a:pt x="248" y="72"/>
                  </a:cubicBez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3" name="iṡ1iḓè">
              <a:extLst>
                <a:ext uri="{FF2B5EF4-FFF2-40B4-BE49-F238E27FC236}">
                  <a16:creationId xmlns:a16="http://schemas.microsoft.com/office/drawing/2014/main" id="{CD4905BB-A6C8-4909-811B-5EEEEC26421C}"/>
                </a:ext>
              </a:extLst>
            </p:cNvPr>
            <p:cNvSpPr/>
            <p:nvPr/>
          </p:nvSpPr>
          <p:spPr bwMode="auto">
            <a:xfrm>
              <a:off x="9336582" y="475924"/>
              <a:ext cx="765445" cy="1666928"/>
            </a:xfrm>
            <a:custGeom>
              <a:avLst/>
              <a:gdLst>
                <a:gd name="T0" fmla="*/ 223 w 471"/>
                <a:gd name="T1" fmla="*/ 72 h 1027"/>
                <a:gd name="T2" fmla="*/ 354 w 471"/>
                <a:gd name="T3" fmla="*/ 0 h 1027"/>
                <a:gd name="T4" fmla="*/ 471 w 471"/>
                <a:gd name="T5" fmla="*/ 1027 h 1027"/>
                <a:gd name="T6" fmla="*/ 407 w 471"/>
                <a:gd name="T7" fmla="*/ 1027 h 1027"/>
                <a:gd name="T8" fmla="*/ 223 w 471"/>
                <a:gd name="T9" fmla="*/ 72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1" h="1027">
                  <a:moveTo>
                    <a:pt x="223" y="72"/>
                  </a:moveTo>
                  <a:cubicBezTo>
                    <a:pt x="264" y="39"/>
                    <a:pt x="310" y="16"/>
                    <a:pt x="354" y="0"/>
                  </a:cubicBezTo>
                  <a:cubicBezTo>
                    <a:pt x="306" y="171"/>
                    <a:pt x="222" y="610"/>
                    <a:pt x="471" y="1027"/>
                  </a:cubicBezTo>
                  <a:cubicBezTo>
                    <a:pt x="407" y="1027"/>
                    <a:pt x="407" y="1027"/>
                    <a:pt x="407" y="1027"/>
                  </a:cubicBezTo>
                  <a:cubicBezTo>
                    <a:pt x="407" y="1027"/>
                    <a:pt x="0" y="575"/>
                    <a:pt x="223" y="72"/>
                  </a:cubicBez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4" name="ïş1iďè">
              <a:extLst>
                <a:ext uri="{FF2B5EF4-FFF2-40B4-BE49-F238E27FC236}">
                  <a16:creationId xmlns:a16="http://schemas.microsoft.com/office/drawing/2014/main" id="{85452765-4A97-4BF6-8BFC-9BD9BBC919BB}"/>
                </a:ext>
              </a:extLst>
            </p:cNvPr>
            <p:cNvSpPr/>
            <p:nvPr/>
          </p:nvSpPr>
          <p:spPr bwMode="auto">
            <a:xfrm>
              <a:off x="10264366" y="414253"/>
              <a:ext cx="370933" cy="1728599"/>
            </a:xfrm>
            <a:custGeom>
              <a:avLst/>
              <a:gdLst>
                <a:gd name="T0" fmla="*/ 70 w 228"/>
                <a:gd name="T1" fmla="*/ 6 h 1065"/>
                <a:gd name="T2" fmla="*/ 0 w 228"/>
                <a:gd name="T3" fmla="*/ 0 h 1065"/>
                <a:gd name="T4" fmla="*/ 0 w 228"/>
                <a:gd name="T5" fmla="*/ 1065 h 1065"/>
                <a:gd name="T6" fmla="*/ 0 w 228"/>
                <a:gd name="T7" fmla="*/ 1065 h 1065"/>
                <a:gd name="T8" fmla="*/ 1 w 228"/>
                <a:gd name="T9" fmla="*/ 1065 h 1065"/>
                <a:gd name="T10" fmla="*/ 50 w 228"/>
                <a:gd name="T11" fmla="*/ 1065 h 1065"/>
                <a:gd name="T12" fmla="*/ 70 w 228"/>
                <a:gd name="T13" fmla="*/ 6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8" h="1065">
                  <a:moveTo>
                    <a:pt x="70" y="6"/>
                  </a:moveTo>
                  <a:cubicBezTo>
                    <a:pt x="33" y="0"/>
                    <a:pt x="6" y="0"/>
                    <a:pt x="0" y="0"/>
                  </a:cubicBezTo>
                  <a:cubicBezTo>
                    <a:pt x="0" y="1065"/>
                    <a:pt x="0" y="1065"/>
                    <a:pt x="0" y="1065"/>
                  </a:cubicBezTo>
                  <a:cubicBezTo>
                    <a:pt x="0" y="1065"/>
                    <a:pt x="0" y="1065"/>
                    <a:pt x="0" y="1065"/>
                  </a:cubicBezTo>
                  <a:cubicBezTo>
                    <a:pt x="1" y="1065"/>
                    <a:pt x="1" y="1065"/>
                    <a:pt x="1" y="1065"/>
                  </a:cubicBezTo>
                  <a:cubicBezTo>
                    <a:pt x="50" y="1065"/>
                    <a:pt x="50" y="1065"/>
                    <a:pt x="50" y="1065"/>
                  </a:cubicBezTo>
                  <a:cubicBezTo>
                    <a:pt x="228" y="422"/>
                    <a:pt x="123" y="110"/>
                    <a:pt x="70" y="6"/>
                  </a:cubicBezTo>
                  <a:close/>
                </a:path>
              </a:pathLst>
            </a:custGeom>
            <a:solidFill>
              <a:srgbClr val="F96B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5" name="îŝ1iḍè">
              <a:extLst>
                <a:ext uri="{FF2B5EF4-FFF2-40B4-BE49-F238E27FC236}">
                  <a16:creationId xmlns:a16="http://schemas.microsoft.com/office/drawing/2014/main" id="{FCC3B8BC-D61D-44BE-92A2-BFD6D272D9B4}"/>
                </a:ext>
              </a:extLst>
            </p:cNvPr>
            <p:cNvSpPr/>
            <p:nvPr/>
          </p:nvSpPr>
          <p:spPr bwMode="auto">
            <a:xfrm>
              <a:off x="9897062" y="2141038"/>
              <a:ext cx="734609" cy="125156"/>
            </a:xfrm>
            <a:custGeom>
              <a:avLst/>
              <a:gdLst>
                <a:gd name="T0" fmla="*/ 1 w 452"/>
                <a:gd name="T1" fmla="*/ 0 h 77"/>
                <a:gd name="T2" fmla="*/ 451 w 452"/>
                <a:gd name="T3" fmla="*/ 0 h 77"/>
                <a:gd name="T4" fmla="*/ 452 w 452"/>
                <a:gd name="T5" fmla="*/ 0 h 77"/>
                <a:gd name="T6" fmla="*/ 452 w 452"/>
                <a:gd name="T7" fmla="*/ 77 h 77"/>
                <a:gd name="T8" fmla="*/ 451 w 452"/>
                <a:gd name="T9" fmla="*/ 77 h 77"/>
                <a:gd name="T10" fmla="*/ 1 w 452"/>
                <a:gd name="T11" fmla="*/ 77 h 77"/>
                <a:gd name="T12" fmla="*/ 0 w 452"/>
                <a:gd name="T13" fmla="*/ 77 h 77"/>
                <a:gd name="T14" fmla="*/ 0 w 452"/>
                <a:gd name="T15" fmla="*/ 0 h 77"/>
                <a:gd name="T16" fmla="*/ 1 w 452"/>
                <a:gd name="T1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2" h="77">
                  <a:moveTo>
                    <a:pt x="1" y="0"/>
                  </a:moveTo>
                  <a:cubicBezTo>
                    <a:pt x="451" y="0"/>
                    <a:pt x="451" y="0"/>
                    <a:pt x="451" y="0"/>
                  </a:cubicBezTo>
                  <a:cubicBezTo>
                    <a:pt x="452" y="0"/>
                    <a:pt x="452" y="0"/>
                    <a:pt x="452" y="0"/>
                  </a:cubicBezTo>
                  <a:cubicBezTo>
                    <a:pt x="452" y="77"/>
                    <a:pt x="452" y="77"/>
                    <a:pt x="452" y="77"/>
                  </a:cubicBezTo>
                  <a:cubicBezTo>
                    <a:pt x="452" y="77"/>
                    <a:pt x="452" y="77"/>
                    <a:pt x="45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0" y="77"/>
                    <a:pt x="0" y="7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6" name="íš1ïďé">
              <a:extLst>
                <a:ext uri="{FF2B5EF4-FFF2-40B4-BE49-F238E27FC236}">
                  <a16:creationId xmlns:a16="http://schemas.microsoft.com/office/drawing/2014/main" id="{3B6CB8B9-4BF0-462F-BBC2-225E9EB572B7}"/>
                </a:ext>
              </a:extLst>
            </p:cNvPr>
            <p:cNvSpPr/>
            <p:nvPr/>
          </p:nvSpPr>
          <p:spPr bwMode="auto">
            <a:xfrm>
              <a:off x="10264366" y="2141038"/>
              <a:ext cx="367305" cy="125156"/>
            </a:xfrm>
            <a:custGeom>
              <a:avLst/>
              <a:gdLst>
                <a:gd name="T0" fmla="*/ 225 w 226"/>
                <a:gd name="T1" fmla="*/ 0 h 77"/>
                <a:gd name="T2" fmla="*/ 0 w 226"/>
                <a:gd name="T3" fmla="*/ 0 h 77"/>
                <a:gd name="T4" fmla="*/ 0 w 226"/>
                <a:gd name="T5" fmla="*/ 77 h 77"/>
                <a:gd name="T6" fmla="*/ 225 w 226"/>
                <a:gd name="T7" fmla="*/ 77 h 77"/>
                <a:gd name="T8" fmla="*/ 226 w 226"/>
                <a:gd name="T9" fmla="*/ 76 h 77"/>
                <a:gd name="T10" fmla="*/ 226 w 226"/>
                <a:gd name="T11" fmla="*/ 1 h 77"/>
                <a:gd name="T12" fmla="*/ 225 w 226"/>
                <a:gd name="T1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77">
                  <a:moveTo>
                    <a:pt x="22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225" y="77"/>
                    <a:pt x="225" y="77"/>
                    <a:pt x="225" y="77"/>
                  </a:cubicBezTo>
                  <a:cubicBezTo>
                    <a:pt x="226" y="77"/>
                    <a:pt x="226" y="77"/>
                    <a:pt x="226" y="76"/>
                  </a:cubicBezTo>
                  <a:cubicBezTo>
                    <a:pt x="226" y="1"/>
                    <a:pt x="226" y="1"/>
                    <a:pt x="226" y="1"/>
                  </a:cubicBezTo>
                  <a:cubicBezTo>
                    <a:pt x="226" y="0"/>
                    <a:pt x="226" y="0"/>
                    <a:pt x="225" y="0"/>
                  </a:cubicBezTo>
                  <a:close/>
                </a:path>
              </a:pathLst>
            </a:custGeom>
            <a:solidFill>
              <a:srgbClr val="F437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147" name="组合 5">
            <a:extLst>
              <a:ext uri="{FF2B5EF4-FFF2-40B4-BE49-F238E27FC236}">
                <a16:creationId xmlns:a16="http://schemas.microsoft.com/office/drawing/2014/main" id="{283C2D22-482B-4DB7-A29B-A2EB4AB75393}"/>
              </a:ext>
            </a:extLst>
          </p:cNvPr>
          <p:cNvGrpSpPr/>
          <p:nvPr/>
        </p:nvGrpSpPr>
        <p:grpSpPr>
          <a:xfrm>
            <a:off x="1885275" y="316212"/>
            <a:ext cx="1311342" cy="1155979"/>
            <a:chOff x="11122317" y="360744"/>
            <a:chExt cx="578618" cy="488833"/>
          </a:xfrm>
        </p:grpSpPr>
        <p:sp>
          <p:nvSpPr>
            <p:cNvPr id="148" name="îṥlïdè">
              <a:extLst>
                <a:ext uri="{FF2B5EF4-FFF2-40B4-BE49-F238E27FC236}">
                  <a16:creationId xmlns:a16="http://schemas.microsoft.com/office/drawing/2014/main" id="{17DAB3CD-DEE0-42AB-8DDB-8D981D16F79C}"/>
                </a:ext>
              </a:extLst>
            </p:cNvPr>
            <p:cNvSpPr/>
            <p:nvPr/>
          </p:nvSpPr>
          <p:spPr bwMode="auto">
            <a:xfrm>
              <a:off x="11122317" y="360744"/>
              <a:ext cx="488833" cy="488833"/>
            </a:xfrm>
            <a:prstGeom prst="ellipse">
              <a:avLst/>
            </a:prstGeom>
            <a:solidFill>
              <a:srgbClr val="FFD8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149" name="iş1iďe">
              <a:extLst>
                <a:ext uri="{FF2B5EF4-FFF2-40B4-BE49-F238E27FC236}">
                  <a16:creationId xmlns:a16="http://schemas.microsoft.com/office/drawing/2014/main" id="{CFD63F29-9FF7-4803-A9B4-18BD8AE327BE}"/>
                </a:ext>
              </a:extLst>
            </p:cNvPr>
            <p:cNvSpPr/>
            <p:nvPr/>
          </p:nvSpPr>
          <p:spPr bwMode="auto">
            <a:xfrm>
              <a:off x="11185802" y="555733"/>
              <a:ext cx="515133" cy="293844"/>
            </a:xfrm>
            <a:custGeom>
              <a:avLst/>
              <a:gdLst>
                <a:gd name="T0" fmla="*/ 258 w 317"/>
                <a:gd name="T1" fmla="*/ 64 h 181"/>
                <a:gd name="T2" fmla="*/ 229 w 317"/>
                <a:gd name="T3" fmla="*/ 64 h 181"/>
                <a:gd name="T4" fmla="*/ 158 w 317"/>
                <a:gd name="T5" fmla="*/ 0 h 181"/>
                <a:gd name="T6" fmla="*/ 88 w 317"/>
                <a:gd name="T7" fmla="*/ 64 h 181"/>
                <a:gd name="T8" fmla="*/ 58 w 317"/>
                <a:gd name="T9" fmla="*/ 64 h 181"/>
                <a:gd name="T10" fmla="*/ 0 w 317"/>
                <a:gd name="T11" fmla="*/ 122 h 181"/>
                <a:gd name="T12" fmla="*/ 58 w 317"/>
                <a:gd name="T13" fmla="*/ 181 h 181"/>
                <a:gd name="T14" fmla="*/ 258 w 317"/>
                <a:gd name="T15" fmla="*/ 181 h 181"/>
                <a:gd name="T16" fmla="*/ 317 w 317"/>
                <a:gd name="T17" fmla="*/ 122 h 181"/>
                <a:gd name="T18" fmla="*/ 258 w 317"/>
                <a:gd name="T19" fmla="*/ 64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181">
                  <a:moveTo>
                    <a:pt x="258" y="64"/>
                  </a:moveTo>
                  <a:cubicBezTo>
                    <a:pt x="229" y="64"/>
                    <a:pt x="229" y="64"/>
                    <a:pt x="229" y="64"/>
                  </a:cubicBezTo>
                  <a:cubicBezTo>
                    <a:pt x="225" y="28"/>
                    <a:pt x="195" y="0"/>
                    <a:pt x="158" y="0"/>
                  </a:cubicBezTo>
                  <a:cubicBezTo>
                    <a:pt x="122" y="0"/>
                    <a:pt x="91" y="28"/>
                    <a:pt x="88" y="64"/>
                  </a:cubicBezTo>
                  <a:cubicBezTo>
                    <a:pt x="58" y="64"/>
                    <a:pt x="58" y="64"/>
                    <a:pt x="58" y="64"/>
                  </a:cubicBezTo>
                  <a:cubicBezTo>
                    <a:pt x="26" y="64"/>
                    <a:pt x="0" y="90"/>
                    <a:pt x="0" y="122"/>
                  </a:cubicBezTo>
                  <a:cubicBezTo>
                    <a:pt x="0" y="154"/>
                    <a:pt x="26" y="181"/>
                    <a:pt x="58" y="181"/>
                  </a:cubicBezTo>
                  <a:cubicBezTo>
                    <a:pt x="258" y="181"/>
                    <a:pt x="258" y="181"/>
                    <a:pt x="258" y="181"/>
                  </a:cubicBezTo>
                  <a:cubicBezTo>
                    <a:pt x="291" y="181"/>
                    <a:pt x="317" y="154"/>
                    <a:pt x="317" y="122"/>
                  </a:cubicBezTo>
                  <a:cubicBezTo>
                    <a:pt x="317" y="90"/>
                    <a:pt x="291" y="64"/>
                    <a:pt x="258" y="6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150" name="组合 11">
            <a:extLst>
              <a:ext uri="{FF2B5EF4-FFF2-40B4-BE49-F238E27FC236}">
                <a16:creationId xmlns:a16="http://schemas.microsoft.com/office/drawing/2014/main" id="{842955C7-6EA4-4373-9E31-B4A27F342A03}"/>
              </a:ext>
            </a:extLst>
          </p:cNvPr>
          <p:cNvGrpSpPr/>
          <p:nvPr/>
        </p:nvGrpSpPr>
        <p:grpSpPr>
          <a:xfrm rot="655449" flipH="1">
            <a:off x="8653297" y="539662"/>
            <a:ext cx="1482401" cy="558315"/>
            <a:chOff x="8481675" y="312568"/>
            <a:chExt cx="2794195" cy="1198492"/>
          </a:xfrm>
        </p:grpSpPr>
        <p:grpSp>
          <p:nvGrpSpPr>
            <p:cNvPr id="151" name="组合 9">
              <a:extLst>
                <a:ext uri="{FF2B5EF4-FFF2-40B4-BE49-F238E27FC236}">
                  <a16:creationId xmlns:a16="http://schemas.microsoft.com/office/drawing/2014/main" id="{CD4B4509-3F4E-4431-BB96-F22ECB4A0297}"/>
                </a:ext>
              </a:extLst>
            </p:cNvPr>
            <p:cNvGrpSpPr/>
            <p:nvPr/>
          </p:nvGrpSpPr>
          <p:grpSpPr>
            <a:xfrm rot="20429265">
              <a:off x="10270612" y="312568"/>
              <a:ext cx="1005258" cy="785019"/>
              <a:chOff x="14839168" y="-2852977"/>
              <a:chExt cx="1912938" cy="1493838"/>
            </a:xfrm>
          </p:grpSpPr>
          <p:sp>
            <p:nvSpPr>
              <p:cNvPr id="157" name="iṧ1íďe">
                <a:extLst>
                  <a:ext uri="{FF2B5EF4-FFF2-40B4-BE49-F238E27FC236}">
                    <a16:creationId xmlns:a16="http://schemas.microsoft.com/office/drawing/2014/main" id="{0B024510-4B46-4C6C-834D-F1AECEA74614}"/>
                  </a:ext>
                </a:extLst>
              </p:cNvPr>
              <p:cNvSpPr/>
              <p:nvPr/>
            </p:nvSpPr>
            <p:spPr bwMode="auto">
              <a:xfrm>
                <a:off x="14997918" y="-2294177"/>
                <a:ext cx="257175" cy="96838"/>
              </a:xfrm>
              <a:custGeom>
                <a:avLst/>
                <a:gdLst>
                  <a:gd name="T0" fmla="*/ 73 w 74"/>
                  <a:gd name="T1" fmla="*/ 21 h 28"/>
                  <a:gd name="T2" fmla="*/ 70 w 74"/>
                  <a:gd name="T3" fmla="*/ 23 h 28"/>
                  <a:gd name="T4" fmla="*/ 61 w 74"/>
                  <a:gd name="T5" fmla="*/ 26 h 28"/>
                  <a:gd name="T6" fmla="*/ 48 w 74"/>
                  <a:gd name="T7" fmla="*/ 28 h 28"/>
                  <a:gd name="T8" fmla="*/ 33 w 74"/>
                  <a:gd name="T9" fmla="*/ 26 h 28"/>
                  <a:gd name="T10" fmla="*/ 26 w 74"/>
                  <a:gd name="T11" fmla="*/ 24 h 28"/>
                  <a:gd name="T12" fmla="*/ 19 w 74"/>
                  <a:gd name="T13" fmla="*/ 21 h 28"/>
                  <a:gd name="T14" fmla="*/ 9 w 74"/>
                  <a:gd name="T15" fmla="*/ 13 h 28"/>
                  <a:gd name="T16" fmla="*/ 3 w 74"/>
                  <a:gd name="T17" fmla="*/ 6 h 28"/>
                  <a:gd name="T18" fmla="*/ 1 w 74"/>
                  <a:gd name="T19" fmla="*/ 3 h 28"/>
                  <a:gd name="T20" fmla="*/ 1 w 74"/>
                  <a:gd name="T21" fmla="*/ 3 h 28"/>
                  <a:gd name="T22" fmla="*/ 1 w 74"/>
                  <a:gd name="T23" fmla="*/ 1 h 28"/>
                  <a:gd name="T24" fmla="*/ 3 w 74"/>
                  <a:gd name="T25" fmla="*/ 1 h 28"/>
                  <a:gd name="T26" fmla="*/ 5 w 74"/>
                  <a:gd name="T27" fmla="*/ 4 h 28"/>
                  <a:gd name="T28" fmla="*/ 11 w 74"/>
                  <a:gd name="T29" fmla="*/ 10 h 28"/>
                  <a:gd name="T30" fmla="*/ 21 w 74"/>
                  <a:gd name="T31" fmla="*/ 17 h 28"/>
                  <a:gd name="T32" fmla="*/ 27 w 74"/>
                  <a:gd name="T33" fmla="*/ 20 h 28"/>
                  <a:gd name="T34" fmla="*/ 34 w 74"/>
                  <a:gd name="T35" fmla="*/ 22 h 28"/>
                  <a:gd name="T36" fmla="*/ 41 w 74"/>
                  <a:gd name="T37" fmla="*/ 24 h 28"/>
                  <a:gd name="T38" fmla="*/ 48 w 74"/>
                  <a:gd name="T39" fmla="*/ 24 h 28"/>
                  <a:gd name="T40" fmla="*/ 60 w 74"/>
                  <a:gd name="T41" fmla="*/ 23 h 28"/>
                  <a:gd name="T42" fmla="*/ 69 w 74"/>
                  <a:gd name="T43" fmla="*/ 21 h 28"/>
                  <a:gd name="T44" fmla="*/ 72 w 74"/>
                  <a:gd name="T45" fmla="*/ 19 h 28"/>
                  <a:gd name="T46" fmla="*/ 74 w 74"/>
                  <a:gd name="T47" fmla="*/ 20 h 28"/>
                  <a:gd name="T48" fmla="*/ 73 w 74"/>
                  <a:gd name="T49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4" h="28">
                    <a:moveTo>
                      <a:pt x="73" y="21"/>
                    </a:moveTo>
                    <a:cubicBezTo>
                      <a:pt x="73" y="21"/>
                      <a:pt x="72" y="22"/>
                      <a:pt x="70" y="23"/>
                    </a:cubicBezTo>
                    <a:cubicBezTo>
                      <a:pt x="68" y="24"/>
                      <a:pt x="65" y="25"/>
                      <a:pt x="61" y="26"/>
                    </a:cubicBezTo>
                    <a:cubicBezTo>
                      <a:pt x="57" y="27"/>
                      <a:pt x="53" y="28"/>
                      <a:pt x="48" y="28"/>
                    </a:cubicBezTo>
                    <a:cubicBezTo>
                      <a:pt x="43" y="28"/>
                      <a:pt x="38" y="28"/>
                      <a:pt x="33" y="26"/>
                    </a:cubicBezTo>
                    <a:cubicBezTo>
                      <a:pt x="31" y="26"/>
                      <a:pt x="28" y="25"/>
                      <a:pt x="26" y="24"/>
                    </a:cubicBezTo>
                    <a:cubicBezTo>
                      <a:pt x="24" y="23"/>
                      <a:pt x="21" y="22"/>
                      <a:pt x="19" y="21"/>
                    </a:cubicBezTo>
                    <a:cubicBezTo>
                      <a:pt x="15" y="18"/>
                      <a:pt x="12" y="15"/>
                      <a:pt x="9" y="13"/>
                    </a:cubicBezTo>
                    <a:cubicBezTo>
                      <a:pt x="6" y="10"/>
                      <a:pt x="4" y="7"/>
                      <a:pt x="3" y="6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4" y="2"/>
                      <a:pt x="5" y="4"/>
                    </a:cubicBezTo>
                    <a:cubicBezTo>
                      <a:pt x="6" y="5"/>
                      <a:pt x="9" y="8"/>
                      <a:pt x="11" y="10"/>
                    </a:cubicBezTo>
                    <a:cubicBezTo>
                      <a:pt x="14" y="12"/>
                      <a:pt x="17" y="15"/>
                      <a:pt x="21" y="17"/>
                    </a:cubicBezTo>
                    <a:cubicBezTo>
                      <a:pt x="23" y="18"/>
                      <a:pt x="25" y="19"/>
                      <a:pt x="27" y="20"/>
                    </a:cubicBezTo>
                    <a:cubicBezTo>
                      <a:pt x="30" y="21"/>
                      <a:pt x="32" y="22"/>
                      <a:pt x="34" y="22"/>
                    </a:cubicBezTo>
                    <a:cubicBezTo>
                      <a:pt x="37" y="23"/>
                      <a:pt x="39" y="23"/>
                      <a:pt x="41" y="24"/>
                    </a:cubicBezTo>
                    <a:cubicBezTo>
                      <a:pt x="44" y="24"/>
                      <a:pt x="46" y="24"/>
                      <a:pt x="48" y="24"/>
                    </a:cubicBezTo>
                    <a:cubicBezTo>
                      <a:pt x="53" y="24"/>
                      <a:pt x="57" y="24"/>
                      <a:pt x="60" y="23"/>
                    </a:cubicBezTo>
                    <a:cubicBezTo>
                      <a:pt x="64" y="22"/>
                      <a:pt x="67" y="21"/>
                      <a:pt x="69" y="21"/>
                    </a:cubicBezTo>
                    <a:cubicBezTo>
                      <a:pt x="71" y="20"/>
                      <a:pt x="72" y="19"/>
                      <a:pt x="72" y="19"/>
                    </a:cubicBezTo>
                    <a:cubicBezTo>
                      <a:pt x="73" y="19"/>
                      <a:pt x="73" y="19"/>
                      <a:pt x="74" y="20"/>
                    </a:cubicBezTo>
                    <a:cubicBezTo>
                      <a:pt x="74" y="20"/>
                      <a:pt x="74" y="21"/>
                      <a:pt x="73" y="2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58" name="íš1íďè">
                <a:extLst>
                  <a:ext uri="{FF2B5EF4-FFF2-40B4-BE49-F238E27FC236}">
                    <a16:creationId xmlns:a16="http://schemas.microsoft.com/office/drawing/2014/main" id="{5E53E442-17B1-41F1-B177-C11007130B0F}"/>
                  </a:ext>
                </a:extLst>
              </p:cNvPr>
              <p:cNvSpPr/>
              <p:nvPr/>
            </p:nvSpPr>
            <p:spPr bwMode="auto">
              <a:xfrm>
                <a:off x="14977280" y="-2308464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1 w 6"/>
                  <a:gd name="T7" fmla="*/ 4 h 5"/>
                  <a:gd name="T8" fmla="*/ 1 w 6"/>
                  <a:gd name="T9" fmla="*/ 1 h 5"/>
                  <a:gd name="T10" fmla="*/ 1 w 6"/>
                  <a:gd name="T11" fmla="*/ 1 h 5"/>
                  <a:gd name="T12" fmla="*/ 1 w 6"/>
                  <a:gd name="T13" fmla="*/ 1 h 5"/>
                  <a:gd name="T14" fmla="*/ 4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4 w 6"/>
                  <a:gd name="T21" fmla="*/ 4 h 5"/>
                  <a:gd name="T22" fmla="*/ 1 w 6"/>
                  <a:gd name="T23" fmla="*/ 1 h 5"/>
                  <a:gd name="T24" fmla="*/ 3 w 6"/>
                  <a:gd name="T25" fmla="*/ 0 h 5"/>
                  <a:gd name="T26" fmla="*/ 4 w 6"/>
                  <a:gd name="T27" fmla="*/ 0 h 5"/>
                  <a:gd name="T28" fmla="*/ 6 w 6"/>
                  <a:gd name="T29" fmla="*/ 1 h 5"/>
                  <a:gd name="T30" fmla="*/ 6 w 6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59" name="ïṣḻîdê">
                <a:extLst>
                  <a:ext uri="{FF2B5EF4-FFF2-40B4-BE49-F238E27FC236}">
                    <a16:creationId xmlns:a16="http://schemas.microsoft.com/office/drawing/2014/main" id="{37B2921A-5B87-40B9-B69A-EB225B409907}"/>
                  </a:ext>
                </a:extLst>
              </p:cNvPr>
              <p:cNvSpPr/>
              <p:nvPr/>
            </p:nvSpPr>
            <p:spPr bwMode="auto">
              <a:xfrm>
                <a:off x="15601168" y="-2852977"/>
                <a:ext cx="496888" cy="558800"/>
              </a:xfrm>
              <a:custGeom>
                <a:avLst/>
                <a:gdLst>
                  <a:gd name="T0" fmla="*/ 143 w 143"/>
                  <a:gd name="T1" fmla="*/ 140 h 161"/>
                  <a:gd name="T2" fmla="*/ 20 w 143"/>
                  <a:gd name="T3" fmla="*/ 9 h 161"/>
                  <a:gd name="T4" fmla="*/ 29 w 143"/>
                  <a:gd name="T5" fmla="*/ 79 h 161"/>
                  <a:gd name="T6" fmla="*/ 61 w 143"/>
                  <a:gd name="T7" fmla="*/ 161 h 161"/>
                  <a:gd name="T8" fmla="*/ 143 w 143"/>
                  <a:gd name="T9" fmla="*/ 14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" h="161">
                    <a:moveTo>
                      <a:pt x="143" y="140"/>
                    </a:moveTo>
                    <a:cubicBezTo>
                      <a:pt x="143" y="140"/>
                      <a:pt x="46" y="0"/>
                      <a:pt x="20" y="9"/>
                    </a:cubicBezTo>
                    <a:cubicBezTo>
                      <a:pt x="20" y="9"/>
                      <a:pt x="0" y="16"/>
                      <a:pt x="29" y="79"/>
                    </a:cubicBezTo>
                    <a:cubicBezTo>
                      <a:pt x="61" y="161"/>
                      <a:pt x="61" y="161"/>
                      <a:pt x="61" y="161"/>
                    </a:cubicBezTo>
                    <a:lnTo>
                      <a:pt x="143" y="14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60" name="iṡliḑê">
                <a:extLst>
                  <a:ext uri="{FF2B5EF4-FFF2-40B4-BE49-F238E27FC236}">
                    <a16:creationId xmlns:a16="http://schemas.microsoft.com/office/drawing/2014/main" id="{FD8807B1-9D95-4956-9CBE-B4C76A50073C}"/>
                  </a:ext>
                </a:extLst>
              </p:cNvPr>
              <p:cNvSpPr/>
              <p:nvPr/>
            </p:nvSpPr>
            <p:spPr bwMode="auto">
              <a:xfrm>
                <a:off x="14839168" y="-2437052"/>
                <a:ext cx="1912938" cy="612775"/>
              </a:xfrm>
              <a:custGeom>
                <a:avLst/>
                <a:gdLst>
                  <a:gd name="T0" fmla="*/ 13 w 552"/>
                  <a:gd name="T1" fmla="*/ 148 h 177"/>
                  <a:gd name="T2" fmla="*/ 338 w 552"/>
                  <a:gd name="T3" fmla="*/ 19 h 177"/>
                  <a:gd name="T4" fmla="*/ 461 w 552"/>
                  <a:gd name="T5" fmla="*/ 18 h 177"/>
                  <a:gd name="T6" fmla="*/ 521 w 552"/>
                  <a:gd name="T7" fmla="*/ 42 h 177"/>
                  <a:gd name="T8" fmla="*/ 509 w 552"/>
                  <a:gd name="T9" fmla="*/ 98 h 177"/>
                  <a:gd name="T10" fmla="*/ 28 w 552"/>
                  <a:gd name="T11" fmla="*/ 164 h 177"/>
                  <a:gd name="T12" fmla="*/ 13 w 552"/>
                  <a:gd name="T13" fmla="*/ 148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2" h="177">
                    <a:moveTo>
                      <a:pt x="13" y="148"/>
                    </a:moveTo>
                    <a:cubicBezTo>
                      <a:pt x="13" y="148"/>
                      <a:pt x="235" y="43"/>
                      <a:pt x="338" y="19"/>
                    </a:cubicBezTo>
                    <a:cubicBezTo>
                      <a:pt x="338" y="19"/>
                      <a:pt x="421" y="0"/>
                      <a:pt x="461" y="18"/>
                    </a:cubicBezTo>
                    <a:cubicBezTo>
                      <a:pt x="461" y="18"/>
                      <a:pt x="503" y="35"/>
                      <a:pt x="521" y="42"/>
                    </a:cubicBezTo>
                    <a:cubicBezTo>
                      <a:pt x="539" y="49"/>
                      <a:pt x="552" y="78"/>
                      <a:pt x="509" y="98"/>
                    </a:cubicBezTo>
                    <a:cubicBezTo>
                      <a:pt x="465" y="117"/>
                      <a:pt x="299" y="177"/>
                      <a:pt x="28" y="164"/>
                    </a:cubicBezTo>
                    <a:cubicBezTo>
                      <a:pt x="28" y="164"/>
                      <a:pt x="0" y="165"/>
                      <a:pt x="13" y="14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61" name="ïṧļïde">
                <a:extLst>
                  <a:ext uri="{FF2B5EF4-FFF2-40B4-BE49-F238E27FC236}">
                    <a16:creationId xmlns:a16="http://schemas.microsoft.com/office/drawing/2014/main" id="{8CE55DF3-2E38-4DD8-BA58-2AB7373EB13C}"/>
                  </a:ext>
                </a:extLst>
              </p:cNvPr>
              <p:cNvSpPr/>
              <p:nvPr/>
            </p:nvSpPr>
            <p:spPr bwMode="auto">
              <a:xfrm>
                <a:off x="15542430" y="-1959214"/>
                <a:ext cx="603250" cy="600075"/>
              </a:xfrm>
              <a:custGeom>
                <a:avLst/>
                <a:gdLst>
                  <a:gd name="T0" fmla="*/ 174 w 174"/>
                  <a:gd name="T1" fmla="*/ 0 h 173"/>
                  <a:gd name="T2" fmla="*/ 34 w 174"/>
                  <a:gd name="T3" fmla="*/ 156 h 173"/>
                  <a:gd name="T4" fmla="*/ 0 w 174"/>
                  <a:gd name="T5" fmla="*/ 155 h 173"/>
                  <a:gd name="T6" fmla="*/ 42 w 174"/>
                  <a:gd name="T7" fmla="*/ 21 h 173"/>
                  <a:gd name="T8" fmla="*/ 174 w 174"/>
                  <a:gd name="T9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173">
                    <a:moveTo>
                      <a:pt x="174" y="0"/>
                    </a:moveTo>
                    <a:cubicBezTo>
                      <a:pt x="174" y="0"/>
                      <a:pt x="61" y="144"/>
                      <a:pt x="34" y="156"/>
                    </a:cubicBezTo>
                    <a:cubicBezTo>
                      <a:pt x="34" y="156"/>
                      <a:pt x="11" y="173"/>
                      <a:pt x="0" y="155"/>
                    </a:cubicBezTo>
                    <a:cubicBezTo>
                      <a:pt x="42" y="21"/>
                      <a:pt x="42" y="21"/>
                      <a:pt x="42" y="21"/>
                    </a:cubicBez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62" name="iṥḻîḋê">
                <a:extLst>
                  <a:ext uri="{FF2B5EF4-FFF2-40B4-BE49-F238E27FC236}">
                    <a16:creationId xmlns:a16="http://schemas.microsoft.com/office/drawing/2014/main" id="{BCE2F216-EAD1-49BC-90AD-0E606B45BF10}"/>
                  </a:ext>
                </a:extLst>
              </p:cNvPr>
              <p:cNvSpPr/>
              <p:nvPr/>
            </p:nvSpPr>
            <p:spPr bwMode="auto">
              <a:xfrm>
                <a:off x="14856630" y="-2343389"/>
                <a:ext cx="304800" cy="404813"/>
              </a:xfrm>
              <a:custGeom>
                <a:avLst/>
                <a:gdLst>
                  <a:gd name="T0" fmla="*/ 192 w 192"/>
                  <a:gd name="T1" fmla="*/ 190 h 255"/>
                  <a:gd name="T2" fmla="*/ 45 w 192"/>
                  <a:gd name="T3" fmla="*/ 0 h 255"/>
                  <a:gd name="T4" fmla="*/ 0 w 192"/>
                  <a:gd name="T5" fmla="*/ 9 h 255"/>
                  <a:gd name="T6" fmla="*/ 43 w 192"/>
                  <a:gd name="T7" fmla="*/ 255 h 255"/>
                  <a:gd name="T8" fmla="*/ 192 w 192"/>
                  <a:gd name="T9" fmla="*/ 190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2" h="255">
                    <a:moveTo>
                      <a:pt x="192" y="190"/>
                    </a:moveTo>
                    <a:lnTo>
                      <a:pt x="45" y="0"/>
                    </a:lnTo>
                    <a:lnTo>
                      <a:pt x="0" y="9"/>
                    </a:lnTo>
                    <a:lnTo>
                      <a:pt x="43" y="255"/>
                    </a:lnTo>
                    <a:lnTo>
                      <a:pt x="192" y="19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63" name="íşlîdè">
                <a:extLst>
                  <a:ext uri="{FF2B5EF4-FFF2-40B4-BE49-F238E27FC236}">
                    <a16:creationId xmlns:a16="http://schemas.microsoft.com/office/drawing/2014/main" id="{C5EAAFA5-831C-4340-A759-BD35CE0BD3CE}"/>
                  </a:ext>
                </a:extLst>
              </p:cNvPr>
              <p:cNvSpPr/>
              <p:nvPr/>
            </p:nvSpPr>
            <p:spPr bwMode="auto">
              <a:xfrm>
                <a:off x="14959818" y="-1927464"/>
                <a:ext cx="207963" cy="419100"/>
              </a:xfrm>
              <a:custGeom>
                <a:avLst/>
                <a:gdLst>
                  <a:gd name="T0" fmla="*/ 60 w 60"/>
                  <a:gd name="T1" fmla="*/ 0 h 121"/>
                  <a:gd name="T2" fmla="*/ 30 w 60"/>
                  <a:gd name="T3" fmla="*/ 109 h 121"/>
                  <a:gd name="T4" fmla="*/ 7 w 60"/>
                  <a:gd name="T5" fmla="*/ 96 h 121"/>
                  <a:gd name="T6" fmla="*/ 0 w 60"/>
                  <a:gd name="T7" fmla="*/ 11 h 121"/>
                  <a:gd name="T8" fmla="*/ 60 w 60"/>
                  <a:gd name="T9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121">
                    <a:moveTo>
                      <a:pt x="60" y="0"/>
                    </a:moveTo>
                    <a:cubicBezTo>
                      <a:pt x="30" y="109"/>
                      <a:pt x="30" y="109"/>
                      <a:pt x="30" y="109"/>
                    </a:cubicBezTo>
                    <a:cubicBezTo>
                      <a:pt x="30" y="109"/>
                      <a:pt x="13" y="121"/>
                      <a:pt x="7" y="96"/>
                    </a:cubicBezTo>
                    <a:cubicBezTo>
                      <a:pt x="0" y="11"/>
                      <a:pt x="0" y="11"/>
                      <a:pt x="0" y="11"/>
                    </a:cubicBez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64" name="îṣļîḑé">
                <a:extLst>
                  <a:ext uri="{FF2B5EF4-FFF2-40B4-BE49-F238E27FC236}">
                    <a16:creationId xmlns:a16="http://schemas.microsoft.com/office/drawing/2014/main" id="{B28940A6-8365-4C8B-A335-8BD5F2DA4401}"/>
                  </a:ext>
                </a:extLst>
              </p:cNvPr>
              <p:cNvSpPr/>
              <p:nvPr/>
            </p:nvSpPr>
            <p:spPr bwMode="auto">
              <a:xfrm>
                <a:off x="16288555" y="-2378314"/>
                <a:ext cx="231775" cy="152400"/>
              </a:xfrm>
              <a:custGeom>
                <a:avLst/>
                <a:gdLst>
                  <a:gd name="T0" fmla="*/ 67 w 67"/>
                  <a:gd name="T1" fmla="*/ 11 h 44"/>
                  <a:gd name="T2" fmla="*/ 7 w 67"/>
                  <a:gd name="T3" fmla="*/ 44 h 44"/>
                  <a:gd name="T4" fmla="*/ 0 w 67"/>
                  <a:gd name="T5" fmla="*/ 22 h 44"/>
                  <a:gd name="T6" fmla="*/ 38 w 67"/>
                  <a:gd name="T7" fmla="*/ 0 h 44"/>
                  <a:gd name="T8" fmla="*/ 67 w 67"/>
                  <a:gd name="T9" fmla="*/ 1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44">
                    <a:moveTo>
                      <a:pt x="67" y="11"/>
                    </a:moveTo>
                    <a:cubicBezTo>
                      <a:pt x="67" y="11"/>
                      <a:pt x="41" y="35"/>
                      <a:pt x="7" y="44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22" y="15"/>
                      <a:pt x="38" y="0"/>
                    </a:cubicBezTo>
                    <a:lnTo>
                      <a:pt x="67" y="11"/>
                    </a:ln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65" name="is1idè">
                <a:extLst>
                  <a:ext uri="{FF2B5EF4-FFF2-40B4-BE49-F238E27FC236}">
                    <a16:creationId xmlns:a16="http://schemas.microsoft.com/office/drawing/2014/main" id="{8F622121-8FED-4083-8EAA-2BA89D94B36B}"/>
                  </a:ext>
                </a:extLst>
              </p:cNvPr>
              <p:cNvSpPr/>
              <p:nvPr/>
            </p:nvSpPr>
            <p:spPr bwMode="auto">
              <a:xfrm>
                <a:off x="15969468" y="-2205277"/>
                <a:ext cx="117475" cy="122238"/>
              </a:xfrm>
              <a:custGeom>
                <a:avLst/>
                <a:gdLst>
                  <a:gd name="T0" fmla="*/ 33 w 34"/>
                  <a:gd name="T1" fmla="*/ 15 h 35"/>
                  <a:gd name="T2" fmla="*/ 20 w 34"/>
                  <a:gd name="T3" fmla="*/ 33 h 35"/>
                  <a:gd name="T4" fmla="*/ 1 w 34"/>
                  <a:gd name="T5" fmla="*/ 20 h 35"/>
                  <a:gd name="T6" fmla="*/ 14 w 34"/>
                  <a:gd name="T7" fmla="*/ 2 h 35"/>
                  <a:gd name="T8" fmla="*/ 33 w 34"/>
                  <a:gd name="T9" fmla="*/ 1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5">
                    <a:moveTo>
                      <a:pt x="33" y="15"/>
                    </a:moveTo>
                    <a:cubicBezTo>
                      <a:pt x="34" y="23"/>
                      <a:pt x="28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2"/>
                      <a:pt x="5" y="3"/>
                      <a:pt x="14" y="2"/>
                    </a:cubicBezTo>
                    <a:cubicBezTo>
                      <a:pt x="23" y="0"/>
                      <a:pt x="31" y="6"/>
                      <a:pt x="33" y="15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66" name="íṧlïde">
                <a:extLst>
                  <a:ext uri="{FF2B5EF4-FFF2-40B4-BE49-F238E27FC236}">
                    <a16:creationId xmlns:a16="http://schemas.microsoft.com/office/drawing/2014/main" id="{F940C9F9-17DD-44CE-84B7-AD1704A79494}"/>
                  </a:ext>
                </a:extLst>
              </p:cNvPr>
              <p:cNvSpPr/>
              <p:nvPr/>
            </p:nvSpPr>
            <p:spPr bwMode="auto">
              <a:xfrm>
                <a:off x="15715468" y="-2146539"/>
                <a:ext cx="122238" cy="122238"/>
              </a:xfrm>
              <a:custGeom>
                <a:avLst/>
                <a:gdLst>
                  <a:gd name="T0" fmla="*/ 33 w 35"/>
                  <a:gd name="T1" fmla="*/ 14 h 35"/>
                  <a:gd name="T2" fmla="*/ 20 w 35"/>
                  <a:gd name="T3" fmla="*/ 33 h 35"/>
                  <a:gd name="T4" fmla="*/ 1 w 35"/>
                  <a:gd name="T5" fmla="*/ 20 h 35"/>
                  <a:gd name="T6" fmla="*/ 15 w 35"/>
                  <a:gd name="T7" fmla="*/ 1 h 35"/>
                  <a:gd name="T8" fmla="*/ 33 w 35"/>
                  <a:gd name="T9" fmla="*/ 1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5">
                    <a:moveTo>
                      <a:pt x="33" y="14"/>
                    </a:moveTo>
                    <a:cubicBezTo>
                      <a:pt x="35" y="23"/>
                      <a:pt x="29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1"/>
                      <a:pt x="6" y="3"/>
                      <a:pt x="15" y="1"/>
                    </a:cubicBezTo>
                    <a:cubicBezTo>
                      <a:pt x="23" y="0"/>
                      <a:pt x="32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67" name="îṧlîḋe">
                <a:extLst>
                  <a:ext uri="{FF2B5EF4-FFF2-40B4-BE49-F238E27FC236}">
                    <a16:creationId xmlns:a16="http://schemas.microsoft.com/office/drawing/2014/main" id="{6493787F-0904-4E45-A3DA-E814FDB0EC7F}"/>
                  </a:ext>
                </a:extLst>
              </p:cNvPr>
              <p:cNvSpPr/>
              <p:nvPr/>
            </p:nvSpPr>
            <p:spPr bwMode="auto">
              <a:xfrm>
                <a:off x="15459880" y="-2090977"/>
                <a:ext cx="117475" cy="117475"/>
              </a:xfrm>
              <a:custGeom>
                <a:avLst/>
                <a:gdLst>
                  <a:gd name="T0" fmla="*/ 33 w 34"/>
                  <a:gd name="T1" fmla="*/ 14 h 34"/>
                  <a:gd name="T2" fmla="*/ 20 w 34"/>
                  <a:gd name="T3" fmla="*/ 33 h 34"/>
                  <a:gd name="T4" fmla="*/ 1 w 34"/>
                  <a:gd name="T5" fmla="*/ 20 h 34"/>
                  <a:gd name="T6" fmla="*/ 14 w 34"/>
                  <a:gd name="T7" fmla="*/ 1 h 34"/>
                  <a:gd name="T8" fmla="*/ 33 w 34"/>
                  <a:gd name="T9" fmla="*/ 1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4">
                    <a:moveTo>
                      <a:pt x="33" y="14"/>
                    </a:moveTo>
                    <a:cubicBezTo>
                      <a:pt x="34" y="23"/>
                      <a:pt x="28" y="31"/>
                      <a:pt x="20" y="33"/>
                    </a:cubicBezTo>
                    <a:cubicBezTo>
                      <a:pt x="11" y="34"/>
                      <a:pt x="3" y="29"/>
                      <a:pt x="1" y="20"/>
                    </a:cubicBezTo>
                    <a:cubicBezTo>
                      <a:pt x="0" y="11"/>
                      <a:pt x="5" y="3"/>
                      <a:pt x="14" y="1"/>
                    </a:cubicBezTo>
                    <a:cubicBezTo>
                      <a:pt x="23" y="0"/>
                      <a:pt x="31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68" name="ïṡlïḍe">
                <a:extLst>
                  <a:ext uri="{FF2B5EF4-FFF2-40B4-BE49-F238E27FC236}">
                    <a16:creationId xmlns:a16="http://schemas.microsoft.com/office/drawing/2014/main" id="{50656F4F-2E75-42E3-AAC1-96F1D8E92067}"/>
                  </a:ext>
                </a:extLst>
              </p:cNvPr>
              <p:cNvSpPr/>
              <p:nvPr/>
            </p:nvSpPr>
            <p:spPr bwMode="auto">
              <a:xfrm>
                <a:off x="15990105" y="-1871902"/>
                <a:ext cx="30163" cy="12700"/>
              </a:xfrm>
              <a:custGeom>
                <a:avLst/>
                <a:gdLst>
                  <a:gd name="T0" fmla="*/ 8 w 9"/>
                  <a:gd name="T1" fmla="*/ 4 h 4"/>
                  <a:gd name="T2" fmla="*/ 6 w 9"/>
                  <a:gd name="T3" fmla="*/ 4 h 4"/>
                  <a:gd name="T4" fmla="*/ 4 w 9"/>
                  <a:gd name="T5" fmla="*/ 4 h 4"/>
                  <a:gd name="T6" fmla="*/ 2 w 9"/>
                  <a:gd name="T7" fmla="*/ 3 h 4"/>
                  <a:gd name="T8" fmla="*/ 1 w 9"/>
                  <a:gd name="T9" fmla="*/ 2 h 4"/>
                  <a:gd name="T10" fmla="*/ 1 w 9"/>
                  <a:gd name="T11" fmla="*/ 0 h 4"/>
                  <a:gd name="T12" fmla="*/ 1 w 9"/>
                  <a:gd name="T13" fmla="*/ 0 h 4"/>
                  <a:gd name="T14" fmla="*/ 2 w 9"/>
                  <a:gd name="T15" fmla="*/ 0 h 4"/>
                  <a:gd name="T16" fmla="*/ 5 w 9"/>
                  <a:gd name="T17" fmla="*/ 0 h 4"/>
                  <a:gd name="T18" fmla="*/ 7 w 9"/>
                  <a:gd name="T19" fmla="*/ 1 h 4"/>
                  <a:gd name="T20" fmla="*/ 8 w 9"/>
                  <a:gd name="T21" fmla="*/ 2 h 4"/>
                  <a:gd name="T22" fmla="*/ 8 w 9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4">
                    <a:moveTo>
                      <a:pt x="8" y="4"/>
                    </a:moveTo>
                    <a:cubicBezTo>
                      <a:pt x="8" y="4"/>
                      <a:pt x="7" y="4"/>
                      <a:pt x="6" y="4"/>
                    </a:cubicBezTo>
                    <a:cubicBezTo>
                      <a:pt x="6" y="4"/>
                      <a:pt x="5" y="4"/>
                      <a:pt x="4" y="4"/>
                    </a:cubicBezTo>
                    <a:cubicBezTo>
                      <a:pt x="3" y="4"/>
                      <a:pt x="2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3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69" name="ïṩlïḍê">
                <a:extLst>
                  <a:ext uri="{FF2B5EF4-FFF2-40B4-BE49-F238E27FC236}">
                    <a16:creationId xmlns:a16="http://schemas.microsoft.com/office/drawing/2014/main" id="{542A0581-EAC6-43AA-88DB-BDF824582123}"/>
                  </a:ext>
                </a:extLst>
              </p:cNvPr>
              <p:cNvSpPr/>
              <p:nvPr/>
            </p:nvSpPr>
            <p:spPr bwMode="auto">
              <a:xfrm>
                <a:off x="15969468" y="-1841739"/>
                <a:ext cx="30163" cy="17463"/>
              </a:xfrm>
              <a:custGeom>
                <a:avLst/>
                <a:gdLst>
                  <a:gd name="T0" fmla="*/ 8 w 9"/>
                  <a:gd name="T1" fmla="*/ 5 h 5"/>
                  <a:gd name="T2" fmla="*/ 6 w 9"/>
                  <a:gd name="T3" fmla="*/ 5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1 w 9"/>
                  <a:gd name="T13" fmla="*/ 0 h 5"/>
                  <a:gd name="T14" fmla="*/ 2 w 9"/>
                  <a:gd name="T15" fmla="*/ 0 h 5"/>
                  <a:gd name="T16" fmla="*/ 5 w 9"/>
                  <a:gd name="T17" fmla="*/ 1 h 5"/>
                  <a:gd name="T18" fmla="*/ 7 w 9"/>
                  <a:gd name="T19" fmla="*/ 2 h 5"/>
                  <a:gd name="T20" fmla="*/ 8 w 9"/>
                  <a:gd name="T21" fmla="*/ 2 h 5"/>
                  <a:gd name="T22" fmla="*/ 8 w 9"/>
                  <a:gd name="T23" fmla="*/ 4 h 5"/>
                  <a:gd name="T24" fmla="*/ 8 w 9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5"/>
                    </a:moveTo>
                    <a:cubicBezTo>
                      <a:pt x="8" y="5"/>
                      <a:pt x="7" y="5"/>
                      <a:pt x="6" y="5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4"/>
                      <a:pt x="8" y="4"/>
                    </a:cubicBezTo>
                    <a:lnTo>
                      <a:pt x="8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70" name="íś1ïḓê">
                <a:extLst>
                  <a:ext uri="{FF2B5EF4-FFF2-40B4-BE49-F238E27FC236}">
                    <a16:creationId xmlns:a16="http://schemas.microsoft.com/office/drawing/2014/main" id="{9BD07DCC-4FAC-4478-AEC2-2931728741A3}"/>
                  </a:ext>
                </a:extLst>
              </p:cNvPr>
              <p:cNvSpPr/>
              <p:nvPr/>
            </p:nvSpPr>
            <p:spPr bwMode="auto">
              <a:xfrm>
                <a:off x="15948830" y="-1816339"/>
                <a:ext cx="33338" cy="17463"/>
              </a:xfrm>
              <a:custGeom>
                <a:avLst/>
                <a:gdLst>
                  <a:gd name="T0" fmla="*/ 9 w 10"/>
                  <a:gd name="T1" fmla="*/ 5 h 5"/>
                  <a:gd name="T2" fmla="*/ 8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3 h 5"/>
                  <a:gd name="T10" fmla="*/ 0 w 10"/>
                  <a:gd name="T11" fmla="*/ 1 h 5"/>
                  <a:gd name="T12" fmla="*/ 1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10 w 10"/>
                  <a:gd name="T21" fmla="*/ 2 h 5"/>
                  <a:gd name="T22" fmla="*/ 10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9" y="5"/>
                      <a:pt x="8" y="5"/>
                    </a:cubicBezTo>
                    <a:cubicBezTo>
                      <a:pt x="7" y="5"/>
                      <a:pt x="6" y="5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0" y="3"/>
                      <a:pt x="10" y="4"/>
                      <a:pt x="10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71" name="iṧļîḋé">
                <a:extLst>
                  <a:ext uri="{FF2B5EF4-FFF2-40B4-BE49-F238E27FC236}">
                    <a16:creationId xmlns:a16="http://schemas.microsoft.com/office/drawing/2014/main" id="{A6CD0A7E-30A6-4A08-BDA7-067F9A77365D}"/>
                  </a:ext>
                </a:extLst>
              </p:cNvPr>
              <p:cNvSpPr/>
              <p:nvPr/>
            </p:nvSpPr>
            <p:spPr bwMode="auto">
              <a:xfrm>
                <a:off x="15920255" y="-1789352"/>
                <a:ext cx="38100" cy="14288"/>
              </a:xfrm>
              <a:custGeom>
                <a:avLst/>
                <a:gdLst>
                  <a:gd name="T0" fmla="*/ 10 w 11"/>
                  <a:gd name="T1" fmla="*/ 4 h 4"/>
                  <a:gd name="T2" fmla="*/ 8 w 11"/>
                  <a:gd name="T3" fmla="*/ 4 h 4"/>
                  <a:gd name="T4" fmla="*/ 5 w 11"/>
                  <a:gd name="T5" fmla="*/ 4 h 4"/>
                  <a:gd name="T6" fmla="*/ 2 w 11"/>
                  <a:gd name="T7" fmla="*/ 3 h 4"/>
                  <a:gd name="T8" fmla="*/ 1 w 11"/>
                  <a:gd name="T9" fmla="*/ 2 h 4"/>
                  <a:gd name="T10" fmla="*/ 1 w 11"/>
                  <a:gd name="T11" fmla="*/ 0 h 4"/>
                  <a:gd name="T12" fmla="*/ 2 w 11"/>
                  <a:gd name="T13" fmla="*/ 0 h 4"/>
                  <a:gd name="T14" fmla="*/ 3 w 11"/>
                  <a:gd name="T15" fmla="*/ 0 h 4"/>
                  <a:gd name="T16" fmla="*/ 6 w 11"/>
                  <a:gd name="T17" fmla="*/ 0 h 4"/>
                  <a:gd name="T18" fmla="*/ 9 w 11"/>
                  <a:gd name="T19" fmla="*/ 1 h 4"/>
                  <a:gd name="T20" fmla="*/ 10 w 11"/>
                  <a:gd name="T21" fmla="*/ 2 h 4"/>
                  <a:gd name="T22" fmla="*/ 10 w 11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" h="4">
                    <a:moveTo>
                      <a:pt x="10" y="4"/>
                    </a:moveTo>
                    <a:cubicBezTo>
                      <a:pt x="10" y="4"/>
                      <a:pt x="9" y="4"/>
                      <a:pt x="8" y="4"/>
                    </a:cubicBezTo>
                    <a:cubicBezTo>
                      <a:pt x="7" y="4"/>
                      <a:pt x="6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1"/>
                      <a:pt x="8" y="1"/>
                      <a:pt x="9" y="1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1" y="2"/>
                      <a:pt x="11" y="3"/>
                      <a:pt x="10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72" name="îṡḻïďe">
                <a:extLst>
                  <a:ext uri="{FF2B5EF4-FFF2-40B4-BE49-F238E27FC236}">
                    <a16:creationId xmlns:a16="http://schemas.microsoft.com/office/drawing/2014/main" id="{8B6197E5-00CF-43B5-898A-7CB2EE06F1F3}"/>
                  </a:ext>
                </a:extLst>
              </p:cNvPr>
              <p:cNvSpPr/>
              <p:nvPr/>
            </p:nvSpPr>
            <p:spPr bwMode="auto">
              <a:xfrm>
                <a:off x="15902793" y="-1754427"/>
                <a:ext cx="34925" cy="17463"/>
              </a:xfrm>
              <a:custGeom>
                <a:avLst/>
                <a:gdLst>
                  <a:gd name="T0" fmla="*/ 9 w 10"/>
                  <a:gd name="T1" fmla="*/ 5 h 5"/>
                  <a:gd name="T2" fmla="*/ 7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2 h 5"/>
                  <a:gd name="T10" fmla="*/ 1 w 10"/>
                  <a:gd name="T11" fmla="*/ 0 h 5"/>
                  <a:gd name="T12" fmla="*/ 2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9 w 10"/>
                  <a:gd name="T21" fmla="*/ 3 h 5"/>
                  <a:gd name="T22" fmla="*/ 9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8" y="5"/>
                      <a:pt x="7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9" y="3"/>
                      <a:pt x="9" y="3"/>
                    </a:cubicBezTo>
                    <a:cubicBezTo>
                      <a:pt x="10" y="3"/>
                      <a:pt x="10" y="4"/>
                      <a:pt x="9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73" name="işľíḓè">
                <a:extLst>
                  <a:ext uri="{FF2B5EF4-FFF2-40B4-BE49-F238E27FC236}">
                    <a16:creationId xmlns:a16="http://schemas.microsoft.com/office/drawing/2014/main" id="{76CDD49C-CA97-4FCD-A3A3-0F934EE5DFCF}"/>
                  </a:ext>
                </a:extLst>
              </p:cNvPr>
              <p:cNvSpPr/>
              <p:nvPr/>
            </p:nvSpPr>
            <p:spPr bwMode="auto">
              <a:xfrm>
                <a:off x="15885330" y="-1722677"/>
                <a:ext cx="25400" cy="12700"/>
              </a:xfrm>
              <a:custGeom>
                <a:avLst/>
                <a:gdLst>
                  <a:gd name="T0" fmla="*/ 5 w 7"/>
                  <a:gd name="T1" fmla="*/ 4 h 4"/>
                  <a:gd name="T2" fmla="*/ 4 w 7"/>
                  <a:gd name="T3" fmla="*/ 4 h 4"/>
                  <a:gd name="T4" fmla="*/ 3 w 7"/>
                  <a:gd name="T5" fmla="*/ 3 h 4"/>
                  <a:gd name="T6" fmla="*/ 1 w 7"/>
                  <a:gd name="T7" fmla="*/ 2 h 4"/>
                  <a:gd name="T8" fmla="*/ 0 w 7"/>
                  <a:gd name="T9" fmla="*/ 2 h 4"/>
                  <a:gd name="T10" fmla="*/ 1 w 7"/>
                  <a:gd name="T11" fmla="*/ 0 h 4"/>
                  <a:gd name="T12" fmla="*/ 1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1 h 4"/>
                  <a:gd name="T20" fmla="*/ 6 w 7"/>
                  <a:gd name="T21" fmla="*/ 2 h 4"/>
                  <a:gd name="T22" fmla="*/ 6 w 7"/>
                  <a:gd name="T23" fmla="*/ 4 h 4"/>
                  <a:gd name="T24" fmla="*/ 5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5" y="4"/>
                    </a:moveTo>
                    <a:cubicBezTo>
                      <a:pt x="5" y="4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5" y="0"/>
                      <a:pt x="5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7" y="2"/>
                      <a:pt x="6" y="3"/>
                      <a:pt x="6" y="4"/>
                    </a:cubicBez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74" name="í$ḷiḍé">
                <a:extLst>
                  <a:ext uri="{FF2B5EF4-FFF2-40B4-BE49-F238E27FC236}">
                    <a16:creationId xmlns:a16="http://schemas.microsoft.com/office/drawing/2014/main" id="{6AB850B7-05A9-4066-9029-5D1B1A07FFCF}"/>
                  </a:ext>
                </a:extLst>
              </p:cNvPr>
              <p:cNvSpPr/>
              <p:nvPr/>
            </p:nvSpPr>
            <p:spPr bwMode="auto">
              <a:xfrm>
                <a:off x="15864693" y="-1698864"/>
                <a:ext cx="23813" cy="17463"/>
              </a:xfrm>
              <a:custGeom>
                <a:avLst/>
                <a:gdLst>
                  <a:gd name="T0" fmla="*/ 5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1 w 7"/>
                  <a:gd name="T11" fmla="*/ 1 h 5"/>
                  <a:gd name="T12" fmla="*/ 1 w 7"/>
                  <a:gd name="T13" fmla="*/ 1 h 5"/>
                  <a:gd name="T14" fmla="*/ 2 w 7"/>
                  <a:gd name="T15" fmla="*/ 0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5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5" y="5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6" y="4"/>
                      <a:pt x="6" y="4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75" name="ïṩľiḍê">
                <a:extLst>
                  <a:ext uri="{FF2B5EF4-FFF2-40B4-BE49-F238E27FC236}">
                    <a16:creationId xmlns:a16="http://schemas.microsoft.com/office/drawing/2014/main" id="{F7CF18EA-8FAB-420A-80E9-C13145B9C579}"/>
                  </a:ext>
                </a:extLst>
              </p:cNvPr>
              <p:cNvSpPr/>
              <p:nvPr/>
            </p:nvSpPr>
            <p:spPr bwMode="auto">
              <a:xfrm>
                <a:off x="15840880" y="-1671877"/>
                <a:ext cx="26988" cy="14288"/>
              </a:xfrm>
              <a:custGeom>
                <a:avLst/>
                <a:gdLst>
                  <a:gd name="T0" fmla="*/ 6 w 8"/>
                  <a:gd name="T1" fmla="*/ 4 h 4"/>
                  <a:gd name="T2" fmla="*/ 5 w 8"/>
                  <a:gd name="T3" fmla="*/ 4 h 4"/>
                  <a:gd name="T4" fmla="*/ 3 w 8"/>
                  <a:gd name="T5" fmla="*/ 4 h 4"/>
                  <a:gd name="T6" fmla="*/ 2 w 8"/>
                  <a:gd name="T7" fmla="*/ 3 h 4"/>
                  <a:gd name="T8" fmla="*/ 1 w 8"/>
                  <a:gd name="T9" fmla="*/ 2 h 4"/>
                  <a:gd name="T10" fmla="*/ 1 w 8"/>
                  <a:gd name="T11" fmla="*/ 0 h 4"/>
                  <a:gd name="T12" fmla="*/ 2 w 8"/>
                  <a:gd name="T13" fmla="*/ 0 h 4"/>
                  <a:gd name="T14" fmla="*/ 3 w 8"/>
                  <a:gd name="T15" fmla="*/ 0 h 4"/>
                  <a:gd name="T16" fmla="*/ 5 w 8"/>
                  <a:gd name="T17" fmla="*/ 0 h 4"/>
                  <a:gd name="T18" fmla="*/ 6 w 8"/>
                  <a:gd name="T19" fmla="*/ 1 h 4"/>
                  <a:gd name="T20" fmla="*/ 7 w 8"/>
                  <a:gd name="T21" fmla="*/ 2 h 4"/>
                  <a:gd name="T22" fmla="*/ 7 w 8"/>
                  <a:gd name="T23" fmla="*/ 4 h 4"/>
                  <a:gd name="T24" fmla="*/ 6 w 8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5" y="4"/>
                      <a:pt x="4" y="4"/>
                      <a:pt x="3" y="4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3"/>
                      <a:pt x="7" y="3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76" name="iš1íḑé">
                <a:extLst>
                  <a:ext uri="{FF2B5EF4-FFF2-40B4-BE49-F238E27FC236}">
                    <a16:creationId xmlns:a16="http://schemas.microsoft.com/office/drawing/2014/main" id="{F231382E-E0F5-4BD0-8B6A-D47E0DBD3C09}"/>
                  </a:ext>
                </a:extLst>
              </p:cNvPr>
              <p:cNvSpPr/>
              <p:nvPr/>
            </p:nvSpPr>
            <p:spPr bwMode="auto">
              <a:xfrm>
                <a:off x="15817068" y="-1640127"/>
                <a:ext cx="26988" cy="17463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2 w 8"/>
                  <a:gd name="T7" fmla="*/ 3 h 5"/>
                  <a:gd name="T8" fmla="*/ 1 w 8"/>
                  <a:gd name="T9" fmla="*/ 3 h 5"/>
                  <a:gd name="T10" fmla="*/ 1 w 8"/>
                  <a:gd name="T11" fmla="*/ 1 h 5"/>
                  <a:gd name="T12" fmla="*/ 2 w 8"/>
                  <a:gd name="T13" fmla="*/ 1 h 5"/>
                  <a:gd name="T14" fmla="*/ 3 w 8"/>
                  <a:gd name="T15" fmla="*/ 1 h 5"/>
                  <a:gd name="T16" fmla="*/ 5 w 8"/>
                  <a:gd name="T17" fmla="*/ 1 h 5"/>
                  <a:gd name="T18" fmla="*/ 6 w 8"/>
                  <a:gd name="T19" fmla="*/ 2 h 5"/>
                  <a:gd name="T20" fmla="*/ 7 w 8"/>
                  <a:gd name="T21" fmla="*/ 3 h 5"/>
                  <a:gd name="T22" fmla="*/ 7 w 8"/>
                  <a:gd name="T23" fmla="*/ 4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3" y="1"/>
                    </a:cubicBezTo>
                    <a:cubicBezTo>
                      <a:pt x="3" y="1"/>
                      <a:pt x="4" y="1"/>
                      <a:pt x="5" y="1"/>
                    </a:cubicBezTo>
                    <a:cubicBezTo>
                      <a:pt x="5" y="1"/>
                      <a:pt x="6" y="2"/>
                      <a:pt x="6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77" name="î$1ïde">
                <a:extLst>
                  <a:ext uri="{FF2B5EF4-FFF2-40B4-BE49-F238E27FC236}">
                    <a16:creationId xmlns:a16="http://schemas.microsoft.com/office/drawing/2014/main" id="{091C7597-BDA1-47B5-AC0F-E840FFC1D381}"/>
                  </a:ext>
                </a:extLst>
              </p:cNvPr>
              <p:cNvSpPr/>
              <p:nvPr/>
            </p:nvSpPr>
            <p:spPr bwMode="auto">
              <a:xfrm>
                <a:off x="15788493" y="-1605202"/>
                <a:ext cx="31750" cy="17463"/>
              </a:xfrm>
              <a:custGeom>
                <a:avLst/>
                <a:gdLst>
                  <a:gd name="T0" fmla="*/ 8 w 9"/>
                  <a:gd name="T1" fmla="*/ 4 h 5"/>
                  <a:gd name="T2" fmla="*/ 7 w 9"/>
                  <a:gd name="T3" fmla="*/ 4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2 w 9"/>
                  <a:gd name="T13" fmla="*/ 0 h 5"/>
                  <a:gd name="T14" fmla="*/ 3 w 9"/>
                  <a:gd name="T15" fmla="*/ 0 h 5"/>
                  <a:gd name="T16" fmla="*/ 5 w 9"/>
                  <a:gd name="T17" fmla="*/ 1 h 5"/>
                  <a:gd name="T18" fmla="*/ 8 w 9"/>
                  <a:gd name="T19" fmla="*/ 2 h 5"/>
                  <a:gd name="T20" fmla="*/ 9 w 9"/>
                  <a:gd name="T21" fmla="*/ 2 h 5"/>
                  <a:gd name="T22" fmla="*/ 9 w 9"/>
                  <a:gd name="T23" fmla="*/ 4 h 5"/>
                  <a:gd name="T24" fmla="*/ 8 w 9"/>
                  <a:gd name="T2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4"/>
                    </a:moveTo>
                    <a:cubicBezTo>
                      <a:pt x="8" y="4"/>
                      <a:pt x="8" y="4"/>
                      <a:pt x="7" y="4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2"/>
                      <a:pt x="9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78" name="iṧļiďè">
                <a:extLst>
                  <a:ext uri="{FF2B5EF4-FFF2-40B4-BE49-F238E27FC236}">
                    <a16:creationId xmlns:a16="http://schemas.microsoft.com/office/drawing/2014/main" id="{21D8AC2C-B6A9-4C5D-A478-EFE1D8C421DA}"/>
                  </a:ext>
                </a:extLst>
              </p:cNvPr>
              <p:cNvSpPr/>
              <p:nvPr/>
            </p:nvSpPr>
            <p:spPr bwMode="auto">
              <a:xfrm>
                <a:off x="15771030" y="-1578214"/>
                <a:ext cx="20638" cy="14288"/>
              </a:xfrm>
              <a:custGeom>
                <a:avLst/>
                <a:gdLst>
                  <a:gd name="T0" fmla="*/ 5 w 6"/>
                  <a:gd name="T1" fmla="*/ 3 h 4"/>
                  <a:gd name="T2" fmla="*/ 4 w 6"/>
                  <a:gd name="T3" fmla="*/ 4 h 4"/>
                  <a:gd name="T4" fmla="*/ 3 w 6"/>
                  <a:gd name="T5" fmla="*/ 3 h 4"/>
                  <a:gd name="T6" fmla="*/ 1 w 6"/>
                  <a:gd name="T7" fmla="*/ 3 h 4"/>
                  <a:gd name="T8" fmla="*/ 0 w 6"/>
                  <a:gd name="T9" fmla="*/ 2 h 4"/>
                  <a:gd name="T10" fmla="*/ 1 w 6"/>
                  <a:gd name="T11" fmla="*/ 0 h 4"/>
                  <a:gd name="T12" fmla="*/ 1 w 6"/>
                  <a:gd name="T13" fmla="*/ 0 h 4"/>
                  <a:gd name="T14" fmla="*/ 2 w 6"/>
                  <a:gd name="T15" fmla="*/ 0 h 4"/>
                  <a:gd name="T16" fmla="*/ 4 w 6"/>
                  <a:gd name="T17" fmla="*/ 0 h 4"/>
                  <a:gd name="T18" fmla="*/ 5 w 6"/>
                  <a:gd name="T19" fmla="*/ 1 h 4"/>
                  <a:gd name="T20" fmla="*/ 6 w 6"/>
                  <a:gd name="T21" fmla="*/ 1 h 4"/>
                  <a:gd name="T22" fmla="*/ 6 w 6"/>
                  <a:gd name="T23" fmla="*/ 3 h 4"/>
                  <a:gd name="T24" fmla="*/ 5 w 6"/>
                  <a:gd name="T25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5" y="3"/>
                    </a:moveTo>
                    <a:cubicBezTo>
                      <a:pt x="5" y="3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3"/>
                      <a:pt x="6" y="3"/>
                    </a:cubicBez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79" name="îsļïḍé">
                <a:extLst>
                  <a:ext uri="{FF2B5EF4-FFF2-40B4-BE49-F238E27FC236}">
                    <a16:creationId xmlns:a16="http://schemas.microsoft.com/office/drawing/2014/main" id="{B6115633-BB33-4E43-A476-2AC9D7632AF6}"/>
                  </a:ext>
                </a:extLst>
              </p:cNvPr>
              <p:cNvSpPr/>
              <p:nvPr/>
            </p:nvSpPr>
            <p:spPr bwMode="auto">
              <a:xfrm>
                <a:off x="15744043" y="-1549639"/>
                <a:ext cx="26988" cy="15875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1 w 8"/>
                  <a:gd name="T7" fmla="*/ 3 h 5"/>
                  <a:gd name="T8" fmla="*/ 1 w 8"/>
                  <a:gd name="T9" fmla="*/ 2 h 5"/>
                  <a:gd name="T10" fmla="*/ 1 w 8"/>
                  <a:gd name="T11" fmla="*/ 0 h 5"/>
                  <a:gd name="T12" fmla="*/ 2 w 8"/>
                  <a:gd name="T13" fmla="*/ 0 h 5"/>
                  <a:gd name="T14" fmla="*/ 3 w 8"/>
                  <a:gd name="T15" fmla="*/ 0 h 5"/>
                  <a:gd name="T16" fmla="*/ 5 w 8"/>
                  <a:gd name="T17" fmla="*/ 1 h 5"/>
                  <a:gd name="T18" fmla="*/ 7 w 8"/>
                  <a:gd name="T19" fmla="*/ 2 h 5"/>
                  <a:gd name="T20" fmla="*/ 7 w 8"/>
                  <a:gd name="T21" fmla="*/ 3 h 5"/>
                  <a:gd name="T22" fmla="*/ 7 w 8"/>
                  <a:gd name="T23" fmla="*/ 5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4"/>
                      <a:pt x="3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5" y="1"/>
                    </a:cubicBezTo>
                    <a:cubicBezTo>
                      <a:pt x="5" y="1"/>
                      <a:pt x="6" y="2"/>
                      <a:pt x="7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5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0" name="íSlïḑê">
                <a:extLst>
                  <a:ext uri="{FF2B5EF4-FFF2-40B4-BE49-F238E27FC236}">
                    <a16:creationId xmlns:a16="http://schemas.microsoft.com/office/drawing/2014/main" id="{CAD7E3EB-4591-4D1D-BC9E-CB0E0B751D6C}"/>
                  </a:ext>
                </a:extLst>
              </p:cNvPr>
              <p:cNvSpPr/>
              <p:nvPr/>
            </p:nvSpPr>
            <p:spPr bwMode="auto">
              <a:xfrm>
                <a:off x="15715468" y="-1522652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0 h 5"/>
                  <a:gd name="T12" fmla="*/ 2 w 6"/>
                  <a:gd name="T13" fmla="*/ 0 h 5"/>
                  <a:gd name="T14" fmla="*/ 3 w 6"/>
                  <a:gd name="T15" fmla="*/ 0 h 5"/>
                  <a:gd name="T16" fmla="*/ 4 w 6"/>
                  <a:gd name="T17" fmla="*/ 1 h 5"/>
                  <a:gd name="T18" fmla="*/ 6 w 6"/>
                  <a:gd name="T19" fmla="*/ 3 h 5"/>
                  <a:gd name="T20" fmla="*/ 6 w 6"/>
                  <a:gd name="T21" fmla="*/ 4 h 5"/>
                  <a:gd name="T22" fmla="*/ 5 w 6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4" y="5"/>
                      <a:pt x="4" y="5"/>
                    </a:cubicBezTo>
                    <a:cubicBezTo>
                      <a:pt x="3" y="5"/>
                      <a:pt x="3" y="5"/>
                      <a:pt x="2" y="4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5" y="2"/>
                      <a:pt x="5" y="2"/>
                      <a:pt x="6" y="3"/>
                    </a:cubicBezTo>
                    <a:cubicBezTo>
                      <a:pt x="6" y="3"/>
                      <a:pt x="6" y="4"/>
                      <a:pt x="6" y="4"/>
                    </a:cubicBezTo>
                    <a:cubicBezTo>
                      <a:pt x="6" y="4"/>
                      <a:pt x="6" y="5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1" name="iṥḻiďe">
                <a:extLst>
                  <a:ext uri="{FF2B5EF4-FFF2-40B4-BE49-F238E27FC236}">
                    <a16:creationId xmlns:a16="http://schemas.microsoft.com/office/drawing/2014/main" id="{DCCD36AF-3083-439F-965A-28F4B7169151}"/>
                  </a:ext>
                </a:extLst>
              </p:cNvPr>
              <p:cNvSpPr/>
              <p:nvPr/>
            </p:nvSpPr>
            <p:spPr bwMode="auto">
              <a:xfrm>
                <a:off x="15691655" y="-1495664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3 w 6"/>
                  <a:gd name="T3" fmla="*/ 4 h 5"/>
                  <a:gd name="T4" fmla="*/ 2 w 6"/>
                  <a:gd name="T5" fmla="*/ 4 h 5"/>
                  <a:gd name="T6" fmla="*/ 4 w 6"/>
                  <a:gd name="T7" fmla="*/ 1 h 5"/>
                  <a:gd name="T8" fmla="*/ 6 w 6"/>
                  <a:gd name="T9" fmla="*/ 3 h 5"/>
                  <a:gd name="T10" fmla="*/ 5 w 6"/>
                  <a:gd name="T11" fmla="*/ 5 h 5"/>
                  <a:gd name="T12" fmla="*/ 5 w 6"/>
                  <a:gd name="T13" fmla="*/ 5 h 5"/>
                  <a:gd name="T14" fmla="*/ 2 w 6"/>
                  <a:gd name="T15" fmla="*/ 4 h 5"/>
                  <a:gd name="T16" fmla="*/ 2 w 6"/>
                  <a:gd name="T17" fmla="*/ 4 h 5"/>
                  <a:gd name="T18" fmla="*/ 1 w 6"/>
                  <a:gd name="T19" fmla="*/ 1 h 5"/>
                  <a:gd name="T20" fmla="*/ 4 w 6"/>
                  <a:gd name="T21" fmla="*/ 0 h 5"/>
                  <a:gd name="T22" fmla="*/ 4 w 6"/>
                  <a:gd name="T23" fmla="*/ 1 h 5"/>
                  <a:gd name="T24" fmla="*/ 5 w 6"/>
                  <a:gd name="T25" fmla="*/ 2 h 5"/>
                  <a:gd name="T26" fmla="*/ 6 w 6"/>
                  <a:gd name="T27" fmla="*/ 3 h 5"/>
                  <a:gd name="T28" fmla="*/ 5 w 6"/>
                  <a:gd name="T2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4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3" y="5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1"/>
                      <a:pt x="5" y="2"/>
                    </a:cubicBezTo>
                    <a:cubicBezTo>
                      <a:pt x="5" y="2"/>
                      <a:pt x="6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2" name="iṧľïḑé">
                <a:extLst>
                  <a:ext uri="{FF2B5EF4-FFF2-40B4-BE49-F238E27FC236}">
                    <a16:creationId xmlns:a16="http://schemas.microsoft.com/office/drawing/2014/main" id="{C3E39F42-F2DC-4177-8E84-11704293056F}"/>
                  </a:ext>
                </a:extLst>
              </p:cNvPr>
              <p:cNvSpPr/>
              <p:nvPr/>
            </p:nvSpPr>
            <p:spPr bwMode="auto">
              <a:xfrm>
                <a:off x="15663080" y="-1470264"/>
                <a:ext cx="22225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1 h 5"/>
                  <a:gd name="T12" fmla="*/ 1 w 6"/>
                  <a:gd name="T13" fmla="*/ 0 h 5"/>
                  <a:gd name="T14" fmla="*/ 2 w 6"/>
                  <a:gd name="T15" fmla="*/ 0 h 5"/>
                  <a:gd name="T16" fmla="*/ 4 w 6"/>
                  <a:gd name="T17" fmla="*/ 1 h 5"/>
                  <a:gd name="T18" fmla="*/ 6 w 6"/>
                  <a:gd name="T19" fmla="*/ 2 h 5"/>
                  <a:gd name="T20" fmla="*/ 6 w 6"/>
                  <a:gd name="T21" fmla="*/ 3 h 5"/>
                  <a:gd name="T22" fmla="*/ 6 w 6"/>
                  <a:gd name="T23" fmla="*/ 5 h 5"/>
                  <a:gd name="T24" fmla="*/ 5 w 6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5" y="5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4"/>
                      <a:pt x="6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3" name="iṥ1îďé">
                <a:extLst>
                  <a:ext uri="{FF2B5EF4-FFF2-40B4-BE49-F238E27FC236}">
                    <a16:creationId xmlns:a16="http://schemas.microsoft.com/office/drawing/2014/main" id="{B840F165-62AC-4724-87D0-F8DC476C5501}"/>
                  </a:ext>
                </a:extLst>
              </p:cNvPr>
              <p:cNvSpPr/>
              <p:nvPr/>
            </p:nvSpPr>
            <p:spPr bwMode="auto">
              <a:xfrm>
                <a:off x="15753568" y="-2741852"/>
                <a:ext cx="31750" cy="23813"/>
              </a:xfrm>
              <a:custGeom>
                <a:avLst/>
                <a:gdLst>
                  <a:gd name="T0" fmla="*/ 6 w 9"/>
                  <a:gd name="T1" fmla="*/ 1 h 7"/>
                  <a:gd name="T2" fmla="*/ 1 w 9"/>
                  <a:gd name="T3" fmla="*/ 3 h 7"/>
                  <a:gd name="T4" fmla="*/ 0 w 9"/>
                  <a:gd name="T5" fmla="*/ 6 h 7"/>
                  <a:gd name="T6" fmla="*/ 3 w 9"/>
                  <a:gd name="T7" fmla="*/ 7 h 7"/>
                  <a:gd name="T8" fmla="*/ 8 w 9"/>
                  <a:gd name="T9" fmla="*/ 4 h 7"/>
                  <a:gd name="T10" fmla="*/ 8 w 9"/>
                  <a:gd name="T11" fmla="*/ 2 h 7"/>
                  <a:gd name="T12" fmla="*/ 6 w 9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7">
                    <a:moveTo>
                      <a:pt x="6" y="1"/>
                    </a:moveTo>
                    <a:cubicBezTo>
                      <a:pt x="4" y="2"/>
                      <a:pt x="3" y="3"/>
                      <a:pt x="1" y="3"/>
                    </a:cubicBezTo>
                    <a:cubicBezTo>
                      <a:pt x="0" y="4"/>
                      <a:pt x="0" y="5"/>
                      <a:pt x="0" y="6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4" y="6"/>
                      <a:pt x="6" y="5"/>
                      <a:pt x="8" y="4"/>
                    </a:cubicBezTo>
                    <a:cubicBezTo>
                      <a:pt x="9" y="4"/>
                      <a:pt x="9" y="3"/>
                      <a:pt x="8" y="2"/>
                    </a:cubicBezTo>
                    <a:cubicBezTo>
                      <a:pt x="8" y="1"/>
                      <a:pt x="7" y="0"/>
                      <a:pt x="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4" name="išļïḑè">
                <a:extLst>
                  <a:ext uri="{FF2B5EF4-FFF2-40B4-BE49-F238E27FC236}">
                    <a16:creationId xmlns:a16="http://schemas.microsoft.com/office/drawing/2014/main" id="{F4147D1E-921D-4F20-AF0B-AE7B985A37D7}"/>
                  </a:ext>
                </a:extLst>
              </p:cNvPr>
              <p:cNvSpPr/>
              <p:nvPr/>
            </p:nvSpPr>
            <p:spPr bwMode="auto">
              <a:xfrm>
                <a:off x="15778968" y="-2718039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5 h 5"/>
                  <a:gd name="T10" fmla="*/ 0 w 6"/>
                  <a:gd name="T11" fmla="*/ 4 h 5"/>
                  <a:gd name="T12" fmla="*/ 0 w 6"/>
                  <a:gd name="T13" fmla="*/ 3 h 5"/>
                  <a:gd name="T14" fmla="*/ 0 w 6"/>
                  <a:gd name="T15" fmla="*/ 2 h 5"/>
                  <a:gd name="T16" fmla="*/ 2 w 6"/>
                  <a:gd name="T17" fmla="*/ 1 h 5"/>
                  <a:gd name="T18" fmla="*/ 3 w 6"/>
                  <a:gd name="T19" fmla="*/ 0 h 5"/>
                  <a:gd name="T20" fmla="*/ 4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1" y="2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5" name="i$ľídé">
                <a:extLst>
                  <a:ext uri="{FF2B5EF4-FFF2-40B4-BE49-F238E27FC236}">
                    <a16:creationId xmlns:a16="http://schemas.microsoft.com/office/drawing/2014/main" id="{EA3BDBE2-457A-4E72-B8D6-6F9232374FAB}"/>
                  </a:ext>
                </a:extLst>
              </p:cNvPr>
              <p:cNvSpPr/>
              <p:nvPr/>
            </p:nvSpPr>
            <p:spPr bwMode="auto">
              <a:xfrm>
                <a:off x="15802780" y="-2692639"/>
                <a:ext cx="17463" cy="17463"/>
              </a:xfrm>
              <a:custGeom>
                <a:avLst/>
                <a:gdLst>
                  <a:gd name="T0" fmla="*/ 5 w 5"/>
                  <a:gd name="T1" fmla="*/ 2 h 5"/>
                  <a:gd name="T2" fmla="*/ 4 w 5"/>
                  <a:gd name="T3" fmla="*/ 3 h 5"/>
                  <a:gd name="T4" fmla="*/ 3 w 5"/>
                  <a:gd name="T5" fmla="*/ 4 h 5"/>
                  <a:gd name="T6" fmla="*/ 1 w 5"/>
                  <a:gd name="T7" fmla="*/ 5 h 5"/>
                  <a:gd name="T8" fmla="*/ 0 w 5"/>
                  <a:gd name="T9" fmla="*/ 2 h 5"/>
                  <a:gd name="T10" fmla="*/ 1 w 5"/>
                  <a:gd name="T11" fmla="*/ 2 h 5"/>
                  <a:gd name="T12" fmla="*/ 1 w 5"/>
                  <a:gd name="T13" fmla="*/ 2 h 5"/>
                  <a:gd name="T14" fmla="*/ 4 w 5"/>
                  <a:gd name="T15" fmla="*/ 0 h 5"/>
                  <a:gd name="T16" fmla="*/ 5 w 5"/>
                  <a:gd name="T17" fmla="*/ 1 h 5"/>
                  <a:gd name="T18" fmla="*/ 5 w 5"/>
                  <a:gd name="T19" fmla="*/ 2 h 5"/>
                  <a:gd name="T20" fmla="*/ 3 w 5"/>
                  <a:gd name="T21" fmla="*/ 4 h 5"/>
                  <a:gd name="T22" fmla="*/ 1 w 5"/>
                  <a:gd name="T23" fmla="*/ 2 h 5"/>
                  <a:gd name="T24" fmla="*/ 2 w 5"/>
                  <a:gd name="T25" fmla="*/ 1 h 5"/>
                  <a:gd name="T26" fmla="*/ 4 w 5"/>
                  <a:gd name="T27" fmla="*/ 0 h 5"/>
                  <a:gd name="T28" fmla="*/ 5 w 5"/>
                  <a:gd name="T29" fmla="*/ 1 h 5"/>
                  <a:gd name="T30" fmla="*/ 5 w 5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5">
                    <a:moveTo>
                      <a:pt x="5" y="2"/>
                    </a:moveTo>
                    <a:cubicBezTo>
                      <a:pt x="5" y="3"/>
                      <a:pt x="5" y="3"/>
                      <a:pt x="4" y="3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3" y="5"/>
                      <a:pt x="1" y="5"/>
                      <a:pt x="1" y="5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4"/>
                      <a:pt x="3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6" name="iṧļíḑé">
                <a:extLst>
                  <a:ext uri="{FF2B5EF4-FFF2-40B4-BE49-F238E27FC236}">
                    <a16:creationId xmlns:a16="http://schemas.microsoft.com/office/drawing/2014/main" id="{A0F0FB69-C316-4B3D-9B23-790A4DEA8915}"/>
                  </a:ext>
                </a:extLst>
              </p:cNvPr>
              <p:cNvSpPr/>
              <p:nvPr/>
            </p:nvSpPr>
            <p:spPr bwMode="auto">
              <a:xfrm>
                <a:off x="15820243" y="-2665652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5 h 5"/>
                  <a:gd name="T6" fmla="*/ 1 w 6"/>
                  <a:gd name="T7" fmla="*/ 4 h 5"/>
                  <a:gd name="T8" fmla="*/ 1 w 6"/>
                  <a:gd name="T9" fmla="*/ 2 h 5"/>
                  <a:gd name="T10" fmla="*/ 1 w 6"/>
                  <a:gd name="T11" fmla="*/ 2 h 5"/>
                  <a:gd name="T12" fmla="*/ 3 w 6"/>
                  <a:gd name="T13" fmla="*/ 1 h 5"/>
                  <a:gd name="T14" fmla="*/ 5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5 w 6"/>
                  <a:gd name="T21" fmla="*/ 3 h 5"/>
                  <a:gd name="T22" fmla="*/ 4 w 6"/>
                  <a:gd name="T23" fmla="*/ 4 h 5"/>
                  <a:gd name="T24" fmla="*/ 2 w 6"/>
                  <a:gd name="T25" fmla="*/ 1 h 5"/>
                  <a:gd name="T26" fmla="*/ 3 w 6"/>
                  <a:gd name="T27" fmla="*/ 1 h 5"/>
                  <a:gd name="T28" fmla="*/ 5 w 6"/>
                  <a:gd name="T29" fmla="*/ 0 h 5"/>
                  <a:gd name="T30" fmla="*/ 6 w 6"/>
                  <a:gd name="T31" fmla="*/ 1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6" y="3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5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7" name="işḻíďe">
                <a:extLst>
                  <a:ext uri="{FF2B5EF4-FFF2-40B4-BE49-F238E27FC236}">
                    <a16:creationId xmlns:a16="http://schemas.microsoft.com/office/drawing/2014/main" id="{50644432-A040-4443-9839-DA028D30CE3D}"/>
                  </a:ext>
                </a:extLst>
              </p:cNvPr>
              <p:cNvSpPr/>
              <p:nvPr/>
            </p:nvSpPr>
            <p:spPr bwMode="auto">
              <a:xfrm>
                <a:off x="15837705" y="-2637077"/>
                <a:ext cx="23813" cy="12700"/>
              </a:xfrm>
              <a:custGeom>
                <a:avLst/>
                <a:gdLst>
                  <a:gd name="T0" fmla="*/ 6 w 7"/>
                  <a:gd name="T1" fmla="*/ 2 h 4"/>
                  <a:gd name="T2" fmla="*/ 6 w 7"/>
                  <a:gd name="T3" fmla="*/ 2 h 4"/>
                  <a:gd name="T4" fmla="*/ 4 w 7"/>
                  <a:gd name="T5" fmla="*/ 4 h 4"/>
                  <a:gd name="T6" fmla="*/ 2 w 7"/>
                  <a:gd name="T7" fmla="*/ 4 h 4"/>
                  <a:gd name="T8" fmla="*/ 1 w 7"/>
                  <a:gd name="T9" fmla="*/ 4 h 4"/>
                  <a:gd name="T10" fmla="*/ 0 w 7"/>
                  <a:gd name="T11" fmla="*/ 3 h 4"/>
                  <a:gd name="T12" fmla="*/ 0 w 7"/>
                  <a:gd name="T13" fmla="*/ 2 h 4"/>
                  <a:gd name="T14" fmla="*/ 1 w 7"/>
                  <a:gd name="T15" fmla="*/ 1 h 4"/>
                  <a:gd name="T16" fmla="*/ 2 w 7"/>
                  <a:gd name="T17" fmla="*/ 0 h 4"/>
                  <a:gd name="T18" fmla="*/ 4 w 7"/>
                  <a:gd name="T19" fmla="*/ 0 h 4"/>
                  <a:gd name="T20" fmla="*/ 5 w 7"/>
                  <a:gd name="T21" fmla="*/ 0 h 4"/>
                  <a:gd name="T22" fmla="*/ 6 w 7"/>
                  <a:gd name="T23" fmla="*/ 1 h 4"/>
                  <a:gd name="T24" fmla="*/ 6 w 7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2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8" name="iŝļïḓê">
                <a:extLst>
                  <a:ext uri="{FF2B5EF4-FFF2-40B4-BE49-F238E27FC236}">
                    <a16:creationId xmlns:a16="http://schemas.microsoft.com/office/drawing/2014/main" id="{2F4A1011-CA35-4E66-846F-10DC22EFCE4F}"/>
                  </a:ext>
                </a:extLst>
              </p:cNvPr>
              <p:cNvSpPr/>
              <p:nvPr/>
            </p:nvSpPr>
            <p:spPr bwMode="auto">
              <a:xfrm>
                <a:off x="15855168" y="-2610089"/>
                <a:ext cx="23813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3"/>
                      <a:pt x="6" y="3"/>
                    </a:cubicBezTo>
                    <a:cubicBezTo>
                      <a:pt x="6" y="3"/>
                      <a:pt x="5" y="4"/>
                      <a:pt x="4" y="4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9" name="îṣ1îďê">
                <a:extLst>
                  <a:ext uri="{FF2B5EF4-FFF2-40B4-BE49-F238E27FC236}">
                    <a16:creationId xmlns:a16="http://schemas.microsoft.com/office/drawing/2014/main" id="{157FAC5E-7814-433C-BE16-6442D048DB13}"/>
                  </a:ext>
                </a:extLst>
              </p:cNvPr>
              <p:cNvSpPr/>
              <p:nvPr/>
            </p:nvSpPr>
            <p:spPr bwMode="auto">
              <a:xfrm>
                <a:off x="15878980" y="-2581514"/>
                <a:ext cx="23813" cy="15875"/>
              </a:xfrm>
              <a:custGeom>
                <a:avLst/>
                <a:gdLst>
                  <a:gd name="T0" fmla="*/ 6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2 w 7"/>
                  <a:gd name="T17" fmla="*/ 1 h 5"/>
                  <a:gd name="T18" fmla="*/ 4 w 7"/>
                  <a:gd name="T19" fmla="*/ 0 h 5"/>
                  <a:gd name="T20" fmla="*/ 5 w 7"/>
                  <a:gd name="T21" fmla="*/ 0 h 5"/>
                  <a:gd name="T22" fmla="*/ 7 w 7"/>
                  <a:gd name="T23" fmla="*/ 1 h 5"/>
                  <a:gd name="T24" fmla="*/ 6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0" name="iśḻîďé">
                <a:extLst>
                  <a:ext uri="{FF2B5EF4-FFF2-40B4-BE49-F238E27FC236}">
                    <a16:creationId xmlns:a16="http://schemas.microsoft.com/office/drawing/2014/main" id="{5C067A62-73F9-472A-B61E-CF547D500A31}"/>
                  </a:ext>
                </a:extLst>
              </p:cNvPr>
              <p:cNvSpPr/>
              <p:nvPr/>
            </p:nvSpPr>
            <p:spPr bwMode="auto">
              <a:xfrm>
                <a:off x="15905968" y="-2551352"/>
                <a:ext cx="25400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5 w 7"/>
                  <a:gd name="T5" fmla="*/ 4 h 5"/>
                  <a:gd name="T6" fmla="*/ 3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1 h 5"/>
                  <a:gd name="T24" fmla="*/ 7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6" y="3"/>
                    </a:cubicBezTo>
                    <a:cubicBezTo>
                      <a:pt x="6" y="3"/>
                      <a:pt x="5" y="4"/>
                      <a:pt x="5" y="4"/>
                    </a:cubicBezTo>
                    <a:cubicBezTo>
                      <a:pt x="4" y="4"/>
                      <a:pt x="3" y="5"/>
                      <a:pt x="3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2" y="1"/>
                      <a:pt x="3" y="1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1" name="îŝḷîḑê">
                <a:extLst>
                  <a:ext uri="{FF2B5EF4-FFF2-40B4-BE49-F238E27FC236}">
                    <a16:creationId xmlns:a16="http://schemas.microsoft.com/office/drawing/2014/main" id="{88C23CEF-531C-440E-9E47-100B2E9E019E}"/>
                  </a:ext>
                </a:extLst>
              </p:cNvPr>
              <p:cNvSpPr/>
              <p:nvPr/>
            </p:nvSpPr>
            <p:spPr bwMode="auto">
              <a:xfrm>
                <a:off x="15931368" y="-2522777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4 h 5"/>
                  <a:gd name="T10" fmla="*/ 0 w 6"/>
                  <a:gd name="T11" fmla="*/ 3 h 5"/>
                  <a:gd name="T12" fmla="*/ 0 w 6"/>
                  <a:gd name="T13" fmla="*/ 2 h 5"/>
                  <a:gd name="T14" fmla="*/ 1 w 6"/>
                  <a:gd name="T15" fmla="*/ 2 h 5"/>
                  <a:gd name="T16" fmla="*/ 2 w 6"/>
                  <a:gd name="T17" fmla="*/ 1 h 5"/>
                  <a:gd name="T18" fmla="*/ 4 w 6"/>
                  <a:gd name="T19" fmla="*/ 0 h 5"/>
                  <a:gd name="T20" fmla="*/ 5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4"/>
                      <a:pt x="3" y="5"/>
                      <a:pt x="2" y="5"/>
                    </a:cubicBezTo>
                    <a:cubicBezTo>
                      <a:pt x="2" y="5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1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2" name="ïšḻíḍê">
                <a:extLst>
                  <a:ext uri="{FF2B5EF4-FFF2-40B4-BE49-F238E27FC236}">
                    <a16:creationId xmlns:a16="http://schemas.microsoft.com/office/drawing/2014/main" id="{BDCE517D-2051-4CEB-8477-DD190C33223A}"/>
                  </a:ext>
                </a:extLst>
              </p:cNvPr>
              <p:cNvSpPr/>
              <p:nvPr/>
            </p:nvSpPr>
            <p:spPr bwMode="auto">
              <a:xfrm>
                <a:off x="15952005" y="-2498964"/>
                <a:ext cx="23813" cy="17463"/>
              </a:xfrm>
              <a:custGeom>
                <a:avLst/>
                <a:gdLst>
                  <a:gd name="T0" fmla="*/ 7 w 7"/>
                  <a:gd name="T1" fmla="*/ 1 h 5"/>
                  <a:gd name="T2" fmla="*/ 7 w 7"/>
                  <a:gd name="T3" fmla="*/ 2 h 5"/>
                  <a:gd name="T4" fmla="*/ 7 w 7"/>
                  <a:gd name="T5" fmla="*/ 3 h 5"/>
                  <a:gd name="T6" fmla="*/ 4 w 7"/>
                  <a:gd name="T7" fmla="*/ 5 h 5"/>
                  <a:gd name="T8" fmla="*/ 2 w 7"/>
                  <a:gd name="T9" fmla="*/ 5 h 5"/>
                  <a:gd name="T10" fmla="*/ 0 w 7"/>
                  <a:gd name="T11" fmla="*/ 5 h 5"/>
                  <a:gd name="T12" fmla="*/ 0 w 7"/>
                  <a:gd name="T13" fmla="*/ 3 h 5"/>
                  <a:gd name="T14" fmla="*/ 0 w 7"/>
                  <a:gd name="T15" fmla="*/ 3 h 5"/>
                  <a:gd name="T16" fmla="*/ 0 w 7"/>
                  <a:gd name="T17" fmla="*/ 3 h 5"/>
                  <a:gd name="T18" fmla="*/ 3 w 7"/>
                  <a:gd name="T19" fmla="*/ 1 h 5"/>
                  <a:gd name="T20" fmla="*/ 4 w 7"/>
                  <a:gd name="T21" fmla="*/ 1 h 5"/>
                  <a:gd name="T22" fmla="*/ 5 w 7"/>
                  <a:gd name="T23" fmla="*/ 0 h 5"/>
                  <a:gd name="T24" fmla="*/ 7 w 7"/>
                  <a:gd name="T25" fmla="*/ 1 h 5"/>
                  <a:gd name="T26" fmla="*/ 7 w 7"/>
                  <a:gd name="T27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" h="5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5" y="4"/>
                      <a:pt x="4" y="5"/>
                    </a:cubicBezTo>
                    <a:cubicBezTo>
                      <a:pt x="4" y="5"/>
                      <a:pt x="2" y="5"/>
                      <a:pt x="2" y="5"/>
                    </a:cubicBezTo>
                    <a:cubicBezTo>
                      <a:pt x="1" y="5"/>
                      <a:pt x="0" y="5"/>
                      <a:pt x="0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2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3" name="ïṥḻíḓê">
                <a:extLst>
                  <a:ext uri="{FF2B5EF4-FFF2-40B4-BE49-F238E27FC236}">
                    <a16:creationId xmlns:a16="http://schemas.microsoft.com/office/drawing/2014/main" id="{5B2701F3-8709-455A-9546-AD71B47C3C78}"/>
                  </a:ext>
                </a:extLst>
              </p:cNvPr>
              <p:cNvSpPr/>
              <p:nvPr/>
            </p:nvSpPr>
            <p:spPr bwMode="auto">
              <a:xfrm>
                <a:off x="15972643" y="-2467214"/>
                <a:ext cx="23813" cy="15875"/>
              </a:xfrm>
              <a:custGeom>
                <a:avLst/>
                <a:gdLst>
                  <a:gd name="T0" fmla="*/ 7 w 7"/>
                  <a:gd name="T1" fmla="*/ 2 h 5"/>
                  <a:gd name="T2" fmla="*/ 7 w 7"/>
                  <a:gd name="T3" fmla="*/ 2 h 5"/>
                  <a:gd name="T4" fmla="*/ 7 w 7"/>
                  <a:gd name="T5" fmla="*/ 3 h 5"/>
                  <a:gd name="T6" fmla="*/ 5 w 7"/>
                  <a:gd name="T7" fmla="*/ 5 h 5"/>
                  <a:gd name="T8" fmla="*/ 2 w 7"/>
                  <a:gd name="T9" fmla="*/ 5 h 5"/>
                  <a:gd name="T10" fmla="*/ 1 w 7"/>
                  <a:gd name="T11" fmla="*/ 5 h 5"/>
                  <a:gd name="T12" fmla="*/ 0 w 7"/>
                  <a:gd name="T13" fmla="*/ 3 h 5"/>
                  <a:gd name="T14" fmla="*/ 1 w 7"/>
                  <a:gd name="T15" fmla="*/ 3 h 5"/>
                  <a:gd name="T16" fmla="*/ 1 w 7"/>
                  <a:gd name="T17" fmla="*/ 3 h 5"/>
                  <a:gd name="T18" fmla="*/ 2 w 7"/>
                  <a:gd name="T19" fmla="*/ 2 h 5"/>
                  <a:gd name="T20" fmla="*/ 3 w 7"/>
                  <a:gd name="T21" fmla="*/ 1 h 5"/>
                  <a:gd name="T22" fmla="*/ 4 w 7"/>
                  <a:gd name="T23" fmla="*/ 1 h 5"/>
                  <a:gd name="T24" fmla="*/ 5 w 7"/>
                  <a:gd name="T25" fmla="*/ 0 h 5"/>
                  <a:gd name="T26" fmla="*/ 7 w 7"/>
                  <a:gd name="T27" fmla="*/ 1 h 5"/>
                  <a:gd name="T28" fmla="*/ 7 w 7"/>
                  <a:gd name="T29" fmla="*/ 1 h 5"/>
                  <a:gd name="T30" fmla="*/ 7 w 7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4"/>
                      <a:pt x="5" y="5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4" name="î$ļîďè">
                <a:extLst>
                  <a:ext uri="{FF2B5EF4-FFF2-40B4-BE49-F238E27FC236}">
                    <a16:creationId xmlns:a16="http://schemas.microsoft.com/office/drawing/2014/main" id="{AC7F2EA5-F860-49D2-A235-E5529CBA71B5}"/>
                  </a:ext>
                </a:extLst>
              </p:cNvPr>
              <p:cNvSpPr/>
              <p:nvPr/>
            </p:nvSpPr>
            <p:spPr bwMode="auto">
              <a:xfrm>
                <a:off x="15993280" y="-2433877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6 w 6"/>
                  <a:gd name="T3" fmla="*/ 3 h 4"/>
                  <a:gd name="T4" fmla="*/ 4 w 6"/>
                  <a:gd name="T5" fmla="*/ 4 h 4"/>
                  <a:gd name="T6" fmla="*/ 2 w 6"/>
                  <a:gd name="T7" fmla="*/ 4 h 4"/>
                  <a:gd name="T8" fmla="*/ 2 w 6"/>
                  <a:gd name="T9" fmla="*/ 4 h 4"/>
                  <a:gd name="T10" fmla="*/ 0 w 6"/>
                  <a:gd name="T11" fmla="*/ 3 h 4"/>
                  <a:gd name="T12" fmla="*/ 0 w 6"/>
                  <a:gd name="T13" fmla="*/ 2 h 4"/>
                  <a:gd name="T14" fmla="*/ 1 w 6"/>
                  <a:gd name="T15" fmla="*/ 2 h 4"/>
                  <a:gd name="T16" fmla="*/ 2 w 6"/>
                  <a:gd name="T17" fmla="*/ 1 h 4"/>
                  <a:gd name="T18" fmla="*/ 4 w 6"/>
                  <a:gd name="T19" fmla="*/ 0 h 4"/>
                  <a:gd name="T20" fmla="*/ 5 w 6"/>
                  <a:gd name="T21" fmla="*/ 0 h 4"/>
                  <a:gd name="T22" fmla="*/ 6 w 6"/>
                  <a:gd name="T23" fmla="*/ 1 h 4"/>
                  <a:gd name="T24" fmla="*/ 6 w 6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5" name="îṣḻïdè">
                <a:extLst>
                  <a:ext uri="{FF2B5EF4-FFF2-40B4-BE49-F238E27FC236}">
                    <a16:creationId xmlns:a16="http://schemas.microsoft.com/office/drawing/2014/main" id="{2DFB7079-52F5-4ABB-BBA3-B030C6030C2F}"/>
                  </a:ext>
                </a:extLst>
              </p:cNvPr>
              <p:cNvSpPr/>
              <p:nvPr/>
            </p:nvSpPr>
            <p:spPr bwMode="auto">
              <a:xfrm>
                <a:off x="16031380" y="-2176702"/>
                <a:ext cx="38100" cy="65088"/>
              </a:xfrm>
              <a:custGeom>
                <a:avLst/>
                <a:gdLst>
                  <a:gd name="T0" fmla="*/ 4 w 11"/>
                  <a:gd name="T1" fmla="*/ 0 h 19"/>
                  <a:gd name="T2" fmla="*/ 5 w 11"/>
                  <a:gd name="T3" fmla="*/ 1 h 19"/>
                  <a:gd name="T4" fmla="*/ 8 w 11"/>
                  <a:gd name="T5" fmla="*/ 2 h 19"/>
                  <a:gd name="T6" fmla="*/ 10 w 11"/>
                  <a:gd name="T7" fmla="*/ 6 h 19"/>
                  <a:gd name="T8" fmla="*/ 11 w 11"/>
                  <a:gd name="T9" fmla="*/ 11 h 19"/>
                  <a:gd name="T10" fmla="*/ 10 w 11"/>
                  <a:gd name="T11" fmla="*/ 14 h 19"/>
                  <a:gd name="T12" fmla="*/ 9 w 11"/>
                  <a:gd name="T13" fmla="*/ 16 h 19"/>
                  <a:gd name="T14" fmla="*/ 5 w 11"/>
                  <a:gd name="T15" fmla="*/ 18 h 19"/>
                  <a:gd name="T16" fmla="*/ 2 w 11"/>
                  <a:gd name="T17" fmla="*/ 19 h 19"/>
                  <a:gd name="T18" fmla="*/ 1 w 11"/>
                  <a:gd name="T19" fmla="*/ 19 h 19"/>
                  <a:gd name="T20" fmla="*/ 1 w 11"/>
                  <a:gd name="T21" fmla="*/ 19 h 19"/>
                  <a:gd name="T22" fmla="*/ 0 w 11"/>
                  <a:gd name="T23" fmla="*/ 18 h 19"/>
                  <a:gd name="T24" fmla="*/ 1 w 11"/>
                  <a:gd name="T25" fmla="*/ 17 h 19"/>
                  <a:gd name="T26" fmla="*/ 4 w 11"/>
                  <a:gd name="T27" fmla="*/ 16 h 19"/>
                  <a:gd name="T28" fmla="*/ 6 w 11"/>
                  <a:gd name="T29" fmla="*/ 13 h 19"/>
                  <a:gd name="T30" fmla="*/ 7 w 11"/>
                  <a:gd name="T31" fmla="*/ 12 h 19"/>
                  <a:gd name="T32" fmla="*/ 7 w 11"/>
                  <a:gd name="T33" fmla="*/ 10 h 19"/>
                  <a:gd name="T34" fmla="*/ 6 w 11"/>
                  <a:gd name="T35" fmla="*/ 4 h 19"/>
                  <a:gd name="T36" fmla="*/ 4 w 11"/>
                  <a:gd name="T37" fmla="*/ 3 h 19"/>
                  <a:gd name="T38" fmla="*/ 3 w 11"/>
                  <a:gd name="T39" fmla="*/ 2 h 19"/>
                  <a:gd name="T40" fmla="*/ 3 w 11"/>
                  <a:gd name="T41" fmla="*/ 1 h 19"/>
                  <a:gd name="T42" fmla="*/ 4 w 11"/>
                  <a:gd name="T4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" h="19">
                    <a:moveTo>
                      <a:pt x="4" y="0"/>
                    </a:moveTo>
                    <a:cubicBezTo>
                      <a:pt x="4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9" y="3"/>
                      <a:pt x="10" y="4"/>
                      <a:pt x="10" y="6"/>
                    </a:cubicBezTo>
                    <a:cubicBezTo>
                      <a:pt x="11" y="7"/>
                      <a:pt x="11" y="9"/>
                      <a:pt x="11" y="11"/>
                    </a:cubicBezTo>
                    <a:cubicBezTo>
                      <a:pt x="11" y="12"/>
                      <a:pt x="10" y="13"/>
                      <a:pt x="10" y="14"/>
                    </a:cubicBezTo>
                    <a:cubicBezTo>
                      <a:pt x="10" y="14"/>
                      <a:pt x="9" y="15"/>
                      <a:pt x="9" y="16"/>
                    </a:cubicBezTo>
                    <a:cubicBezTo>
                      <a:pt x="8" y="17"/>
                      <a:pt x="6" y="18"/>
                      <a:pt x="5" y="18"/>
                    </a:cubicBezTo>
                    <a:cubicBezTo>
                      <a:pt x="4" y="19"/>
                      <a:pt x="3" y="19"/>
                      <a:pt x="2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9"/>
                      <a:pt x="0" y="18"/>
                      <a:pt x="0" y="18"/>
                    </a:cubicBezTo>
                    <a:cubicBezTo>
                      <a:pt x="0" y="17"/>
                      <a:pt x="0" y="17"/>
                      <a:pt x="1" y="17"/>
                    </a:cubicBezTo>
                    <a:cubicBezTo>
                      <a:pt x="1" y="17"/>
                      <a:pt x="2" y="17"/>
                      <a:pt x="4" y="16"/>
                    </a:cubicBezTo>
                    <a:cubicBezTo>
                      <a:pt x="4" y="15"/>
                      <a:pt x="5" y="14"/>
                      <a:pt x="6" y="13"/>
                    </a:cubicBezTo>
                    <a:cubicBezTo>
                      <a:pt x="6" y="13"/>
                      <a:pt x="6" y="13"/>
                      <a:pt x="7" y="12"/>
                    </a:cubicBezTo>
                    <a:cubicBezTo>
                      <a:pt x="7" y="11"/>
                      <a:pt x="7" y="11"/>
                      <a:pt x="7" y="10"/>
                    </a:cubicBezTo>
                    <a:cubicBezTo>
                      <a:pt x="8" y="8"/>
                      <a:pt x="7" y="6"/>
                      <a:pt x="6" y="4"/>
                    </a:cubicBezTo>
                    <a:cubicBezTo>
                      <a:pt x="5" y="4"/>
                      <a:pt x="4" y="3"/>
                      <a:pt x="4" y="3"/>
                    </a:cubicBezTo>
                    <a:cubicBezTo>
                      <a:pt x="4" y="3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3" y="0"/>
                      <a:pt x="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6" name="îṥḻíďè">
                <a:extLst>
                  <a:ext uri="{FF2B5EF4-FFF2-40B4-BE49-F238E27FC236}">
                    <a16:creationId xmlns:a16="http://schemas.microsoft.com/office/drawing/2014/main" id="{D86B016C-335F-42E7-9A48-E0810D97D20E}"/>
                  </a:ext>
                </a:extLst>
              </p:cNvPr>
              <p:cNvSpPr/>
              <p:nvPr/>
            </p:nvSpPr>
            <p:spPr bwMode="auto">
              <a:xfrm>
                <a:off x="15767855" y="-2121139"/>
                <a:ext cx="49213" cy="76200"/>
              </a:xfrm>
              <a:custGeom>
                <a:avLst/>
                <a:gdLst>
                  <a:gd name="T0" fmla="*/ 6 w 14"/>
                  <a:gd name="T1" fmla="*/ 0 h 22"/>
                  <a:gd name="T2" fmla="*/ 7 w 14"/>
                  <a:gd name="T3" fmla="*/ 1 h 22"/>
                  <a:gd name="T4" fmla="*/ 10 w 14"/>
                  <a:gd name="T5" fmla="*/ 3 h 22"/>
                  <a:gd name="T6" fmla="*/ 13 w 14"/>
                  <a:gd name="T7" fmla="*/ 7 h 22"/>
                  <a:gd name="T8" fmla="*/ 14 w 14"/>
                  <a:gd name="T9" fmla="*/ 10 h 22"/>
                  <a:gd name="T10" fmla="*/ 14 w 14"/>
                  <a:gd name="T11" fmla="*/ 13 h 22"/>
                  <a:gd name="T12" fmla="*/ 12 w 14"/>
                  <a:gd name="T13" fmla="*/ 16 h 22"/>
                  <a:gd name="T14" fmla="*/ 11 w 14"/>
                  <a:gd name="T15" fmla="*/ 19 h 22"/>
                  <a:gd name="T16" fmla="*/ 6 w 14"/>
                  <a:gd name="T17" fmla="*/ 21 h 22"/>
                  <a:gd name="T18" fmla="*/ 3 w 14"/>
                  <a:gd name="T19" fmla="*/ 22 h 22"/>
                  <a:gd name="T20" fmla="*/ 1 w 14"/>
                  <a:gd name="T21" fmla="*/ 22 h 22"/>
                  <a:gd name="T22" fmla="*/ 0 w 14"/>
                  <a:gd name="T23" fmla="*/ 20 h 22"/>
                  <a:gd name="T24" fmla="*/ 1 w 14"/>
                  <a:gd name="T25" fmla="*/ 20 h 22"/>
                  <a:gd name="T26" fmla="*/ 2 w 14"/>
                  <a:gd name="T27" fmla="*/ 19 h 22"/>
                  <a:gd name="T28" fmla="*/ 5 w 14"/>
                  <a:gd name="T29" fmla="*/ 19 h 22"/>
                  <a:gd name="T30" fmla="*/ 8 w 14"/>
                  <a:gd name="T31" fmla="*/ 16 h 22"/>
                  <a:gd name="T32" fmla="*/ 9 w 14"/>
                  <a:gd name="T33" fmla="*/ 14 h 22"/>
                  <a:gd name="T34" fmla="*/ 10 w 14"/>
                  <a:gd name="T35" fmla="*/ 12 h 22"/>
                  <a:gd name="T36" fmla="*/ 10 w 14"/>
                  <a:gd name="T37" fmla="*/ 10 h 22"/>
                  <a:gd name="T38" fmla="*/ 10 w 14"/>
                  <a:gd name="T39" fmla="*/ 8 h 22"/>
                  <a:gd name="T40" fmla="*/ 8 w 14"/>
                  <a:gd name="T41" fmla="*/ 5 h 22"/>
                  <a:gd name="T42" fmla="*/ 6 w 14"/>
                  <a:gd name="T43" fmla="*/ 3 h 22"/>
                  <a:gd name="T44" fmla="*/ 5 w 14"/>
                  <a:gd name="T45" fmla="*/ 2 h 22"/>
                  <a:gd name="T46" fmla="*/ 5 w 14"/>
                  <a:gd name="T47" fmla="*/ 1 h 22"/>
                  <a:gd name="T48" fmla="*/ 6 w 14"/>
                  <a:gd name="T4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2">
                    <a:moveTo>
                      <a:pt x="6" y="0"/>
                    </a:moveTo>
                    <a:cubicBezTo>
                      <a:pt x="6" y="0"/>
                      <a:pt x="7" y="0"/>
                      <a:pt x="7" y="1"/>
                    </a:cubicBezTo>
                    <a:cubicBezTo>
                      <a:pt x="8" y="1"/>
                      <a:pt x="9" y="2"/>
                      <a:pt x="10" y="3"/>
                    </a:cubicBezTo>
                    <a:cubicBezTo>
                      <a:pt x="12" y="4"/>
                      <a:pt x="13" y="5"/>
                      <a:pt x="13" y="7"/>
                    </a:cubicBezTo>
                    <a:cubicBezTo>
                      <a:pt x="14" y="8"/>
                      <a:pt x="14" y="9"/>
                      <a:pt x="14" y="10"/>
                    </a:cubicBezTo>
                    <a:cubicBezTo>
                      <a:pt x="14" y="11"/>
                      <a:pt x="14" y="12"/>
                      <a:pt x="14" y="13"/>
                    </a:cubicBezTo>
                    <a:cubicBezTo>
                      <a:pt x="13" y="14"/>
                      <a:pt x="13" y="15"/>
                      <a:pt x="12" y="16"/>
                    </a:cubicBezTo>
                    <a:cubicBezTo>
                      <a:pt x="12" y="17"/>
                      <a:pt x="11" y="18"/>
                      <a:pt x="11" y="19"/>
                    </a:cubicBezTo>
                    <a:cubicBezTo>
                      <a:pt x="9" y="20"/>
                      <a:pt x="8" y="21"/>
                      <a:pt x="6" y="21"/>
                    </a:cubicBezTo>
                    <a:cubicBezTo>
                      <a:pt x="5" y="22"/>
                      <a:pt x="3" y="22"/>
                      <a:pt x="3" y="22"/>
                    </a:cubicBezTo>
                    <a:cubicBezTo>
                      <a:pt x="2" y="22"/>
                      <a:pt x="1" y="22"/>
                      <a:pt x="1" y="22"/>
                    </a:cubicBezTo>
                    <a:cubicBezTo>
                      <a:pt x="1" y="22"/>
                      <a:pt x="0" y="21"/>
                      <a:pt x="0" y="20"/>
                    </a:cubicBezTo>
                    <a:cubicBezTo>
                      <a:pt x="0" y="20"/>
                      <a:pt x="1" y="20"/>
                      <a:pt x="1" y="20"/>
                    </a:cubicBezTo>
                    <a:cubicBezTo>
                      <a:pt x="1" y="20"/>
                      <a:pt x="2" y="20"/>
                      <a:pt x="2" y="19"/>
                    </a:cubicBezTo>
                    <a:cubicBezTo>
                      <a:pt x="3" y="19"/>
                      <a:pt x="4" y="19"/>
                      <a:pt x="5" y="19"/>
                    </a:cubicBezTo>
                    <a:cubicBezTo>
                      <a:pt x="6" y="18"/>
                      <a:pt x="7" y="17"/>
                      <a:pt x="8" y="16"/>
                    </a:cubicBezTo>
                    <a:cubicBezTo>
                      <a:pt x="9" y="16"/>
                      <a:pt x="9" y="15"/>
                      <a:pt x="9" y="14"/>
                    </a:cubicBezTo>
                    <a:cubicBezTo>
                      <a:pt x="10" y="14"/>
                      <a:pt x="10" y="13"/>
                      <a:pt x="10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9" y="6"/>
                      <a:pt x="8" y="5"/>
                    </a:cubicBezTo>
                    <a:cubicBezTo>
                      <a:pt x="8" y="4"/>
                      <a:pt x="7" y="3"/>
                      <a:pt x="6" y="3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0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7" name="íṩ1îďê">
                <a:extLst>
                  <a:ext uri="{FF2B5EF4-FFF2-40B4-BE49-F238E27FC236}">
                    <a16:creationId xmlns:a16="http://schemas.microsoft.com/office/drawing/2014/main" id="{2D62C640-0EEA-4473-824B-A6B5DBCCD9D3}"/>
                  </a:ext>
                </a:extLst>
              </p:cNvPr>
              <p:cNvSpPr/>
              <p:nvPr/>
            </p:nvSpPr>
            <p:spPr bwMode="auto">
              <a:xfrm>
                <a:off x="15504330" y="-2059227"/>
                <a:ext cx="49213" cy="69850"/>
              </a:xfrm>
              <a:custGeom>
                <a:avLst/>
                <a:gdLst>
                  <a:gd name="T0" fmla="*/ 9 w 14"/>
                  <a:gd name="T1" fmla="*/ 0 h 20"/>
                  <a:gd name="T2" fmla="*/ 10 w 14"/>
                  <a:gd name="T3" fmla="*/ 1 h 20"/>
                  <a:gd name="T4" fmla="*/ 12 w 14"/>
                  <a:gd name="T5" fmla="*/ 4 h 20"/>
                  <a:gd name="T6" fmla="*/ 14 w 14"/>
                  <a:gd name="T7" fmla="*/ 8 h 20"/>
                  <a:gd name="T8" fmla="*/ 13 w 14"/>
                  <a:gd name="T9" fmla="*/ 11 h 20"/>
                  <a:gd name="T10" fmla="*/ 13 w 14"/>
                  <a:gd name="T11" fmla="*/ 14 h 20"/>
                  <a:gd name="T12" fmla="*/ 11 w 14"/>
                  <a:gd name="T13" fmla="*/ 16 h 20"/>
                  <a:gd name="T14" fmla="*/ 9 w 14"/>
                  <a:gd name="T15" fmla="*/ 18 h 20"/>
                  <a:gd name="T16" fmla="*/ 5 w 14"/>
                  <a:gd name="T17" fmla="*/ 20 h 20"/>
                  <a:gd name="T18" fmla="*/ 2 w 14"/>
                  <a:gd name="T19" fmla="*/ 20 h 20"/>
                  <a:gd name="T20" fmla="*/ 1 w 14"/>
                  <a:gd name="T21" fmla="*/ 20 h 20"/>
                  <a:gd name="T22" fmla="*/ 1 w 14"/>
                  <a:gd name="T23" fmla="*/ 20 h 20"/>
                  <a:gd name="T24" fmla="*/ 0 w 14"/>
                  <a:gd name="T25" fmla="*/ 19 h 20"/>
                  <a:gd name="T26" fmla="*/ 1 w 14"/>
                  <a:gd name="T27" fmla="*/ 18 h 20"/>
                  <a:gd name="T28" fmla="*/ 4 w 14"/>
                  <a:gd name="T29" fmla="*/ 17 h 20"/>
                  <a:gd name="T30" fmla="*/ 7 w 14"/>
                  <a:gd name="T31" fmla="*/ 15 h 20"/>
                  <a:gd name="T32" fmla="*/ 8 w 14"/>
                  <a:gd name="T33" fmla="*/ 14 h 20"/>
                  <a:gd name="T34" fmla="*/ 9 w 14"/>
                  <a:gd name="T35" fmla="*/ 12 h 20"/>
                  <a:gd name="T36" fmla="*/ 10 w 14"/>
                  <a:gd name="T37" fmla="*/ 10 h 20"/>
                  <a:gd name="T38" fmla="*/ 10 w 14"/>
                  <a:gd name="T39" fmla="*/ 8 h 20"/>
                  <a:gd name="T40" fmla="*/ 9 w 14"/>
                  <a:gd name="T41" fmla="*/ 5 h 20"/>
                  <a:gd name="T42" fmla="*/ 8 w 14"/>
                  <a:gd name="T43" fmla="*/ 3 h 20"/>
                  <a:gd name="T44" fmla="*/ 8 w 14"/>
                  <a:gd name="T45" fmla="*/ 2 h 20"/>
                  <a:gd name="T46" fmla="*/ 8 w 14"/>
                  <a:gd name="T47" fmla="*/ 0 h 20"/>
                  <a:gd name="T48" fmla="*/ 9 w 14"/>
                  <a:gd name="T4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0">
                    <a:moveTo>
                      <a:pt x="9" y="0"/>
                    </a:moveTo>
                    <a:cubicBezTo>
                      <a:pt x="9" y="0"/>
                      <a:pt x="10" y="1"/>
                      <a:pt x="10" y="1"/>
                    </a:cubicBezTo>
                    <a:cubicBezTo>
                      <a:pt x="11" y="2"/>
                      <a:pt x="12" y="3"/>
                      <a:pt x="12" y="4"/>
                    </a:cubicBezTo>
                    <a:cubicBezTo>
                      <a:pt x="13" y="5"/>
                      <a:pt x="13" y="6"/>
                      <a:pt x="14" y="8"/>
                    </a:cubicBezTo>
                    <a:cubicBezTo>
                      <a:pt x="14" y="9"/>
                      <a:pt x="14" y="10"/>
                      <a:pt x="13" y="11"/>
                    </a:cubicBezTo>
                    <a:cubicBezTo>
                      <a:pt x="13" y="12"/>
                      <a:pt x="13" y="13"/>
                      <a:pt x="13" y="14"/>
                    </a:cubicBezTo>
                    <a:cubicBezTo>
                      <a:pt x="12" y="14"/>
                      <a:pt x="12" y="15"/>
                      <a:pt x="11" y="16"/>
                    </a:cubicBezTo>
                    <a:cubicBezTo>
                      <a:pt x="11" y="17"/>
                      <a:pt x="10" y="17"/>
                      <a:pt x="9" y="18"/>
                    </a:cubicBezTo>
                    <a:cubicBezTo>
                      <a:pt x="8" y="19"/>
                      <a:pt x="7" y="20"/>
                      <a:pt x="5" y="20"/>
                    </a:cubicBezTo>
                    <a:cubicBezTo>
                      <a:pt x="4" y="20"/>
                      <a:pt x="3" y="20"/>
                      <a:pt x="2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1" y="18"/>
                      <a:pt x="1" y="18"/>
                    </a:cubicBezTo>
                    <a:cubicBezTo>
                      <a:pt x="1" y="18"/>
                      <a:pt x="2" y="18"/>
                      <a:pt x="4" y="17"/>
                    </a:cubicBezTo>
                    <a:cubicBezTo>
                      <a:pt x="5" y="17"/>
                      <a:pt x="6" y="16"/>
                      <a:pt x="7" y="15"/>
                    </a:cubicBezTo>
                    <a:cubicBezTo>
                      <a:pt x="8" y="15"/>
                      <a:pt x="8" y="14"/>
                      <a:pt x="8" y="14"/>
                    </a:cubicBezTo>
                    <a:cubicBezTo>
                      <a:pt x="9" y="13"/>
                      <a:pt x="9" y="13"/>
                      <a:pt x="9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10" y="6"/>
                      <a:pt x="9" y="5"/>
                    </a:cubicBezTo>
                    <a:cubicBezTo>
                      <a:pt x="9" y="4"/>
                      <a:pt x="9" y="3"/>
                      <a:pt x="8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8" y="1"/>
                      <a:pt x="8" y="0"/>
                    </a:cubicBezTo>
                    <a:cubicBezTo>
                      <a:pt x="8" y="0"/>
                      <a:pt x="9" y="0"/>
                      <a:pt x="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8" name="ï$1iďè">
                <a:extLst>
                  <a:ext uri="{FF2B5EF4-FFF2-40B4-BE49-F238E27FC236}">
                    <a16:creationId xmlns:a16="http://schemas.microsoft.com/office/drawing/2014/main" id="{15751C6D-CFD6-4903-9D0F-8CF3015CB7E6}"/>
                  </a:ext>
                </a:extLst>
              </p:cNvPr>
              <p:cNvSpPr/>
              <p:nvPr/>
            </p:nvSpPr>
            <p:spPr bwMode="auto">
              <a:xfrm>
                <a:off x="16326655" y="-2291002"/>
                <a:ext cx="41275" cy="14288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0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3 h 4"/>
                  <a:gd name="T14" fmla="*/ 10 w 12"/>
                  <a:gd name="T15" fmla="*/ 3 h 4"/>
                  <a:gd name="T16" fmla="*/ 6 w 12"/>
                  <a:gd name="T17" fmla="*/ 3 h 4"/>
                  <a:gd name="T18" fmla="*/ 3 w 12"/>
                  <a:gd name="T19" fmla="*/ 3 h 4"/>
                  <a:gd name="T20" fmla="*/ 1 w 12"/>
                  <a:gd name="T21" fmla="*/ 2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0"/>
                      <a:pt x="10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1"/>
                      <a:pt x="12" y="2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0" y="3"/>
                    </a:cubicBezTo>
                    <a:cubicBezTo>
                      <a:pt x="9" y="4"/>
                      <a:pt x="7" y="3"/>
                      <a:pt x="6" y="3"/>
                    </a:cubicBezTo>
                    <a:cubicBezTo>
                      <a:pt x="5" y="3"/>
                      <a:pt x="4" y="3"/>
                      <a:pt x="3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9" name="ïŝļiďé">
                <a:extLst>
                  <a:ext uri="{FF2B5EF4-FFF2-40B4-BE49-F238E27FC236}">
                    <a16:creationId xmlns:a16="http://schemas.microsoft.com/office/drawing/2014/main" id="{C6F67993-373D-4BB7-8BCB-01EFDD84335C}"/>
                  </a:ext>
                </a:extLst>
              </p:cNvPr>
              <p:cNvSpPr/>
              <p:nvPr/>
            </p:nvSpPr>
            <p:spPr bwMode="auto">
              <a:xfrm>
                <a:off x="16329830" y="-2273539"/>
                <a:ext cx="41275" cy="12700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1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4 h 4"/>
                  <a:gd name="T14" fmla="*/ 10 w 12"/>
                  <a:gd name="T15" fmla="*/ 4 h 4"/>
                  <a:gd name="T16" fmla="*/ 6 w 12"/>
                  <a:gd name="T17" fmla="*/ 4 h 4"/>
                  <a:gd name="T18" fmla="*/ 3 w 12"/>
                  <a:gd name="T19" fmla="*/ 3 h 4"/>
                  <a:gd name="T20" fmla="*/ 1 w 12"/>
                  <a:gd name="T21" fmla="*/ 3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1"/>
                      <a:pt x="10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2"/>
                      <a:pt x="12" y="2"/>
                      <a:pt x="12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00" name="išḻíḋe">
                <a:extLst>
                  <a:ext uri="{FF2B5EF4-FFF2-40B4-BE49-F238E27FC236}">
                    <a16:creationId xmlns:a16="http://schemas.microsoft.com/office/drawing/2014/main" id="{58104AD3-8AEE-4C3A-AEC2-A4CD868DF324}"/>
                  </a:ext>
                </a:extLst>
              </p:cNvPr>
              <p:cNvSpPr/>
              <p:nvPr/>
            </p:nvSpPr>
            <p:spPr bwMode="auto">
              <a:xfrm>
                <a:off x="14915368" y="-2302114"/>
                <a:ext cx="152400" cy="190500"/>
              </a:xfrm>
              <a:custGeom>
                <a:avLst/>
                <a:gdLst>
                  <a:gd name="T0" fmla="*/ 2 w 44"/>
                  <a:gd name="T1" fmla="*/ 1 h 55"/>
                  <a:gd name="T2" fmla="*/ 9 w 44"/>
                  <a:gd name="T3" fmla="*/ 9 h 55"/>
                  <a:gd name="T4" fmla="*/ 23 w 44"/>
                  <a:gd name="T5" fmla="*/ 26 h 55"/>
                  <a:gd name="T6" fmla="*/ 37 w 44"/>
                  <a:gd name="T7" fmla="*/ 45 h 55"/>
                  <a:gd name="T8" fmla="*/ 43 w 44"/>
                  <a:gd name="T9" fmla="*/ 53 h 55"/>
                  <a:gd name="T10" fmla="*/ 43 w 44"/>
                  <a:gd name="T11" fmla="*/ 55 h 55"/>
                  <a:gd name="T12" fmla="*/ 41 w 44"/>
                  <a:gd name="T13" fmla="*/ 54 h 55"/>
                  <a:gd name="T14" fmla="*/ 35 w 44"/>
                  <a:gd name="T15" fmla="*/ 47 h 55"/>
                  <a:gd name="T16" fmla="*/ 20 w 44"/>
                  <a:gd name="T17" fmla="*/ 29 h 55"/>
                  <a:gd name="T18" fmla="*/ 7 w 44"/>
                  <a:gd name="T19" fmla="*/ 11 h 55"/>
                  <a:gd name="T20" fmla="*/ 0 w 44"/>
                  <a:gd name="T21" fmla="*/ 2 h 55"/>
                  <a:gd name="T22" fmla="*/ 1 w 44"/>
                  <a:gd name="T23" fmla="*/ 1 h 55"/>
                  <a:gd name="T24" fmla="*/ 2 w 44"/>
                  <a:gd name="T25" fmla="*/ 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55">
                    <a:moveTo>
                      <a:pt x="2" y="1"/>
                    </a:moveTo>
                    <a:cubicBezTo>
                      <a:pt x="2" y="1"/>
                      <a:pt x="5" y="4"/>
                      <a:pt x="9" y="9"/>
                    </a:cubicBezTo>
                    <a:cubicBezTo>
                      <a:pt x="13" y="14"/>
                      <a:pt x="18" y="20"/>
                      <a:pt x="23" y="26"/>
                    </a:cubicBezTo>
                    <a:cubicBezTo>
                      <a:pt x="28" y="33"/>
                      <a:pt x="33" y="40"/>
                      <a:pt x="37" y="45"/>
                    </a:cubicBezTo>
                    <a:cubicBezTo>
                      <a:pt x="41" y="50"/>
                      <a:pt x="43" y="53"/>
                      <a:pt x="43" y="53"/>
                    </a:cubicBezTo>
                    <a:cubicBezTo>
                      <a:pt x="44" y="54"/>
                      <a:pt x="44" y="54"/>
                      <a:pt x="43" y="55"/>
                    </a:cubicBezTo>
                    <a:cubicBezTo>
                      <a:pt x="42" y="55"/>
                      <a:pt x="42" y="55"/>
                      <a:pt x="41" y="54"/>
                    </a:cubicBezTo>
                    <a:cubicBezTo>
                      <a:pt x="41" y="54"/>
                      <a:pt x="39" y="51"/>
                      <a:pt x="35" y="47"/>
                    </a:cubicBezTo>
                    <a:cubicBezTo>
                      <a:pt x="31" y="42"/>
                      <a:pt x="26" y="35"/>
                      <a:pt x="20" y="29"/>
                    </a:cubicBezTo>
                    <a:cubicBezTo>
                      <a:pt x="15" y="22"/>
                      <a:pt x="10" y="16"/>
                      <a:pt x="7" y="11"/>
                    </a:cubicBezTo>
                    <a:cubicBezTo>
                      <a:pt x="3" y="6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01" name="i$ḷîḑê">
                <a:extLst>
                  <a:ext uri="{FF2B5EF4-FFF2-40B4-BE49-F238E27FC236}">
                    <a16:creationId xmlns:a16="http://schemas.microsoft.com/office/drawing/2014/main" id="{70DAB922-069F-4AA2-B5D2-AA87365E183A}"/>
                  </a:ext>
                </a:extLst>
              </p:cNvPr>
              <p:cNvSpPr/>
              <p:nvPr/>
            </p:nvSpPr>
            <p:spPr bwMode="auto">
              <a:xfrm>
                <a:off x="15059830" y="-2100502"/>
                <a:ext cx="22225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4 h 5"/>
                  <a:gd name="T4" fmla="*/ 3 w 6"/>
                  <a:gd name="T5" fmla="*/ 4 h 5"/>
                  <a:gd name="T6" fmla="*/ 2 w 6"/>
                  <a:gd name="T7" fmla="*/ 1 h 5"/>
                  <a:gd name="T8" fmla="*/ 3 w 6"/>
                  <a:gd name="T9" fmla="*/ 0 h 5"/>
                  <a:gd name="T10" fmla="*/ 5 w 6"/>
                  <a:gd name="T11" fmla="*/ 0 h 5"/>
                  <a:gd name="T12" fmla="*/ 6 w 6"/>
                  <a:gd name="T13" fmla="*/ 2 h 5"/>
                  <a:gd name="T14" fmla="*/ 6 w 6"/>
                  <a:gd name="T15" fmla="*/ 2 h 5"/>
                  <a:gd name="T16" fmla="*/ 5 w 6"/>
                  <a:gd name="T17" fmla="*/ 4 h 5"/>
                  <a:gd name="T18" fmla="*/ 3 w 6"/>
                  <a:gd name="T19" fmla="*/ 5 h 5"/>
                  <a:gd name="T20" fmla="*/ 3 w 6"/>
                  <a:gd name="T21" fmla="*/ 5 h 5"/>
                  <a:gd name="T22" fmla="*/ 0 w 6"/>
                  <a:gd name="T23" fmla="*/ 4 h 5"/>
                  <a:gd name="T24" fmla="*/ 1 w 6"/>
                  <a:gd name="T25" fmla="*/ 1 h 5"/>
                  <a:gd name="T26" fmla="*/ 1 w 6"/>
                  <a:gd name="T27" fmla="*/ 1 h 5"/>
                  <a:gd name="T28" fmla="*/ 3 w 6"/>
                  <a:gd name="T29" fmla="*/ 1 h 5"/>
                  <a:gd name="T30" fmla="*/ 5 w 6"/>
                  <a:gd name="T31" fmla="*/ 0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1" y="5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02" name="iṥļîdè">
                <a:extLst>
                  <a:ext uri="{FF2B5EF4-FFF2-40B4-BE49-F238E27FC236}">
                    <a16:creationId xmlns:a16="http://schemas.microsoft.com/office/drawing/2014/main" id="{D126E26C-0055-4E5D-A033-A54ECFBF3DEC}"/>
                  </a:ext>
                </a:extLst>
              </p:cNvPr>
              <p:cNvSpPr/>
              <p:nvPr/>
            </p:nvSpPr>
            <p:spPr bwMode="auto">
              <a:xfrm>
                <a:off x="15074118" y="-2079864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5 w 6"/>
                  <a:gd name="T3" fmla="*/ 3 h 4"/>
                  <a:gd name="T4" fmla="*/ 3 w 6"/>
                  <a:gd name="T5" fmla="*/ 4 h 4"/>
                  <a:gd name="T6" fmla="*/ 2 w 6"/>
                  <a:gd name="T7" fmla="*/ 4 h 4"/>
                  <a:gd name="T8" fmla="*/ 1 w 6"/>
                  <a:gd name="T9" fmla="*/ 3 h 4"/>
                  <a:gd name="T10" fmla="*/ 0 w 6"/>
                  <a:gd name="T11" fmla="*/ 1 h 4"/>
                  <a:gd name="T12" fmla="*/ 0 w 6"/>
                  <a:gd name="T13" fmla="*/ 1 h 4"/>
                  <a:gd name="T14" fmla="*/ 1 w 6"/>
                  <a:gd name="T15" fmla="*/ 1 h 4"/>
                  <a:gd name="T16" fmla="*/ 3 w 6"/>
                  <a:gd name="T17" fmla="*/ 0 h 4"/>
                  <a:gd name="T18" fmla="*/ 5 w 6"/>
                  <a:gd name="T19" fmla="*/ 0 h 4"/>
                  <a:gd name="T20" fmla="*/ 5 w 6"/>
                  <a:gd name="T21" fmla="*/ 0 h 4"/>
                  <a:gd name="T22" fmla="*/ 6 w 6"/>
                  <a:gd name="T2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3"/>
                      <a:pt x="5" y="3"/>
                    </a:cubicBezTo>
                    <a:cubicBezTo>
                      <a:pt x="5" y="3"/>
                      <a:pt x="4" y="3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03" name="ïSlïḓé">
                <a:extLst>
                  <a:ext uri="{FF2B5EF4-FFF2-40B4-BE49-F238E27FC236}">
                    <a16:creationId xmlns:a16="http://schemas.microsoft.com/office/drawing/2014/main" id="{0BE15AEB-9BA7-493B-9911-3FF9281E3A2A}"/>
                  </a:ext>
                </a:extLst>
              </p:cNvPr>
              <p:cNvSpPr/>
              <p:nvPr/>
            </p:nvSpPr>
            <p:spPr bwMode="auto">
              <a:xfrm>
                <a:off x="15085230" y="-2065577"/>
                <a:ext cx="23813" cy="20638"/>
              </a:xfrm>
              <a:custGeom>
                <a:avLst/>
                <a:gdLst>
                  <a:gd name="T0" fmla="*/ 7 w 7"/>
                  <a:gd name="T1" fmla="*/ 1 h 6"/>
                  <a:gd name="T2" fmla="*/ 7 w 7"/>
                  <a:gd name="T3" fmla="*/ 2 h 6"/>
                  <a:gd name="T4" fmla="*/ 6 w 7"/>
                  <a:gd name="T5" fmla="*/ 3 h 6"/>
                  <a:gd name="T6" fmla="*/ 5 w 7"/>
                  <a:gd name="T7" fmla="*/ 5 h 6"/>
                  <a:gd name="T8" fmla="*/ 2 w 7"/>
                  <a:gd name="T9" fmla="*/ 6 h 6"/>
                  <a:gd name="T10" fmla="*/ 1 w 7"/>
                  <a:gd name="T11" fmla="*/ 5 h 6"/>
                  <a:gd name="T12" fmla="*/ 0 w 7"/>
                  <a:gd name="T13" fmla="*/ 4 h 6"/>
                  <a:gd name="T14" fmla="*/ 0 w 7"/>
                  <a:gd name="T15" fmla="*/ 3 h 6"/>
                  <a:gd name="T16" fmla="*/ 0 w 7"/>
                  <a:gd name="T17" fmla="*/ 3 h 6"/>
                  <a:gd name="T18" fmla="*/ 1 w 7"/>
                  <a:gd name="T19" fmla="*/ 3 h 6"/>
                  <a:gd name="T20" fmla="*/ 3 w 7"/>
                  <a:gd name="T21" fmla="*/ 2 h 6"/>
                  <a:gd name="T22" fmla="*/ 4 w 7"/>
                  <a:gd name="T23" fmla="*/ 1 h 6"/>
                  <a:gd name="T24" fmla="*/ 5 w 7"/>
                  <a:gd name="T25" fmla="*/ 0 h 6"/>
                  <a:gd name="T26" fmla="*/ 7 w 7"/>
                  <a:gd name="T27" fmla="*/ 1 h 6"/>
                  <a:gd name="T28" fmla="*/ 7 w 7"/>
                  <a:gd name="T2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" h="6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5" y="5"/>
                    </a:cubicBezTo>
                    <a:cubicBezTo>
                      <a:pt x="4" y="5"/>
                      <a:pt x="3" y="6"/>
                      <a:pt x="2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04" name="íṡḷíďè">
                <a:extLst>
                  <a:ext uri="{FF2B5EF4-FFF2-40B4-BE49-F238E27FC236}">
                    <a16:creationId xmlns:a16="http://schemas.microsoft.com/office/drawing/2014/main" id="{D840E987-2DCC-48E5-A456-D340F45B7B88}"/>
                  </a:ext>
                </a:extLst>
              </p:cNvPr>
              <p:cNvSpPr/>
              <p:nvPr/>
            </p:nvSpPr>
            <p:spPr bwMode="auto">
              <a:xfrm>
                <a:off x="15077293" y="-1862377"/>
                <a:ext cx="46038" cy="169863"/>
              </a:xfrm>
              <a:custGeom>
                <a:avLst/>
                <a:gdLst>
                  <a:gd name="T0" fmla="*/ 13 w 13"/>
                  <a:gd name="T1" fmla="*/ 1 h 49"/>
                  <a:gd name="T2" fmla="*/ 12 w 13"/>
                  <a:gd name="T3" fmla="*/ 9 h 49"/>
                  <a:gd name="T4" fmla="*/ 8 w 13"/>
                  <a:gd name="T5" fmla="*/ 25 h 49"/>
                  <a:gd name="T6" fmla="*/ 4 w 13"/>
                  <a:gd name="T7" fmla="*/ 41 h 49"/>
                  <a:gd name="T8" fmla="*/ 2 w 13"/>
                  <a:gd name="T9" fmla="*/ 48 h 49"/>
                  <a:gd name="T10" fmla="*/ 1 w 13"/>
                  <a:gd name="T11" fmla="*/ 49 h 49"/>
                  <a:gd name="T12" fmla="*/ 0 w 13"/>
                  <a:gd name="T13" fmla="*/ 48 h 49"/>
                  <a:gd name="T14" fmla="*/ 1 w 13"/>
                  <a:gd name="T15" fmla="*/ 40 h 49"/>
                  <a:gd name="T16" fmla="*/ 5 w 13"/>
                  <a:gd name="T17" fmla="*/ 24 h 49"/>
                  <a:gd name="T18" fmla="*/ 9 w 13"/>
                  <a:gd name="T19" fmla="*/ 8 h 49"/>
                  <a:gd name="T20" fmla="*/ 11 w 13"/>
                  <a:gd name="T21" fmla="*/ 1 h 49"/>
                  <a:gd name="T22" fmla="*/ 12 w 13"/>
                  <a:gd name="T23" fmla="*/ 0 h 49"/>
                  <a:gd name="T24" fmla="*/ 13 w 13"/>
                  <a:gd name="T25" fmla="*/ 1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49">
                    <a:moveTo>
                      <a:pt x="13" y="1"/>
                    </a:moveTo>
                    <a:cubicBezTo>
                      <a:pt x="13" y="1"/>
                      <a:pt x="12" y="4"/>
                      <a:pt x="12" y="9"/>
                    </a:cubicBezTo>
                    <a:cubicBezTo>
                      <a:pt x="11" y="13"/>
                      <a:pt x="9" y="19"/>
                      <a:pt x="8" y="25"/>
                    </a:cubicBezTo>
                    <a:cubicBezTo>
                      <a:pt x="7" y="31"/>
                      <a:pt x="5" y="37"/>
                      <a:pt x="4" y="41"/>
                    </a:cubicBezTo>
                    <a:cubicBezTo>
                      <a:pt x="3" y="45"/>
                      <a:pt x="2" y="48"/>
                      <a:pt x="2" y="48"/>
                    </a:cubicBezTo>
                    <a:cubicBezTo>
                      <a:pt x="2" y="49"/>
                      <a:pt x="1" y="49"/>
                      <a:pt x="1" y="49"/>
                    </a:cubicBezTo>
                    <a:cubicBezTo>
                      <a:pt x="0" y="49"/>
                      <a:pt x="0" y="48"/>
                      <a:pt x="0" y="48"/>
                    </a:cubicBezTo>
                    <a:cubicBezTo>
                      <a:pt x="0" y="48"/>
                      <a:pt x="0" y="45"/>
                      <a:pt x="1" y="40"/>
                    </a:cubicBezTo>
                    <a:cubicBezTo>
                      <a:pt x="2" y="36"/>
                      <a:pt x="3" y="30"/>
                      <a:pt x="5" y="24"/>
                    </a:cubicBezTo>
                    <a:cubicBezTo>
                      <a:pt x="6" y="18"/>
                      <a:pt x="7" y="12"/>
                      <a:pt x="9" y="8"/>
                    </a:cubicBezTo>
                    <a:cubicBezTo>
                      <a:pt x="10" y="4"/>
                      <a:pt x="11" y="1"/>
                      <a:pt x="11" y="1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13" y="0"/>
                      <a:pt x="13" y="1"/>
                      <a:pt x="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05" name="ïŝļide">
                <a:extLst>
                  <a:ext uri="{FF2B5EF4-FFF2-40B4-BE49-F238E27FC236}">
                    <a16:creationId xmlns:a16="http://schemas.microsoft.com/office/drawing/2014/main" id="{EDB7F9CE-E466-47C4-9591-CBD66DFA7984}"/>
                  </a:ext>
                </a:extLst>
              </p:cNvPr>
              <p:cNvSpPr/>
              <p:nvPr/>
            </p:nvSpPr>
            <p:spPr bwMode="auto">
              <a:xfrm>
                <a:off x="15053480" y="-1671877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0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2 h 4"/>
                  <a:gd name="T20" fmla="*/ 6 w 7"/>
                  <a:gd name="T21" fmla="*/ 2 h 4"/>
                  <a:gd name="T22" fmla="*/ 6 w 7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1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3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06" name="ísliḓê">
                <a:extLst>
                  <a:ext uri="{FF2B5EF4-FFF2-40B4-BE49-F238E27FC236}">
                    <a16:creationId xmlns:a16="http://schemas.microsoft.com/office/drawing/2014/main" id="{7F512E97-5C61-4824-9801-1979B2A4550B}"/>
                  </a:ext>
                </a:extLst>
              </p:cNvPr>
              <p:cNvSpPr/>
              <p:nvPr/>
            </p:nvSpPr>
            <p:spPr bwMode="auto">
              <a:xfrm>
                <a:off x="15047130" y="-1651239"/>
                <a:ext cx="23813" cy="17463"/>
              </a:xfrm>
              <a:custGeom>
                <a:avLst/>
                <a:gdLst>
                  <a:gd name="T0" fmla="*/ 6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0 w 7"/>
                  <a:gd name="T11" fmla="*/ 1 h 5"/>
                  <a:gd name="T12" fmla="*/ 1 w 7"/>
                  <a:gd name="T13" fmla="*/ 1 h 5"/>
                  <a:gd name="T14" fmla="*/ 2 w 7"/>
                  <a:gd name="T15" fmla="*/ 1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6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5"/>
                    </a:moveTo>
                    <a:cubicBezTo>
                      <a:pt x="6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7" y="4"/>
                      <a:pt x="6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07" name="ïṡļidè">
                <a:extLst>
                  <a:ext uri="{FF2B5EF4-FFF2-40B4-BE49-F238E27FC236}">
                    <a16:creationId xmlns:a16="http://schemas.microsoft.com/office/drawing/2014/main" id="{0EEFD47E-B0BF-4E10-A5AF-E75BFE3BD25A}"/>
                  </a:ext>
                </a:extLst>
              </p:cNvPr>
              <p:cNvSpPr/>
              <p:nvPr/>
            </p:nvSpPr>
            <p:spPr bwMode="auto">
              <a:xfrm>
                <a:off x="15036018" y="-1622664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1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3 w 7"/>
                  <a:gd name="T15" fmla="*/ 0 h 4"/>
                  <a:gd name="T16" fmla="*/ 5 w 7"/>
                  <a:gd name="T17" fmla="*/ 0 h 4"/>
                  <a:gd name="T18" fmla="*/ 6 w 7"/>
                  <a:gd name="T19" fmla="*/ 1 h 4"/>
                  <a:gd name="T20" fmla="*/ 7 w 7"/>
                  <a:gd name="T21" fmla="*/ 2 h 4"/>
                  <a:gd name="T22" fmla="*/ 7 w 7"/>
                  <a:gd name="T23" fmla="*/ 4 h 4"/>
                  <a:gd name="T24" fmla="*/ 6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1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4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08" name="ïśļiḋê">
                <a:extLst>
                  <a:ext uri="{FF2B5EF4-FFF2-40B4-BE49-F238E27FC236}">
                    <a16:creationId xmlns:a16="http://schemas.microsoft.com/office/drawing/2014/main" id="{D42C5778-90F8-4A7E-9B8B-3FA724D56F99}"/>
                  </a:ext>
                </a:extLst>
              </p:cNvPr>
              <p:cNvSpPr/>
              <p:nvPr/>
            </p:nvSpPr>
            <p:spPr bwMode="auto">
              <a:xfrm>
                <a:off x="16183780" y="-2076689"/>
                <a:ext cx="49213" cy="23813"/>
              </a:xfrm>
              <a:custGeom>
                <a:avLst/>
                <a:gdLst>
                  <a:gd name="T0" fmla="*/ 2 w 14"/>
                  <a:gd name="T1" fmla="*/ 0 h 7"/>
                  <a:gd name="T2" fmla="*/ 4 w 14"/>
                  <a:gd name="T3" fmla="*/ 0 h 7"/>
                  <a:gd name="T4" fmla="*/ 8 w 14"/>
                  <a:gd name="T5" fmla="*/ 2 h 7"/>
                  <a:gd name="T6" fmla="*/ 12 w 14"/>
                  <a:gd name="T7" fmla="*/ 3 h 7"/>
                  <a:gd name="T8" fmla="*/ 14 w 14"/>
                  <a:gd name="T9" fmla="*/ 5 h 7"/>
                  <a:gd name="T10" fmla="*/ 14 w 14"/>
                  <a:gd name="T11" fmla="*/ 6 h 7"/>
                  <a:gd name="T12" fmla="*/ 13 w 14"/>
                  <a:gd name="T13" fmla="*/ 7 h 7"/>
                  <a:gd name="T14" fmla="*/ 11 w 14"/>
                  <a:gd name="T15" fmla="*/ 6 h 7"/>
                  <a:gd name="T16" fmla="*/ 7 w 14"/>
                  <a:gd name="T17" fmla="*/ 5 h 7"/>
                  <a:gd name="T18" fmla="*/ 3 w 14"/>
                  <a:gd name="T19" fmla="*/ 3 h 7"/>
                  <a:gd name="T20" fmla="*/ 1 w 14"/>
                  <a:gd name="T21" fmla="*/ 2 h 7"/>
                  <a:gd name="T22" fmla="*/ 1 w 14"/>
                  <a:gd name="T23" fmla="*/ 0 h 7"/>
                  <a:gd name="T24" fmla="*/ 2 w 14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7">
                    <a:moveTo>
                      <a:pt x="2" y="0"/>
                    </a:moveTo>
                    <a:cubicBezTo>
                      <a:pt x="2" y="0"/>
                      <a:pt x="2" y="0"/>
                      <a:pt x="4" y="0"/>
                    </a:cubicBezTo>
                    <a:cubicBezTo>
                      <a:pt x="5" y="1"/>
                      <a:pt x="6" y="1"/>
                      <a:pt x="8" y="2"/>
                    </a:cubicBezTo>
                    <a:cubicBezTo>
                      <a:pt x="9" y="2"/>
                      <a:pt x="11" y="3"/>
                      <a:pt x="12" y="3"/>
                    </a:cubicBezTo>
                    <a:cubicBezTo>
                      <a:pt x="13" y="4"/>
                      <a:pt x="14" y="5"/>
                      <a:pt x="14" y="5"/>
                    </a:cubicBezTo>
                    <a:cubicBezTo>
                      <a:pt x="14" y="5"/>
                      <a:pt x="14" y="6"/>
                      <a:pt x="14" y="6"/>
                    </a:cubicBezTo>
                    <a:cubicBezTo>
                      <a:pt x="14" y="7"/>
                      <a:pt x="13" y="7"/>
                      <a:pt x="13" y="7"/>
                    </a:cubicBezTo>
                    <a:cubicBezTo>
                      <a:pt x="13" y="7"/>
                      <a:pt x="12" y="7"/>
                      <a:pt x="11" y="6"/>
                    </a:cubicBezTo>
                    <a:cubicBezTo>
                      <a:pt x="10" y="6"/>
                      <a:pt x="8" y="6"/>
                      <a:pt x="7" y="5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09" name="îṡ1iďê">
                <a:extLst>
                  <a:ext uri="{FF2B5EF4-FFF2-40B4-BE49-F238E27FC236}">
                    <a16:creationId xmlns:a16="http://schemas.microsoft.com/office/drawing/2014/main" id="{376FC72A-CCAB-48F3-8064-C86E530E51B0}"/>
                  </a:ext>
                </a:extLst>
              </p:cNvPr>
              <p:cNvSpPr/>
              <p:nvPr/>
            </p:nvSpPr>
            <p:spPr bwMode="auto">
              <a:xfrm>
                <a:off x="16183780" y="-2052877"/>
                <a:ext cx="55563" cy="25400"/>
              </a:xfrm>
              <a:custGeom>
                <a:avLst/>
                <a:gdLst>
                  <a:gd name="T0" fmla="*/ 1 w 16"/>
                  <a:gd name="T1" fmla="*/ 0 h 7"/>
                  <a:gd name="T2" fmla="*/ 3 w 16"/>
                  <a:gd name="T3" fmla="*/ 1 h 7"/>
                  <a:gd name="T4" fmla="*/ 9 w 16"/>
                  <a:gd name="T5" fmla="*/ 2 h 7"/>
                  <a:gd name="T6" fmla="*/ 13 w 16"/>
                  <a:gd name="T7" fmla="*/ 4 h 7"/>
                  <a:gd name="T8" fmla="*/ 16 w 16"/>
                  <a:gd name="T9" fmla="*/ 5 h 7"/>
                  <a:gd name="T10" fmla="*/ 16 w 16"/>
                  <a:gd name="T11" fmla="*/ 7 h 7"/>
                  <a:gd name="T12" fmla="*/ 15 w 16"/>
                  <a:gd name="T13" fmla="*/ 7 h 7"/>
                  <a:gd name="T14" fmla="*/ 12 w 16"/>
                  <a:gd name="T15" fmla="*/ 7 h 7"/>
                  <a:gd name="T16" fmla="*/ 7 w 16"/>
                  <a:gd name="T17" fmla="*/ 6 h 7"/>
                  <a:gd name="T18" fmla="*/ 2 w 16"/>
                  <a:gd name="T19" fmla="*/ 4 h 7"/>
                  <a:gd name="T20" fmla="*/ 0 w 16"/>
                  <a:gd name="T21" fmla="*/ 2 h 7"/>
                  <a:gd name="T22" fmla="*/ 0 w 16"/>
                  <a:gd name="T23" fmla="*/ 1 h 7"/>
                  <a:gd name="T24" fmla="*/ 1 w 16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" h="7">
                    <a:moveTo>
                      <a:pt x="1" y="0"/>
                    </a:moveTo>
                    <a:cubicBezTo>
                      <a:pt x="1" y="0"/>
                      <a:pt x="2" y="0"/>
                      <a:pt x="3" y="1"/>
                    </a:cubicBezTo>
                    <a:cubicBezTo>
                      <a:pt x="5" y="1"/>
                      <a:pt x="7" y="1"/>
                      <a:pt x="9" y="2"/>
                    </a:cubicBezTo>
                    <a:cubicBezTo>
                      <a:pt x="10" y="3"/>
                      <a:pt x="12" y="3"/>
                      <a:pt x="13" y="4"/>
                    </a:cubicBezTo>
                    <a:cubicBezTo>
                      <a:pt x="15" y="5"/>
                      <a:pt x="16" y="5"/>
                      <a:pt x="16" y="5"/>
                    </a:cubicBezTo>
                    <a:cubicBezTo>
                      <a:pt x="16" y="6"/>
                      <a:pt x="16" y="6"/>
                      <a:pt x="16" y="7"/>
                    </a:cubicBezTo>
                    <a:cubicBezTo>
                      <a:pt x="16" y="7"/>
                      <a:pt x="15" y="7"/>
                      <a:pt x="15" y="7"/>
                    </a:cubicBezTo>
                    <a:cubicBezTo>
                      <a:pt x="15" y="7"/>
                      <a:pt x="14" y="7"/>
                      <a:pt x="12" y="7"/>
                    </a:cubicBezTo>
                    <a:cubicBezTo>
                      <a:pt x="11" y="7"/>
                      <a:pt x="9" y="6"/>
                      <a:pt x="7" y="6"/>
                    </a:cubicBezTo>
                    <a:cubicBezTo>
                      <a:pt x="6" y="5"/>
                      <a:pt x="4" y="4"/>
                      <a:pt x="2" y="4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52" name="组合 10">
              <a:extLst>
                <a:ext uri="{FF2B5EF4-FFF2-40B4-BE49-F238E27FC236}">
                  <a16:creationId xmlns:a16="http://schemas.microsoft.com/office/drawing/2014/main" id="{199F29D6-DDA9-4C39-9721-1909FFF74316}"/>
                </a:ext>
              </a:extLst>
            </p:cNvPr>
            <p:cNvGrpSpPr/>
            <p:nvPr/>
          </p:nvGrpSpPr>
          <p:grpSpPr>
            <a:xfrm>
              <a:off x="8481675" y="573602"/>
              <a:ext cx="1838095" cy="937458"/>
              <a:chOff x="-6809652" y="205849"/>
              <a:chExt cx="6235242" cy="3180072"/>
            </a:xfrm>
          </p:grpSpPr>
          <p:sp>
            <p:nvSpPr>
              <p:cNvPr id="153" name="îşḻíďé">
                <a:extLst>
                  <a:ext uri="{FF2B5EF4-FFF2-40B4-BE49-F238E27FC236}">
                    <a16:creationId xmlns:a16="http://schemas.microsoft.com/office/drawing/2014/main" id="{1345377E-D306-45D9-920B-D5B42562C914}"/>
                  </a:ext>
                </a:extLst>
              </p:cNvPr>
              <p:cNvSpPr/>
              <p:nvPr/>
            </p:nvSpPr>
            <p:spPr bwMode="auto">
              <a:xfrm>
                <a:off x="-6559858" y="210651"/>
                <a:ext cx="5985448" cy="3175270"/>
              </a:xfrm>
              <a:custGeom>
                <a:avLst/>
                <a:gdLst>
                  <a:gd name="T0" fmla="*/ 862 w 1627"/>
                  <a:gd name="T1" fmla="*/ 820 h 864"/>
                  <a:gd name="T2" fmla="*/ 893 w 1627"/>
                  <a:gd name="T3" fmla="*/ 819 h 864"/>
                  <a:gd name="T4" fmla="*/ 950 w 1627"/>
                  <a:gd name="T5" fmla="*/ 860 h 864"/>
                  <a:gd name="T6" fmla="*/ 892 w 1627"/>
                  <a:gd name="T7" fmla="*/ 864 h 864"/>
                  <a:gd name="T8" fmla="*/ 776 w 1627"/>
                  <a:gd name="T9" fmla="*/ 862 h 864"/>
                  <a:gd name="T10" fmla="*/ 696 w 1627"/>
                  <a:gd name="T11" fmla="*/ 811 h 864"/>
                  <a:gd name="T12" fmla="*/ 776 w 1627"/>
                  <a:gd name="T13" fmla="*/ 862 h 864"/>
                  <a:gd name="T14" fmla="*/ 1026 w 1627"/>
                  <a:gd name="T15" fmla="*/ 802 h 864"/>
                  <a:gd name="T16" fmla="*/ 1120 w 1627"/>
                  <a:gd name="T17" fmla="*/ 822 h 864"/>
                  <a:gd name="T18" fmla="*/ 605 w 1627"/>
                  <a:gd name="T19" fmla="*/ 840 h 864"/>
                  <a:gd name="T20" fmla="*/ 534 w 1627"/>
                  <a:gd name="T21" fmla="*/ 776 h 864"/>
                  <a:gd name="T22" fmla="*/ 605 w 1627"/>
                  <a:gd name="T23" fmla="*/ 840 h 864"/>
                  <a:gd name="T24" fmla="*/ 1183 w 1627"/>
                  <a:gd name="T25" fmla="*/ 750 h 864"/>
                  <a:gd name="T26" fmla="*/ 1278 w 1627"/>
                  <a:gd name="T27" fmla="*/ 751 h 864"/>
                  <a:gd name="T28" fmla="*/ 403 w 1627"/>
                  <a:gd name="T29" fmla="*/ 774 h 864"/>
                  <a:gd name="T30" fmla="*/ 381 w 1627"/>
                  <a:gd name="T31" fmla="*/ 714 h 864"/>
                  <a:gd name="T32" fmla="*/ 403 w 1627"/>
                  <a:gd name="T33" fmla="*/ 774 h 864"/>
                  <a:gd name="T34" fmla="*/ 216 w 1627"/>
                  <a:gd name="T35" fmla="*/ 656 h 864"/>
                  <a:gd name="T36" fmla="*/ 310 w 1627"/>
                  <a:gd name="T37" fmla="*/ 672 h 864"/>
                  <a:gd name="T38" fmla="*/ 1351 w 1627"/>
                  <a:gd name="T39" fmla="*/ 704 h 864"/>
                  <a:gd name="T40" fmla="*/ 1390 w 1627"/>
                  <a:gd name="T41" fmla="*/ 617 h 864"/>
                  <a:gd name="T42" fmla="*/ 1351 w 1627"/>
                  <a:gd name="T43" fmla="*/ 704 h 864"/>
                  <a:gd name="T44" fmla="*/ 98 w 1627"/>
                  <a:gd name="T45" fmla="*/ 527 h 864"/>
                  <a:gd name="T46" fmla="*/ 185 w 1627"/>
                  <a:gd name="T47" fmla="*/ 566 h 864"/>
                  <a:gd name="T48" fmla="*/ 1481 w 1627"/>
                  <a:gd name="T49" fmla="*/ 588 h 864"/>
                  <a:gd name="T50" fmla="*/ 1501 w 1627"/>
                  <a:gd name="T51" fmla="*/ 495 h 864"/>
                  <a:gd name="T52" fmla="*/ 1481 w 1627"/>
                  <a:gd name="T53" fmla="*/ 588 h 864"/>
                  <a:gd name="T54" fmla="*/ 19 w 1627"/>
                  <a:gd name="T55" fmla="*/ 370 h 864"/>
                  <a:gd name="T56" fmla="*/ 92 w 1627"/>
                  <a:gd name="T57" fmla="*/ 432 h 864"/>
                  <a:gd name="T58" fmla="*/ 1585 w 1627"/>
                  <a:gd name="T59" fmla="*/ 449 h 864"/>
                  <a:gd name="T60" fmla="*/ 1587 w 1627"/>
                  <a:gd name="T61" fmla="*/ 354 h 864"/>
                  <a:gd name="T62" fmla="*/ 1585 w 1627"/>
                  <a:gd name="T63" fmla="*/ 449 h 864"/>
                  <a:gd name="T64" fmla="*/ 0 w 1627"/>
                  <a:gd name="T65" fmla="*/ 247 h 864"/>
                  <a:gd name="T66" fmla="*/ 48 w 1627"/>
                  <a:gd name="T67" fmla="*/ 200 h 864"/>
                  <a:gd name="T68" fmla="*/ 46 w 1627"/>
                  <a:gd name="T69" fmla="*/ 279 h 864"/>
                  <a:gd name="T70" fmla="*/ 475 w 1627"/>
                  <a:gd name="T71" fmla="*/ 266 h 864"/>
                  <a:gd name="T72" fmla="*/ 491 w 1627"/>
                  <a:gd name="T73" fmla="*/ 173 h 864"/>
                  <a:gd name="T74" fmla="*/ 475 w 1627"/>
                  <a:gd name="T75" fmla="*/ 266 h 864"/>
                  <a:gd name="T76" fmla="*/ 340 w 1627"/>
                  <a:gd name="T77" fmla="*/ 86 h 864"/>
                  <a:gd name="T78" fmla="*/ 434 w 1627"/>
                  <a:gd name="T79" fmla="*/ 102 h 864"/>
                  <a:gd name="T80" fmla="*/ 74 w 1627"/>
                  <a:gd name="T81" fmla="*/ 128 h 864"/>
                  <a:gd name="T82" fmla="*/ 99 w 1627"/>
                  <a:gd name="T83" fmla="*/ 37 h 864"/>
                  <a:gd name="T84" fmla="*/ 74 w 1627"/>
                  <a:gd name="T85" fmla="*/ 128 h 864"/>
                  <a:gd name="T86" fmla="*/ 193 w 1627"/>
                  <a:gd name="T87" fmla="*/ 47 h 864"/>
                  <a:gd name="T88" fmla="*/ 280 w 1627"/>
                  <a:gd name="T89" fmla="*/ 12 h 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627" h="864">
                    <a:moveTo>
                      <a:pt x="862" y="864"/>
                    </a:moveTo>
                    <a:cubicBezTo>
                      <a:pt x="862" y="820"/>
                      <a:pt x="862" y="820"/>
                      <a:pt x="862" y="820"/>
                    </a:cubicBezTo>
                    <a:cubicBezTo>
                      <a:pt x="872" y="820"/>
                      <a:pt x="881" y="820"/>
                      <a:pt x="891" y="819"/>
                    </a:cubicBezTo>
                    <a:cubicBezTo>
                      <a:pt x="893" y="819"/>
                      <a:pt x="893" y="819"/>
                      <a:pt x="893" y="819"/>
                    </a:cubicBezTo>
                    <a:cubicBezTo>
                      <a:pt x="909" y="819"/>
                      <a:pt x="926" y="818"/>
                      <a:pt x="945" y="816"/>
                    </a:cubicBezTo>
                    <a:cubicBezTo>
                      <a:pt x="950" y="860"/>
                      <a:pt x="950" y="860"/>
                      <a:pt x="950" y="860"/>
                    </a:cubicBezTo>
                    <a:cubicBezTo>
                      <a:pt x="930" y="862"/>
                      <a:pt x="911" y="863"/>
                      <a:pt x="894" y="864"/>
                    </a:cubicBezTo>
                    <a:cubicBezTo>
                      <a:pt x="892" y="864"/>
                      <a:pt x="892" y="864"/>
                      <a:pt x="892" y="864"/>
                    </a:cubicBezTo>
                    <a:cubicBezTo>
                      <a:pt x="882" y="864"/>
                      <a:pt x="872" y="864"/>
                      <a:pt x="862" y="864"/>
                    </a:cubicBezTo>
                    <a:close/>
                    <a:moveTo>
                      <a:pt x="776" y="862"/>
                    </a:moveTo>
                    <a:cubicBezTo>
                      <a:pt x="747" y="861"/>
                      <a:pt x="718" y="858"/>
                      <a:pt x="690" y="854"/>
                    </a:cubicBezTo>
                    <a:cubicBezTo>
                      <a:pt x="696" y="811"/>
                      <a:pt x="696" y="811"/>
                      <a:pt x="696" y="811"/>
                    </a:cubicBezTo>
                    <a:cubicBezTo>
                      <a:pt x="723" y="814"/>
                      <a:pt x="751" y="817"/>
                      <a:pt x="779" y="818"/>
                    </a:cubicBezTo>
                    <a:lnTo>
                      <a:pt x="776" y="862"/>
                    </a:lnTo>
                    <a:close/>
                    <a:moveTo>
                      <a:pt x="1036" y="845"/>
                    </a:moveTo>
                    <a:cubicBezTo>
                      <a:pt x="1026" y="802"/>
                      <a:pt x="1026" y="802"/>
                      <a:pt x="1026" y="802"/>
                    </a:cubicBezTo>
                    <a:cubicBezTo>
                      <a:pt x="1053" y="796"/>
                      <a:pt x="1080" y="789"/>
                      <a:pt x="1106" y="780"/>
                    </a:cubicBezTo>
                    <a:cubicBezTo>
                      <a:pt x="1120" y="822"/>
                      <a:pt x="1120" y="822"/>
                      <a:pt x="1120" y="822"/>
                    </a:cubicBezTo>
                    <a:cubicBezTo>
                      <a:pt x="1092" y="831"/>
                      <a:pt x="1064" y="839"/>
                      <a:pt x="1036" y="845"/>
                    </a:cubicBezTo>
                    <a:close/>
                    <a:moveTo>
                      <a:pt x="605" y="840"/>
                    </a:moveTo>
                    <a:cubicBezTo>
                      <a:pt x="576" y="834"/>
                      <a:pt x="548" y="827"/>
                      <a:pt x="521" y="819"/>
                    </a:cubicBezTo>
                    <a:cubicBezTo>
                      <a:pt x="534" y="776"/>
                      <a:pt x="534" y="776"/>
                      <a:pt x="534" y="776"/>
                    </a:cubicBezTo>
                    <a:cubicBezTo>
                      <a:pt x="560" y="784"/>
                      <a:pt x="587" y="791"/>
                      <a:pt x="614" y="797"/>
                    </a:cubicBezTo>
                    <a:lnTo>
                      <a:pt x="605" y="840"/>
                    </a:lnTo>
                    <a:close/>
                    <a:moveTo>
                      <a:pt x="1201" y="791"/>
                    </a:moveTo>
                    <a:cubicBezTo>
                      <a:pt x="1183" y="750"/>
                      <a:pt x="1183" y="750"/>
                      <a:pt x="1183" y="750"/>
                    </a:cubicBezTo>
                    <a:cubicBezTo>
                      <a:pt x="1208" y="739"/>
                      <a:pt x="1233" y="727"/>
                      <a:pt x="1256" y="713"/>
                    </a:cubicBezTo>
                    <a:cubicBezTo>
                      <a:pt x="1278" y="751"/>
                      <a:pt x="1278" y="751"/>
                      <a:pt x="1278" y="751"/>
                    </a:cubicBezTo>
                    <a:cubicBezTo>
                      <a:pt x="1253" y="766"/>
                      <a:pt x="1227" y="779"/>
                      <a:pt x="1201" y="791"/>
                    </a:cubicBezTo>
                    <a:close/>
                    <a:moveTo>
                      <a:pt x="403" y="774"/>
                    </a:moveTo>
                    <a:cubicBezTo>
                      <a:pt x="376" y="763"/>
                      <a:pt x="386" y="767"/>
                      <a:pt x="360" y="753"/>
                    </a:cubicBezTo>
                    <a:cubicBezTo>
                      <a:pt x="381" y="714"/>
                      <a:pt x="381" y="714"/>
                      <a:pt x="381" y="714"/>
                    </a:cubicBezTo>
                    <a:cubicBezTo>
                      <a:pt x="405" y="727"/>
                      <a:pt x="394" y="723"/>
                      <a:pt x="420" y="733"/>
                    </a:cubicBezTo>
                    <a:lnTo>
                      <a:pt x="403" y="774"/>
                    </a:lnTo>
                    <a:close/>
                    <a:moveTo>
                      <a:pt x="286" y="709"/>
                    </a:moveTo>
                    <a:cubicBezTo>
                      <a:pt x="261" y="692"/>
                      <a:pt x="238" y="675"/>
                      <a:pt x="216" y="656"/>
                    </a:cubicBezTo>
                    <a:cubicBezTo>
                      <a:pt x="245" y="622"/>
                      <a:pt x="245" y="622"/>
                      <a:pt x="245" y="622"/>
                    </a:cubicBezTo>
                    <a:cubicBezTo>
                      <a:pt x="265" y="640"/>
                      <a:pt x="287" y="657"/>
                      <a:pt x="310" y="672"/>
                    </a:cubicBezTo>
                    <a:lnTo>
                      <a:pt x="286" y="709"/>
                    </a:lnTo>
                    <a:close/>
                    <a:moveTo>
                      <a:pt x="1351" y="704"/>
                    </a:moveTo>
                    <a:cubicBezTo>
                      <a:pt x="1325" y="668"/>
                      <a:pt x="1325" y="668"/>
                      <a:pt x="1325" y="668"/>
                    </a:cubicBezTo>
                    <a:cubicBezTo>
                      <a:pt x="1348" y="652"/>
                      <a:pt x="1369" y="635"/>
                      <a:pt x="1390" y="617"/>
                    </a:cubicBezTo>
                    <a:cubicBezTo>
                      <a:pt x="1419" y="649"/>
                      <a:pt x="1419" y="649"/>
                      <a:pt x="1419" y="649"/>
                    </a:cubicBezTo>
                    <a:cubicBezTo>
                      <a:pt x="1398" y="669"/>
                      <a:pt x="1375" y="687"/>
                      <a:pt x="1351" y="704"/>
                    </a:cubicBezTo>
                    <a:close/>
                    <a:moveTo>
                      <a:pt x="153" y="596"/>
                    </a:moveTo>
                    <a:cubicBezTo>
                      <a:pt x="133" y="574"/>
                      <a:pt x="114" y="551"/>
                      <a:pt x="98" y="527"/>
                    </a:cubicBezTo>
                    <a:cubicBezTo>
                      <a:pt x="134" y="502"/>
                      <a:pt x="134" y="502"/>
                      <a:pt x="134" y="502"/>
                    </a:cubicBezTo>
                    <a:cubicBezTo>
                      <a:pt x="149" y="524"/>
                      <a:pt x="167" y="545"/>
                      <a:pt x="185" y="566"/>
                    </a:cubicBezTo>
                    <a:lnTo>
                      <a:pt x="153" y="596"/>
                    </a:lnTo>
                    <a:close/>
                    <a:moveTo>
                      <a:pt x="1481" y="588"/>
                    </a:moveTo>
                    <a:cubicBezTo>
                      <a:pt x="1448" y="558"/>
                      <a:pt x="1448" y="558"/>
                      <a:pt x="1448" y="558"/>
                    </a:cubicBezTo>
                    <a:cubicBezTo>
                      <a:pt x="1466" y="538"/>
                      <a:pt x="1484" y="517"/>
                      <a:pt x="1501" y="495"/>
                    </a:cubicBezTo>
                    <a:cubicBezTo>
                      <a:pt x="1536" y="521"/>
                      <a:pt x="1536" y="521"/>
                      <a:pt x="1536" y="521"/>
                    </a:cubicBezTo>
                    <a:cubicBezTo>
                      <a:pt x="1519" y="544"/>
                      <a:pt x="1500" y="567"/>
                      <a:pt x="1481" y="588"/>
                    </a:cubicBezTo>
                    <a:close/>
                    <a:moveTo>
                      <a:pt x="52" y="452"/>
                    </a:moveTo>
                    <a:cubicBezTo>
                      <a:pt x="39" y="425"/>
                      <a:pt x="28" y="397"/>
                      <a:pt x="19" y="370"/>
                    </a:cubicBezTo>
                    <a:cubicBezTo>
                      <a:pt x="62" y="357"/>
                      <a:pt x="62" y="357"/>
                      <a:pt x="62" y="357"/>
                    </a:cubicBezTo>
                    <a:cubicBezTo>
                      <a:pt x="69" y="382"/>
                      <a:pt x="80" y="407"/>
                      <a:pt x="92" y="432"/>
                    </a:cubicBezTo>
                    <a:lnTo>
                      <a:pt x="52" y="452"/>
                    </a:lnTo>
                    <a:close/>
                    <a:moveTo>
                      <a:pt x="1585" y="449"/>
                    </a:moveTo>
                    <a:cubicBezTo>
                      <a:pt x="1547" y="426"/>
                      <a:pt x="1547" y="426"/>
                      <a:pt x="1547" y="426"/>
                    </a:cubicBezTo>
                    <a:cubicBezTo>
                      <a:pt x="1561" y="403"/>
                      <a:pt x="1574" y="379"/>
                      <a:pt x="1587" y="354"/>
                    </a:cubicBezTo>
                    <a:cubicBezTo>
                      <a:pt x="1627" y="373"/>
                      <a:pt x="1627" y="373"/>
                      <a:pt x="1627" y="373"/>
                    </a:cubicBezTo>
                    <a:cubicBezTo>
                      <a:pt x="1613" y="400"/>
                      <a:pt x="1599" y="425"/>
                      <a:pt x="1585" y="449"/>
                    </a:cubicBezTo>
                    <a:close/>
                    <a:moveTo>
                      <a:pt x="1" y="283"/>
                    </a:moveTo>
                    <a:cubicBezTo>
                      <a:pt x="0" y="271"/>
                      <a:pt x="0" y="259"/>
                      <a:pt x="0" y="247"/>
                    </a:cubicBezTo>
                    <a:cubicBezTo>
                      <a:pt x="0" y="229"/>
                      <a:pt x="1" y="210"/>
                      <a:pt x="4" y="192"/>
                    </a:cubicBezTo>
                    <a:cubicBezTo>
                      <a:pt x="48" y="200"/>
                      <a:pt x="48" y="200"/>
                      <a:pt x="48" y="200"/>
                    </a:cubicBezTo>
                    <a:cubicBezTo>
                      <a:pt x="45" y="215"/>
                      <a:pt x="44" y="231"/>
                      <a:pt x="44" y="247"/>
                    </a:cubicBezTo>
                    <a:cubicBezTo>
                      <a:pt x="44" y="258"/>
                      <a:pt x="45" y="268"/>
                      <a:pt x="46" y="279"/>
                    </a:cubicBezTo>
                    <a:lnTo>
                      <a:pt x="1" y="283"/>
                    </a:lnTo>
                    <a:close/>
                    <a:moveTo>
                      <a:pt x="475" y="266"/>
                    </a:moveTo>
                    <a:cubicBezTo>
                      <a:pt x="474" y="243"/>
                      <a:pt x="466" y="219"/>
                      <a:pt x="452" y="195"/>
                    </a:cubicBezTo>
                    <a:cubicBezTo>
                      <a:pt x="491" y="173"/>
                      <a:pt x="491" y="173"/>
                      <a:pt x="491" y="173"/>
                    </a:cubicBezTo>
                    <a:cubicBezTo>
                      <a:pt x="508" y="203"/>
                      <a:pt x="518" y="233"/>
                      <a:pt x="519" y="263"/>
                    </a:cubicBezTo>
                    <a:lnTo>
                      <a:pt x="475" y="266"/>
                    </a:lnTo>
                    <a:close/>
                    <a:moveTo>
                      <a:pt x="404" y="134"/>
                    </a:moveTo>
                    <a:cubicBezTo>
                      <a:pt x="385" y="116"/>
                      <a:pt x="363" y="100"/>
                      <a:pt x="340" y="86"/>
                    </a:cubicBezTo>
                    <a:cubicBezTo>
                      <a:pt x="363" y="48"/>
                      <a:pt x="363" y="48"/>
                      <a:pt x="363" y="48"/>
                    </a:cubicBezTo>
                    <a:cubicBezTo>
                      <a:pt x="389" y="63"/>
                      <a:pt x="413" y="81"/>
                      <a:pt x="434" y="102"/>
                    </a:cubicBezTo>
                    <a:lnTo>
                      <a:pt x="404" y="134"/>
                    </a:lnTo>
                    <a:close/>
                    <a:moveTo>
                      <a:pt x="74" y="128"/>
                    </a:moveTo>
                    <a:cubicBezTo>
                      <a:pt x="36" y="106"/>
                      <a:pt x="36" y="106"/>
                      <a:pt x="36" y="106"/>
                    </a:cubicBezTo>
                    <a:cubicBezTo>
                      <a:pt x="52" y="78"/>
                      <a:pt x="73" y="55"/>
                      <a:pt x="99" y="37"/>
                    </a:cubicBezTo>
                    <a:cubicBezTo>
                      <a:pt x="124" y="73"/>
                      <a:pt x="124" y="73"/>
                      <a:pt x="124" y="73"/>
                    </a:cubicBezTo>
                    <a:cubicBezTo>
                      <a:pt x="104" y="88"/>
                      <a:pt x="87" y="106"/>
                      <a:pt x="74" y="128"/>
                    </a:cubicBezTo>
                    <a:close/>
                    <a:moveTo>
                      <a:pt x="268" y="55"/>
                    </a:moveTo>
                    <a:cubicBezTo>
                      <a:pt x="241" y="47"/>
                      <a:pt x="216" y="45"/>
                      <a:pt x="193" y="47"/>
                    </a:cubicBezTo>
                    <a:cubicBezTo>
                      <a:pt x="188" y="3"/>
                      <a:pt x="188" y="3"/>
                      <a:pt x="188" y="3"/>
                    </a:cubicBezTo>
                    <a:cubicBezTo>
                      <a:pt x="216" y="0"/>
                      <a:pt x="248" y="3"/>
                      <a:pt x="280" y="12"/>
                    </a:cubicBezTo>
                    <a:lnTo>
                      <a:pt x="268" y="55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54" name="î$liďê">
                <a:extLst>
                  <a:ext uri="{FF2B5EF4-FFF2-40B4-BE49-F238E27FC236}">
                    <a16:creationId xmlns:a16="http://schemas.microsoft.com/office/drawing/2014/main" id="{374A5CD0-1001-4AE9-9517-EE56445B66E7}"/>
                  </a:ext>
                </a:extLst>
              </p:cNvPr>
              <p:cNvSpPr/>
              <p:nvPr/>
            </p:nvSpPr>
            <p:spPr bwMode="auto">
              <a:xfrm>
                <a:off x="-5075507" y="1430800"/>
                <a:ext cx="331459" cy="273814"/>
              </a:xfrm>
              <a:custGeom>
                <a:avLst/>
                <a:gdLst>
                  <a:gd name="T0" fmla="*/ 45 w 91"/>
                  <a:gd name="T1" fmla="*/ 74 h 74"/>
                  <a:gd name="T2" fmla="*/ 0 w 91"/>
                  <a:gd name="T3" fmla="*/ 25 h 74"/>
                  <a:gd name="T4" fmla="*/ 37 w 91"/>
                  <a:gd name="T5" fmla="*/ 0 h 74"/>
                  <a:gd name="T6" fmla="*/ 46 w 91"/>
                  <a:gd name="T7" fmla="*/ 12 h 74"/>
                  <a:gd name="T8" fmla="*/ 54 w 91"/>
                  <a:gd name="T9" fmla="*/ 0 h 74"/>
                  <a:gd name="T10" fmla="*/ 91 w 91"/>
                  <a:gd name="T11" fmla="*/ 25 h 74"/>
                  <a:gd name="T12" fmla="*/ 45 w 91"/>
                  <a:gd name="T13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74">
                    <a:moveTo>
                      <a:pt x="45" y="74"/>
                    </a:moveTo>
                    <a:cubicBezTo>
                      <a:pt x="28" y="58"/>
                      <a:pt x="15" y="46"/>
                      <a:pt x="0" y="25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9" y="4"/>
                      <a:pt x="42" y="8"/>
                      <a:pt x="46" y="12"/>
                    </a:cubicBezTo>
                    <a:cubicBezTo>
                      <a:pt x="49" y="8"/>
                      <a:pt x="52" y="4"/>
                      <a:pt x="54" y="0"/>
                    </a:cubicBezTo>
                    <a:cubicBezTo>
                      <a:pt x="91" y="25"/>
                      <a:pt x="91" y="25"/>
                      <a:pt x="91" y="25"/>
                    </a:cubicBezTo>
                    <a:cubicBezTo>
                      <a:pt x="77" y="46"/>
                      <a:pt x="62" y="58"/>
                      <a:pt x="45" y="74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55" name="ïs1iḍé">
                <a:extLst>
                  <a:ext uri="{FF2B5EF4-FFF2-40B4-BE49-F238E27FC236}">
                    <a16:creationId xmlns:a16="http://schemas.microsoft.com/office/drawing/2014/main" id="{9F1D4FCD-DD75-4AE2-A79D-B6E40F535A68}"/>
                  </a:ext>
                </a:extLst>
              </p:cNvPr>
              <p:cNvSpPr/>
              <p:nvPr/>
            </p:nvSpPr>
            <p:spPr bwMode="auto">
              <a:xfrm>
                <a:off x="-6334084" y="205849"/>
                <a:ext cx="3016743" cy="3180072"/>
              </a:xfrm>
              <a:custGeom>
                <a:avLst/>
                <a:gdLst>
                  <a:gd name="T0" fmla="*/ 1 w 820"/>
                  <a:gd name="T1" fmla="*/ 865 h 865"/>
                  <a:gd name="T2" fmla="*/ 0 w 820"/>
                  <a:gd name="T3" fmla="*/ 821 h 865"/>
                  <a:gd name="T4" fmla="*/ 85 w 820"/>
                  <a:gd name="T5" fmla="*/ 815 h 865"/>
                  <a:gd name="T6" fmla="*/ 89 w 820"/>
                  <a:gd name="T7" fmla="*/ 859 h 865"/>
                  <a:gd name="T8" fmla="*/ 1 w 820"/>
                  <a:gd name="T9" fmla="*/ 865 h 865"/>
                  <a:gd name="T10" fmla="*/ 177 w 820"/>
                  <a:gd name="T11" fmla="*/ 848 h 865"/>
                  <a:gd name="T12" fmla="*/ 169 w 820"/>
                  <a:gd name="T13" fmla="*/ 804 h 865"/>
                  <a:gd name="T14" fmla="*/ 251 w 820"/>
                  <a:gd name="T15" fmla="*/ 786 h 865"/>
                  <a:gd name="T16" fmla="*/ 263 w 820"/>
                  <a:gd name="T17" fmla="*/ 829 h 865"/>
                  <a:gd name="T18" fmla="*/ 177 w 820"/>
                  <a:gd name="T19" fmla="*/ 848 h 865"/>
                  <a:gd name="T20" fmla="*/ 378 w 820"/>
                  <a:gd name="T21" fmla="*/ 790 h 865"/>
                  <a:gd name="T22" fmla="*/ 363 w 820"/>
                  <a:gd name="T23" fmla="*/ 749 h 865"/>
                  <a:gd name="T24" fmla="*/ 410 w 820"/>
                  <a:gd name="T25" fmla="*/ 728 h 865"/>
                  <a:gd name="T26" fmla="*/ 429 w 820"/>
                  <a:gd name="T27" fmla="*/ 768 h 865"/>
                  <a:gd name="T28" fmla="*/ 378 w 820"/>
                  <a:gd name="T29" fmla="*/ 790 h 865"/>
                  <a:gd name="T30" fmla="*/ 507 w 820"/>
                  <a:gd name="T31" fmla="*/ 726 h 865"/>
                  <a:gd name="T32" fmla="*/ 483 w 820"/>
                  <a:gd name="T33" fmla="*/ 688 h 865"/>
                  <a:gd name="T34" fmla="*/ 552 w 820"/>
                  <a:gd name="T35" fmla="*/ 640 h 865"/>
                  <a:gd name="T36" fmla="*/ 579 w 820"/>
                  <a:gd name="T37" fmla="*/ 675 h 865"/>
                  <a:gd name="T38" fmla="*/ 507 w 820"/>
                  <a:gd name="T39" fmla="*/ 726 h 865"/>
                  <a:gd name="T40" fmla="*/ 646 w 820"/>
                  <a:gd name="T41" fmla="*/ 616 h 865"/>
                  <a:gd name="T42" fmla="*/ 615 w 820"/>
                  <a:gd name="T43" fmla="*/ 584 h 865"/>
                  <a:gd name="T44" fmla="*/ 670 w 820"/>
                  <a:gd name="T45" fmla="*/ 522 h 865"/>
                  <a:gd name="T46" fmla="*/ 705 w 820"/>
                  <a:gd name="T47" fmla="*/ 549 h 865"/>
                  <a:gd name="T48" fmla="*/ 646 w 820"/>
                  <a:gd name="T49" fmla="*/ 616 h 865"/>
                  <a:gd name="T50" fmla="*/ 755 w 820"/>
                  <a:gd name="T51" fmla="*/ 474 h 865"/>
                  <a:gd name="T52" fmla="*/ 716 w 820"/>
                  <a:gd name="T53" fmla="*/ 452 h 865"/>
                  <a:gd name="T54" fmla="*/ 751 w 820"/>
                  <a:gd name="T55" fmla="*/ 377 h 865"/>
                  <a:gd name="T56" fmla="*/ 792 w 820"/>
                  <a:gd name="T57" fmla="*/ 392 h 865"/>
                  <a:gd name="T58" fmla="*/ 755 w 820"/>
                  <a:gd name="T59" fmla="*/ 474 h 865"/>
                  <a:gd name="T60" fmla="*/ 815 w 820"/>
                  <a:gd name="T61" fmla="*/ 305 h 865"/>
                  <a:gd name="T62" fmla="*/ 771 w 820"/>
                  <a:gd name="T63" fmla="*/ 298 h 865"/>
                  <a:gd name="T64" fmla="*/ 775 w 820"/>
                  <a:gd name="T65" fmla="*/ 247 h 865"/>
                  <a:gd name="T66" fmla="*/ 774 w 820"/>
                  <a:gd name="T67" fmla="*/ 217 h 865"/>
                  <a:gd name="T68" fmla="*/ 818 w 820"/>
                  <a:gd name="T69" fmla="*/ 213 h 865"/>
                  <a:gd name="T70" fmla="*/ 820 w 820"/>
                  <a:gd name="T71" fmla="*/ 247 h 865"/>
                  <a:gd name="T72" fmla="*/ 815 w 820"/>
                  <a:gd name="T73" fmla="*/ 305 h 865"/>
                  <a:gd name="T74" fmla="*/ 357 w 820"/>
                  <a:gd name="T75" fmla="*/ 265 h 865"/>
                  <a:gd name="T76" fmla="*/ 312 w 820"/>
                  <a:gd name="T77" fmla="*/ 265 h 865"/>
                  <a:gd name="T78" fmla="*/ 312 w 820"/>
                  <a:gd name="T79" fmla="*/ 264 h 865"/>
                  <a:gd name="T80" fmla="*/ 337 w 820"/>
                  <a:gd name="T81" fmla="*/ 172 h 865"/>
                  <a:gd name="T82" fmla="*/ 376 w 820"/>
                  <a:gd name="T83" fmla="*/ 193 h 865"/>
                  <a:gd name="T84" fmla="*/ 357 w 820"/>
                  <a:gd name="T85" fmla="*/ 264 h 865"/>
                  <a:gd name="T86" fmla="*/ 357 w 820"/>
                  <a:gd name="T87" fmla="*/ 265 h 865"/>
                  <a:gd name="T88" fmla="*/ 753 w 820"/>
                  <a:gd name="T89" fmla="*/ 142 h 865"/>
                  <a:gd name="T90" fmla="*/ 706 w 820"/>
                  <a:gd name="T91" fmla="*/ 82 h 865"/>
                  <a:gd name="T92" fmla="*/ 734 w 820"/>
                  <a:gd name="T93" fmla="*/ 48 h 865"/>
                  <a:gd name="T94" fmla="*/ 793 w 820"/>
                  <a:gd name="T95" fmla="*/ 123 h 865"/>
                  <a:gd name="T96" fmla="*/ 753 w 820"/>
                  <a:gd name="T97" fmla="*/ 142 h 865"/>
                  <a:gd name="T98" fmla="*/ 424 w 820"/>
                  <a:gd name="T99" fmla="*/ 130 h 865"/>
                  <a:gd name="T100" fmla="*/ 393 w 820"/>
                  <a:gd name="T101" fmla="*/ 98 h 865"/>
                  <a:gd name="T102" fmla="*/ 466 w 820"/>
                  <a:gd name="T103" fmla="*/ 43 h 865"/>
                  <a:gd name="T104" fmla="*/ 488 w 820"/>
                  <a:gd name="T105" fmla="*/ 81 h 865"/>
                  <a:gd name="T106" fmla="*/ 424 w 820"/>
                  <a:gd name="T107" fmla="*/ 130 h 865"/>
                  <a:gd name="T108" fmla="*/ 562 w 820"/>
                  <a:gd name="T109" fmla="*/ 52 h 865"/>
                  <a:gd name="T110" fmla="*/ 552 w 820"/>
                  <a:gd name="T111" fmla="*/ 9 h 865"/>
                  <a:gd name="T112" fmla="*/ 647 w 820"/>
                  <a:gd name="T113" fmla="*/ 6 h 865"/>
                  <a:gd name="T114" fmla="*/ 639 w 820"/>
                  <a:gd name="T115" fmla="*/ 50 h 865"/>
                  <a:gd name="T116" fmla="*/ 562 w 820"/>
                  <a:gd name="T117" fmla="*/ 52 h 8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20" h="865">
                    <a:moveTo>
                      <a:pt x="1" y="865"/>
                    </a:moveTo>
                    <a:cubicBezTo>
                      <a:pt x="0" y="821"/>
                      <a:pt x="0" y="821"/>
                      <a:pt x="0" y="821"/>
                    </a:cubicBezTo>
                    <a:cubicBezTo>
                      <a:pt x="29" y="820"/>
                      <a:pt x="57" y="818"/>
                      <a:pt x="85" y="815"/>
                    </a:cubicBezTo>
                    <a:cubicBezTo>
                      <a:pt x="89" y="859"/>
                      <a:pt x="89" y="859"/>
                      <a:pt x="89" y="859"/>
                    </a:cubicBezTo>
                    <a:cubicBezTo>
                      <a:pt x="61" y="862"/>
                      <a:pt x="31" y="864"/>
                      <a:pt x="1" y="865"/>
                    </a:cubicBezTo>
                    <a:close/>
                    <a:moveTo>
                      <a:pt x="177" y="848"/>
                    </a:moveTo>
                    <a:cubicBezTo>
                      <a:pt x="169" y="804"/>
                      <a:pt x="169" y="804"/>
                      <a:pt x="169" y="804"/>
                    </a:cubicBezTo>
                    <a:cubicBezTo>
                      <a:pt x="197" y="799"/>
                      <a:pt x="225" y="793"/>
                      <a:pt x="251" y="786"/>
                    </a:cubicBezTo>
                    <a:cubicBezTo>
                      <a:pt x="263" y="829"/>
                      <a:pt x="263" y="829"/>
                      <a:pt x="263" y="829"/>
                    </a:cubicBezTo>
                    <a:cubicBezTo>
                      <a:pt x="235" y="836"/>
                      <a:pt x="206" y="842"/>
                      <a:pt x="177" y="848"/>
                    </a:cubicBezTo>
                    <a:close/>
                    <a:moveTo>
                      <a:pt x="378" y="790"/>
                    </a:moveTo>
                    <a:cubicBezTo>
                      <a:pt x="363" y="749"/>
                      <a:pt x="363" y="749"/>
                      <a:pt x="363" y="749"/>
                    </a:cubicBezTo>
                    <a:cubicBezTo>
                      <a:pt x="390" y="739"/>
                      <a:pt x="385" y="740"/>
                      <a:pt x="410" y="728"/>
                    </a:cubicBezTo>
                    <a:cubicBezTo>
                      <a:pt x="429" y="768"/>
                      <a:pt x="429" y="768"/>
                      <a:pt x="429" y="768"/>
                    </a:cubicBezTo>
                    <a:cubicBezTo>
                      <a:pt x="402" y="781"/>
                      <a:pt x="406" y="780"/>
                      <a:pt x="378" y="790"/>
                    </a:cubicBezTo>
                    <a:close/>
                    <a:moveTo>
                      <a:pt x="507" y="726"/>
                    </a:moveTo>
                    <a:cubicBezTo>
                      <a:pt x="483" y="688"/>
                      <a:pt x="483" y="688"/>
                      <a:pt x="483" y="688"/>
                    </a:cubicBezTo>
                    <a:cubicBezTo>
                      <a:pt x="507" y="673"/>
                      <a:pt x="530" y="657"/>
                      <a:pt x="552" y="640"/>
                    </a:cubicBezTo>
                    <a:cubicBezTo>
                      <a:pt x="579" y="675"/>
                      <a:pt x="579" y="675"/>
                      <a:pt x="579" y="675"/>
                    </a:cubicBezTo>
                    <a:cubicBezTo>
                      <a:pt x="556" y="693"/>
                      <a:pt x="532" y="710"/>
                      <a:pt x="507" y="726"/>
                    </a:cubicBezTo>
                    <a:close/>
                    <a:moveTo>
                      <a:pt x="646" y="616"/>
                    </a:moveTo>
                    <a:cubicBezTo>
                      <a:pt x="615" y="584"/>
                      <a:pt x="615" y="584"/>
                      <a:pt x="615" y="584"/>
                    </a:cubicBezTo>
                    <a:cubicBezTo>
                      <a:pt x="635" y="565"/>
                      <a:pt x="653" y="543"/>
                      <a:pt x="670" y="522"/>
                    </a:cubicBezTo>
                    <a:cubicBezTo>
                      <a:pt x="705" y="549"/>
                      <a:pt x="705" y="549"/>
                      <a:pt x="705" y="549"/>
                    </a:cubicBezTo>
                    <a:cubicBezTo>
                      <a:pt x="687" y="572"/>
                      <a:pt x="667" y="594"/>
                      <a:pt x="646" y="616"/>
                    </a:cubicBezTo>
                    <a:close/>
                    <a:moveTo>
                      <a:pt x="755" y="474"/>
                    </a:moveTo>
                    <a:cubicBezTo>
                      <a:pt x="716" y="452"/>
                      <a:pt x="716" y="452"/>
                      <a:pt x="716" y="452"/>
                    </a:cubicBezTo>
                    <a:cubicBezTo>
                      <a:pt x="730" y="428"/>
                      <a:pt x="742" y="402"/>
                      <a:pt x="751" y="377"/>
                    </a:cubicBezTo>
                    <a:cubicBezTo>
                      <a:pt x="792" y="392"/>
                      <a:pt x="792" y="392"/>
                      <a:pt x="792" y="392"/>
                    </a:cubicBezTo>
                    <a:cubicBezTo>
                      <a:pt x="782" y="420"/>
                      <a:pt x="770" y="447"/>
                      <a:pt x="755" y="474"/>
                    </a:cubicBezTo>
                    <a:close/>
                    <a:moveTo>
                      <a:pt x="815" y="305"/>
                    </a:moveTo>
                    <a:cubicBezTo>
                      <a:pt x="771" y="298"/>
                      <a:pt x="771" y="298"/>
                      <a:pt x="771" y="298"/>
                    </a:cubicBezTo>
                    <a:cubicBezTo>
                      <a:pt x="774" y="281"/>
                      <a:pt x="775" y="263"/>
                      <a:pt x="775" y="247"/>
                    </a:cubicBezTo>
                    <a:cubicBezTo>
                      <a:pt x="775" y="237"/>
                      <a:pt x="775" y="227"/>
                      <a:pt x="774" y="217"/>
                    </a:cubicBezTo>
                    <a:cubicBezTo>
                      <a:pt x="818" y="213"/>
                      <a:pt x="818" y="213"/>
                      <a:pt x="818" y="213"/>
                    </a:cubicBezTo>
                    <a:cubicBezTo>
                      <a:pt x="819" y="224"/>
                      <a:pt x="820" y="235"/>
                      <a:pt x="820" y="247"/>
                    </a:cubicBezTo>
                    <a:cubicBezTo>
                      <a:pt x="820" y="266"/>
                      <a:pt x="818" y="285"/>
                      <a:pt x="815" y="305"/>
                    </a:cubicBezTo>
                    <a:close/>
                    <a:moveTo>
                      <a:pt x="357" y="265"/>
                    </a:moveTo>
                    <a:cubicBezTo>
                      <a:pt x="312" y="265"/>
                      <a:pt x="312" y="265"/>
                      <a:pt x="312" y="265"/>
                    </a:cubicBezTo>
                    <a:cubicBezTo>
                      <a:pt x="312" y="264"/>
                      <a:pt x="312" y="264"/>
                      <a:pt x="312" y="264"/>
                    </a:cubicBezTo>
                    <a:cubicBezTo>
                      <a:pt x="312" y="234"/>
                      <a:pt x="321" y="203"/>
                      <a:pt x="337" y="172"/>
                    </a:cubicBezTo>
                    <a:cubicBezTo>
                      <a:pt x="376" y="193"/>
                      <a:pt x="376" y="193"/>
                      <a:pt x="376" y="193"/>
                    </a:cubicBezTo>
                    <a:cubicBezTo>
                      <a:pt x="363" y="217"/>
                      <a:pt x="357" y="241"/>
                      <a:pt x="357" y="264"/>
                    </a:cubicBezTo>
                    <a:lnTo>
                      <a:pt x="357" y="265"/>
                    </a:lnTo>
                    <a:close/>
                    <a:moveTo>
                      <a:pt x="753" y="142"/>
                    </a:moveTo>
                    <a:cubicBezTo>
                      <a:pt x="742" y="118"/>
                      <a:pt x="726" y="98"/>
                      <a:pt x="706" y="82"/>
                    </a:cubicBezTo>
                    <a:cubicBezTo>
                      <a:pt x="734" y="48"/>
                      <a:pt x="734" y="48"/>
                      <a:pt x="734" y="48"/>
                    </a:cubicBezTo>
                    <a:cubicBezTo>
                      <a:pt x="759" y="68"/>
                      <a:pt x="779" y="93"/>
                      <a:pt x="793" y="123"/>
                    </a:cubicBezTo>
                    <a:lnTo>
                      <a:pt x="753" y="142"/>
                    </a:lnTo>
                    <a:close/>
                    <a:moveTo>
                      <a:pt x="424" y="130"/>
                    </a:moveTo>
                    <a:cubicBezTo>
                      <a:pt x="393" y="98"/>
                      <a:pt x="393" y="98"/>
                      <a:pt x="393" y="98"/>
                    </a:cubicBezTo>
                    <a:cubicBezTo>
                      <a:pt x="415" y="77"/>
                      <a:pt x="439" y="58"/>
                      <a:pt x="466" y="43"/>
                    </a:cubicBezTo>
                    <a:cubicBezTo>
                      <a:pt x="488" y="81"/>
                      <a:pt x="488" y="81"/>
                      <a:pt x="488" y="81"/>
                    </a:cubicBezTo>
                    <a:cubicBezTo>
                      <a:pt x="464" y="95"/>
                      <a:pt x="443" y="111"/>
                      <a:pt x="424" y="130"/>
                    </a:cubicBezTo>
                    <a:close/>
                    <a:moveTo>
                      <a:pt x="562" y="52"/>
                    </a:moveTo>
                    <a:cubicBezTo>
                      <a:pt x="552" y="9"/>
                      <a:pt x="552" y="9"/>
                      <a:pt x="552" y="9"/>
                    </a:cubicBezTo>
                    <a:cubicBezTo>
                      <a:pt x="586" y="1"/>
                      <a:pt x="618" y="0"/>
                      <a:pt x="647" y="6"/>
                    </a:cubicBezTo>
                    <a:cubicBezTo>
                      <a:pt x="639" y="50"/>
                      <a:pt x="639" y="50"/>
                      <a:pt x="639" y="50"/>
                    </a:cubicBezTo>
                    <a:cubicBezTo>
                      <a:pt x="616" y="45"/>
                      <a:pt x="589" y="46"/>
                      <a:pt x="562" y="52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56" name="íṡ1ïďè">
                <a:extLst>
                  <a:ext uri="{FF2B5EF4-FFF2-40B4-BE49-F238E27FC236}">
                    <a16:creationId xmlns:a16="http://schemas.microsoft.com/office/drawing/2014/main" id="{10BACE1B-32EE-4E33-9164-115A5C7CAEB5}"/>
                  </a:ext>
                </a:extLst>
              </p:cNvPr>
              <p:cNvSpPr/>
              <p:nvPr/>
            </p:nvSpPr>
            <p:spPr bwMode="auto">
              <a:xfrm>
                <a:off x="-6809652" y="3212987"/>
                <a:ext cx="163327" cy="168132"/>
              </a:xfrm>
              <a:custGeom>
                <a:avLst/>
                <a:gdLst>
                  <a:gd name="T0" fmla="*/ 42 w 44"/>
                  <a:gd name="T1" fmla="*/ 46 h 46"/>
                  <a:gd name="T2" fmla="*/ 0 w 44"/>
                  <a:gd name="T3" fmla="*/ 44 h 46"/>
                  <a:gd name="T4" fmla="*/ 3 w 44"/>
                  <a:gd name="T5" fmla="*/ 0 h 46"/>
                  <a:gd name="T6" fmla="*/ 44 w 44"/>
                  <a:gd name="T7" fmla="*/ 2 h 46"/>
                  <a:gd name="T8" fmla="*/ 42 w 44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6">
                    <a:moveTo>
                      <a:pt x="42" y="46"/>
                    </a:moveTo>
                    <a:cubicBezTo>
                      <a:pt x="28" y="46"/>
                      <a:pt x="14" y="45"/>
                      <a:pt x="0" y="44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6" y="1"/>
                      <a:pt x="30" y="2"/>
                      <a:pt x="44" y="2"/>
                    </a:cubicBezTo>
                    <a:lnTo>
                      <a:pt x="42" y="46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</p:grp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69646" y="1822886"/>
            <a:ext cx="6669602" cy="30238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0840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9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9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1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1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9" fill="hold">
                            <p:stCondLst>
                              <p:cond delay="1000"/>
                            </p:stCondLst>
                            <p:childTnLst>
                              <p:par>
                                <p:cTn id="50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5" fill="hold">
                            <p:stCondLst>
                              <p:cond delay="1500"/>
                            </p:stCondLst>
                            <p:childTnLst>
                              <p:par>
                                <p:cTn id="56" presetID="32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95" grpId="0" animBg="1"/>
      <p:bldP spid="9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3160EAB7-E6AB-43C3-BF9C-68DE63C3135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9003" y="-243682"/>
            <a:ext cx="12490006" cy="7638888"/>
          </a:xfrm>
          <a:prstGeom prst="rect">
            <a:avLst/>
          </a:prstGeom>
        </p:spPr>
      </p:pic>
      <p:sp>
        <p:nvSpPr>
          <p:cNvPr id="7" name="Rectangle 6">
            <a:extLst>
              <a:ext uri="{FF2B5EF4-FFF2-40B4-BE49-F238E27FC236}">
                <a16:creationId xmlns:a16="http://schemas.microsoft.com/office/drawing/2014/main" id="{4C69822E-21D6-4BF9-A213-1B9957E88B42}"/>
              </a:ext>
            </a:extLst>
          </p:cNvPr>
          <p:cNvSpPr/>
          <p:nvPr/>
        </p:nvSpPr>
        <p:spPr>
          <a:xfrm>
            <a:off x="4826000" y="3670300"/>
            <a:ext cx="2921000" cy="13208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2941C374-C099-4233-AD24-9BC8D71B5853}"/>
              </a:ext>
            </a:extLst>
          </p:cNvPr>
          <p:cNvSpPr txBox="1"/>
          <p:nvPr/>
        </p:nvSpPr>
        <p:spPr>
          <a:xfrm>
            <a:off x="3630844" y="3452217"/>
            <a:ext cx="5435600" cy="153888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“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Đố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vui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cùng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kumimoji="0" lang="en-US" sz="3800" b="1" i="0" u="none" strike="noStrike" kern="1200" cap="none" spc="0" normalizeH="0" baseline="0" noProof="0" dirty="0" err="1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bé</a:t>
            </a:r>
            <a:r>
              <a:rPr kumimoji="0" lang="en-US" sz="3800" b="1" i="0" u="none" strike="noStrike" kern="1200" cap="none" spc="0" normalizeH="0" baseline="0" noProof="0" dirty="0">
                <a:ln>
                  <a:noFill/>
                </a:ln>
                <a:solidFill>
                  <a:srgbClr val="EF7800"/>
                </a:solidFill>
                <a:effectLst/>
                <a:uLnTx/>
                <a:uFillTx/>
                <a:latin typeface="Montserrat ExtraBold" panose="00000900000000000000" pitchFamily="2" charset="0"/>
                <a:ea typeface="Times New Roman" panose="02020603050405020304" pitchFamily="18" charset="0"/>
                <a:cs typeface="Times New Roman" panose="02020603050405020304" pitchFamily="18" charset="0"/>
              </a:rPr>
              <a:t>”</a:t>
            </a:r>
            <a:endParaRPr kumimoji="0" lang="en-US" sz="3800" b="1" i="0" u="none" strike="noStrike" kern="1200" cap="none" spc="0" normalizeH="0" baseline="0" noProof="0" dirty="0">
              <a:ln>
                <a:noFill/>
              </a:ln>
              <a:solidFill>
                <a:srgbClr val="EF7800"/>
              </a:solidFill>
              <a:effectLst/>
              <a:uLnTx/>
              <a:uFillTx/>
              <a:latin typeface="Montserrat ExtraBold" panose="00000900000000000000" pitchFamily="2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audio 1">
            <a:hlinkClick r:id="" action="ppaction://media"/>
            <a:extLst>
              <a:ext uri="{FF2B5EF4-FFF2-40B4-BE49-F238E27FC236}">
                <a16:creationId xmlns:a16="http://schemas.microsoft.com/office/drawing/2014/main" id="{211CA846-C707-43E2-A767-2E2B7A46777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-1303121" y="-642785"/>
            <a:ext cx="487363" cy="4873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50354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8475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42A4FC2C-047E-45A5-965D-8E1E3BF09BC6}"/>
              </a:ext>
              <a:ext uri="{C183D7F6-B498-43B3-948B-1728B52AA6E4}">
                <adec:decorative xmlns:adec="http://schemas.microsoft.com/office/drawing/2017/decorative" xmlns="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1524" y="0"/>
            <a:ext cx="12188952" cy="685800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5" name="Picture 4" descr="Diagram&#10;&#10;Description automatically generated">
            <a:extLst>
              <a:ext uri="{FF2B5EF4-FFF2-40B4-BE49-F238E27FC236}">
                <a16:creationId xmlns:a16="http://schemas.microsoft.com/office/drawing/2014/main" id="{88C1E6EC-1EB4-47D0-A2A9-BFD06EE35E5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592" b="4917"/>
          <a:stretch/>
        </p:blipFill>
        <p:spPr>
          <a:xfrm>
            <a:off x="20" y="1282"/>
            <a:ext cx="12191980" cy="6856718"/>
          </a:xfrm>
          <a:prstGeom prst="rect">
            <a:avLst/>
          </a:prstGeom>
        </p:spPr>
      </p:pic>
      <p:pic>
        <p:nvPicPr>
          <p:cNvPr id="7" name="Graphic 6">
            <a:extLst>
              <a:ext uri="{FF2B5EF4-FFF2-40B4-BE49-F238E27FC236}">
                <a16:creationId xmlns:a16="http://schemas.microsoft.com/office/drawing/2014/main" id="{5529BD22-CA87-4B40-BDE6-401897E613BE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218311" y="3155026"/>
            <a:ext cx="2234538" cy="3294108"/>
          </a:xfrm>
          <a:prstGeom prst="rect">
            <a:avLst/>
          </a:prstGeom>
        </p:spPr>
      </p:pic>
      <p:pic>
        <p:nvPicPr>
          <p:cNvPr id="11" name="Graphic 10">
            <a:extLst>
              <a:ext uri="{FF2B5EF4-FFF2-40B4-BE49-F238E27FC236}">
                <a16:creationId xmlns:a16="http://schemas.microsoft.com/office/drawing/2014/main" id="{61ABA285-5194-4E0C-B861-058494EAC05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 rot="16200000">
            <a:off x="3594799" y="-337276"/>
            <a:ext cx="5515116" cy="8057703"/>
          </a:xfrm>
          <a:prstGeom prst="rect">
            <a:avLst/>
          </a:prstGeom>
        </p:spPr>
      </p:pic>
      <p:sp>
        <p:nvSpPr>
          <p:cNvPr id="15" name="TextBox 14">
            <a:extLst>
              <a:ext uri="{FF2B5EF4-FFF2-40B4-BE49-F238E27FC236}">
                <a16:creationId xmlns:a16="http://schemas.microsoft.com/office/drawing/2014/main" id="{075615F9-0985-4252-BB91-38FE79F83258}"/>
              </a:ext>
            </a:extLst>
          </p:cNvPr>
          <p:cNvSpPr txBox="1"/>
          <p:nvPr/>
        </p:nvSpPr>
        <p:spPr>
          <a:xfrm>
            <a:off x="3123888" y="1461659"/>
            <a:ext cx="5553394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2: </a:t>
            </a:r>
          </a:p>
          <a:p>
            <a:pPr lvl="0" algn="ctr">
              <a:defRPr/>
            </a:pPr>
            <a:r>
              <a:rPr lang="vi-VN" sz="32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Cũng gọi là chó</a:t>
            </a:r>
            <a:endParaRPr lang="en-US" sz="3200" b="1" dirty="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lang="vi-VN" sz="32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Mà chẳng ở nhà</a:t>
            </a:r>
            <a:endParaRPr lang="en-US" sz="3200" b="1" dirty="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lang="vi-VN" sz="32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Sống tận rừng xa</a:t>
            </a:r>
            <a:endParaRPr lang="en-US" sz="3200" b="1" dirty="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lang="vi-VN" sz="32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Là loài hung dữ</a:t>
            </a:r>
            <a:endParaRPr lang="en-US" sz="3200" b="1" dirty="0">
              <a:solidFill>
                <a:srgbClr val="000000"/>
              </a:solidFill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lvl="0" algn="ctr">
              <a:defRPr/>
            </a:pPr>
            <a:r>
              <a:rPr lang="vi-VN" sz="3200" b="1" dirty="0">
                <a:solidFill>
                  <a:srgbClr val="000000"/>
                </a:solidFill>
                <a:ea typeface="Calibri" panose="020F0502020204030204" pitchFamily="34" charset="0"/>
                <a:cs typeface="Arial" panose="020B0604020202020204" pitchFamily="34" charset="0"/>
              </a:rPr>
              <a:t>Là con gì?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114" name="Picture 113" descr="Happy Bee">
            <a:extLst>
              <a:ext uri="{FF2B5EF4-FFF2-40B4-BE49-F238E27FC236}">
                <a16:creationId xmlns:a16="http://schemas.microsoft.com/office/drawing/2014/main" id="{E20BC344-C660-4EBE-AD6E-0DF6D05E2ADA}"/>
              </a:ext>
            </a:extLst>
          </p:cNvPr>
          <p:cNvPicPr>
            <a:picLocks noChangeAspect="1"/>
          </p:cNvPicPr>
          <p:nvPr/>
        </p:nvPicPr>
        <p:blipFill>
          <a:blip r:embed="rId7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35327" y="4236781"/>
            <a:ext cx="897984" cy="897984"/>
          </a:xfrm>
          <a:prstGeom prst="rect">
            <a:avLst/>
          </a:prstGeom>
        </p:spPr>
      </p:pic>
      <p:sp>
        <p:nvSpPr>
          <p:cNvPr id="115" name="TextBox 114">
            <a:extLst>
              <a:ext uri="{FF2B5EF4-FFF2-40B4-BE49-F238E27FC236}">
                <a16:creationId xmlns:a16="http://schemas.microsoft.com/office/drawing/2014/main" id="{50129E9E-590D-40CE-B767-326C63C9C3FE}"/>
              </a:ext>
            </a:extLst>
          </p:cNvPr>
          <p:cNvSpPr txBox="1"/>
          <p:nvPr/>
        </p:nvSpPr>
        <p:spPr>
          <a:xfrm>
            <a:off x="3648152" y="5178264"/>
            <a:ext cx="459932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Đáp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Con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chó</a:t>
            </a: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srgbClr val="B91D21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sói</a:t>
            </a:r>
            <a:endParaRPr kumimoji="0" lang="vi-VN" sz="3200" b="1" i="0" u="none" strike="noStrike" kern="1200" cap="none" spc="0" normalizeH="0" baseline="0" noProof="0" dirty="0">
              <a:ln>
                <a:noFill/>
              </a:ln>
              <a:solidFill>
                <a:srgbClr val="B91D21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464EE675-295B-439F-B564-5462C6E72301}"/>
              </a:ext>
            </a:extLst>
          </p:cNvPr>
          <p:cNvGrpSpPr/>
          <p:nvPr/>
        </p:nvGrpSpPr>
        <p:grpSpPr>
          <a:xfrm>
            <a:off x="8627443" y="1580232"/>
            <a:ext cx="1134009" cy="1139333"/>
            <a:chOff x="3955634" y="1199295"/>
            <a:chExt cx="1134009" cy="1139333"/>
          </a:xfrm>
        </p:grpSpPr>
        <p:pic>
          <p:nvPicPr>
            <p:cNvPr id="117" name="Graphic 116">
              <a:extLst>
                <a:ext uri="{FF2B5EF4-FFF2-40B4-BE49-F238E27FC236}">
                  <a16:creationId xmlns:a16="http://schemas.microsoft.com/office/drawing/2014/main" id="{CE6945CF-B557-4FA4-962C-294D5E0612D4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18" name="TextBox 117">
              <a:extLst>
                <a:ext uri="{FF2B5EF4-FFF2-40B4-BE49-F238E27FC236}">
                  <a16:creationId xmlns:a16="http://schemas.microsoft.com/office/drawing/2014/main" id="{5D4A4A36-7552-44C8-84B4-1F8627E7B0E2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103F5DDB-32FE-46D8-B9AE-FFEABC3FBE8D}"/>
              </a:ext>
            </a:extLst>
          </p:cNvPr>
          <p:cNvGrpSpPr/>
          <p:nvPr/>
        </p:nvGrpSpPr>
        <p:grpSpPr>
          <a:xfrm>
            <a:off x="8627443" y="1580232"/>
            <a:ext cx="1134009" cy="1139333"/>
            <a:chOff x="3955634" y="1199295"/>
            <a:chExt cx="1134009" cy="1139333"/>
          </a:xfrm>
        </p:grpSpPr>
        <p:pic>
          <p:nvPicPr>
            <p:cNvPr id="120" name="Graphic 119">
              <a:extLst>
                <a:ext uri="{FF2B5EF4-FFF2-40B4-BE49-F238E27FC236}">
                  <a16:creationId xmlns:a16="http://schemas.microsoft.com/office/drawing/2014/main" id="{5D3342CB-14E0-4896-9D1D-4B4F25D495ED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21" name="TextBox 120">
              <a:extLst>
                <a:ext uri="{FF2B5EF4-FFF2-40B4-BE49-F238E27FC236}">
                  <a16:creationId xmlns:a16="http://schemas.microsoft.com/office/drawing/2014/main" id="{F3B2C303-C07C-4A4F-8A98-A99EA233A20A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22" name="Group 121">
            <a:extLst>
              <a:ext uri="{FF2B5EF4-FFF2-40B4-BE49-F238E27FC236}">
                <a16:creationId xmlns:a16="http://schemas.microsoft.com/office/drawing/2014/main" id="{15475979-614A-4CBD-84BF-E9D91B163B5B}"/>
              </a:ext>
            </a:extLst>
          </p:cNvPr>
          <p:cNvGrpSpPr/>
          <p:nvPr/>
        </p:nvGrpSpPr>
        <p:grpSpPr>
          <a:xfrm>
            <a:off x="8627443" y="1580232"/>
            <a:ext cx="1134009" cy="1139333"/>
            <a:chOff x="3955634" y="1199295"/>
            <a:chExt cx="1134009" cy="1139333"/>
          </a:xfrm>
        </p:grpSpPr>
        <p:pic>
          <p:nvPicPr>
            <p:cNvPr id="123" name="Graphic 122">
              <a:extLst>
                <a:ext uri="{FF2B5EF4-FFF2-40B4-BE49-F238E27FC236}">
                  <a16:creationId xmlns:a16="http://schemas.microsoft.com/office/drawing/2014/main" id="{351170B0-E199-4CDC-AFE7-D7CCDAAA2B2B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24" name="TextBox 123">
              <a:extLst>
                <a:ext uri="{FF2B5EF4-FFF2-40B4-BE49-F238E27FC236}">
                  <a16:creationId xmlns:a16="http://schemas.microsoft.com/office/drawing/2014/main" id="{0EA432A3-EF4A-49B0-91F9-CE302AC2D441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360D8ECD-5F27-40F8-9C1B-CCA657128079}"/>
              </a:ext>
            </a:extLst>
          </p:cNvPr>
          <p:cNvGrpSpPr/>
          <p:nvPr/>
        </p:nvGrpSpPr>
        <p:grpSpPr>
          <a:xfrm>
            <a:off x="8627443" y="1580232"/>
            <a:ext cx="1134009" cy="1139333"/>
            <a:chOff x="3955634" y="1199295"/>
            <a:chExt cx="1134009" cy="1139333"/>
          </a:xfrm>
        </p:grpSpPr>
        <p:pic>
          <p:nvPicPr>
            <p:cNvPr id="126" name="Graphic 125">
              <a:extLst>
                <a:ext uri="{FF2B5EF4-FFF2-40B4-BE49-F238E27FC236}">
                  <a16:creationId xmlns:a16="http://schemas.microsoft.com/office/drawing/2014/main" id="{B0248B05-85FF-4849-A062-1D9CE3739D7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27" name="TextBox 126">
              <a:extLst>
                <a:ext uri="{FF2B5EF4-FFF2-40B4-BE49-F238E27FC236}">
                  <a16:creationId xmlns:a16="http://schemas.microsoft.com/office/drawing/2014/main" id="{6CB906B7-C7EB-4C34-86EB-C249CB718BAF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128" name="Group 127">
            <a:extLst>
              <a:ext uri="{FF2B5EF4-FFF2-40B4-BE49-F238E27FC236}">
                <a16:creationId xmlns:a16="http://schemas.microsoft.com/office/drawing/2014/main" id="{910FCC74-73AB-4762-A1BA-BF11ADC601F2}"/>
              </a:ext>
            </a:extLst>
          </p:cNvPr>
          <p:cNvGrpSpPr/>
          <p:nvPr/>
        </p:nvGrpSpPr>
        <p:grpSpPr>
          <a:xfrm>
            <a:off x="8627443" y="1580232"/>
            <a:ext cx="1134009" cy="1139333"/>
            <a:chOff x="3955634" y="1199295"/>
            <a:chExt cx="1134009" cy="1139333"/>
          </a:xfrm>
        </p:grpSpPr>
        <p:pic>
          <p:nvPicPr>
            <p:cNvPr id="129" name="Graphic 128">
              <a:extLst>
                <a:ext uri="{FF2B5EF4-FFF2-40B4-BE49-F238E27FC236}">
                  <a16:creationId xmlns:a16="http://schemas.microsoft.com/office/drawing/2014/main" id="{2B817E01-CEF1-4C38-B1AD-FC8CDF6E4FD5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30" name="TextBox 129">
              <a:extLst>
                <a:ext uri="{FF2B5EF4-FFF2-40B4-BE49-F238E27FC236}">
                  <a16:creationId xmlns:a16="http://schemas.microsoft.com/office/drawing/2014/main" id="{E336BB0F-D074-4CF4-ACA0-C191BCABC19F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131" name="Group 130">
            <a:extLst>
              <a:ext uri="{FF2B5EF4-FFF2-40B4-BE49-F238E27FC236}">
                <a16:creationId xmlns:a16="http://schemas.microsoft.com/office/drawing/2014/main" id="{4FC6057A-D6B3-429B-B91C-AAC9ECF573DF}"/>
              </a:ext>
            </a:extLst>
          </p:cNvPr>
          <p:cNvGrpSpPr/>
          <p:nvPr/>
        </p:nvGrpSpPr>
        <p:grpSpPr>
          <a:xfrm>
            <a:off x="8627443" y="1580232"/>
            <a:ext cx="1134009" cy="1139333"/>
            <a:chOff x="3955634" y="1199295"/>
            <a:chExt cx="1134009" cy="1139333"/>
          </a:xfrm>
        </p:grpSpPr>
        <p:pic>
          <p:nvPicPr>
            <p:cNvPr id="132" name="Graphic 131">
              <a:extLst>
                <a:ext uri="{FF2B5EF4-FFF2-40B4-BE49-F238E27FC236}">
                  <a16:creationId xmlns:a16="http://schemas.microsoft.com/office/drawing/2014/main" id="{0E5A0FD4-CFE6-4BF6-8762-608FDFAAEDA2}"/>
                </a:ext>
              </a:extLst>
            </p:cNvPr>
            <p:cNvPicPr>
              <a:picLocks noChangeAspect="1"/>
            </p:cNvPicPr>
            <p:nvPr/>
          </p:nvPicPr>
          <p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33" name="TextBox 132">
              <a:extLst>
                <a:ext uri="{FF2B5EF4-FFF2-40B4-BE49-F238E27FC236}">
                  <a16:creationId xmlns:a16="http://schemas.microsoft.com/office/drawing/2014/main" id="{0C0A70F7-94D4-4C40-A6E6-421ABBE1B83D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</p:grpSp>
      <p:pic>
        <p:nvPicPr>
          <p:cNvPr id="3" name="Picture 2">
            <a:extLst>
              <a:ext uri="{FF2B5EF4-FFF2-40B4-BE49-F238E27FC236}">
                <a16:creationId xmlns:a16="http://schemas.microsoft.com/office/drawing/2014/main" id="{19174A15-2096-4F97-BC8A-939094342A83}"/>
              </a:ext>
            </a:extLst>
          </p:cNvPr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7962321" y="3947556"/>
            <a:ext cx="1876425" cy="18764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77969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20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3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40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6" dur="500"/>
                                        <p:tgtEl>
                                          <p:spTgt spid="1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Freeform: Shape 31">
            <a:extLst>
              <a:ext uri="{FF2B5EF4-FFF2-40B4-BE49-F238E27FC236}">
                <a16:creationId xmlns:a16="http://schemas.microsoft.com/office/drawing/2014/main" id="{AE2FFB38-873A-4A97-A388-480DF5A24533}"/>
              </a:ext>
            </a:extLst>
          </p:cNvPr>
          <p:cNvSpPr/>
          <p:nvPr/>
        </p:nvSpPr>
        <p:spPr>
          <a:xfrm rot="5400000">
            <a:off x="793661" y="857053"/>
            <a:ext cx="5911572" cy="5299980"/>
          </a:xfrm>
          <a:custGeom>
            <a:avLst/>
            <a:gdLst>
              <a:gd name="connsiteX0" fmla="*/ 4206870 w 5911572"/>
              <a:gd name="connsiteY0" fmla="*/ 3019422 h 5299980"/>
              <a:gd name="connsiteX1" fmla="*/ 4574263 w 5911572"/>
              <a:gd name="connsiteY1" fmla="*/ 2284637 h 5299980"/>
              <a:gd name="connsiteX2" fmla="*/ 5544180 w 5911572"/>
              <a:gd name="connsiteY2" fmla="*/ 2284637 h 5299980"/>
              <a:gd name="connsiteX3" fmla="*/ 5911572 w 5911572"/>
              <a:gd name="connsiteY3" fmla="*/ 3019422 h 5299980"/>
              <a:gd name="connsiteX4" fmla="*/ 5544180 w 5911572"/>
              <a:gd name="connsiteY4" fmla="*/ 3754207 h 5299980"/>
              <a:gd name="connsiteX5" fmla="*/ 4574263 w 5911572"/>
              <a:gd name="connsiteY5" fmla="*/ 3754207 h 5299980"/>
              <a:gd name="connsiteX6" fmla="*/ 4206870 w 5911572"/>
              <a:gd name="connsiteY6" fmla="*/ 4554308 h 5299980"/>
              <a:gd name="connsiteX7" fmla="*/ 4574263 w 5911572"/>
              <a:gd name="connsiteY7" fmla="*/ 3819523 h 5299980"/>
              <a:gd name="connsiteX8" fmla="*/ 5544180 w 5911572"/>
              <a:gd name="connsiteY8" fmla="*/ 3819523 h 5299980"/>
              <a:gd name="connsiteX9" fmla="*/ 5911572 w 5911572"/>
              <a:gd name="connsiteY9" fmla="*/ 4554308 h 5299980"/>
              <a:gd name="connsiteX10" fmla="*/ 5544180 w 5911572"/>
              <a:gd name="connsiteY10" fmla="*/ 5289093 h 5299980"/>
              <a:gd name="connsiteX11" fmla="*/ 4574263 w 5911572"/>
              <a:gd name="connsiteY11" fmla="*/ 5289093 h 5299980"/>
              <a:gd name="connsiteX12" fmla="*/ 2820276 w 5911572"/>
              <a:gd name="connsiteY12" fmla="*/ 734785 h 5299980"/>
              <a:gd name="connsiteX13" fmla="*/ 3187669 w 5911572"/>
              <a:gd name="connsiteY13" fmla="*/ 0 h 5299980"/>
              <a:gd name="connsiteX14" fmla="*/ 4157586 w 5911572"/>
              <a:gd name="connsiteY14" fmla="*/ 0 h 5299980"/>
              <a:gd name="connsiteX15" fmla="*/ 4524978 w 5911572"/>
              <a:gd name="connsiteY15" fmla="*/ 734785 h 5299980"/>
              <a:gd name="connsiteX16" fmla="*/ 4157586 w 5911572"/>
              <a:gd name="connsiteY16" fmla="*/ 1469570 h 5299980"/>
              <a:gd name="connsiteX17" fmla="*/ 3187669 w 5911572"/>
              <a:gd name="connsiteY17" fmla="*/ 1469570 h 5299980"/>
              <a:gd name="connsiteX18" fmla="*/ 2820276 w 5911572"/>
              <a:gd name="connsiteY18" fmla="*/ 2272390 h 5299980"/>
              <a:gd name="connsiteX19" fmla="*/ 3187669 w 5911572"/>
              <a:gd name="connsiteY19" fmla="*/ 1537605 h 5299980"/>
              <a:gd name="connsiteX20" fmla="*/ 4157586 w 5911572"/>
              <a:gd name="connsiteY20" fmla="*/ 1537605 h 5299980"/>
              <a:gd name="connsiteX21" fmla="*/ 4524978 w 5911572"/>
              <a:gd name="connsiteY21" fmla="*/ 2272390 h 5299980"/>
              <a:gd name="connsiteX22" fmla="*/ 4157586 w 5911572"/>
              <a:gd name="connsiteY22" fmla="*/ 3007175 h 5299980"/>
              <a:gd name="connsiteX23" fmla="*/ 3187669 w 5911572"/>
              <a:gd name="connsiteY23" fmla="*/ 3007175 h 5299980"/>
              <a:gd name="connsiteX24" fmla="*/ 2804580 w 5911572"/>
              <a:gd name="connsiteY24" fmla="*/ 3800474 h 5299980"/>
              <a:gd name="connsiteX25" fmla="*/ 3171973 w 5911572"/>
              <a:gd name="connsiteY25" fmla="*/ 3065689 h 5299980"/>
              <a:gd name="connsiteX26" fmla="*/ 4141890 w 5911572"/>
              <a:gd name="connsiteY26" fmla="*/ 3065689 h 5299980"/>
              <a:gd name="connsiteX27" fmla="*/ 4509282 w 5911572"/>
              <a:gd name="connsiteY27" fmla="*/ 3800474 h 5299980"/>
              <a:gd name="connsiteX28" fmla="*/ 4141890 w 5911572"/>
              <a:gd name="connsiteY28" fmla="*/ 4535259 h 5299980"/>
              <a:gd name="connsiteX29" fmla="*/ 3171973 w 5911572"/>
              <a:gd name="connsiteY29" fmla="*/ 4535259 h 5299980"/>
              <a:gd name="connsiteX30" fmla="*/ 1410139 w 5911572"/>
              <a:gd name="connsiteY30" fmla="*/ 1489980 h 5299980"/>
              <a:gd name="connsiteX31" fmla="*/ 1777531 w 5911572"/>
              <a:gd name="connsiteY31" fmla="*/ 755195 h 5299980"/>
              <a:gd name="connsiteX32" fmla="*/ 2747448 w 5911572"/>
              <a:gd name="connsiteY32" fmla="*/ 755195 h 5299980"/>
              <a:gd name="connsiteX33" fmla="*/ 3114840 w 5911572"/>
              <a:gd name="connsiteY33" fmla="*/ 1489980 h 5299980"/>
              <a:gd name="connsiteX34" fmla="*/ 2747448 w 5911572"/>
              <a:gd name="connsiteY34" fmla="*/ 2224765 h 5299980"/>
              <a:gd name="connsiteX35" fmla="*/ 1777531 w 5911572"/>
              <a:gd name="connsiteY35" fmla="*/ 2224765 h 5299980"/>
              <a:gd name="connsiteX36" fmla="*/ 1402290 w 5911572"/>
              <a:gd name="connsiteY36" fmla="*/ 3019422 h 5299980"/>
              <a:gd name="connsiteX37" fmla="*/ 1769683 w 5911572"/>
              <a:gd name="connsiteY37" fmla="*/ 2284637 h 5299980"/>
              <a:gd name="connsiteX38" fmla="*/ 2739600 w 5911572"/>
              <a:gd name="connsiteY38" fmla="*/ 2284637 h 5299980"/>
              <a:gd name="connsiteX39" fmla="*/ 3106992 w 5911572"/>
              <a:gd name="connsiteY39" fmla="*/ 3019422 h 5299980"/>
              <a:gd name="connsiteX40" fmla="*/ 2739600 w 5911572"/>
              <a:gd name="connsiteY40" fmla="*/ 3754207 h 5299980"/>
              <a:gd name="connsiteX41" fmla="*/ 1769683 w 5911572"/>
              <a:gd name="connsiteY41" fmla="*/ 3754207 h 5299980"/>
              <a:gd name="connsiteX42" fmla="*/ 1393598 w 5911572"/>
              <a:gd name="connsiteY42" fmla="*/ 4565194 h 5299980"/>
              <a:gd name="connsiteX43" fmla="*/ 1760991 w 5911572"/>
              <a:gd name="connsiteY43" fmla="*/ 3830410 h 5299980"/>
              <a:gd name="connsiteX44" fmla="*/ 2730908 w 5911572"/>
              <a:gd name="connsiteY44" fmla="*/ 3830410 h 5299980"/>
              <a:gd name="connsiteX45" fmla="*/ 3098300 w 5911572"/>
              <a:gd name="connsiteY45" fmla="*/ 4565194 h 5299980"/>
              <a:gd name="connsiteX46" fmla="*/ 2730908 w 5911572"/>
              <a:gd name="connsiteY46" fmla="*/ 5299980 h 5299980"/>
              <a:gd name="connsiteX47" fmla="*/ 1760991 w 5911572"/>
              <a:gd name="connsiteY47" fmla="*/ 5299980 h 5299980"/>
              <a:gd name="connsiteX48" fmla="*/ 0 w 5911572"/>
              <a:gd name="connsiteY48" fmla="*/ 2241094 h 5299980"/>
              <a:gd name="connsiteX49" fmla="*/ 367393 w 5911572"/>
              <a:gd name="connsiteY49" fmla="*/ 1506309 h 5299980"/>
              <a:gd name="connsiteX50" fmla="*/ 1337310 w 5911572"/>
              <a:gd name="connsiteY50" fmla="*/ 1506309 h 5299980"/>
              <a:gd name="connsiteX51" fmla="*/ 1704702 w 5911572"/>
              <a:gd name="connsiteY51" fmla="*/ 2241094 h 5299980"/>
              <a:gd name="connsiteX52" fmla="*/ 1337310 w 5911572"/>
              <a:gd name="connsiteY52" fmla="*/ 2975879 h 5299980"/>
              <a:gd name="connsiteX53" fmla="*/ 367393 w 5911572"/>
              <a:gd name="connsiteY53" fmla="*/ 2975879 h 52999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</a:cxnLst>
            <a:rect l="l" t="t" r="r" b="b"/>
            <a:pathLst>
              <a:path w="5911572" h="5299980">
                <a:moveTo>
                  <a:pt x="4206870" y="3019422"/>
                </a:moveTo>
                <a:lnTo>
                  <a:pt x="4574263" y="2284637"/>
                </a:lnTo>
                <a:lnTo>
                  <a:pt x="5544180" y="2284637"/>
                </a:lnTo>
                <a:lnTo>
                  <a:pt x="5911572" y="3019422"/>
                </a:lnTo>
                <a:lnTo>
                  <a:pt x="5544180" y="3754207"/>
                </a:lnTo>
                <a:lnTo>
                  <a:pt x="4574263" y="3754207"/>
                </a:lnTo>
                <a:close/>
                <a:moveTo>
                  <a:pt x="4206870" y="4554308"/>
                </a:moveTo>
                <a:lnTo>
                  <a:pt x="4574263" y="3819523"/>
                </a:lnTo>
                <a:lnTo>
                  <a:pt x="5544180" y="3819523"/>
                </a:lnTo>
                <a:lnTo>
                  <a:pt x="5911572" y="4554308"/>
                </a:lnTo>
                <a:lnTo>
                  <a:pt x="5544180" y="5289093"/>
                </a:lnTo>
                <a:lnTo>
                  <a:pt x="4574263" y="5289093"/>
                </a:lnTo>
                <a:close/>
                <a:moveTo>
                  <a:pt x="2820276" y="734785"/>
                </a:moveTo>
                <a:lnTo>
                  <a:pt x="3187669" y="0"/>
                </a:lnTo>
                <a:lnTo>
                  <a:pt x="4157586" y="0"/>
                </a:lnTo>
                <a:lnTo>
                  <a:pt x="4524978" y="734785"/>
                </a:lnTo>
                <a:lnTo>
                  <a:pt x="4157586" y="1469570"/>
                </a:lnTo>
                <a:lnTo>
                  <a:pt x="3187669" y="1469570"/>
                </a:lnTo>
                <a:close/>
                <a:moveTo>
                  <a:pt x="2820276" y="2272390"/>
                </a:moveTo>
                <a:lnTo>
                  <a:pt x="3187669" y="1537605"/>
                </a:lnTo>
                <a:lnTo>
                  <a:pt x="4157586" y="1537605"/>
                </a:lnTo>
                <a:lnTo>
                  <a:pt x="4524978" y="2272390"/>
                </a:lnTo>
                <a:lnTo>
                  <a:pt x="4157586" y="3007175"/>
                </a:lnTo>
                <a:lnTo>
                  <a:pt x="3187669" y="3007175"/>
                </a:lnTo>
                <a:close/>
                <a:moveTo>
                  <a:pt x="2804580" y="3800474"/>
                </a:moveTo>
                <a:lnTo>
                  <a:pt x="3171973" y="3065689"/>
                </a:lnTo>
                <a:lnTo>
                  <a:pt x="4141890" y="3065689"/>
                </a:lnTo>
                <a:lnTo>
                  <a:pt x="4509282" y="3800474"/>
                </a:lnTo>
                <a:lnTo>
                  <a:pt x="4141890" y="4535259"/>
                </a:lnTo>
                <a:lnTo>
                  <a:pt x="3171973" y="4535259"/>
                </a:lnTo>
                <a:close/>
                <a:moveTo>
                  <a:pt x="1410139" y="1489980"/>
                </a:moveTo>
                <a:lnTo>
                  <a:pt x="1777531" y="755195"/>
                </a:lnTo>
                <a:lnTo>
                  <a:pt x="2747448" y="755195"/>
                </a:lnTo>
                <a:lnTo>
                  <a:pt x="3114840" y="1489980"/>
                </a:lnTo>
                <a:lnTo>
                  <a:pt x="2747448" y="2224765"/>
                </a:lnTo>
                <a:lnTo>
                  <a:pt x="1777531" y="2224765"/>
                </a:lnTo>
                <a:close/>
                <a:moveTo>
                  <a:pt x="1402290" y="3019422"/>
                </a:moveTo>
                <a:lnTo>
                  <a:pt x="1769683" y="2284637"/>
                </a:lnTo>
                <a:lnTo>
                  <a:pt x="2739600" y="2284637"/>
                </a:lnTo>
                <a:lnTo>
                  <a:pt x="3106992" y="3019422"/>
                </a:lnTo>
                <a:lnTo>
                  <a:pt x="2739600" y="3754207"/>
                </a:lnTo>
                <a:lnTo>
                  <a:pt x="1769683" y="3754207"/>
                </a:lnTo>
                <a:close/>
                <a:moveTo>
                  <a:pt x="1393598" y="4565194"/>
                </a:moveTo>
                <a:lnTo>
                  <a:pt x="1760991" y="3830410"/>
                </a:lnTo>
                <a:lnTo>
                  <a:pt x="2730908" y="3830410"/>
                </a:lnTo>
                <a:lnTo>
                  <a:pt x="3098300" y="4565194"/>
                </a:lnTo>
                <a:lnTo>
                  <a:pt x="2730908" y="5299980"/>
                </a:lnTo>
                <a:lnTo>
                  <a:pt x="1760991" y="5299980"/>
                </a:lnTo>
                <a:close/>
                <a:moveTo>
                  <a:pt x="0" y="2241094"/>
                </a:moveTo>
                <a:lnTo>
                  <a:pt x="367393" y="1506309"/>
                </a:lnTo>
                <a:lnTo>
                  <a:pt x="1337310" y="1506309"/>
                </a:lnTo>
                <a:lnTo>
                  <a:pt x="1704702" y="2241094"/>
                </a:lnTo>
                <a:lnTo>
                  <a:pt x="1337310" y="2975879"/>
                </a:lnTo>
                <a:lnTo>
                  <a:pt x="367393" y="2975879"/>
                </a:lnTo>
                <a:close/>
              </a:path>
            </a:pathLst>
          </a:custGeom>
          <a:blipFill dpi="0" rotWithShape="0">
            <a:blip r:embed="rId2"/>
            <a:srcRect/>
            <a:stretch>
              <a:fillRect l="-5390" r="-52392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3" name="!!1">
            <a:extLst>
              <a:ext uri="{FF2B5EF4-FFF2-40B4-BE49-F238E27FC236}">
                <a16:creationId xmlns:a16="http://schemas.microsoft.com/office/drawing/2014/main" id="{7FBEF5B0-3F16-4DF4-9A48-86481E2798FF}"/>
              </a:ext>
            </a:extLst>
          </p:cNvPr>
          <p:cNvSpPr/>
          <p:nvPr/>
        </p:nvSpPr>
        <p:spPr>
          <a:xfrm rot="5400000">
            <a:off x="856350" y="534791"/>
            <a:ext cx="2015655" cy="1737633"/>
          </a:xfrm>
          <a:prstGeom prst="hexagon">
            <a:avLst/>
          </a:prstGeom>
          <a:gradFill>
            <a:gsLst>
              <a:gs pos="0">
                <a:srgbClr val="ED9A13">
                  <a:alpha val="59000"/>
                </a:srgbClr>
              </a:gs>
              <a:gs pos="100000">
                <a:srgbClr val="F4D117">
                  <a:alpha val="86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4" name="Hexagon 13">
            <a:extLst>
              <a:ext uri="{FF2B5EF4-FFF2-40B4-BE49-F238E27FC236}">
                <a16:creationId xmlns:a16="http://schemas.microsoft.com/office/drawing/2014/main" id="{74D99125-4158-40F9-B520-D1C4B0BA28A9}"/>
              </a:ext>
            </a:extLst>
          </p:cNvPr>
          <p:cNvSpPr/>
          <p:nvPr/>
        </p:nvSpPr>
        <p:spPr>
          <a:xfrm rot="5400000">
            <a:off x="2773187" y="331435"/>
            <a:ext cx="544060" cy="469017"/>
          </a:xfrm>
          <a:prstGeom prst="hexagon">
            <a:avLst/>
          </a:prstGeom>
          <a:gradFill>
            <a:gsLst>
              <a:gs pos="0">
                <a:srgbClr val="ED9A13"/>
              </a:gs>
              <a:gs pos="100000">
                <a:srgbClr val="F4D117">
                  <a:alpha val="86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5" name="Hexagon 14">
            <a:extLst>
              <a:ext uri="{FF2B5EF4-FFF2-40B4-BE49-F238E27FC236}">
                <a16:creationId xmlns:a16="http://schemas.microsoft.com/office/drawing/2014/main" id="{2F304905-FCAC-4874-8541-066F6CFB216E}"/>
              </a:ext>
            </a:extLst>
          </p:cNvPr>
          <p:cNvSpPr/>
          <p:nvPr/>
        </p:nvSpPr>
        <p:spPr>
          <a:xfrm rot="5400000">
            <a:off x="852179" y="3578796"/>
            <a:ext cx="513607" cy="442765"/>
          </a:xfrm>
          <a:prstGeom prst="hexagon">
            <a:avLst/>
          </a:prstGeom>
          <a:gradFill>
            <a:gsLst>
              <a:gs pos="0">
                <a:srgbClr val="ED9A13"/>
              </a:gs>
              <a:gs pos="100000">
                <a:srgbClr val="F4D117">
                  <a:alpha val="86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6" name="Hexagon 15">
            <a:extLst>
              <a:ext uri="{FF2B5EF4-FFF2-40B4-BE49-F238E27FC236}">
                <a16:creationId xmlns:a16="http://schemas.microsoft.com/office/drawing/2014/main" id="{9CEF8930-2185-462D-B8F7-DC03891BBD9A}"/>
              </a:ext>
            </a:extLst>
          </p:cNvPr>
          <p:cNvSpPr/>
          <p:nvPr/>
        </p:nvSpPr>
        <p:spPr>
          <a:xfrm rot="5400000">
            <a:off x="4621098" y="745864"/>
            <a:ext cx="544060" cy="469017"/>
          </a:xfrm>
          <a:prstGeom prst="hexagon">
            <a:avLst/>
          </a:prstGeom>
          <a:gradFill>
            <a:gsLst>
              <a:gs pos="0">
                <a:srgbClr val="ED9A13">
                  <a:alpha val="66000"/>
                </a:srgbClr>
              </a:gs>
              <a:gs pos="100000">
                <a:srgbClr val="F4D117">
                  <a:alpha val="86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Hexagon 16">
            <a:extLst>
              <a:ext uri="{FF2B5EF4-FFF2-40B4-BE49-F238E27FC236}">
                <a16:creationId xmlns:a16="http://schemas.microsoft.com/office/drawing/2014/main" id="{6873195B-7141-4829-86D3-8844DDA72425}"/>
              </a:ext>
            </a:extLst>
          </p:cNvPr>
          <p:cNvSpPr/>
          <p:nvPr/>
        </p:nvSpPr>
        <p:spPr>
          <a:xfrm rot="5400000">
            <a:off x="5195245" y="612799"/>
            <a:ext cx="892355" cy="769271"/>
          </a:xfrm>
          <a:prstGeom prst="hexagon">
            <a:avLst/>
          </a:prstGeom>
          <a:gradFill>
            <a:gsLst>
              <a:gs pos="0">
                <a:srgbClr val="ED9A13"/>
              </a:gs>
              <a:gs pos="100000">
                <a:srgbClr val="F4D117">
                  <a:alpha val="86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8" name="Hexagon 17">
            <a:extLst>
              <a:ext uri="{FF2B5EF4-FFF2-40B4-BE49-F238E27FC236}">
                <a16:creationId xmlns:a16="http://schemas.microsoft.com/office/drawing/2014/main" id="{388F9BFC-BFBA-4640-8D4E-192299C93B41}"/>
              </a:ext>
            </a:extLst>
          </p:cNvPr>
          <p:cNvSpPr/>
          <p:nvPr/>
        </p:nvSpPr>
        <p:spPr>
          <a:xfrm rot="5400000">
            <a:off x="5045430" y="1852393"/>
            <a:ext cx="1191986" cy="1027573"/>
          </a:xfrm>
          <a:prstGeom prst="hexagon">
            <a:avLst/>
          </a:prstGeom>
          <a:gradFill>
            <a:gsLst>
              <a:gs pos="0">
                <a:srgbClr val="ED9A13">
                  <a:alpha val="64000"/>
                </a:srgbClr>
              </a:gs>
              <a:gs pos="100000">
                <a:srgbClr val="F4D117">
                  <a:alpha val="86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!!3">
            <a:extLst>
              <a:ext uri="{FF2B5EF4-FFF2-40B4-BE49-F238E27FC236}">
                <a16:creationId xmlns:a16="http://schemas.microsoft.com/office/drawing/2014/main" id="{299AAA4F-0525-4430-BE5B-F7E264274A05}"/>
              </a:ext>
            </a:extLst>
          </p:cNvPr>
          <p:cNvSpPr/>
          <p:nvPr/>
        </p:nvSpPr>
        <p:spPr>
          <a:xfrm rot="5400000">
            <a:off x="203823" y="4227853"/>
            <a:ext cx="1032259" cy="889879"/>
          </a:xfrm>
          <a:prstGeom prst="hexagon">
            <a:avLst/>
          </a:prstGeom>
          <a:gradFill>
            <a:gsLst>
              <a:gs pos="0">
                <a:srgbClr val="ED9A13"/>
              </a:gs>
              <a:gs pos="100000">
                <a:srgbClr val="F4D117">
                  <a:alpha val="86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0" name="Hexagon 19">
            <a:extLst>
              <a:ext uri="{FF2B5EF4-FFF2-40B4-BE49-F238E27FC236}">
                <a16:creationId xmlns:a16="http://schemas.microsoft.com/office/drawing/2014/main" id="{4027C3D6-5FB5-4276-A73A-4FD982938EE5}"/>
              </a:ext>
            </a:extLst>
          </p:cNvPr>
          <p:cNvSpPr/>
          <p:nvPr/>
        </p:nvSpPr>
        <p:spPr>
          <a:xfrm rot="5400000">
            <a:off x="3714859" y="5398369"/>
            <a:ext cx="1567752" cy="1351511"/>
          </a:xfrm>
          <a:prstGeom prst="hexagon">
            <a:avLst/>
          </a:prstGeom>
          <a:gradFill>
            <a:gsLst>
              <a:gs pos="0">
                <a:srgbClr val="ED9A13"/>
              </a:gs>
              <a:gs pos="100000">
                <a:srgbClr val="F4D117">
                  <a:alpha val="86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!!2">
            <a:extLst>
              <a:ext uri="{FF2B5EF4-FFF2-40B4-BE49-F238E27FC236}">
                <a16:creationId xmlns:a16="http://schemas.microsoft.com/office/drawing/2014/main" id="{0D5F09FF-AA58-46D9-8F7A-1AB13939227B}"/>
              </a:ext>
            </a:extLst>
          </p:cNvPr>
          <p:cNvSpPr/>
          <p:nvPr/>
        </p:nvSpPr>
        <p:spPr>
          <a:xfrm rot="16200000">
            <a:off x="2363252" y="6247289"/>
            <a:ext cx="498639" cy="429861"/>
          </a:xfrm>
          <a:prstGeom prst="hexagon">
            <a:avLst/>
          </a:prstGeom>
          <a:gradFill>
            <a:gsLst>
              <a:gs pos="0">
                <a:srgbClr val="ED9A13"/>
              </a:gs>
              <a:gs pos="100000">
                <a:srgbClr val="F4D117">
                  <a:alpha val="86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2" name="Hexagon 21">
            <a:extLst>
              <a:ext uri="{FF2B5EF4-FFF2-40B4-BE49-F238E27FC236}">
                <a16:creationId xmlns:a16="http://schemas.microsoft.com/office/drawing/2014/main" id="{63DF0505-4DB8-48FE-A3F3-66515C17BBFB}"/>
              </a:ext>
            </a:extLst>
          </p:cNvPr>
          <p:cNvSpPr/>
          <p:nvPr/>
        </p:nvSpPr>
        <p:spPr>
          <a:xfrm rot="5400000">
            <a:off x="5258160" y="5324637"/>
            <a:ext cx="498639" cy="429861"/>
          </a:xfrm>
          <a:prstGeom prst="hexagon">
            <a:avLst/>
          </a:prstGeom>
          <a:gradFill>
            <a:gsLst>
              <a:gs pos="0">
                <a:srgbClr val="ED9A13"/>
              </a:gs>
              <a:gs pos="100000">
                <a:srgbClr val="F4D117">
                  <a:alpha val="86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3" name="Hexagon 22">
            <a:extLst>
              <a:ext uri="{FF2B5EF4-FFF2-40B4-BE49-F238E27FC236}">
                <a16:creationId xmlns:a16="http://schemas.microsoft.com/office/drawing/2014/main" id="{23445FB2-D5AB-4704-8A6C-78CB585226D0}"/>
              </a:ext>
            </a:extLst>
          </p:cNvPr>
          <p:cNvSpPr/>
          <p:nvPr/>
        </p:nvSpPr>
        <p:spPr>
          <a:xfrm rot="5400000">
            <a:off x="5926732" y="3964807"/>
            <a:ext cx="945410" cy="815008"/>
          </a:xfrm>
          <a:prstGeom prst="hexagon">
            <a:avLst/>
          </a:prstGeom>
          <a:gradFill>
            <a:gsLst>
              <a:gs pos="0">
                <a:srgbClr val="ED9A13">
                  <a:alpha val="43000"/>
                </a:srgbClr>
              </a:gs>
              <a:gs pos="100000">
                <a:srgbClr val="F4D117">
                  <a:alpha val="86000"/>
                </a:srgbClr>
              </a:gs>
            </a:gsLst>
            <a:lin ang="27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23925065-52D1-4DB1-849A-362730155149}"/>
              </a:ext>
            </a:extLst>
          </p:cNvPr>
          <p:cNvSpPr txBox="1"/>
          <p:nvPr/>
        </p:nvSpPr>
        <p:spPr>
          <a:xfrm>
            <a:off x="6611294" y="1039105"/>
            <a:ext cx="5017811" cy="252376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3: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	   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Chuyền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cành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mau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lẹ</a:t>
            </a:r>
            <a:endParaRPr kumimoji="0" lang="vi-VN" sz="2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Arial Unicode MS"/>
              <a:cs typeface="Arial" panose="020B0604020202020204" pitchFamily="34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	   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Có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cái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đuôi bông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	   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Hạt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dẻ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thích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ăn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	   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Là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con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gì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nhỉ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?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1" name="Graphic 30">
            <a:extLst>
              <a:ext uri="{FF2B5EF4-FFF2-40B4-BE49-F238E27FC236}">
                <a16:creationId xmlns:a16="http://schemas.microsoft.com/office/drawing/2014/main" id="{54EF393B-C235-4E6C-9A51-345D2DA5F26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 flipH="1">
            <a:off x="8210289" y="3926594"/>
            <a:ext cx="2785646" cy="2727308"/>
          </a:xfrm>
          <a:prstGeom prst="rect">
            <a:avLst/>
          </a:prstGeom>
        </p:spPr>
      </p:pic>
      <p:sp>
        <p:nvSpPr>
          <p:cNvPr id="24" name="TextBox 23">
            <a:extLst>
              <a:ext uri="{FF2B5EF4-FFF2-40B4-BE49-F238E27FC236}">
                <a16:creationId xmlns:a16="http://schemas.microsoft.com/office/drawing/2014/main" id="{A80BAD49-2D9B-42DC-8F6C-FBF178FDFB5C}"/>
              </a:ext>
            </a:extLst>
          </p:cNvPr>
          <p:cNvSpPr txBox="1"/>
          <p:nvPr/>
        </p:nvSpPr>
        <p:spPr>
          <a:xfrm>
            <a:off x="7527899" y="3301263"/>
            <a:ext cx="501781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sóc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25" name="Picture 24" descr="Hi Bee">
            <a:extLst>
              <a:ext uri="{FF2B5EF4-FFF2-40B4-BE49-F238E27FC236}">
                <a16:creationId xmlns:a16="http://schemas.microsoft.com/office/drawing/2014/main" id="{BD48E5AE-9A70-4CD3-8926-D93A44EE0DCC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514" y="2948480"/>
            <a:ext cx="897653" cy="897653"/>
          </a:xfrm>
          <a:prstGeom prst="rect">
            <a:avLst/>
          </a:prstGeom>
        </p:spPr>
      </p:pic>
      <p:grpSp>
        <p:nvGrpSpPr>
          <p:cNvPr id="26" name="Group 25">
            <a:extLst>
              <a:ext uri="{FF2B5EF4-FFF2-40B4-BE49-F238E27FC236}">
                <a16:creationId xmlns:a16="http://schemas.microsoft.com/office/drawing/2014/main" id="{EF3C35E5-CBD7-47B4-86EE-3428C724EDE3}"/>
              </a:ext>
            </a:extLst>
          </p:cNvPr>
          <p:cNvGrpSpPr/>
          <p:nvPr/>
        </p:nvGrpSpPr>
        <p:grpSpPr>
          <a:xfrm>
            <a:off x="10706953" y="207828"/>
            <a:ext cx="1134009" cy="1139333"/>
            <a:chOff x="3955634" y="1199295"/>
            <a:chExt cx="1134009" cy="1139333"/>
          </a:xfrm>
        </p:grpSpPr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64129F81-A7F9-4059-8451-21E78984E127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2968A829-EA19-4838-83BD-BD71531075CF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29" name="Group 28">
            <a:extLst>
              <a:ext uri="{FF2B5EF4-FFF2-40B4-BE49-F238E27FC236}">
                <a16:creationId xmlns:a16="http://schemas.microsoft.com/office/drawing/2014/main" id="{82E9FADD-98BC-4C50-99E8-A35E5DE4554F}"/>
              </a:ext>
            </a:extLst>
          </p:cNvPr>
          <p:cNvGrpSpPr/>
          <p:nvPr/>
        </p:nvGrpSpPr>
        <p:grpSpPr>
          <a:xfrm>
            <a:off x="10706953" y="207828"/>
            <a:ext cx="1134009" cy="1139333"/>
            <a:chOff x="3955634" y="1199295"/>
            <a:chExt cx="1134009" cy="1139333"/>
          </a:xfrm>
        </p:grpSpPr>
        <p:pic>
          <p:nvPicPr>
            <p:cNvPr id="33" name="Graphic 32">
              <a:extLst>
                <a:ext uri="{FF2B5EF4-FFF2-40B4-BE49-F238E27FC236}">
                  <a16:creationId xmlns:a16="http://schemas.microsoft.com/office/drawing/2014/main" id="{C216083E-1BAA-41D7-9DAF-024DB8A758F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40BBB2CB-31E6-4030-8861-386FCF2F95E7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D3E19FE3-5F16-4917-99BD-9F863D5DB69C}"/>
              </a:ext>
            </a:extLst>
          </p:cNvPr>
          <p:cNvGrpSpPr/>
          <p:nvPr/>
        </p:nvGrpSpPr>
        <p:grpSpPr>
          <a:xfrm>
            <a:off x="10706953" y="207828"/>
            <a:ext cx="1134009" cy="1139333"/>
            <a:chOff x="3955634" y="1199295"/>
            <a:chExt cx="1134009" cy="1139333"/>
          </a:xfrm>
        </p:grpSpPr>
        <p:pic>
          <p:nvPicPr>
            <p:cNvPr id="36" name="Graphic 35">
              <a:extLst>
                <a:ext uri="{FF2B5EF4-FFF2-40B4-BE49-F238E27FC236}">
                  <a16:creationId xmlns:a16="http://schemas.microsoft.com/office/drawing/2014/main" id="{6C66D045-E342-42B5-88A8-A466E4BFEEA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95D30E8-A884-42D0-A856-704FF6493D13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A14A95C-3063-4712-8ED0-DD9B9A0C98B7}"/>
              </a:ext>
            </a:extLst>
          </p:cNvPr>
          <p:cNvGrpSpPr/>
          <p:nvPr/>
        </p:nvGrpSpPr>
        <p:grpSpPr>
          <a:xfrm>
            <a:off x="10706953" y="207828"/>
            <a:ext cx="1134009" cy="1139333"/>
            <a:chOff x="3955634" y="1199295"/>
            <a:chExt cx="1134009" cy="1139333"/>
          </a:xfrm>
        </p:grpSpPr>
        <p:pic>
          <p:nvPicPr>
            <p:cNvPr id="39" name="Graphic 38">
              <a:extLst>
                <a:ext uri="{FF2B5EF4-FFF2-40B4-BE49-F238E27FC236}">
                  <a16:creationId xmlns:a16="http://schemas.microsoft.com/office/drawing/2014/main" id="{01E9F551-F402-4D0A-AC4B-7E8BC378941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1E8A5573-5E4B-4409-88F2-31472B8D0958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942EDD11-8868-4F16-8E3A-903B9386D4ED}"/>
              </a:ext>
            </a:extLst>
          </p:cNvPr>
          <p:cNvGrpSpPr/>
          <p:nvPr/>
        </p:nvGrpSpPr>
        <p:grpSpPr>
          <a:xfrm>
            <a:off x="10706953" y="207828"/>
            <a:ext cx="1134009" cy="1139333"/>
            <a:chOff x="3955634" y="1199295"/>
            <a:chExt cx="1134009" cy="1139333"/>
          </a:xfrm>
        </p:grpSpPr>
        <p:pic>
          <p:nvPicPr>
            <p:cNvPr id="42" name="Graphic 41">
              <a:extLst>
                <a:ext uri="{FF2B5EF4-FFF2-40B4-BE49-F238E27FC236}">
                  <a16:creationId xmlns:a16="http://schemas.microsoft.com/office/drawing/2014/main" id="{90DF1E7D-0043-4B58-B1EA-658AC2BCA14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43" name="TextBox 42">
              <a:extLst>
                <a:ext uri="{FF2B5EF4-FFF2-40B4-BE49-F238E27FC236}">
                  <a16:creationId xmlns:a16="http://schemas.microsoft.com/office/drawing/2014/main" id="{D4A46599-3BDE-42C9-B846-F59900F1459B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A2C2BE5-38F7-481E-9332-E67B40198C3B}"/>
              </a:ext>
            </a:extLst>
          </p:cNvPr>
          <p:cNvGrpSpPr/>
          <p:nvPr/>
        </p:nvGrpSpPr>
        <p:grpSpPr>
          <a:xfrm>
            <a:off x="10706953" y="207828"/>
            <a:ext cx="1134009" cy="1139333"/>
            <a:chOff x="3955634" y="1199295"/>
            <a:chExt cx="1134009" cy="1139333"/>
          </a:xfrm>
        </p:grpSpPr>
        <p:pic>
          <p:nvPicPr>
            <p:cNvPr id="45" name="Graphic 44">
              <a:extLst>
                <a:ext uri="{FF2B5EF4-FFF2-40B4-BE49-F238E27FC236}">
                  <a16:creationId xmlns:a16="http://schemas.microsoft.com/office/drawing/2014/main" id="{65FF3A4C-AD0C-47C3-8A9F-1092EA7D8BA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46" name="TextBox 45">
              <a:extLst>
                <a:ext uri="{FF2B5EF4-FFF2-40B4-BE49-F238E27FC236}">
                  <a16:creationId xmlns:a16="http://schemas.microsoft.com/office/drawing/2014/main" id="{827743DA-99C8-4BC1-AD28-596B0473BA55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6031596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1000"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Freeform: Shape 14">
            <a:extLst>
              <a:ext uri="{FF2B5EF4-FFF2-40B4-BE49-F238E27FC236}">
                <a16:creationId xmlns:a16="http://schemas.microsoft.com/office/drawing/2014/main" id="{E2FC94A4-1226-40E4-B15D-8AAFFFA4F263}"/>
              </a:ext>
            </a:extLst>
          </p:cNvPr>
          <p:cNvSpPr/>
          <p:nvPr/>
        </p:nvSpPr>
        <p:spPr>
          <a:xfrm>
            <a:off x="0" y="0"/>
            <a:ext cx="12192000" cy="6858000"/>
          </a:xfrm>
          <a:custGeom>
            <a:avLst/>
            <a:gdLst>
              <a:gd name="connsiteX0" fmla="*/ 0 w 12192000"/>
              <a:gd name="connsiteY0" fmla="*/ 0 h 6858000"/>
              <a:gd name="connsiteX1" fmla="*/ 9975669 w 12192000"/>
              <a:gd name="connsiteY1" fmla="*/ 0 h 6858000"/>
              <a:gd name="connsiteX2" fmla="*/ 12192000 w 12192000"/>
              <a:gd name="connsiteY2" fmla="*/ 2680777 h 6858000"/>
              <a:gd name="connsiteX3" fmla="*/ 12192000 w 12192000"/>
              <a:gd name="connsiteY3" fmla="*/ 2876074 h 6858000"/>
              <a:gd name="connsiteX4" fmla="*/ 10845980 w 12192000"/>
              <a:gd name="connsiteY4" fmla="*/ 1249680 h 6858000"/>
              <a:gd name="connsiteX5" fmla="*/ 7452359 w 12192000"/>
              <a:gd name="connsiteY5" fmla="*/ 1249680 h 6858000"/>
              <a:gd name="connsiteX6" fmla="*/ 12124889 w 12192000"/>
              <a:gd name="connsiteY6" fmla="*/ 6858000 h 6858000"/>
              <a:gd name="connsiteX7" fmla="*/ 11943878 w 12192000"/>
              <a:gd name="connsiteY7" fmla="*/ 6858000 h 6858000"/>
              <a:gd name="connsiteX8" fmla="*/ 8727620 w 12192000"/>
              <a:gd name="connsiteY8" fmla="*/ 2971800 h 6858000"/>
              <a:gd name="connsiteX9" fmla="*/ 5333999 w 12192000"/>
              <a:gd name="connsiteY9" fmla="*/ 2971800 h 6858000"/>
              <a:gd name="connsiteX10" fmla="*/ 8546913 w 12192000"/>
              <a:gd name="connsiteY10" fmla="*/ 6858000 h 6858000"/>
              <a:gd name="connsiteX11" fmla="*/ 0 w 12192000"/>
              <a:gd name="connsiteY11" fmla="*/ 6858000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</a:cxnLst>
            <a:rect l="l" t="t" r="r" b="b"/>
            <a:pathLst>
              <a:path w="12192000" h="6858000">
                <a:moveTo>
                  <a:pt x="0" y="0"/>
                </a:moveTo>
                <a:lnTo>
                  <a:pt x="9975669" y="0"/>
                </a:lnTo>
                <a:lnTo>
                  <a:pt x="12192000" y="2680777"/>
                </a:lnTo>
                <a:lnTo>
                  <a:pt x="12192000" y="2876074"/>
                </a:lnTo>
                <a:lnTo>
                  <a:pt x="10845980" y="1249680"/>
                </a:lnTo>
                <a:lnTo>
                  <a:pt x="7452359" y="1249680"/>
                </a:lnTo>
                <a:lnTo>
                  <a:pt x="12124889" y="6858000"/>
                </a:lnTo>
                <a:lnTo>
                  <a:pt x="11943878" y="6858000"/>
                </a:lnTo>
                <a:lnTo>
                  <a:pt x="8727620" y="2971800"/>
                </a:lnTo>
                <a:lnTo>
                  <a:pt x="5333999" y="2971800"/>
                </a:lnTo>
                <a:lnTo>
                  <a:pt x="8546913" y="6858000"/>
                </a:lnTo>
                <a:lnTo>
                  <a:pt x="0" y="6858000"/>
                </a:lnTo>
                <a:close/>
              </a:path>
            </a:pathLst>
          </a:custGeom>
          <a:solidFill>
            <a:schemeClr val="bg1">
              <a:alpha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8" name="Parallelogram 3">
            <a:extLst>
              <a:ext uri="{FF2B5EF4-FFF2-40B4-BE49-F238E27FC236}">
                <a16:creationId xmlns:a16="http://schemas.microsoft.com/office/drawing/2014/main" id="{4746D357-0D5E-4F44-B0E1-85F50FBAB509}"/>
              </a:ext>
            </a:extLst>
          </p:cNvPr>
          <p:cNvSpPr/>
          <p:nvPr/>
        </p:nvSpPr>
        <p:spPr>
          <a:xfrm flipH="1">
            <a:off x="4837609" y="3660865"/>
            <a:ext cx="6672943" cy="4822371"/>
          </a:xfrm>
          <a:custGeom>
            <a:avLst/>
            <a:gdLst>
              <a:gd name="connsiteX0" fmla="*/ 0 w 4365171"/>
              <a:gd name="connsiteY0" fmla="*/ 3886200 h 3886200"/>
              <a:gd name="connsiteX1" fmla="*/ 971550 w 4365171"/>
              <a:gd name="connsiteY1" fmla="*/ 0 h 3886200"/>
              <a:gd name="connsiteX2" fmla="*/ 4365171 w 4365171"/>
              <a:gd name="connsiteY2" fmla="*/ 0 h 3886200"/>
              <a:gd name="connsiteX3" fmla="*/ 3393621 w 4365171"/>
              <a:gd name="connsiteY3" fmla="*/ 3886200 h 3886200"/>
              <a:gd name="connsiteX4" fmla="*/ 0 w 4365171"/>
              <a:gd name="connsiteY4" fmla="*/ 3886200 h 3886200"/>
              <a:gd name="connsiteX0" fmla="*/ 0 w 6672943"/>
              <a:gd name="connsiteY0" fmla="*/ 3962400 h 3962400"/>
              <a:gd name="connsiteX1" fmla="*/ 3279322 w 6672943"/>
              <a:gd name="connsiteY1" fmla="*/ 0 h 3962400"/>
              <a:gd name="connsiteX2" fmla="*/ 6672943 w 6672943"/>
              <a:gd name="connsiteY2" fmla="*/ 0 h 3962400"/>
              <a:gd name="connsiteX3" fmla="*/ 5701393 w 6672943"/>
              <a:gd name="connsiteY3" fmla="*/ 3886200 h 3962400"/>
              <a:gd name="connsiteX4" fmla="*/ 0 w 6672943"/>
              <a:gd name="connsiteY4" fmla="*/ 3962400 h 3962400"/>
              <a:gd name="connsiteX0" fmla="*/ 0 w 6672943"/>
              <a:gd name="connsiteY0" fmla="*/ 3962400 h 4822371"/>
              <a:gd name="connsiteX1" fmla="*/ 3279322 w 6672943"/>
              <a:gd name="connsiteY1" fmla="*/ 0 h 4822371"/>
              <a:gd name="connsiteX2" fmla="*/ 6672943 w 6672943"/>
              <a:gd name="connsiteY2" fmla="*/ 0 h 4822371"/>
              <a:gd name="connsiteX3" fmla="*/ 2686050 w 6672943"/>
              <a:gd name="connsiteY3" fmla="*/ 4822371 h 4822371"/>
              <a:gd name="connsiteX4" fmla="*/ 0 w 6672943"/>
              <a:gd name="connsiteY4" fmla="*/ 3962400 h 482237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6672943" h="4822371">
                <a:moveTo>
                  <a:pt x="0" y="3962400"/>
                </a:moveTo>
                <a:lnTo>
                  <a:pt x="3279322" y="0"/>
                </a:lnTo>
                <a:lnTo>
                  <a:pt x="6672943" y="0"/>
                </a:lnTo>
                <a:lnTo>
                  <a:pt x="2686050" y="4822371"/>
                </a:lnTo>
                <a:lnTo>
                  <a:pt x="0" y="3962400"/>
                </a:lnTo>
                <a:close/>
              </a:path>
            </a:pathLst>
          </a:custGeom>
          <a:gradFill>
            <a:gsLst>
              <a:gs pos="0">
                <a:srgbClr val="4B9502">
                  <a:alpha val="42000"/>
                </a:srgbClr>
              </a:gs>
              <a:gs pos="100000">
                <a:srgbClr val="7CB60C">
                  <a:alpha val="84000"/>
                </a:srgbClr>
              </a:gs>
            </a:gsLst>
            <a:lin ang="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Roboto"/>
              <a:ea typeface="+mn-ea"/>
              <a:cs typeface="+mn-cs"/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7B3429A9-0CC0-48BA-B26B-51AF7CB46FE3}"/>
              </a:ext>
            </a:extLst>
          </p:cNvPr>
          <p:cNvSpPr txBox="1"/>
          <p:nvPr/>
        </p:nvSpPr>
        <p:spPr>
          <a:xfrm>
            <a:off x="482000" y="610791"/>
            <a:ext cx="9016017" cy="16619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Câu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lang="en-US" sz="2800" b="1" dirty="0">
                <a:solidFill>
                  <a:prstClr val="black"/>
                </a:solidFill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5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	   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Con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gì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đẹp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nhất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loài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chim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             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Đuôi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xòa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rực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rỡ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như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nghìn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</a:t>
            </a:r>
            <a:r>
              <a:rPr kumimoji="0" lang="vi-VN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cánh</a:t>
            </a:r>
            <a:r>
              <a:rPr kumimoji="0" lang="vi-VN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Arial Unicode MS"/>
                <a:cs typeface="Arial" panose="020B0604020202020204" pitchFamily="34" charset="0"/>
              </a:rPr>
              <a:t> hoa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Graphic 2">
            <a:extLst>
              <a:ext uri="{FF2B5EF4-FFF2-40B4-BE49-F238E27FC236}">
                <a16:creationId xmlns:a16="http://schemas.microsoft.com/office/drawing/2014/main" id="{439A5417-F623-407A-9757-9B373A851C3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681448" y="2929875"/>
            <a:ext cx="4071258" cy="3623613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91ABD792-9202-4A50-8502-AA8981D64B38}"/>
              </a:ext>
            </a:extLst>
          </p:cNvPr>
          <p:cNvSpPr txBox="1"/>
          <p:nvPr/>
        </p:nvSpPr>
        <p:spPr>
          <a:xfrm>
            <a:off x="1349173" y="2051211"/>
            <a:ext cx="338592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Đáp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án</a:t>
            </a:r>
            <a:r>
              <a:rPr kumimoji="0" lang="en-US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: Con </a:t>
            </a: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Arial" panose="020B0604020202020204" pitchFamily="34" charset="0"/>
                <a:ea typeface="Calibri" panose="020F0502020204030204" pitchFamily="34" charset="0"/>
                <a:cs typeface="Arial" panose="020B0604020202020204" pitchFamily="34" charset="0"/>
              </a:rPr>
              <a:t>công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 panose="020B0604020202020204" pitchFamily="34" charset="0"/>
              <a:ea typeface="Calibri" panose="020F0502020204030204" pitchFamily="34" charset="0"/>
              <a:cs typeface="Arial" panose="020B0604020202020204" pitchFamily="34" charset="0"/>
            </a:endParaRPr>
          </a:p>
        </p:txBody>
      </p:sp>
      <p:pic>
        <p:nvPicPr>
          <p:cNvPr id="7" name="Picture 6" descr="Hi Bee">
            <a:extLst>
              <a:ext uri="{FF2B5EF4-FFF2-40B4-BE49-F238E27FC236}">
                <a16:creationId xmlns:a16="http://schemas.microsoft.com/office/drawing/2014/main" id="{46D84F1F-D9C0-4B95-8826-8C38DD6C916E}"/>
              </a:ext>
            </a:extLst>
          </p:cNvPr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000" y="1731056"/>
            <a:ext cx="897653" cy="89765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00225476-B798-4E22-9809-60E4E91AB916}"/>
              </a:ext>
            </a:extLst>
          </p:cNvPr>
          <p:cNvGrpSpPr/>
          <p:nvPr/>
        </p:nvGrpSpPr>
        <p:grpSpPr>
          <a:xfrm>
            <a:off x="6390747" y="309144"/>
            <a:ext cx="1134009" cy="1139333"/>
            <a:chOff x="3955634" y="1199295"/>
            <a:chExt cx="1134009" cy="1139333"/>
          </a:xfrm>
        </p:grpSpPr>
        <p:pic>
          <p:nvPicPr>
            <p:cNvPr id="10" name="Graphic 9">
              <a:extLst>
                <a:ext uri="{FF2B5EF4-FFF2-40B4-BE49-F238E27FC236}">
                  <a16:creationId xmlns:a16="http://schemas.microsoft.com/office/drawing/2014/main" id="{955394AE-87E5-4E8D-B7F1-07523E31A93E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22ADA534-D7C9-4683-A837-F2EA417CFE08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2C207DA8-14F3-4E9D-8603-16D9F124642C}"/>
              </a:ext>
            </a:extLst>
          </p:cNvPr>
          <p:cNvGrpSpPr/>
          <p:nvPr/>
        </p:nvGrpSpPr>
        <p:grpSpPr>
          <a:xfrm>
            <a:off x="6390747" y="309144"/>
            <a:ext cx="1134009" cy="1139333"/>
            <a:chOff x="3955634" y="1199295"/>
            <a:chExt cx="1134009" cy="1139333"/>
          </a:xfrm>
        </p:grpSpPr>
        <p:pic>
          <p:nvPicPr>
            <p:cNvPr id="14" name="Graphic 13">
              <a:extLst>
                <a:ext uri="{FF2B5EF4-FFF2-40B4-BE49-F238E27FC236}">
                  <a16:creationId xmlns:a16="http://schemas.microsoft.com/office/drawing/2014/main" id="{D37E6607-4E59-46DB-97EF-3E8A8C73F6CB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6" name="TextBox 15">
              <a:extLst>
                <a:ext uri="{FF2B5EF4-FFF2-40B4-BE49-F238E27FC236}">
                  <a16:creationId xmlns:a16="http://schemas.microsoft.com/office/drawing/2014/main" id="{D271ADA8-35E0-4EEC-864A-436B6689D54E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17" name="Group 16">
            <a:extLst>
              <a:ext uri="{FF2B5EF4-FFF2-40B4-BE49-F238E27FC236}">
                <a16:creationId xmlns:a16="http://schemas.microsoft.com/office/drawing/2014/main" id="{1E89778B-E2AE-4F6F-A18B-2E727B5D6487}"/>
              </a:ext>
            </a:extLst>
          </p:cNvPr>
          <p:cNvGrpSpPr/>
          <p:nvPr/>
        </p:nvGrpSpPr>
        <p:grpSpPr>
          <a:xfrm>
            <a:off x="6390747" y="309144"/>
            <a:ext cx="1134009" cy="1139333"/>
            <a:chOff x="3955634" y="1199295"/>
            <a:chExt cx="1134009" cy="1139333"/>
          </a:xfrm>
        </p:grpSpPr>
        <p:pic>
          <p:nvPicPr>
            <p:cNvPr id="18" name="Graphic 17">
              <a:extLst>
                <a:ext uri="{FF2B5EF4-FFF2-40B4-BE49-F238E27FC236}">
                  <a16:creationId xmlns:a16="http://schemas.microsoft.com/office/drawing/2014/main" id="{406FBEFD-A9DB-4A1D-830C-BC64E1C02BED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19" name="TextBox 18">
              <a:extLst>
                <a:ext uri="{FF2B5EF4-FFF2-40B4-BE49-F238E27FC236}">
                  <a16:creationId xmlns:a16="http://schemas.microsoft.com/office/drawing/2014/main" id="{708A6CDE-05FC-4F8C-8008-C846A9CE9C37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CE2A4BF7-4555-412C-B06D-15079A16DB0C}"/>
              </a:ext>
            </a:extLst>
          </p:cNvPr>
          <p:cNvGrpSpPr/>
          <p:nvPr/>
        </p:nvGrpSpPr>
        <p:grpSpPr>
          <a:xfrm>
            <a:off x="6390747" y="309144"/>
            <a:ext cx="1134009" cy="1139333"/>
            <a:chOff x="3955634" y="1199295"/>
            <a:chExt cx="1134009" cy="1139333"/>
          </a:xfrm>
        </p:grpSpPr>
        <p:pic>
          <p:nvPicPr>
            <p:cNvPr id="21" name="Graphic 20">
              <a:extLst>
                <a:ext uri="{FF2B5EF4-FFF2-40B4-BE49-F238E27FC236}">
                  <a16:creationId xmlns:a16="http://schemas.microsoft.com/office/drawing/2014/main" id="{4D515EA9-0479-41E2-B86C-3EFDDE343618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22" name="TextBox 21">
              <a:extLst>
                <a:ext uri="{FF2B5EF4-FFF2-40B4-BE49-F238E27FC236}">
                  <a16:creationId xmlns:a16="http://schemas.microsoft.com/office/drawing/2014/main" id="{2EE71714-534F-4968-B19B-41DAF2550E9E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2</a:t>
              </a:r>
            </a:p>
          </p:txBody>
        </p:sp>
      </p:grpSp>
      <p:grpSp>
        <p:nvGrpSpPr>
          <p:cNvPr id="23" name="Group 22">
            <a:extLst>
              <a:ext uri="{FF2B5EF4-FFF2-40B4-BE49-F238E27FC236}">
                <a16:creationId xmlns:a16="http://schemas.microsoft.com/office/drawing/2014/main" id="{76F4F9FA-4DEA-4AEE-B277-AE6974392DD4}"/>
              </a:ext>
            </a:extLst>
          </p:cNvPr>
          <p:cNvGrpSpPr/>
          <p:nvPr/>
        </p:nvGrpSpPr>
        <p:grpSpPr>
          <a:xfrm>
            <a:off x="6390747" y="309144"/>
            <a:ext cx="1134009" cy="1139333"/>
            <a:chOff x="3955634" y="1199295"/>
            <a:chExt cx="1134009" cy="1139333"/>
          </a:xfrm>
        </p:grpSpPr>
        <p:pic>
          <p:nvPicPr>
            <p:cNvPr id="24" name="Graphic 23">
              <a:extLst>
                <a:ext uri="{FF2B5EF4-FFF2-40B4-BE49-F238E27FC236}">
                  <a16:creationId xmlns:a16="http://schemas.microsoft.com/office/drawing/2014/main" id="{791194A8-CA74-4E96-9BDF-50D2CEBB7B75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25" name="TextBox 24">
              <a:extLst>
                <a:ext uri="{FF2B5EF4-FFF2-40B4-BE49-F238E27FC236}">
                  <a16:creationId xmlns:a16="http://schemas.microsoft.com/office/drawing/2014/main" id="{F9D7F8A5-3763-475F-97E8-8C10C795C61A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1</a:t>
              </a:r>
            </a:p>
          </p:txBody>
        </p:sp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F0C88E73-4A32-4605-97D0-AA590EF6D7A7}"/>
              </a:ext>
            </a:extLst>
          </p:cNvPr>
          <p:cNvGrpSpPr/>
          <p:nvPr/>
        </p:nvGrpSpPr>
        <p:grpSpPr>
          <a:xfrm>
            <a:off x="6390747" y="309144"/>
            <a:ext cx="1134009" cy="1139333"/>
            <a:chOff x="3955634" y="1199295"/>
            <a:chExt cx="1134009" cy="1139333"/>
          </a:xfrm>
        </p:grpSpPr>
        <p:pic>
          <p:nvPicPr>
            <p:cNvPr id="27" name="Graphic 26">
              <a:extLst>
                <a:ext uri="{FF2B5EF4-FFF2-40B4-BE49-F238E27FC236}">
                  <a16:creationId xmlns:a16="http://schemas.microsoft.com/office/drawing/2014/main" id="{AA28558F-EF47-444F-9995-D994D556885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p:blipFill>
          <p:spPr>
            <a:xfrm>
              <a:off x="3955634" y="1199295"/>
              <a:ext cx="1134009" cy="1139333"/>
            </a:xfrm>
            <a:prstGeom prst="rect">
              <a:avLst/>
            </a:prstGeom>
          </p:spPr>
        </p:pic>
        <p:sp>
          <p:nvSpPr>
            <p:cNvPr id="28" name="TextBox 27">
              <a:extLst>
                <a:ext uri="{FF2B5EF4-FFF2-40B4-BE49-F238E27FC236}">
                  <a16:creationId xmlns:a16="http://schemas.microsoft.com/office/drawing/2014/main" id="{19F25274-C778-4FEF-A69D-36A9BAB748B7}"/>
                </a:ext>
              </a:extLst>
            </p:cNvPr>
            <p:cNvSpPr txBox="1"/>
            <p:nvPr/>
          </p:nvSpPr>
          <p:spPr>
            <a:xfrm>
              <a:off x="4228725" y="1296411"/>
              <a:ext cx="500743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5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Arial" panose="020B0604020202020204" pitchFamily="34" charset="0"/>
                  <a:ea typeface="+mn-ea"/>
                  <a:cs typeface="Arial" panose="020B0604020202020204" pitchFamily="34" charset="0"/>
                </a:rPr>
                <a:t>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439389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00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00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3000"/>
                            </p:stCondLst>
                            <p:childTnLst>
                              <p:par>
                                <p:cTn id="22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4000"/>
                            </p:stCondLst>
                            <p:childTnLst>
                              <p:par>
                                <p:cTn id="25" presetID="1" presetClass="entr" presetSubtype="0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" name="íṩľíḋê">
            <a:extLst>
              <a:ext uri="{FF2B5EF4-FFF2-40B4-BE49-F238E27FC236}">
                <a16:creationId xmlns:a16="http://schemas.microsoft.com/office/drawing/2014/main" id="{27DC053B-B3A6-43D7-97A2-F8AE3007BFB0}"/>
              </a:ext>
            </a:extLst>
          </p:cNvPr>
          <p:cNvSpPr/>
          <p:nvPr/>
        </p:nvSpPr>
        <p:spPr bwMode="auto">
          <a:xfrm>
            <a:off x="8994780" y="2302872"/>
            <a:ext cx="1270000" cy="688975"/>
          </a:xfrm>
          <a:custGeom>
            <a:avLst/>
            <a:gdLst>
              <a:gd name="T0" fmla="*/ 311 w 366"/>
              <a:gd name="T1" fmla="*/ 75 h 199"/>
              <a:gd name="T2" fmla="*/ 290 w 366"/>
              <a:gd name="T3" fmla="*/ 24 h 199"/>
              <a:gd name="T4" fmla="*/ 242 w 366"/>
              <a:gd name="T5" fmla="*/ 50 h 199"/>
              <a:gd name="T6" fmla="*/ 196 w 366"/>
              <a:gd name="T7" fmla="*/ 1 h 199"/>
              <a:gd name="T8" fmla="*/ 145 w 366"/>
              <a:gd name="T9" fmla="*/ 44 h 199"/>
              <a:gd name="T10" fmla="*/ 90 w 366"/>
              <a:gd name="T11" fmla="*/ 12 h 199"/>
              <a:gd name="T12" fmla="*/ 33 w 366"/>
              <a:gd name="T13" fmla="*/ 29 h 199"/>
              <a:gd name="T14" fmla="*/ 51 w 366"/>
              <a:gd name="T15" fmla="*/ 79 h 199"/>
              <a:gd name="T16" fmla="*/ 13 w 366"/>
              <a:gd name="T17" fmla="*/ 140 h 199"/>
              <a:gd name="T18" fmla="*/ 85 w 366"/>
              <a:gd name="T19" fmla="*/ 145 h 199"/>
              <a:gd name="T20" fmla="*/ 143 w 366"/>
              <a:gd name="T21" fmla="*/ 199 h 199"/>
              <a:gd name="T22" fmla="*/ 203 w 366"/>
              <a:gd name="T23" fmla="*/ 148 h 199"/>
              <a:gd name="T24" fmla="*/ 247 w 366"/>
              <a:gd name="T25" fmla="*/ 178 h 199"/>
              <a:gd name="T26" fmla="*/ 299 w 366"/>
              <a:gd name="T27" fmla="*/ 177 h 199"/>
              <a:gd name="T28" fmla="*/ 316 w 366"/>
              <a:gd name="T29" fmla="*/ 132 h 199"/>
              <a:gd name="T30" fmla="*/ 352 w 366"/>
              <a:gd name="T31" fmla="*/ 118 h 199"/>
              <a:gd name="T32" fmla="*/ 359 w 366"/>
              <a:gd name="T33" fmla="*/ 82 h 199"/>
              <a:gd name="T34" fmla="*/ 311 w 366"/>
              <a:gd name="T35" fmla="*/ 75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66" h="199">
                <a:moveTo>
                  <a:pt x="311" y="75"/>
                </a:moveTo>
                <a:cubicBezTo>
                  <a:pt x="320" y="57"/>
                  <a:pt x="310" y="31"/>
                  <a:pt x="290" y="24"/>
                </a:cubicBezTo>
                <a:cubicBezTo>
                  <a:pt x="271" y="17"/>
                  <a:pt x="247" y="30"/>
                  <a:pt x="242" y="50"/>
                </a:cubicBezTo>
                <a:cubicBezTo>
                  <a:pt x="242" y="26"/>
                  <a:pt x="221" y="3"/>
                  <a:pt x="196" y="1"/>
                </a:cubicBezTo>
                <a:cubicBezTo>
                  <a:pt x="172" y="0"/>
                  <a:pt x="148" y="19"/>
                  <a:pt x="145" y="44"/>
                </a:cubicBezTo>
                <a:cubicBezTo>
                  <a:pt x="128" y="31"/>
                  <a:pt x="111" y="17"/>
                  <a:pt x="90" y="12"/>
                </a:cubicBezTo>
                <a:cubicBezTo>
                  <a:pt x="70" y="7"/>
                  <a:pt x="45" y="12"/>
                  <a:pt x="33" y="29"/>
                </a:cubicBezTo>
                <a:cubicBezTo>
                  <a:pt x="21" y="46"/>
                  <a:pt x="30" y="76"/>
                  <a:pt x="51" y="79"/>
                </a:cubicBezTo>
                <a:cubicBezTo>
                  <a:pt x="22" y="78"/>
                  <a:pt x="0" y="114"/>
                  <a:pt x="13" y="140"/>
                </a:cubicBezTo>
                <a:cubicBezTo>
                  <a:pt x="26" y="166"/>
                  <a:pt x="68" y="169"/>
                  <a:pt x="85" y="145"/>
                </a:cubicBezTo>
                <a:cubicBezTo>
                  <a:pt x="87" y="174"/>
                  <a:pt x="114" y="198"/>
                  <a:pt x="143" y="199"/>
                </a:cubicBezTo>
                <a:cubicBezTo>
                  <a:pt x="172" y="199"/>
                  <a:pt x="199" y="176"/>
                  <a:pt x="203" y="148"/>
                </a:cubicBezTo>
                <a:cubicBezTo>
                  <a:pt x="217" y="159"/>
                  <a:pt x="231" y="171"/>
                  <a:pt x="247" y="178"/>
                </a:cubicBezTo>
                <a:cubicBezTo>
                  <a:pt x="264" y="185"/>
                  <a:pt x="284" y="186"/>
                  <a:pt x="299" y="177"/>
                </a:cubicBezTo>
                <a:cubicBezTo>
                  <a:pt x="315" y="169"/>
                  <a:pt x="324" y="148"/>
                  <a:pt x="316" y="132"/>
                </a:cubicBezTo>
                <a:cubicBezTo>
                  <a:pt x="329" y="130"/>
                  <a:pt x="343" y="127"/>
                  <a:pt x="352" y="118"/>
                </a:cubicBezTo>
                <a:cubicBezTo>
                  <a:pt x="362" y="109"/>
                  <a:pt x="366" y="93"/>
                  <a:pt x="359" y="82"/>
                </a:cubicBezTo>
                <a:cubicBezTo>
                  <a:pt x="352" y="71"/>
                  <a:pt x="334" y="62"/>
                  <a:pt x="311" y="75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dirty="0"/>
          </a:p>
        </p:txBody>
      </p:sp>
      <p:grpSp>
        <p:nvGrpSpPr>
          <p:cNvPr id="9" name="组合 8">
            <a:extLst>
              <a:ext uri="{FF2B5EF4-FFF2-40B4-BE49-F238E27FC236}">
                <a16:creationId xmlns:a16="http://schemas.microsoft.com/office/drawing/2014/main" id="{E867CE64-92FA-4133-B056-2FF65A9C4005}"/>
              </a:ext>
            </a:extLst>
          </p:cNvPr>
          <p:cNvGrpSpPr/>
          <p:nvPr/>
        </p:nvGrpSpPr>
        <p:grpSpPr>
          <a:xfrm>
            <a:off x="4727686" y="757700"/>
            <a:ext cx="3217284" cy="1429674"/>
            <a:chOff x="9025957" y="-2162931"/>
            <a:chExt cx="2298700" cy="1208088"/>
          </a:xfrm>
        </p:grpSpPr>
        <p:sp>
          <p:nvSpPr>
            <p:cNvPr id="125" name="íSļídè">
              <a:extLst>
                <a:ext uri="{FF2B5EF4-FFF2-40B4-BE49-F238E27FC236}">
                  <a16:creationId xmlns:a16="http://schemas.microsoft.com/office/drawing/2014/main" id="{77BC134E-F66B-4E54-A056-7B8EEE022167}"/>
                </a:ext>
              </a:extLst>
            </p:cNvPr>
            <p:cNvSpPr/>
            <p:nvPr/>
          </p:nvSpPr>
          <p:spPr bwMode="auto">
            <a:xfrm>
              <a:off x="11016682" y="-1048506"/>
              <a:ext cx="111125" cy="49213"/>
            </a:xfrm>
            <a:custGeom>
              <a:avLst/>
              <a:gdLst>
                <a:gd name="T0" fmla="*/ 2 w 32"/>
                <a:gd name="T1" fmla="*/ 14 h 14"/>
                <a:gd name="T2" fmla="*/ 29 w 32"/>
                <a:gd name="T3" fmla="*/ 13 h 14"/>
                <a:gd name="T4" fmla="*/ 31 w 32"/>
                <a:gd name="T5" fmla="*/ 12 h 14"/>
                <a:gd name="T6" fmla="*/ 1 w 32"/>
                <a:gd name="T7" fmla="*/ 12 h 14"/>
                <a:gd name="T8" fmla="*/ 2 w 32"/>
                <a:gd name="T9" fmla="*/ 14 h 1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32" h="14">
                  <a:moveTo>
                    <a:pt x="2" y="14"/>
                  </a:moveTo>
                  <a:cubicBezTo>
                    <a:pt x="10" y="10"/>
                    <a:pt x="23" y="2"/>
                    <a:pt x="29" y="13"/>
                  </a:cubicBezTo>
                  <a:cubicBezTo>
                    <a:pt x="30" y="14"/>
                    <a:pt x="32" y="13"/>
                    <a:pt x="31" y="12"/>
                  </a:cubicBezTo>
                  <a:cubicBezTo>
                    <a:pt x="24" y="0"/>
                    <a:pt x="11" y="7"/>
                    <a:pt x="1" y="12"/>
                  </a:cubicBezTo>
                  <a:cubicBezTo>
                    <a:pt x="0" y="12"/>
                    <a:pt x="1" y="14"/>
                    <a:pt x="2" y="1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7" name="iṣlîḍê">
              <a:extLst>
                <a:ext uri="{FF2B5EF4-FFF2-40B4-BE49-F238E27FC236}">
                  <a16:creationId xmlns:a16="http://schemas.microsoft.com/office/drawing/2014/main" id="{7B2672BC-8C14-42DC-975B-86DBD0F3654A}"/>
                </a:ext>
              </a:extLst>
            </p:cNvPr>
            <p:cNvSpPr/>
            <p:nvPr/>
          </p:nvSpPr>
          <p:spPr bwMode="auto">
            <a:xfrm>
              <a:off x="11119870" y="-999293"/>
              <a:ext cx="14288" cy="14288"/>
            </a:xfrm>
            <a:custGeom>
              <a:avLst/>
              <a:gdLst>
                <a:gd name="T0" fmla="*/ 2 w 4"/>
                <a:gd name="T1" fmla="*/ 1 h 4"/>
                <a:gd name="T2" fmla="*/ 1 w 4"/>
                <a:gd name="T3" fmla="*/ 2 h 4"/>
                <a:gd name="T4" fmla="*/ 2 w 4"/>
                <a:gd name="T5" fmla="*/ 4 h 4"/>
                <a:gd name="T6" fmla="*/ 4 w 4"/>
                <a:gd name="T7" fmla="*/ 2 h 4"/>
                <a:gd name="T8" fmla="*/ 2 w 4"/>
                <a:gd name="T9" fmla="*/ 1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" h="4">
                  <a:moveTo>
                    <a:pt x="2" y="1"/>
                  </a:moveTo>
                  <a:cubicBezTo>
                    <a:pt x="2" y="1"/>
                    <a:pt x="1" y="2"/>
                    <a:pt x="1" y="2"/>
                  </a:cubicBezTo>
                  <a:cubicBezTo>
                    <a:pt x="0" y="3"/>
                    <a:pt x="1" y="4"/>
                    <a:pt x="2" y="4"/>
                  </a:cubicBezTo>
                  <a:cubicBezTo>
                    <a:pt x="3" y="3"/>
                    <a:pt x="3" y="3"/>
                    <a:pt x="4" y="2"/>
                  </a:cubicBezTo>
                  <a:cubicBezTo>
                    <a:pt x="4" y="1"/>
                    <a:pt x="2" y="0"/>
                    <a:pt x="2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8" name="iśḷídê">
              <a:extLst>
                <a:ext uri="{FF2B5EF4-FFF2-40B4-BE49-F238E27FC236}">
                  <a16:creationId xmlns:a16="http://schemas.microsoft.com/office/drawing/2014/main" id="{C80E2A8A-D675-4150-81F4-EBE288DCAEAD}"/>
                </a:ext>
              </a:extLst>
            </p:cNvPr>
            <p:cNvSpPr/>
            <p:nvPr/>
          </p:nvSpPr>
          <p:spPr bwMode="auto">
            <a:xfrm>
              <a:off x="11130982" y="-989768"/>
              <a:ext cx="11113" cy="11113"/>
            </a:xfrm>
            <a:custGeom>
              <a:avLst/>
              <a:gdLst>
                <a:gd name="T0" fmla="*/ 1 w 3"/>
                <a:gd name="T1" fmla="*/ 1 h 3"/>
                <a:gd name="T2" fmla="*/ 1 w 3"/>
                <a:gd name="T3" fmla="*/ 1 h 3"/>
                <a:gd name="T4" fmla="*/ 2 w 3"/>
                <a:gd name="T5" fmla="*/ 2 h 3"/>
                <a:gd name="T6" fmla="*/ 2 w 3"/>
                <a:gd name="T7" fmla="*/ 2 h 3"/>
                <a:gd name="T8" fmla="*/ 0 w 3"/>
                <a:gd name="T9" fmla="*/ 1 h 3"/>
                <a:gd name="T10" fmla="*/ 0 w 3"/>
                <a:gd name="T11" fmla="*/ 2 h 3"/>
                <a:gd name="T12" fmla="*/ 2 w 3"/>
                <a:gd name="T13" fmla="*/ 3 h 3"/>
                <a:gd name="T14" fmla="*/ 3 w 3"/>
                <a:gd name="T15" fmla="*/ 2 h 3"/>
                <a:gd name="T16" fmla="*/ 1 w 3"/>
                <a:gd name="T17" fmla="*/ 1 h 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" h="3">
                  <a:moveTo>
                    <a:pt x="1" y="1"/>
                  </a:moveTo>
                  <a:cubicBezTo>
                    <a:pt x="1" y="1"/>
                    <a:pt x="1" y="1"/>
                    <a:pt x="1" y="1"/>
                  </a:cubicBezTo>
                  <a:cubicBezTo>
                    <a:pt x="1" y="1"/>
                    <a:pt x="2" y="2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0" y="0"/>
                    <a:pt x="0" y="1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0" y="3"/>
                    <a:pt x="1" y="3"/>
                    <a:pt x="2" y="3"/>
                  </a:cubicBezTo>
                  <a:cubicBezTo>
                    <a:pt x="2" y="3"/>
                    <a:pt x="2" y="2"/>
                    <a:pt x="3" y="2"/>
                  </a:cubicBezTo>
                  <a:cubicBezTo>
                    <a:pt x="3" y="1"/>
                    <a:pt x="1" y="0"/>
                    <a:pt x="1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29" name="î$líďé">
              <a:extLst>
                <a:ext uri="{FF2B5EF4-FFF2-40B4-BE49-F238E27FC236}">
                  <a16:creationId xmlns:a16="http://schemas.microsoft.com/office/drawing/2014/main" id="{ECCB9A23-D3A9-4C10-8BD9-4CE9E4B35F64}"/>
                </a:ext>
              </a:extLst>
            </p:cNvPr>
            <p:cNvSpPr/>
            <p:nvPr/>
          </p:nvSpPr>
          <p:spPr bwMode="auto">
            <a:xfrm>
              <a:off x="11130982" y="-978656"/>
              <a:ext cx="17463" cy="14288"/>
            </a:xfrm>
            <a:custGeom>
              <a:avLst/>
              <a:gdLst>
                <a:gd name="T0" fmla="*/ 3 w 5"/>
                <a:gd name="T1" fmla="*/ 0 h 4"/>
                <a:gd name="T2" fmla="*/ 1 w 5"/>
                <a:gd name="T3" fmla="*/ 2 h 4"/>
                <a:gd name="T4" fmla="*/ 3 w 5"/>
                <a:gd name="T5" fmla="*/ 3 h 4"/>
                <a:gd name="T6" fmla="*/ 4 w 5"/>
                <a:gd name="T7" fmla="*/ 2 h 4"/>
                <a:gd name="T8" fmla="*/ 3 w 5"/>
                <a:gd name="T9" fmla="*/ 0 h 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" h="4">
                  <a:moveTo>
                    <a:pt x="3" y="0"/>
                  </a:moveTo>
                  <a:cubicBezTo>
                    <a:pt x="2" y="1"/>
                    <a:pt x="2" y="1"/>
                    <a:pt x="1" y="2"/>
                  </a:cubicBezTo>
                  <a:cubicBezTo>
                    <a:pt x="0" y="2"/>
                    <a:pt x="2" y="4"/>
                    <a:pt x="3" y="3"/>
                  </a:cubicBezTo>
                  <a:cubicBezTo>
                    <a:pt x="3" y="3"/>
                    <a:pt x="4" y="2"/>
                    <a:pt x="4" y="2"/>
                  </a:cubicBezTo>
                  <a:cubicBezTo>
                    <a:pt x="5" y="1"/>
                    <a:pt x="4" y="0"/>
                    <a:pt x="3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8" name="îśļïḓè">
              <a:extLst>
                <a:ext uri="{FF2B5EF4-FFF2-40B4-BE49-F238E27FC236}">
                  <a16:creationId xmlns:a16="http://schemas.microsoft.com/office/drawing/2014/main" id="{99AE3911-425B-4452-BF23-C5808A9DA416}"/>
                </a:ext>
              </a:extLst>
            </p:cNvPr>
            <p:cNvSpPr/>
            <p:nvPr/>
          </p:nvSpPr>
          <p:spPr bwMode="auto">
            <a:xfrm>
              <a:off x="11165907" y="-2131181"/>
              <a:ext cx="158750" cy="147638"/>
            </a:xfrm>
            <a:custGeom>
              <a:avLst/>
              <a:gdLst>
                <a:gd name="T0" fmla="*/ 46 w 46"/>
                <a:gd name="T1" fmla="*/ 2 h 43"/>
                <a:gd name="T2" fmla="*/ 46 w 46"/>
                <a:gd name="T3" fmla="*/ 4 h 43"/>
                <a:gd name="T4" fmla="*/ 45 w 46"/>
                <a:gd name="T5" fmla="*/ 7 h 43"/>
                <a:gd name="T6" fmla="*/ 43 w 46"/>
                <a:gd name="T7" fmla="*/ 11 h 43"/>
                <a:gd name="T8" fmla="*/ 41 w 46"/>
                <a:gd name="T9" fmla="*/ 16 h 43"/>
                <a:gd name="T10" fmla="*/ 38 w 46"/>
                <a:gd name="T11" fmla="*/ 20 h 43"/>
                <a:gd name="T12" fmla="*/ 31 w 46"/>
                <a:gd name="T13" fmla="*/ 29 h 43"/>
                <a:gd name="T14" fmla="*/ 21 w 46"/>
                <a:gd name="T15" fmla="*/ 36 h 43"/>
                <a:gd name="T16" fmla="*/ 16 w 46"/>
                <a:gd name="T17" fmla="*/ 39 h 43"/>
                <a:gd name="T18" fmla="*/ 12 w 46"/>
                <a:gd name="T19" fmla="*/ 40 h 43"/>
                <a:gd name="T20" fmla="*/ 8 w 46"/>
                <a:gd name="T21" fmla="*/ 42 h 43"/>
                <a:gd name="T22" fmla="*/ 5 w 46"/>
                <a:gd name="T23" fmla="*/ 42 h 43"/>
                <a:gd name="T24" fmla="*/ 2 w 46"/>
                <a:gd name="T25" fmla="*/ 43 h 43"/>
                <a:gd name="T26" fmla="*/ 0 w 46"/>
                <a:gd name="T27" fmla="*/ 41 h 43"/>
                <a:gd name="T28" fmla="*/ 1 w 46"/>
                <a:gd name="T29" fmla="*/ 40 h 43"/>
                <a:gd name="T30" fmla="*/ 1 w 46"/>
                <a:gd name="T31" fmla="*/ 40 h 43"/>
                <a:gd name="T32" fmla="*/ 4 w 46"/>
                <a:gd name="T33" fmla="*/ 39 h 43"/>
                <a:gd name="T34" fmla="*/ 10 w 46"/>
                <a:gd name="T35" fmla="*/ 37 h 43"/>
                <a:gd name="T36" fmla="*/ 15 w 46"/>
                <a:gd name="T37" fmla="*/ 35 h 43"/>
                <a:gd name="T38" fmla="*/ 19 w 46"/>
                <a:gd name="T39" fmla="*/ 33 h 43"/>
                <a:gd name="T40" fmla="*/ 23 w 46"/>
                <a:gd name="T41" fmla="*/ 30 h 43"/>
                <a:gd name="T42" fmla="*/ 28 w 46"/>
                <a:gd name="T43" fmla="*/ 26 h 43"/>
                <a:gd name="T44" fmla="*/ 35 w 46"/>
                <a:gd name="T45" fmla="*/ 18 h 43"/>
                <a:gd name="T46" fmla="*/ 38 w 46"/>
                <a:gd name="T47" fmla="*/ 14 h 43"/>
                <a:gd name="T48" fmla="*/ 40 w 46"/>
                <a:gd name="T49" fmla="*/ 10 h 43"/>
                <a:gd name="T50" fmla="*/ 43 w 46"/>
                <a:gd name="T51" fmla="*/ 3 h 43"/>
                <a:gd name="T52" fmla="*/ 44 w 46"/>
                <a:gd name="T53" fmla="*/ 1 h 43"/>
                <a:gd name="T54" fmla="*/ 45 w 46"/>
                <a:gd name="T55" fmla="*/ 0 h 43"/>
                <a:gd name="T56" fmla="*/ 46 w 46"/>
                <a:gd name="T57" fmla="*/ 2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</a:cxnLst>
              <a:rect l="0" t="0" r="r" b="b"/>
              <a:pathLst>
                <a:path w="46" h="43">
                  <a:moveTo>
                    <a:pt x="46" y="2"/>
                  </a:moveTo>
                  <a:cubicBezTo>
                    <a:pt x="46" y="2"/>
                    <a:pt x="46" y="3"/>
                    <a:pt x="46" y="4"/>
                  </a:cubicBezTo>
                  <a:cubicBezTo>
                    <a:pt x="45" y="5"/>
                    <a:pt x="45" y="6"/>
                    <a:pt x="45" y="7"/>
                  </a:cubicBezTo>
                  <a:cubicBezTo>
                    <a:pt x="44" y="8"/>
                    <a:pt x="44" y="10"/>
                    <a:pt x="43" y="11"/>
                  </a:cubicBezTo>
                  <a:cubicBezTo>
                    <a:pt x="43" y="13"/>
                    <a:pt x="42" y="14"/>
                    <a:pt x="41" y="16"/>
                  </a:cubicBezTo>
                  <a:cubicBezTo>
                    <a:pt x="40" y="17"/>
                    <a:pt x="39" y="19"/>
                    <a:pt x="38" y="20"/>
                  </a:cubicBezTo>
                  <a:cubicBezTo>
                    <a:pt x="36" y="23"/>
                    <a:pt x="34" y="26"/>
                    <a:pt x="31" y="29"/>
                  </a:cubicBezTo>
                  <a:cubicBezTo>
                    <a:pt x="28" y="32"/>
                    <a:pt x="24" y="34"/>
                    <a:pt x="21" y="36"/>
                  </a:cubicBezTo>
                  <a:cubicBezTo>
                    <a:pt x="19" y="37"/>
                    <a:pt x="18" y="38"/>
                    <a:pt x="16" y="39"/>
                  </a:cubicBezTo>
                  <a:cubicBezTo>
                    <a:pt x="15" y="39"/>
                    <a:pt x="13" y="40"/>
                    <a:pt x="12" y="40"/>
                  </a:cubicBezTo>
                  <a:cubicBezTo>
                    <a:pt x="10" y="41"/>
                    <a:pt x="9" y="41"/>
                    <a:pt x="8" y="42"/>
                  </a:cubicBezTo>
                  <a:cubicBezTo>
                    <a:pt x="7" y="42"/>
                    <a:pt x="5" y="42"/>
                    <a:pt x="5" y="42"/>
                  </a:cubicBezTo>
                  <a:cubicBezTo>
                    <a:pt x="3" y="42"/>
                    <a:pt x="2" y="43"/>
                    <a:pt x="2" y="43"/>
                  </a:cubicBezTo>
                  <a:cubicBezTo>
                    <a:pt x="1" y="43"/>
                    <a:pt x="1" y="42"/>
                    <a:pt x="0" y="41"/>
                  </a:cubicBezTo>
                  <a:cubicBezTo>
                    <a:pt x="0" y="41"/>
                    <a:pt x="1" y="40"/>
                    <a:pt x="1" y="40"/>
                  </a:cubicBezTo>
                  <a:cubicBezTo>
                    <a:pt x="1" y="40"/>
                    <a:pt x="1" y="40"/>
                    <a:pt x="1" y="40"/>
                  </a:cubicBezTo>
                  <a:cubicBezTo>
                    <a:pt x="1" y="40"/>
                    <a:pt x="2" y="40"/>
                    <a:pt x="4" y="39"/>
                  </a:cubicBezTo>
                  <a:cubicBezTo>
                    <a:pt x="6" y="39"/>
                    <a:pt x="8" y="38"/>
                    <a:pt x="10" y="37"/>
                  </a:cubicBezTo>
                  <a:cubicBezTo>
                    <a:pt x="12" y="37"/>
                    <a:pt x="13" y="36"/>
                    <a:pt x="15" y="35"/>
                  </a:cubicBezTo>
                  <a:cubicBezTo>
                    <a:pt x="16" y="34"/>
                    <a:pt x="17" y="34"/>
                    <a:pt x="19" y="33"/>
                  </a:cubicBezTo>
                  <a:cubicBezTo>
                    <a:pt x="20" y="32"/>
                    <a:pt x="22" y="31"/>
                    <a:pt x="23" y="30"/>
                  </a:cubicBezTo>
                  <a:cubicBezTo>
                    <a:pt x="25" y="29"/>
                    <a:pt x="26" y="27"/>
                    <a:pt x="28" y="26"/>
                  </a:cubicBezTo>
                  <a:cubicBezTo>
                    <a:pt x="31" y="23"/>
                    <a:pt x="33" y="21"/>
                    <a:pt x="35" y="18"/>
                  </a:cubicBezTo>
                  <a:cubicBezTo>
                    <a:pt x="36" y="16"/>
                    <a:pt x="37" y="15"/>
                    <a:pt x="38" y="14"/>
                  </a:cubicBezTo>
                  <a:cubicBezTo>
                    <a:pt x="39" y="12"/>
                    <a:pt x="40" y="11"/>
                    <a:pt x="40" y="10"/>
                  </a:cubicBezTo>
                  <a:cubicBezTo>
                    <a:pt x="42" y="7"/>
                    <a:pt x="42" y="5"/>
                    <a:pt x="43" y="3"/>
                  </a:cubicBezTo>
                  <a:cubicBezTo>
                    <a:pt x="44" y="2"/>
                    <a:pt x="44" y="1"/>
                    <a:pt x="44" y="1"/>
                  </a:cubicBezTo>
                  <a:cubicBezTo>
                    <a:pt x="44" y="0"/>
                    <a:pt x="45" y="0"/>
                    <a:pt x="45" y="0"/>
                  </a:cubicBezTo>
                  <a:cubicBezTo>
                    <a:pt x="46" y="0"/>
                    <a:pt x="46" y="1"/>
                    <a:pt x="46" y="2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59" name="iṧļîďè">
              <a:extLst>
                <a:ext uri="{FF2B5EF4-FFF2-40B4-BE49-F238E27FC236}">
                  <a16:creationId xmlns:a16="http://schemas.microsoft.com/office/drawing/2014/main" id="{FF0EAF76-3B54-4FEE-B544-AB4F3C0A762F}"/>
                </a:ext>
              </a:extLst>
            </p:cNvPr>
            <p:cNvSpPr/>
            <p:nvPr/>
          </p:nvSpPr>
          <p:spPr bwMode="auto">
            <a:xfrm>
              <a:off x="11137332" y="-1996243"/>
              <a:ext cx="17463" cy="20638"/>
            </a:xfrm>
            <a:custGeom>
              <a:avLst/>
              <a:gdLst>
                <a:gd name="T0" fmla="*/ 4 w 5"/>
                <a:gd name="T1" fmla="*/ 1 h 6"/>
                <a:gd name="T2" fmla="*/ 4 w 5"/>
                <a:gd name="T3" fmla="*/ 2 h 6"/>
                <a:gd name="T4" fmla="*/ 5 w 5"/>
                <a:gd name="T5" fmla="*/ 3 h 6"/>
                <a:gd name="T6" fmla="*/ 4 w 5"/>
                <a:gd name="T7" fmla="*/ 4 h 6"/>
                <a:gd name="T8" fmla="*/ 4 w 5"/>
                <a:gd name="T9" fmla="*/ 5 h 6"/>
                <a:gd name="T10" fmla="*/ 1 w 5"/>
                <a:gd name="T11" fmla="*/ 5 h 6"/>
                <a:gd name="T12" fmla="*/ 1 w 5"/>
                <a:gd name="T13" fmla="*/ 4 h 6"/>
                <a:gd name="T14" fmla="*/ 0 w 5"/>
                <a:gd name="T15" fmla="*/ 3 h 6"/>
                <a:gd name="T16" fmla="*/ 1 w 5"/>
                <a:gd name="T17" fmla="*/ 1 h 6"/>
                <a:gd name="T18" fmla="*/ 1 w 5"/>
                <a:gd name="T19" fmla="*/ 1 h 6"/>
                <a:gd name="T20" fmla="*/ 4 w 5"/>
                <a:gd name="T21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5" h="6">
                  <a:moveTo>
                    <a:pt x="4" y="1"/>
                  </a:moveTo>
                  <a:cubicBezTo>
                    <a:pt x="4" y="1"/>
                    <a:pt x="4" y="1"/>
                    <a:pt x="4" y="2"/>
                  </a:cubicBezTo>
                  <a:cubicBezTo>
                    <a:pt x="4" y="2"/>
                    <a:pt x="5" y="3"/>
                    <a:pt x="5" y="3"/>
                  </a:cubicBezTo>
                  <a:cubicBezTo>
                    <a:pt x="4" y="4"/>
                    <a:pt x="4" y="4"/>
                    <a:pt x="4" y="4"/>
                  </a:cubicBezTo>
                  <a:cubicBezTo>
                    <a:pt x="4" y="5"/>
                    <a:pt x="4" y="5"/>
                    <a:pt x="4" y="5"/>
                  </a:cubicBezTo>
                  <a:cubicBezTo>
                    <a:pt x="3" y="6"/>
                    <a:pt x="2" y="6"/>
                    <a:pt x="1" y="5"/>
                  </a:cubicBezTo>
                  <a:cubicBezTo>
                    <a:pt x="1" y="5"/>
                    <a:pt x="1" y="5"/>
                    <a:pt x="1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2"/>
                    <a:pt x="1" y="2"/>
                    <a:pt x="1" y="1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3" y="0"/>
                    <a:pt x="4" y="1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0" name="iSľiḍe">
              <a:extLst>
                <a:ext uri="{FF2B5EF4-FFF2-40B4-BE49-F238E27FC236}">
                  <a16:creationId xmlns:a16="http://schemas.microsoft.com/office/drawing/2014/main" id="{DE21EA25-35AD-4416-8DC0-E55BE7A2CABE}"/>
                </a:ext>
              </a:extLst>
            </p:cNvPr>
            <p:cNvSpPr/>
            <p:nvPr/>
          </p:nvSpPr>
          <p:spPr bwMode="auto">
            <a:xfrm>
              <a:off x="11124632" y="-1996243"/>
              <a:ext cx="12700" cy="20638"/>
            </a:xfrm>
            <a:custGeom>
              <a:avLst/>
              <a:gdLst>
                <a:gd name="T0" fmla="*/ 4 w 4"/>
                <a:gd name="T1" fmla="*/ 1 h 6"/>
                <a:gd name="T2" fmla="*/ 4 w 4"/>
                <a:gd name="T3" fmla="*/ 1 h 6"/>
                <a:gd name="T4" fmla="*/ 4 w 4"/>
                <a:gd name="T5" fmla="*/ 3 h 6"/>
                <a:gd name="T6" fmla="*/ 4 w 4"/>
                <a:gd name="T7" fmla="*/ 5 h 6"/>
                <a:gd name="T8" fmla="*/ 3 w 4"/>
                <a:gd name="T9" fmla="*/ 5 h 6"/>
                <a:gd name="T10" fmla="*/ 1 w 4"/>
                <a:gd name="T11" fmla="*/ 5 h 6"/>
                <a:gd name="T12" fmla="*/ 1 w 4"/>
                <a:gd name="T13" fmla="*/ 5 h 6"/>
                <a:gd name="T14" fmla="*/ 0 w 4"/>
                <a:gd name="T15" fmla="*/ 4 h 6"/>
                <a:gd name="T16" fmla="*/ 0 w 4"/>
                <a:gd name="T17" fmla="*/ 3 h 6"/>
                <a:gd name="T18" fmla="*/ 1 w 4"/>
                <a:gd name="T19" fmla="*/ 1 h 6"/>
                <a:gd name="T20" fmla="*/ 1 w 4"/>
                <a:gd name="T21" fmla="*/ 0 h 6"/>
                <a:gd name="T22" fmla="*/ 4 w 4"/>
                <a:gd name="T23" fmla="*/ 0 h 6"/>
                <a:gd name="T24" fmla="*/ 4 w 4"/>
                <a:gd name="T25" fmla="*/ 1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" h="6">
                  <a:moveTo>
                    <a:pt x="4" y="1"/>
                  </a:move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4" y="5"/>
                    <a:pt x="3" y="5"/>
                    <a:pt x="3" y="5"/>
                  </a:cubicBezTo>
                  <a:cubicBezTo>
                    <a:pt x="3" y="6"/>
                    <a:pt x="2" y="6"/>
                    <a:pt x="1" y="5"/>
                  </a:cubicBezTo>
                  <a:cubicBezTo>
                    <a:pt x="1" y="5"/>
                    <a:pt x="1" y="5"/>
                    <a:pt x="1" y="5"/>
                  </a:cubicBezTo>
                  <a:cubicBezTo>
                    <a:pt x="1" y="5"/>
                    <a:pt x="1" y="5"/>
                    <a:pt x="0" y="4"/>
                  </a:cubicBezTo>
                  <a:cubicBezTo>
                    <a:pt x="0" y="4"/>
                    <a:pt x="0" y="3"/>
                    <a:pt x="0" y="3"/>
                  </a:cubicBezTo>
                  <a:cubicBezTo>
                    <a:pt x="0" y="2"/>
                    <a:pt x="0" y="1"/>
                    <a:pt x="1" y="1"/>
                  </a:cubicBezTo>
                  <a:cubicBezTo>
                    <a:pt x="1" y="1"/>
                    <a:pt x="1" y="0"/>
                    <a:pt x="1" y="0"/>
                  </a:cubicBezTo>
                  <a:cubicBezTo>
                    <a:pt x="2" y="0"/>
                    <a:pt x="3" y="0"/>
                    <a:pt x="4" y="0"/>
                  </a:cubicBezTo>
                  <a:lnTo>
                    <a:pt x="4" y="1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5" name="ï$1ïḓè">
              <a:extLst>
                <a:ext uri="{FF2B5EF4-FFF2-40B4-BE49-F238E27FC236}">
                  <a16:creationId xmlns:a16="http://schemas.microsoft.com/office/drawing/2014/main" id="{2891D241-06E5-405F-B826-F947B0CCAA4F}"/>
                </a:ext>
              </a:extLst>
            </p:cNvPr>
            <p:cNvSpPr/>
            <p:nvPr/>
          </p:nvSpPr>
          <p:spPr bwMode="auto">
            <a:xfrm>
              <a:off x="10729345" y="-2162931"/>
              <a:ext cx="20638" cy="17463"/>
            </a:xfrm>
            <a:custGeom>
              <a:avLst/>
              <a:gdLst>
                <a:gd name="T0" fmla="*/ 6 w 6"/>
                <a:gd name="T1" fmla="*/ 2 h 5"/>
                <a:gd name="T2" fmla="*/ 6 w 6"/>
                <a:gd name="T3" fmla="*/ 3 h 5"/>
                <a:gd name="T4" fmla="*/ 5 w 6"/>
                <a:gd name="T5" fmla="*/ 4 h 5"/>
                <a:gd name="T6" fmla="*/ 3 w 6"/>
                <a:gd name="T7" fmla="*/ 5 h 5"/>
                <a:gd name="T8" fmla="*/ 2 w 6"/>
                <a:gd name="T9" fmla="*/ 5 h 5"/>
                <a:gd name="T10" fmla="*/ 0 w 6"/>
                <a:gd name="T11" fmla="*/ 3 h 5"/>
                <a:gd name="T12" fmla="*/ 0 w 6"/>
                <a:gd name="T13" fmla="*/ 3 h 5"/>
                <a:gd name="T14" fmla="*/ 1 w 6"/>
                <a:gd name="T15" fmla="*/ 2 h 5"/>
                <a:gd name="T16" fmla="*/ 2 w 6"/>
                <a:gd name="T17" fmla="*/ 1 h 5"/>
                <a:gd name="T18" fmla="*/ 4 w 6"/>
                <a:gd name="T19" fmla="*/ 0 h 5"/>
                <a:gd name="T20" fmla="*/ 5 w 6"/>
                <a:gd name="T21" fmla="*/ 0 h 5"/>
                <a:gd name="T22" fmla="*/ 6 w 6"/>
                <a:gd name="T23" fmla="*/ 1 h 5"/>
                <a:gd name="T24" fmla="*/ 6 w 6"/>
                <a:gd name="T25" fmla="*/ 2 h 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6" h="5">
                  <a:moveTo>
                    <a:pt x="6" y="2"/>
                  </a:moveTo>
                  <a:cubicBezTo>
                    <a:pt x="6" y="2"/>
                    <a:pt x="6" y="2"/>
                    <a:pt x="6" y="3"/>
                  </a:cubicBezTo>
                  <a:cubicBezTo>
                    <a:pt x="6" y="3"/>
                    <a:pt x="5" y="4"/>
                    <a:pt x="5" y="4"/>
                  </a:cubicBezTo>
                  <a:cubicBezTo>
                    <a:pt x="4" y="4"/>
                    <a:pt x="4" y="5"/>
                    <a:pt x="3" y="5"/>
                  </a:cubicBezTo>
                  <a:cubicBezTo>
                    <a:pt x="3" y="5"/>
                    <a:pt x="2" y="5"/>
                    <a:pt x="2" y="5"/>
                  </a:cubicBezTo>
                  <a:cubicBezTo>
                    <a:pt x="1" y="5"/>
                    <a:pt x="0" y="4"/>
                    <a:pt x="0" y="3"/>
                  </a:cubicBezTo>
                  <a:cubicBezTo>
                    <a:pt x="0" y="3"/>
                    <a:pt x="0" y="3"/>
                    <a:pt x="0" y="3"/>
                  </a:cubicBezTo>
                  <a:cubicBezTo>
                    <a:pt x="0" y="3"/>
                    <a:pt x="1" y="3"/>
                    <a:pt x="1" y="2"/>
                  </a:cubicBezTo>
                  <a:cubicBezTo>
                    <a:pt x="1" y="2"/>
                    <a:pt x="2" y="1"/>
                    <a:pt x="2" y="1"/>
                  </a:cubicBezTo>
                  <a:cubicBezTo>
                    <a:pt x="3" y="0"/>
                    <a:pt x="3" y="0"/>
                    <a:pt x="4" y="0"/>
                  </a:cubicBezTo>
                  <a:cubicBezTo>
                    <a:pt x="4" y="0"/>
                    <a:pt x="5" y="0"/>
                    <a:pt x="5" y="0"/>
                  </a:cubicBezTo>
                  <a:cubicBezTo>
                    <a:pt x="6" y="0"/>
                    <a:pt x="6" y="0"/>
                    <a:pt x="6" y="1"/>
                  </a:cubicBezTo>
                  <a:lnTo>
                    <a:pt x="6" y="2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6" name="îṡḻiḓe">
              <a:extLst>
                <a:ext uri="{FF2B5EF4-FFF2-40B4-BE49-F238E27FC236}">
                  <a16:creationId xmlns:a16="http://schemas.microsoft.com/office/drawing/2014/main" id="{DE1B1233-F96A-4604-8DD4-D38CDAD4B9AA}"/>
                </a:ext>
              </a:extLst>
            </p:cNvPr>
            <p:cNvSpPr/>
            <p:nvPr/>
          </p:nvSpPr>
          <p:spPr bwMode="auto">
            <a:xfrm>
              <a:off x="10742045" y="-2148643"/>
              <a:ext cx="17463" cy="20638"/>
            </a:xfrm>
            <a:custGeom>
              <a:avLst/>
              <a:gdLst>
                <a:gd name="T0" fmla="*/ 5 w 5"/>
                <a:gd name="T1" fmla="*/ 2 h 6"/>
                <a:gd name="T2" fmla="*/ 4 w 5"/>
                <a:gd name="T3" fmla="*/ 3 h 6"/>
                <a:gd name="T4" fmla="*/ 4 w 5"/>
                <a:gd name="T5" fmla="*/ 5 h 6"/>
                <a:gd name="T6" fmla="*/ 1 w 5"/>
                <a:gd name="T7" fmla="*/ 2 h 6"/>
                <a:gd name="T8" fmla="*/ 2 w 5"/>
                <a:gd name="T9" fmla="*/ 1 h 6"/>
                <a:gd name="T10" fmla="*/ 3 w 5"/>
                <a:gd name="T11" fmla="*/ 0 h 6"/>
                <a:gd name="T12" fmla="*/ 5 w 5"/>
                <a:gd name="T13" fmla="*/ 1 h 6"/>
                <a:gd name="T14" fmla="*/ 5 w 5"/>
                <a:gd name="T15" fmla="*/ 2 h 6"/>
                <a:gd name="T16" fmla="*/ 5 w 5"/>
                <a:gd name="T17" fmla="*/ 3 h 6"/>
                <a:gd name="T18" fmla="*/ 4 w 5"/>
                <a:gd name="T19" fmla="*/ 5 h 6"/>
                <a:gd name="T20" fmla="*/ 3 w 5"/>
                <a:gd name="T21" fmla="*/ 5 h 6"/>
                <a:gd name="T22" fmla="*/ 0 w 5"/>
                <a:gd name="T23" fmla="*/ 5 h 6"/>
                <a:gd name="T24" fmla="*/ 0 w 5"/>
                <a:gd name="T25" fmla="*/ 2 h 6"/>
                <a:gd name="T26" fmla="*/ 1 w 5"/>
                <a:gd name="T27" fmla="*/ 2 h 6"/>
                <a:gd name="T28" fmla="*/ 2 w 5"/>
                <a:gd name="T29" fmla="*/ 1 h 6"/>
                <a:gd name="T30" fmla="*/ 3 w 5"/>
                <a:gd name="T31" fmla="*/ 0 h 6"/>
                <a:gd name="T32" fmla="*/ 5 w 5"/>
                <a:gd name="T33" fmla="*/ 1 h 6"/>
                <a:gd name="T34" fmla="*/ 5 w 5"/>
                <a:gd name="T35" fmla="*/ 2 h 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5" h="6">
                  <a:moveTo>
                    <a:pt x="5" y="2"/>
                  </a:moveTo>
                  <a:cubicBezTo>
                    <a:pt x="5" y="2"/>
                    <a:pt x="5" y="3"/>
                    <a:pt x="4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1"/>
                    <a:pt x="1" y="1"/>
                    <a:pt x="2" y="1"/>
                  </a:cubicBezTo>
                  <a:cubicBezTo>
                    <a:pt x="2" y="0"/>
                    <a:pt x="3" y="0"/>
                    <a:pt x="3" y="0"/>
                  </a:cubicBezTo>
                  <a:cubicBezTo>
                    <a:pt x="4" y="0"/>
                    <a:pt x="5" y="0"/>
                    <a:pt x="5" y="1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3"/>
                    <a:pt x="5" y="3"/>
                  </a:cubicBezTo>
                  <a:cubicBezTo>
                    <a:pt x="4" y="4"/>
                    <a:pt x="4" y="4"/>
                    <a:pt x="4" y="5"/>
                  </a:cubicBezTo>
                  <a:cubicBezTo>
                    <a:pt x="3" y="5"/>
                    <a:pt x="3" y="5"/>
                    <a:pt x="3" y="5"/>
                  </a:cubicBezTo>
                  <a:cubicBezTo>
                    <a:pt x="2" y="6"/>
                    <a:pt x="1" y="6"/>
                    <a:pt x="0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2"/>
                    <a:pt x="1" y="2"/>
                    <a:pt x="1" y="2"/>
                  </a:cubicBezTo>
                  <a:cubicBezTo>
                    <a:pt x="1" y="2"/>
                    <a:pt x="1" y="1"/>
                    <a:pt x="2" y="1"/>
                  </a:cubicBezTo>
                  <a:cubicBezTo>
                    <a:pt x="2" y="1"/>
                    <a:pt x="2" y="0"/>
                    <a:pt x="3" y="0"/>
                  </a:cubicBezTo>
                  <a:cubicBezTo>
                    <a:pt x="4" y="0"/>
                    <a:pt x="5" y="1"/>
                    <a:pt x="5" y="1"/>
                  </a:cubicBezTo>
                  <a:lnTo>
                    <a:pt x="5" y="2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7" name="iśľíḑê">
              <a:extLst>
                <a:ext uri="{FF2B5EF4-FFF2-40B4-BE49-F238E27FC236}">
                  <a16:creationId xmlns:a16="http://schemas.microsoft.com/office/drawing/2014/main" id="{0FF0BA17-ED4E-45FC-90E8-AAFFBDD2BA75}"/>
                </a:ext>
              </a:extLst>
            </p:cNvPr>
            <p:cNvSpPr/>
            <p:nvPr/>
          </p:nvSpPr>
          <p:spPr bwMode="auto">
            <a:xfrm>
              <a:off x="9025957" y="-2110543"/>
              <a:ext cx="2108200" cy="1155700"/>
            </a:xfrm>
            <a:custGeom>
              <a:avLst/>
              <a:gdLst>
                <a:gd name="T0" fmla="*/ 516 w 608"/>
                <a:gd name="T1" fmla="*/ 116 h 334"/>
                <a:gd name="T2" fmla="*/ 477 w 608"/>
                <a:gd name="T3" fmla="*/ 33 h 334"/>
                <a:gd name="T4" fmla="*/ 398 w 608"/>
                <a:gd name="T5" fmla="*/ 79 h 334"/>
                <a:gd name="T6" fmla="*/ 319 w 608"/>
                <a:gd name="T7" fmla="*/ 1 h 334"/>
                <a:gd name="T8" fmla="*/ 236 w 608"/>
                <a:gd name="T9" fmla="*/ 75 h 334"/>
                <a:gd name="T10" fmla="*/ 144 w 608"/>
                <a:gd name="T11" fmla="*/ 26 h 334"/>
                <a:gd name="T12" fmla="*/ 50 w 608"/>
                <a:gd name="T13" fmla="*/ 58 h 334"/>
                <a:gd name="T14" fmla="*/ 83 w 608"/>
                <a:gd name="T15" fmla="*/ 140 h 334"/>
                <a:gd name="T16" fmla="*/ 23 w 608"/>
                <a:gd name="T17" fmla="*/ 244 h 334"/>
                <a:gd name="T18" fmla="*/ 143 w 608"/>
                <a:gd name="T19" fmla="*/ 248 h 334"/>
                <a:gd name="T20" fmla="*/ 244 w 608"/>
                <a:gd name="T21" fmla="*/ 333 h 334"/>
                <a:gd name="T22" fmla="*/ 341 w 608"/>
                <a:gd name="T23" fmla="*/ 243 h 334"/>
                <a:gd name="T24" fmla="*/ 417 w 608"/>
                <a:gd name="T25" fmla="*/ 291 h 334"/>
                <a:gd name="T26" fmla="*/ 503 w 608"/>
                <a:gd name="T27" fmla="*/ 286 h 334"/>
                <a:gd name="T28" fmla="*/ 528 w 608"/>
                <a:gd name="T29" fmla="*/ 209 h 334"/>
                <a:gd name="T30" fmla="*/ 587 w 608"/>
                <a:gd name="T31" fmla="*/ 183 h 334"/>
                <a:gd name="T32" fmla="*/ 595 w 608"/>
                <a:gd name="T33" fmla="*/ 124 h 334"/>
                <a:gd name="T34" fmla="*/ 516 w 608"/>
                <a:gd name="T35" fmla="*/ 116 h 3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</a:cxnLst>
              <a:rect l="0" t="0" r="r" b="b"/>
              <a:pathLst>
                <a:path w="608" h="334">
                  <a:moveTo>
                    <a:pt x="516" y="116"/>
                  </a:moveTo>
                  <a:cubicBezTo>
                    <a:pt x="529" y="84"/>
                    <a:pt x="510" y="43"/>
                    <a:pt x="477" y="33"/>
                  </a:cubicBezTo>
                  <a:cubicBezTo>
                    <a:pt x="444" y="22"/>
                    <a:pt x="405" y="45"/>
                    <a:pt x="398" y="79"/>
                  </a:cubicBezTo>
                  <a:cubicBezTo>
                    <a:pt x="397" y="38"/>
                    <a:pt x="360" y="1"/>
                    <a:pt x="319" y="1"/>
                  </a:cubicBezTo>
                  <a:cubicBezTo>
                    <a:pt x="278" y="0"/>
                    <a:pt x="240" y="34"/>
                    <a:pt x="236" y="75"/>
                  </a:cubicBezTo>
                  <a:cubicBezTo>
                    <a:pt x="208" y="55"/>
                    <a:pt x="178" y="34"/>
                    <a:pt x="144" y="26"/>
                  </a:cubicBezTo>
                  <a:cubicBezTo>
                    <a:pt x="109" y="19"/>
                    <a:pt x="69" y="28"/>
                    <a:pt x="50" y="58"/>
                  </a:cubicBezTo>
                  <a:cubicBezTo>
                    <a:pt x="32" y="88"/>
                    <a:pt x="48" y="136"/>
                    <a:pt x="83" y="140"/>
                  </a:cubicBezTo>
                  <a:cubicBezTo>
                    <a:pt x="35" y="140"/>
                    <a:pt x="0" y="202"/>
                    <a:pt x="23" y="244"/>
                  </a:cubicBezTo>
                  <a:cubicBezTo>
                    <a:pt x="47" y="286"/>
                    <a:pt x="117" y="288"/>
                    <a:pt x="143" y="248"/>
                  </a:cubicBezTo>
                  <a:cubicBezTo>
                    <a:pt x="150" y="295"/>
                    <a:pt x="196" y="334"/>
                    <a:pt x="244" y="333"/>
                  </a:cubicBezTo>
                  <a:cubicBezTo>
                    <a:pt x="292" y="332"/>
                    <a:pt x="336" y="291"/>
                    <a:pt x="341" y="243"/>
                  </a:cubicBezTo>
                  <a:cubicBezTo>
                    <a:pt x="364" y="262"/>
                    <a:pt x="389" y="280"/>
                    <a:pt x="417" y="291"/>
                  </a:cubicBezTo>
                  <a:cubicBezTo>
                    <a:pt x="444" y="301"/>
                    <a:pt x="477" y="302"/>
                    <a:pt x="503" y="286"/>
                  </a:cubicBezTo>
                  <a:cubicBezTo>
                    <a:pt x="528" y="271"/>
                    <a:pt x="542" y="235"/>
                    <a:pt x="528" y="209"/>
                  </a:cubicBezTo>
                  <a:cubicBezTo>
                    <a:pt x="549" y="206"/>
                    <a:pt x="571" y="199"/>
                    <a:pt x="587" y="183"/>
                  </a:cubicBezTo>
                  <a:cubicBezTo>
                    <a:pt x="602" y="168"/>
                    <a:pt x="608" y="142"/>
                    <a:pt x="595" y="124"/>
                  </a:cubicBezTo>
                  <a:cubicBezTo>
                    <a:pt x="583" y="106"/>
                    <a:pt x="552" y="91"/>
                    <a:pt x="516" y="116"/>
                  </a:cubicBezTo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8" name="íṧḻiḍe">
              <a:extLst>
                <a:ext uri="{FF2B5EF4-FFF2-40B4-BE49-F238E27FC236}">
                  <a16:creationId xmlns:a16="http://schemas.microsoft.com/office/drawing/2014/main" id="{409DBC39-E499-4A2F-98AA-696D9C12D41A}"/>
                </a:ext>
              </a:extLst>
            </p:cNvPr>
            <p:cNvSpPr/>
            <p:nvPr/>
          </p:nvSpPr>
          <p:spPr bwMode="auto">
            <a:xfrm>
              <a:off x="10003857" y="-2054981"/>
              <a:ext cx="354013" cy="168275"/>
            </a:xfrm>
            <a:custGeom>
              <a:avLst/>
              <a:gdLst>
                <a:gd name="T0" fmla="*/ 98 w 102"/>
                <a:gd name="T1" fmla="*/ 48 h 49"/>
                <a:gd name="T2" fmla="*/ 97 w 102"/>
                <a:gd name="T3" fmla="*/ 47 h 49"/>
                <a:gd name="T4" fmla="*/ 96 w 102"/>
                <a:gd name="T5" fmla="*/ 43 h 49"/>
                <a:gd name="T6" fmla="*/ 93 w 102"/>
                <a:gd name="T7" fmla="*/ 38 h 49"/>
                <a:gd name="T8" fmla="*/ 89 w 102"/>
                <a:gd name="T9" fmla="*/ 32 h 49"/>
                <a:gd name="T10" fmla="*/ 83 w 102"/>
                <a:gd name="T11" fmla="*/ 26 h 49"/>
                <a:gd name="T12" fmla="*/ 76 w 102"/>
                <a:gd name="T13" fmla="*/ 19 h 49"/>
                <a:gd name="T14" fmla="*/ 58 w 102"/>
                <a:gd name="T15" fmla="*/ 10 h 49"/>
                <a:gd name="T16" fmla="*/ 48 w 102"/>
                <a:gd name="T17" fmla="*/ 7 h 49"/>
                <a:gd name="T18" fmla="*/ 38 w 102"/>
                <a:gd name="T19" fmla="*/ 7 h 49"/>
                <a:gd name="T20" fmla="*/ 28 w 102"/>
                <a:gd name="T21" fmla="*/ 8 h 49"/>
                <a:gd name="T22" fmla="*/ 20 w 102"/>
                <a:gd name="T23" fmla="*/ 10 h 49"/>
                <a:gd name="T24" fmla="*/ 13 w 102"/>
                <a:gd name="T25" fmla="*/ 12 h 49"/>
                <a:gd name="T26" fmla="*/ 8 w 102"/>
                <a:gd name="T27" fmla="*/ 15 h 49"/>
                <a:gd name="T28" fmla="*/ 4 w 102"/>
                <a:gd name="T29" fmla="*/ 17 h 49"/>
                <a:gd name="T30" fmla="*/ 4 w 102"/>
                <a:gd name="T31" fmla="*/ 18 h 49"/>
                <a:gd name="T32" fmla="*/ 1 w 102"/>
                <a:gd name="T33" fmla="*/ 17 h 49"/>
                <a:gd name="T34" fmla="*/ 1 w 102"/>
                <a:gd name="T35" fmla="*/ 14 h 49"/>
                <a:gd name="T36" fmla="*/ 2 w 102"/>
                <a:gd name="T37" fmla="*/ 13 h 49"/>
                <a:gd name="T38" fmla="*/ 5 w 102"/>
                <a:gd name="T39" fmla="*/ 11 h 49"/>
                <a:gd name="T40" fmla="*/ 11 w 102"/>
                <a:gd name="T41" fmla="*/ 8 h 49"/>
                <a:gd name="T42" fmla="*/ 18 w 102"/>
                <a:gd name="T43" fmla="*/ 4 h 49"/>
                <a:gd name="T44" fmla="*/ 37 w 102"/>
                <a:gd name="T45" fmla="*/ 0 h 49"/>
                <a:gd name="T46" fmla="*/ 49 w 102"/>
                <a:gd name="T47" fmla="*/ 1 h 49"/>
                <a:gd name="T48" fmla="*/ 60 w 102"/>
                <a:gd name="T49" fmla="*/ 3 h 49"/>
                <a:gd name="T50" fmla="*/ 80 w 102"/>
                <a:gd name="T51" fmla="*/ 14 h 49"/>
                <a:gd name="T52" fmla="*/ 94 w 102"/>
                <a:gd name="T53" fmla="*/ 29 h 49"/>
                <a:gd name="T54" fmla="*/ 98 w 102"/>
                <a:gd name="T55" fmla="*/ 36 h 49"/>
                <a:gd name="T56" fmla="*/ 100 w 102"/>
                <a:gd name="T57" fmla="*/ 42 h 49"/>
                <a:gd name="T58" fmla="*/ 101 w 102"/>
                <a:gd name="T59" fmla="*/ 45 h 49"/>
                <a:gd name="T60" fmla="*/ 101 w 102"/>
                <a:gd name="T61" fmla="*/ 46 h 49"/>
                <a:gd name="T62" fmla="*/ 100 w 102"/>
                <a:gd name="T63" fmla="*/ 49 h 49"/>
                <a:gd name="T64" fmla="*/ 98 w 102"/>
                <a:gd name="T65" fmla="*/ 48 h 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02" h="49">
                  <a:moveTo>
                    <a:pt x="98" y="48"/>
                  </a:moveTo>
                  <a:cubicBezTo>
                    <a:pt x="98" y="48"/>
                    <a:pt x="97" y="47"/>
                    <a:pt x="97" y="47"/>
                  </a:cubicBezTo>
                  <a:cubicBezTo>
                    <a:pt x="97" y="46"/>
                    <a:pt x="96" y="45"/>
                    <a:pt x="96" y="43"/>
                  </a:cubicBezTo>
                  <a:cubicBezTo>
                    <a:pt x="95" y="42"/>
                    <a:pt x="94" y="40"/>
                    <a:pt x="93" y="38"/>
                  </a:cubicBezTo>
                  <a:cubicBezTo>
                    <a:pt x="92" y="36"/>
                    <a:pt x="91" y="34"/>
                    <a:pt x="89" y="32"/>
                  </a:cubicBezTo>
                  <a:cubicBezTo>
                    <a:pt x="87" y="30"/>
                    <a:pt x="86" y="28"/>
                    <a:pt x="83" y="26"/>
                  </a:cubicBezTo>
                  <a:cubicBezTo>
                    <a:pt x="81" y="23"/>
                    <a:pt x="79" y="21"/>
                    <a:pt x="76" y="19"/>
                  </a:cubicBezTo>
                  <a:cubicBezTo>
                    <a:pt x="71" y="15"/>
                    <a:pt x="65" y="12"/>
                    <a:pt x="58" y="10"/>
                  </a:cubicBezTo>
                  <a:cubicBezTo>
                    <a:pt x="54" y="9"/>
                    <a:pt x="51" y="8"/>
                    <a:pt x="48" y="7"/>
                  </a:cubicBezTo>
                  <a:cubicBezTo>
                    <a:pt x="44" y="7"/>
                    <a:pt x="41" y="7"/>
                    <a:pt x="38" y="7"/>
                  </a:cubicBezTo>
                  <a:cubicBezTo>
                    <a:pt x="34" y="7"/>
                    <a:pt x="31" y="7"/>
                    <a:pt x="28" y="8"/>
                  </a:cubicBezTo>
                  <a:cubicBezTo>
                    <a:pt x="25" y="8"/>
                    <a:pt x="22" y="9"/>
                    <a:pt x="20" y="10"/>
                  </a:cubicBezTo>
                  <a:cubicBezTo>
                    <a:pt x="17" y="11"/>
                    <a:pt x="15" y="12"/>
                    <a:pt x="13" y="12"/>
                  </a:cubicBezTo>
                  <a:cubicBezTo>
                    <a:pt x="11" y="13"/>
                    <a:pt x="9" y="14"/>
                    <a:pt x="8" y="15"/>
                  </a:cubicBezTo>
                  <a:cubicBezTo>
                    <a:pt x="5" y="16"/>
                    <a:pt x="4" y="17"/>
                    <a:pt x="4" y="17"/>
                  </a:cubicBezTo>
                  <a:cubicBezTo>
                    <a:pt x="4" y="18"/>
                    <a:pt x="4" y="18"/>
                    <a:pt x="4" y="18"/>
                  </a:cubicBezTo>
                  <a:cubicBezTo>
                    <a:pt x="3" y="18"/>
                    <a:pt x="1" y="18"/>
                    <a:pt x="1" y="17"/>
                  </a:cubicBezTo>
                  <a:cubicBezTo>
                    <a:pt x="0" y="16"/>
                    <a:pt x="0" y="15"/>
                    <a:pt x="1" y="14"/>
                  </a:cubicBezTo>
                  <a:cubicBezTo>
                    <a:pt x="1" y="14"/>
                    <a:pt x="1" y="14"/>
                    <a:pt x="2" y="13"/>
                  </a:cubicBezTo>
                  <a:cubicBezTo>
                    <a:pt x="3" y="13"/>
                    <a:pt x="4" y="12"/>
                    <a:pt x="5" y="11"/>
                  </a:cubicBezTo>
                  <a:cubicBezTo>
                    <a:pt x="7" y="10"/>
                    <a:pt x="8" y="9"/>
                    <a:pt x="11" y="8"/>
                  </a:cubicBezTo>
                  <a:cubicBezTo>
                    <a:pt x="13" y="6"/>
                    <a:pt x="15" y="5"/>
                    <a:pt x="18" y="4"/>
                  </a:cubicBezTo>
                  <a:cubicBezTo>
                    <a:pt x="23" y="2"/>
                    <a:pt x="30" y="1"/>
                    <a:pt x="37" y="0"/>
                  </a:cubicBezTo>
                  <a:cubicBezTo>
                    <a:pt x="41" y="0"/>
                    <a:pt x="45" y="0"/>
                    <a:pt x="49" y="1"/>
                  </a:cubicBezTo>
                  <a:cubicBezTo>
                    <a:pt x="52" y="1"/>
                    <a:pt x="56" y="2"/>
                    <a:pt x="60" y="3"/>
                  </a:cubicBezTo>
                  <a:cubicBezTo>
                    <a:pt x="68" y="6"/>
                    <a:pt x="74" y="10"/>
                    <a:pt x="80" y="14"/>
                  </a:cubicBezTo>
                  <a:cubicBezTo>
                    <a:pt x="86" y="19"/>
                    <a:pt x="90" y="24"/>
                    <a:pt x="94" y="29"/>
                  </a:cubicBezTo>
                  <a:cubicBezTo>
                    <a:pt x="95" y="31"/>
                    <a:pt x="96" y="34"/>
                    <a:pt x="98" y="36"/>
                  </a:cubicBezTo>
                  <a:cubicBezTo>
                    <a:pt x="98" y="38"/>
                    <a:pt x="99" y="40"/>
                    <a:pt x="100" y="42"/>
                  </a:cubicBezTo>
                  <a:cubicBezTo>
                    <a:pt x="101" y="43"/>
                    <a:pt x="101" y="44"/>
                    <a:pt x="101" y="45"/>
                  </a:cubicBezTo>
                  <a:cubicBezTo>
                    <a:pt x="101" y="46"/>
                    <a:pt x="101" y="46"/>
                    <a:pt x="101" y="46"/>
                  </a:cubicBezTo>
                  <a:cubicBezTo>
                    <a:pt x="102" y="48"/>
                    <a:pt x="101" y="49"/>
                    <a:pt x="100" y="49"/>
                  </a:cubicBezTo>
                  <a:cubicBezTo>
                    <a:pt x="99" y="49"/>
                    <a:pt x="98" y="49"/>
                    <a:pt x="98" y="48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69" name="îšlïḓè">
              <a:extLst>
                <a:ext uri="{FF2B5EF4-FFF2-40B4-BE49-F238E27FC236}">
                  <a16:creationId xmlns:a16="http://schemas.microsoft.com/office/drawing/2014/main" id="{797243FF-57A4-4856-B026-ABCCD8F1CC4C}"/>
                </a:ext>
              </a:extLst>
            </p:cNvPr>
            <p:cNvSpPr/>
            <p:nvPr/>
          </p:nvSpPr>
          <p:spPr bwMode="auto">
            <a:xfrm>
              <a:off x="9951470" y="-1983543"/>
              <a:ext cx="42863" cy="31750"/>
            </a:xfrm>
            <a:custGeom>
              <a:avLst/>
              <a:gdLst>
                <a:gd name="T0" fmla="*/ 3 w 12"/>
                <a:gd name="T1" fmla="*/ 0 h 9"/>
                <a:gd name="T2" fmla="*/ 5 w 12"/>
                <a:gd name="T3" fmla="*/ 0 h 9"/>
                <a:gd name="T4" fmla="*/ 8 w 12"/>
                <a:gd name="T5" fmla="*/ 2 h 9"/>
                <a:gd name="T6" fmla="*/ 11 w 12"/>
                <a:gd name="T7" fmla="*/ 4 h 9"/>
                <a:gd name="T8" fmla="*/ 12 w 12"/>
                <a:gd name="T9" fmla="*/ 6 h 9"/>
                <a:gd name="T10" fmla="*/ 10 w 12"/>
                <a:gd name="T11" fmla="*/ 9 h 9"/>
                <a:gd name="T12" fmla="*/ 9 w 12"/>
                <a:gd name="T13" fmla="*/ 9 h 9"/>
                <a:gd name="T14" fmla="*/ 7 w 12"/>
                <a:gd name="T15" fmla="*/ 9 h 9"/>
                <a:gd name="T16" fmla="*/ 4 w 12"/>
                <a:gd name="T17" fmla="*/ 8 h 9"/>
                <a:gd name="T18" fmla="*/ 2 w 12"/>
                <a:gd name="T19" fmla="*/ 5 h 9"/>
                <a:gd name="T20" fmla="*/ 1 w 12"/>
                <a:gd name="T21" fmla="*/ 4 h 9"/>
                <a:gd name="T22" fmla="*/ 2 w 12"/>
                <a:gd name="T23" fmla="*/ 0 h 9"/>
                <a:gd name="T24" fmla="*/ 3 w 12"/>
                <a:gd name="T25" fmla="*/ 0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2" h="9">
                  <a:moveTo>
                    <a:pt x="3" y="0"/>
                  </a:moveTo>
                  <a:cubicBezTo>
                    <a:pt x="3" y="0"/>
                    <a:pt x="4" y="0"/>
                    <a:pt x="5" y="0"/>
                  </a:cubicBezTo>
                  <a:cubicBezTo>
                    <a:pt x="6" y="1"/>
                    <a:pt x="7" y="1"/>
                    <a:pt x="8" y="2"/>
                  </a:cubicBezTo>
                  <a:cubicBezTo>
                    <a:pt x="9" y="3"/>
                    <a:pt x="10" y="3"/>
                    <a:pt x="11" y="4"/>
                  </a:cubicBezTo>
                  <a:cubicBezTo>
                    <a:pt x="11" y="5"/>
                    <a:pt x="12" y="6"/>
                    <a:pt x="12" y="6"/>
                  </a:cubicBezTo>
                  <a:cubicBezTo>
                    <a:pt x="12" y="7"/>
                    <a:pt x="11" y="9"/>
                    <a:pt x="10" y="9"/>
                  </a:cubicBezTo>
                  <a:cubicBezTo>
                    <a:pt x="9" y="9"/>
                    <a:pt x="9" y="9"/>
                    <a:pt x="9" y="9"/>
                  </a:cubicBezTo>
                  <a:cubicBezTo>
                    <a:pt x="9" y="9"/>
                    <a:pt x="8" y="9"/>
                    <a:pt x="7" y="9"/>
                  </a:cubicBezTo>
                  <a:cubicBezTo>
                    <a:pt x="6" y="9"/>
                    <a:pt x="5" y="8"/>
                    <a:pt x="4" y="8"/>
                  </a:cubicBezTo>
                  <a:cubicBezTo>
                    <a:pt x="3" y="7"/>
                    <a:pt x="2" y="6"/>
                    <a:pt x="2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2"/>
                    <a:pt x="1" y="1"/>
                    <a:pt x="2" y="0"/>
                  </a:cubicBezTo>
                  <a:lnTo>
                    <a:pt x="3" y="0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0" name="ïṥḷíḑé">
              <a:extLst>
                <a:ext uri="{FF2B5EF4-FFF2-40B4-BE49-F238E27FC236}">
                  <a16:creationId xmlns:a16="http://schemas.microsoft.com/office/drawing/2014/main" id="{25D006E3-DF11-45E5-87A5-8CFCCD2EE5ED}"/>
                </a:ext>
              </a:extLst>
            </p:cNvPr>
            <p:cNvSpPr/>
            <p:nvPr/>
          </p:nvSpPr>
          <p:spPr bwMode="auto">
            <a:xfrm>
              <a:off x="9935595" y="-1958143"/>
              <a:ext cx="33338" cy="23813"/>
            </a:xfrm>
            <a:custGeom>
              <a:avLst/>
              <a:gdLst>
                <a:gd name="T0" fmla="*/ 2 w 10"/>
                <a:gd name="T1" fmla="*/ 0 h 7"/>
                <a:gd name="T2" fmla="*/ 4 w 10"/>
                <a:gd name="T3" fmla="*/ 0 h 7"/>
                <a:gd name="T4" fmla="*/ 6 w 10"/>
                <a:gd name="T5" fmla="*/ 0 h 7"/>
                <a:gd name="T6" fmla="*/ 8 w 10"/>
                <a:gd name="T7" fmla="*/ 2 h 7"/>
                <a:gd name="T8" fmla="*/ 9 w 10"/>
                <a:gd name="T9" fmla="*/ 3 h 7"/>
                <a:gd name="T10" fmla="*/ 7 w 10"/>
                <a:gd name="T11" fmla="*/ 7 h 7"/>
                <a:gd name="T12" fmla="*/ 7 w 10"/>
                <a:gd name="T13" fmla="*/ 7 h 7"/>
                <a:gd name="T14" fmla="*/ 6 w 10"/>
                <a:gd name="T15" fmla="*/ 7 h 7"/>
                <a:gd name="T16" fmla="*/ 3 w 10"/>
                <a:gd name="T17" fmla="*/ 6 h 7"/>
                <a:gd name="T18" fmla="*/ 1 w 10"/>
                <a:gd name="T19" fmla="*/ 5 h 7"/>
                <a:gd name="T20" fmla="*/ 0 w 10"/>
                <a:gd name="T21" fmla="*/ 3 h 7"/>
                <a:gd name="T22" fmla="*/ 2 w 10"/>
                <a:gd name="T23" fmla="*/ 0 h 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10" h="7">
                  <a:moveTo>
                    <a:pt x="2" y="0"/>
                  </a:moveTo>
                  <a:cubicBezTo>
                    <a:pt x="2" y="0"/>
                    <a:pt x="3" y="0"/>
                    <a:pt x="4" y="0"/>
                  </a:cubicBezTo>
                  <a:cubicBezTo>
                    <a:pt x="4" y="0"/>
                    <a:pt x="5" y="0"/>
                    <a:pt x="6" y="0"/>
                  </a:cubicBezTo>
                  <a:cubicBezTo>
                    <a:pt x="7" y="1"/>
                    <a:pt x="8" y="1"/>
                    <a:pt x="8" y="2"/>
                  </a:cubicBezTo>
                  <a:cubicBezTo>
                    <a:pt x="9" y="2"/>
                    <a:pt x="9" y="3"/>
                    <a:pt x="9" y="3"/>
                  </a:cubicBezTo>
                  <a:cubicBezTo>
                    <a:pt x="10" y="5"/>
                    <a:pt x="9" y="6"/>
                    <a:pt x="7" y="7"/>
                  </a:cubicBezTo>
                  <a:cubicBezTo>
                    <a:pt x="7" y="7"/>
                    <a:pt x="7" y="7"/>
                    <a:pt x="7" y="7"/>
                  </a:cubicBezTo>
                  <a:cubicBezTo>
                    <a:pt x="7" y="7"/>
                    <a:pt x="7" y="7"/>
                    <a:pt x="6" y="7"/>
                  </a:cubicBezTo>
                  <a:cubicBezTo>
                    <a:pt x="5" y="7"/>
                    <a:pt x="4" y="7"/>
                    <a:pt x="3" y="6"/>
                  </a:cubicBezTo>
                  <a:cubicBezTo>
                    <a:pt x="2" y="6"/>
                    <a:pt x="2" y="5"/>
                    <a:pt x="1" y="5"/>
                  </a:cubicBezTo>
                  <a:cubicBezTo>
                    <a:pt x="1" y="4"/>
                    <a:pt x="0" y="3"/>
                    <a:pt x="0" y="3"/>
                  </a:cubicBezTo>
                  <a:cubicBezTo>
                    <a:pt x="0" y="2"/>
                    <a:pt x="0" y="0"/>
                    <a:pt x="2" y="0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1" name="iṡ1îḑé">
              <a:extLst>
                <a:ext uri="{FF2B5EF4-FFF2-40B4-BE49-F238E27FC236}">
                  <a16:creationId xmlns:a16="http://schemas.microsoft.com/office/drawing/2014/main" id="{F0AFD7BE-FCD3-4431-BD26-4C2B8C26BC80}"/>
                </a:ext>
              </a:extLst>
            </p:cNvPr>
            <p:cNvSpPr/>
            <p:nvPr/>
          </p:nvSpPr>
          <p:spPr bwMode="auto">
            <a:xfrm>
              <a:off x="9206932" y="-1983543"/>
              <a:ext cx="187325" cy="277813"/>
            </a:xfrm>
            <a:custGeom>
              <a:avLst/>
              <a:gdLst>
                <a:gd name="T0" fmla="*/ 53 w 54"/>
                <a:gd name="T1" fmla="*/ 4 h 80"/>
                <a:gd name="T2" fmla="*/ 48 w 54"/>
                <a:gd name="T3" fmla="*/ 5 h 80"/>
                <a:gd name="T4" fmla="*/ 37 w 54"/>
                <a:gd name="T5" fmla="*/ 8 h 80"/>
                <a:gd name="T6" fmla="*/ 23 w 54"/>
                <a:gd name="T7" fmla="*/ 17 h 80"/>
                <a:gd name="T8" fmla="*/ 21 w 54"/>
                <a:gd name="T9" fmla="*/ 18 h 80"/>
                <a:gd name="T10" fmla="*/ 20 w 54"/>
                <a:gd name="T11" fmla="*/ 20 h 80"/>
                <a:gd name="T12" fmla="*/ 17 w 54"/>
                <a:gd name="T13" fmla="*/ 23 h 80"/>
                <a:gd name="T14" fmla="*/ 12 w 54"/>
                <a:gd name="T15" fmla="*/ 31 h 80"/>
                <a:gd name="T16" fmla="*/ 8 w 54"/>
                <a:gd name="T17" fmla="*/ 40 h 80"/>
                <a:gd name="T18" fmla="*/ 7 w 54"/>
                <a:gd name="T19" fmla="*/ 49 h 80"/>
                <a:gd name="T20" fmla="*/ 11 w 54"/>
                <a:gd name="T21" fmla="*/ 64 h 80"/>
                <a:gd name="T22" fmla="*/ 17 w 54"/>
                <a:gd name="T23" fmla="*/ 73 h 80"/>
                <a:gd name="T24" fmla="*/ 21 w 54"/>
                <a:gd name="T25" fmla="*/ 75 h 80"/>
                <a:gd name="T26" fmla="*/ 21 w 54"/>
                <a:gd name="T27" fmla="*/ 75 h 80"/>
                <a:gd name="T28" fmla="*/ 21 w 54"/>
                <a:gd name="T29" fmla="*/ 79 h 80"/>
                <a:gd name="T30" fmla="*/ 19 w 54"/>
                <a:gd name="T31" fmla="*/ 79 h 80"/>
                <a:gd name="T32" fmla="*/ 17 w 54"/>
                <a:gd name="T33" fmla="*/ 79 h 80"/>
                <a:gd name="T34" fmla="*/ 14 w 54"/>
                <a:gd name="T35" fmla="*/ 77 h 80"/>
                <a:gd name="T36" fmla="*/ 6 w 54"/>
                <a:gd name="T37" fmla="*/ 67 h 80"/>
                <a:gd name="T38" fmla="*/ 1 w 54"/>
                <a:gd name="T39" fmla="*/ 49 h 80"/>
                <a:gd name="T40" fmla="*/ 2 w 54"/>
                <a:gd name="T41" fmla="*/ 38 h 80"/>
                <a:gd name="T42" fmla="*/ 5 w 54"/>
                <a:gd name="T43" fmla="*/ 28 h 80"/>
                <a:gd name="T44" fmla="*/ 12 w 54"/>
                <a:gd name="T45" fmla="*/ 19 h 80"/>
                <a:gd name="T46" fmla="*/ 15 w 54"/>
                <a:gd name="T47" fmla="*/ 15 h 80"/>
                <a:gd name="T48" fmla="*/ 17 w 54"/>
                <a:gd name="T49" fmla="*/ 13 h 80"/>
                <a:gd name="T50" fmla="*/ 19 w 54"/>
                <a:gd name="T51" fmla="*/ 12 h 80"/>
                <a:gd name="T52" fmla="*/ 35 w 54"/>
                <a:gd name="T53" fmla="*/ 3 h 80"/>
                <a:gd name="T54" fmla="*/ 47 w 54"/>
                <a:gd name="T55" fmla="*/ 0 h 80"/>
                <a:gd name="T56" fmla="*/ 52 w 54"/>
                <a:gd name="T57" fmla="*/ 0 h 80"/>
                <a:gd name="T58" fmla="*/ 52 w 54"/>
                <a:gd name="T59" fmla="*/ 0 h 80"/>
                <a:gd name="T60" fmla="*/ 54 w 54"/>
                <a:gd name="T61" fmla="*/ 2 h 80"/>
                <a:gd name="T62" fmla="*/ 53 w 54"/>
                <a:gd name="T63" fmla="*/ 4 h 8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</a:cxnLst>
              <a:rect l="0" t="0" r="r" b="b"/>
              <a:pathLst>
                <a:path w="54" h="80">
                  <a:moveTo>
                    <a:pt x="53" y="4"/>
                  </a:moveTo>
                  <a:cubicBezTo>
                    <a:pt x="53" y="4"/>
                    <a:pt x="51" y="4"/>
                    <a:pt x="48" y="5"/>
                  </a:cubicBezTo>
                  <a:cubicBezTo>
                    <a:pt x="45" y="5"/>
                    <a:pt x="42" y="6"/>
                    <a:pt x="37" y="8"/>
                  </a:cubicBezTo>
                  <a:cubicBezTo>
                    <a:pt x="33" y="10"/>
                    <a:pt x="28" y="13"/>
                    <a:pt x="23" y="17"/>
                  </a:cubicBezTo>
                  <a:cubicBezTo>
                    <a:pt x="23" y="17"/>
                    <a:pt x="22" y="18"/>
                    <a:pt x="21" y="18"/>
                  </a:cubicBezTo>
                  <a:cubicBezTo>
                    <a:pt x="21" y="19"/>
                    <a:pt x="20" y="19"/>
                    <a:pt x="20" y="20"/>
                  </a:cubicBezTo>
                  <a:cubicBezTo>
                    <a:pt x="19" y="21"/>
                    <a:pt x="18" y="22"/>
                    <a:pt x="17" y="23"/>
                  </a:cubicBezTo>
                  <a:cubicBezTo>
                    <a:pt x="15" y="26"/>
                    <a:pt x="13" y="28"/>
                    <a:pt x="12" y="31"/>
                  </a:cubicBezTo>
                  <a:cubicBezTo>
                    <a:pt x="10" y="34"/>
                    <a:pt x="9" y="37"/>
                    <a:pt x="8" y="40"/>
                  </a:cubicBezTo>
                  <a:cubicBezTo>
                    <a:pt x="8" y="43"/>
                    <a:pt x="7" y="46"/>
                    <a:pt x="7" y="49"/>
                  </a:cubicBezTo>
                  <a:cubicBezTo>
                    <a:pt x="7" y="54"/>
                    <a:pt x="9" y="60"/>
                    <a:pt x="11" y="64"/>
                  </a:cubicBezTo>
                  <a:cubicBezTo>
                    <a:pt x="13" y="68"/>
                    <a:pt x="15" y="71"/>
                    <a:pt x="17" y="73"/>
                  </a:cubicBezTo>
                  <a:cubicBezTo>
                    <a:pt x="19" y="75"/>
                    <a:pt x="21" y="75"/>
                    <a:pt x="21" y="75"/>
                  </a:cubicBezTo>
                  <a:cubicBezTo>
                    <a:pt x="21" y="75"/>
                    <a:pt x="21" y="75"/>
                    <a:pt x="21" y="75"/>
                  </a:cubicBezTo>
                  <a:cubicBezTo>
                    <a:pt x="22" y="76"/>
                    <a:pt x="22" y="78"/>
                    <a:pt x="21" y="79"/>
                  </a:cubicBezTo>
                  <a:cubicBezTo>
                    <a:pt x="21" y="79"/>
                    <a:pt x="20" y="80"/>
                    <a:pt x="19" y="79"/>
                  </a:cubicBezTo>
                  <a:cubicBezTo>
                    <a:pt x="19" y="79"/>
                    <a:pt x="18" y="79"/>
                    <a:pt x="17" y="79"/>
                  </a:cubicBezTo>
                  <a:cubicBezTo>
                    <a:pt x="17" y="78"/>
                    <a:pt x="16" y="77"/>
                    <a:pt x="14" y="77"/>
                  </a:cubicBezTo>
                  <a:cubicBezTo>
                    <a:pt x="12" y="75"/>
                    <a:pt x="8" y="71"/>
                    <a:pt x="6" y="67"/>
                  </a:cubicBezTo>
                  <a:cubicBezTo>
                    <a:pt x="3" y="62"/>
                    <a:pt x="1" y="56"/>
                    <a:pt x="1" y="49"/>
                  </a:cubicBezTo>
                  <a:cubicBezTo>
                    <a:pt x="0" y="45"/>
                    <a:pt x="1" y="42"/>
                    <a:pt x="2" y="38"/>
                  </a:cubicBezTo>
                  <a:cubicBezTo>
                    <a:pt x="2" y="35"/>
                    <a:pt x="4" y="31"/>
                    <a:pt x="5" y="28"/>
                  </a:cubicBezTo>
                  <a:cubicBezTo>
                    <a:pt x="7" y="25"/>
                    <a:pt x="9" y="22"/>
                    <a:pt x="12" y="19"/>
                  </a:cubicBezTo>
                  <a:cubicBezTo>
                    <a:pt x="13" y="18"/>
                    <a:pt x="14" y="16"/>
                    <a:pt x="15" y="15"/>
                  </a:cubicBezTo>
                  <a:cubicBezTo>
                    <a:pt x="16" y="14"/>
                    <a:pt x="16" y="14"/>
                    <a:pt x="17" y="13"/>
                  </a:cubicBezTo>
                  <a:cubicBezTo>
                    <a:pt x="18" y="13"/>
                    <a:pt x="18" y="12"/>
                    <a:pt x="19" y="12"/>
                  </a:cubicBezTo>
                  <a:cubicBezTo>
                    <a:pt x="24" y="8"/>
                    <a:pt x="30" y="5"/>
                    <a:pt x="35" y="3"/>
                  </a:cubicBezTo>
                  <a:cubicBezTo>
                    <a:pt x="40" y="1"/>
                    <a:pt x="44" y="1"/>
                    <a:pt x="47" y="0"/>
                  </a:cubicBezTo>
                  <a:cubicBezTo>
                    <a:pt x="50" y="0"/>
                    <a:pt x="52" y="0"/>
                    <a:pt x="52" y="0"/>
                  </a:cubicBezTo>
                  <a:cubicBezTo>
                    <a:pt x="52" y="0"/>
                    <a:pt x="52" y="0"/>
                    <a:pt x="52" y="0"/>
                  </a:cubicBezTo>
                  <a:cubicBezTo>
                    <a:pt x="53" y="0"/>
                    <a:pt x="54" y="0"/>
                    <a:pt x="54" y="2"/>
                  </a:cubicBezTo>
                  <a:cubicBezTo>
                    <a:pt x="54" y="3"/>
                    <a:pt x="54" y="3"/>
                    <a:pt x="53" y="4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2" name="í$1ídè">
              <a:extLst>
                <a:ext uri="{FF2B5EF4-FFF2-40B4-BE49-F238E27FC236}">
                  <a16:creationId xmlns:a16="http://schemas.microsoft.com/office/drawing/2014/main" id="{5EAFF164-05E3-4E19-AF92-6DD5A73916FD}"/>
                </a:ext>
              </a:extLst>
            </p:cNvPr>
            <p:cNvSpPr/>
            <p:nvPr/>
          </p:nvSpPr>
          <p:spPr bwMode="auto">
            <a:xfrm>
              <a:off x="9279957" y="-1712081"/>
              <a:ext cx="30163" cy="26988"/>
            </a:xfrm>
            <a:custGeom>
              <a:avLst/>
              <a:gdLst>
                <a:gd name="T0" fmla="*/ 9 w 9"/>
                <a:gd name="T1" fmla="*/ 4 h 8"/>
                <a:gd name="T2" fmla="*/ 8 w 9"/>
                <a:gd name="T3" fmla="*/ 5 h 8"/>
                <a:gd name="T4" fmla="*/ 6 w 9"/>
                <a:gd name="T5" fmla="*/ 7 h 8"/>
                <a:gd name="T6" fmla="*/ 4 w 9"/>
                <a:gd name="T7" fmla="*/ 8 h 8"/>
                <a:gd name="T8" fmla="*/ 2 w 9"/>
                <a:gd name="T9" fmla="*/ 8 h 8"/>
                <a:gd name="T10" fmla="*/ 0 w 9"/>
                <a:gd name="T11" fmla="*/ 5 h 8"/>
                <a:gd name="T12" fmla="*/ 0 w 9"/>
                <a:gd name="T13" fmla="*/ 5 h 8"/>
                <a:gd name="T14" fmla="*/ 0 w 9"/>
                <a:gd name="T15" fmla="*/ 3 h 8"/>
                <a:gd name="T16" fmla="*/ 2 w 9"/>
                <a:gd name="T17" fmla="*/ 1 h 8"/>
                <a:gd name="T18" fmla="*/ 5 w 9"/>
                <a:gd name="T19" fmla="*/ 0 h 8"/>
                <a:gd name="T20" fmla="*/ 6 w 9"/>
                <a:gd name="T21" fmla="*/ 0 h 8"/>
                <a:gd name="T22" fmla="*/ 9 w 9"/>
                <a:gd name="T23" fmla="*/ 3 h 8"/>
                <a:gd name="T24" fmla="*/ 9 w 9"/>
                <a:gd name="T25" fmla="*/ 4 h 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8">
                  <a:moveTo>
                    <a:pt x="9" y="4"/>
                  </a:moveTo>
                  <a:cubicBezTo>
                    <a:pt x="9" y="4"/>
                    <a:pt x="9" y="4"/>
                    <a:pt x="8" y="5"/>
                  </a:cubicBezTo>
                  <a:cubicBezTo>
                    <a:pt x="8" y="6"/>
                    <a:pt x="7" y="6"/>
                    <a:pt x="6" y="7"/>
                  </a:cubicBezTo>
                  <a:cubicBezTo>
                    <a:pt x="6" y="8"/>
                    <a:pt x="5" y="8"/>
                    <a:pt x="4" y="8"/>
                  </a:cubicBezTo>
                  <a:cubicBezTo>
                    <a:pt x="3" y="8"/>
                    <a:pt x="2" y="8"/>
                    <a:pt x="2" y="8"/>
                  </a:cubicBezTo>
                  <a:cubicBezTo>
                    <a:pt x="1" y="8"/>
                    <a:pt x="0" y="7"/>
                    <a:pt x="0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4"/>
                    <a:pt x="0" y="3"/>
                  </a:cubicBezTo>
                  <a:cubicBezTo>
                    <a:pt x="1" y="3"/>
                    <a:pt x="2" y="2"/>
                    <a:pt x="2" y="1"/>
                  </a:cubicBezTo>
                  <a:cubicBezTo>
                    <a:pt x="3" y="1"/>
                    <a:pt x="4" y="0"/>
                    <a:pt x="5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8" y="0"/>
                    <a:pt x="9" y="2"/>
                    <a:pt x="9" y="3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3" name="isľîḋe">
              <a:extLst>
                <a:ext uri="{FF2B5EF4-FFF2-40B4-BE49-F238E27FC236}">
                  <a16:creationId xmlns:a16="http://schemas.microsoft.com/office/drawing/2014/main" id="{348759C2-C498-474C-94DC-721C7463A2C5}"/>
                </a:ext>
              </a:extLst>
            </p:cNvPr>
            <p:cNvSpPr/>
            <p:nvPr/>
          </p:nvSpPr>
          <p:spPr bwMode="auto">
            <a:xfrm>
              <a:off x="9306945" y="-1688268"/>
              <a:ext cx="31750" cy="30163"/>
            </a:xfrm>
            <a:custGeom>
              <a:avLst/>
              <a:gdLst>
                <a:gd name="T0" fmla="*/ 9 w 9"/>
                <a:gd name="T1" fmla="*/ 4 h 9"/>
                <a:gd name="T2" fmla="*/ 9 w 9"/>
                <a:gd name="T3" fmla="*/ 5 h 9"/>
                <a:gd name="T4" fmla="*/ 9 w 9"/>
                <a:gd name="T5" fmla="*/ 6 h 9"/>
                <a:gd name="T6" fmla="*/ 8 w 9"/>
                <a:gd name="T7" fmla="*/ 7 h 9"/>
                <a:gd name="T8" fmla="*/ 4 w 9"/>
                <a:gd name="T9" fmla="*/ 8 h 9"/>
                <a:gd name="T10" fmla="*/ 0 w 9"/>
                <a:gd name="T11" fmla="*/ 5 h 9"/>
                <a:gd name="T12" fmla="*/ 2 w 9"/>
                <a:gd name="T13" fmla="*/ 2 h 9"/>
                <a:gd name="T14" fmla="*/ 2 w 9"/>
                <a:gd name="T15" fmla="*/ 2 h 9"/>
                <a:gd name="T16" fmla="*/ 7 w 9"/>
                <a:gd name="T17" fmla="*/ 1 h 9"/>
                <a:gd name="T18" fmla="*/ 9 w 9"/>
                <a:gd name="T19" fmla="*/ 4 h 9"/>
                <a:gd name="T20" fmla="*/ 9 w 9"/>
                <a:gd name="T21" fmla="*/ 4 h 9"/>
                <a:gd name="T22" fmla="*/ 6 w 9"/>
                <a:gd name="T23" fmla="*/ 8 h 9"/>
                <a:gd name="T24" fmla="*/ 4 w 9"/>
                <a:gd name="T25" fmla="*/ 1 h 9"/>
                <a:gd name="T26" fmla="*/ 4 w 9"/>
                <a:gd name="T27" fmla="*/ 2 h 9"/>
                <a:gd name="T28" fmla="*/ 5 w 9"/>
                <a:gd name="T29" fmla="*/ 2 h 9"/>
                <a:gd name="T30" fmla="*/ 5 w 9"/>
                <a:gd name="T31" fmla="*/ 2 h 9"/>
                <a:gd name="T32" fmla="*/ 6 w 9"/>
                <a:gd name="T33" fmla="*/ 2 h 9"/>
                <a:gd name="T34" fmla="*/ 9 w 9"/>
                <a:gd name="T35" fmla="*/ 3 h 9"/>
                <a:gd name="T36" fmla="*/ 9 w 9"/>
                <a:gd name="T37" fmla="*/ 3 h 9"/>
                <a:gd name="T38" fmla="*/ 9 w 9"/>
                <a:gd name="T39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</a:cxnLst>
              <a:rect l="0" t="0" r="r" b="b"/>
              <a:pathLst>
                <a:path w="9" h="9">
                  <a:moveTo>
                    <a:pt x="9" y="4"/>
                  </a:moveTo>
                  <a:cubicBezTo>
                    <a:pt x="9" y="4"/>
                    <a:pt x="9" y="4"/>
                    <a:pt x="9" y="5"/>
                  </a:cubicBezTo>
                  <a:cubicBezTo>
                    <a:pt x="9" y="6"/>
                    <a:pt x="9" y="6"/>
                    <a:pt x="9" y="6"/>
                  </a:cubicBezTo>
                  <a:cubicBezTo>
                    <a:pt x="8" y="6"/>
                    <a:pt x="8" y="7"/>
                    <a:pt x="8" y="7"/>
                  </a:cubicBezTo>
                  <a:cubicBezTo>
                    <a:pt x="7" y="8"/>
                    <a:pt x="5" y="8"/>
                    <a:pt x="4" y="8"/>
                  </a:cubicBezTo>
                  <a:cubicBezTo>
                    <a:pt x="2" y="9"/>
                    <a:pt x="0" y="7"/>
                    <a:pt x="0" y="5"/>
                  </a:cubicBezTo>
                  <a:cubicBezTo>
                    <a:pt x="0" y="4"/>
                    <a:pt x="1" y="3"/>
                    <a:pt x="2" y="2"/>
                  </a:cubicBezTo>
                  <a:cubicBezTo>
                    <a:pt x="2" y="2"/>
                    <a:pt x="2" y="2"/>
                    <a:pt x="2" y="2"/>
                  </a:cubicBezTo>
                  <a:cubicBezTo>
                    <a:pt x="3" y="1"/>
                    <a:pt x="5" y="0"/>
                    <a:pt x="7" y="1"/>
                  </a:cubicBezTo>
                  <a:cubicBezTo>
                    <a:pt x="8" y="1"/>
                    <a:pt x="9" y="2"/>
                    <a:pt x="9" y="4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8" y="6"/>
                    <a:pt x="7" y="7"/>
                    <a:pt x="6" y="8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2"/>
                    <a:pt x="4" y="2"/>
                    <a:pt x="4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5" y="2"/>
                    <a:pt x="5" y="2"/>
                    <a:pt x="5" y="2"/>
                  </a:cubicBezTo>
                  <a:cubicBezTo>
                    <a:pt x="6" y="2"/>
                    <a:pt x="6" y="2"/>
                    <a:pt x="6" y="2"/>
                  </a:cubicBezTo>
                  <a:cubicBezTo>
                    <a:pt x="7" y="1"/>
                    <a:pt x="8" y="2"/>
                    <a:pt x="9" y="3"/>
                  </a:cubicBezTo>
                  <a:cubicBezTo>
                    <a:pt x="9" y="3"/>
                    <a:pt x="9" y="3"/>
                    <a:pt x="9" y="3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4" name="ïṣḻïḋê">
              <a:extLst>
                <a:ext uri="{FF2B5EF4-FFF2-40B4-BE49-F238E27FC236}">
                  <a16:creationId xmlns:a16="http://schemas.microsoft.com/office/drawing/2014/main" id="{2C00137C-70F5-430A-BB41-204CC19A7469}"/>
                </a:ext>
              </a:extLst>
            </p:cNvPr>
            <p:cNvSpPr/>
            <p:nvPr/>
          </p:nvSpPr>
          <p:spPr bwMode="auto">
            <a:xfrm>
              <a:off x="9913370" y="-1259643"/>
              <a:ext cx="257175" cy="257175"/>
            </a:xfrm>
            <a:custGeom>
              <a:avLst/>
              <a:gdLst>
                <a:gd name="T0" fmla="*/ 73 w 74"/>
                <a:gd name="T1" fmla="*/ 3 h 74"/>
                <a:gd name="T2" fmla="*/ 73 w 74"/>
                <a:gd name="T3" fmla="*/ 7 h 74"/>
                <a:gd name="T4" fmla="*/ 71 w 74"/>
                <a:gd name="T5" fmla="*/ 13 h 74"/>
                <a:gd name="T6" fmla="*/ 69 w 74"/>
                <a:gd name="T7" fmla="*/ 19 h 74"/>
                <a:gd name="T8" fmla="*/ 66 w 74"/>
                <a:gd name="T9" fmla="*/ 26 h 74"/>
                <a:gd name="T10" fmla="*/ 62 w 74"/>
                <a:gd name="T11" fmla="*/ 34 h 74"/>
                <a:gd name="T12" fmla="*/ 56 w 74"/>
                <a:gd name="T13" fmla="*/ 42 h 74"/>
                <a:gd name="T14" fmla="*/ 49 w 74"/>
                <a:gd name="T15" fmla="*/ 50 h 74"/>
                <a:gd name="T16" fmla="*/ 42 w 74"/>
                <a:gd name="T17" fmla="*/ 56 h 74"/>
                <a:gd name="T18" fmla="*/ 34 w 74"/>
                <a:gd name="T19" fmla="*/ 62 h 74"/>
                <a:gd name="T20" fmla="*/ 26 w 74"/>
                <a:gd name="T21" fmla="*/ 67 h 74"/>
                <a:gd name="T22" fmla="*/ 19 w 74"/>
                <a:gd name="T23" fmla="*/ 70 h 74"/>
                <a:gd name="T24" fmla="*/ 15 w 74"/>
                <a:gd name="T25" fmla="*/ 71 h 74"/>
                <a:gd name="T26" fmla="*/ 12 w 74"/>
                <a:gd name="T27" fmla="*/ 72 h 74"/>
                <a:gd name="T28" fmla="*/ 7 w 74"/>
                <a:gd name="T29" fmla="*/ 73 h 74"/>
                <a:gd name="T30" fmla="*/ 3 w 74"/>
                <a:gd name="T31" fmla="*/ 74 h 74"/>
                <a:gd name="T32" fmla="*/ 0 w 74"/>
                <a:gd name="T33" fmla="*/ 72 h 74"/>
                <a:gd name="T34" fmla="*/ 1 w 74"/>
                <a:gd name="T35" fmla="*/ 70 h 74"/>
                <a:gd name="T36" fmla="*/ 2 w 74"/>
                <a:gd name="T37" fmla="*/ 70 h 74"/>
                <a:gd name="T38" fmla="*/ 6 w 74"/>
                <a:gd name="T39" fmla="*/ 69 h 74"/>
                <a:gd name="T40" fmla="*/ 10 w 74"/>
                <a:gd name="T41" fmla="*/ 67 h 74"/>
                <a:gd name="T42" fmla="*/ 16 w 74"/>
                <a:gd name="T43" fmla="*/ 64 h 74"/>
                <a:gd name="T44" fmla="*/ 23 w 74"/>
                <a:gd name="T45" fmla="*/ 61 h 74"/>
                <a:gd name="T46" fmla="*/ 30 w 74"/>
                <a:gd name="T47" fmla="*/ 57 h 74"/>
                <a:gd name="T48" fmla="*/ 37 w 74"/>
                <a:gd name="T49" fmla="*/ 51 h 74"/>
                <a:gd name="T50" fmla="*/ 44 w 74"/>
                <a:gd name="T51" fmla="*/ 45 h 74"/>
                <a:gd name="T52" fmla="*/ 51 w 74"/>
                <a:gd name="T53" fmla="*/ 38 h 74"/>
                <a:gd name="T54" fmla="*/ 56 w 74"/>
                <a:gd name="T55" fmla="*/ 31 h 74"/>
                <a:gd name="T56" fmla="*/ 61 w 74"/>
                <a:gd name="T57" fmla="*/ 24 h 74"/>
                <a:gd name="T58" fmla="*/ 64 w 74"/>
                <a:gd name="T59" fmla="*/ 17 h 74"/>
                <a:gd name="T60" fmla="*/ 66 w 74"/>
                <a:gd name="T61" fmla="*/ 11 h 74"/>
                <a:gd name="T62" fmla="*/ 68 w 74"/>
                <a:gd name="T63" fmla="*/ 6 h 74"/>
                <a:gd name="T64" fmla="*/ 70 w 74"/>
                <a:gd name="T65" fmla="*/ 2 h 74"/>
                <a:gd name="T66" fmla="*/ 72 w 74"/>
                <a:gd name="T67" fmla="*/ 1 h 74"/>
                <a:gd name="T68" fmla="*/ 73 w 74"/>
                <a:gd name="T69" fmla="*/ 3 h 7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</a:cxnLst>
              <a:rect l="0" t="0" r="r" b="b"/>
              <a:pathLst>
                <a:path w="74" h="74">
                  <a:moveTo>
                    <a:pt x="73" y="3"/>
                  </a:moveTo>
                  <a:cubicBezTo>
                    <a:pt x="73" y="3"/>
                    <a:pt x="73" y="5"/>
                    <a:pt x="73" y="7"/>
                  </a:cubicBezTo>
                  <a:cubicBezTo>
                    <a:pt x="72" y="9"/>
                    <a:pt x="72" y="11"/>
                    <a:pt x="71" y="13"/>
                  </a:cubicBezTo>
                  <a:cubicBezTo>
                    <a:pt x="71" y="15"/>
                    <a:pt x="70" y="17"/>
                    <a:pt x="69" y="19"/>
                  </a:cubicBezTo>
                  <a:cubicBezTo>
                    <a:pt x="68" y="21"/>
                    <a:pt x="67" y="24"/>
                    <a:pt x="66" y="26"/>
                  </a:cubicBezTo>
                  <a:cubicBezTo>
                    <a:pt x="65" y="29"/>
                    <a:pt x="63" y="32"/>
                    <a:pt x="62" y="34"/>
                  </a:cubicBezTo>
                  <a:cubicBezTo>
                    <a:pt x="60" y="37"/>
                    <a:pt x="58" y="40"/>
                    <a:pt x="56" y="42"/>
                  </a:cubicBezTo>
                  <a:cubicBezTo>
                    <a:pt x="54" y="45"/>
                    <a:pt x="52" y="47"/>
                    <a:pt x="49" y="50"/>
                  </a:cubicBezTo>
                  <a:cubicBezTo>
                    <a:pt x="47" y="52"/>
                    <a:pt x="44" y="54"/>
                    <a:pt x="42" y="56"/>
                  </a:cubicBezTo>
                  <a:cubicBezTo>
                    <a:pt x="39" y="59"/>
                    <a:pt x="37" y="60"/>
                    <a:pt x="34" y="62"/>
                  </a:cubicBezTo>
                  <a:cubicBezTo>
                    <a:pt x="31" y="64"/>
                    <a:pt x="29" y="65"/>
                    <a:pt x="26" y="67"/>
                  </a:cubicBezTo>
                  <a:cubicBezTo>
                    <a:pt x="24" y="68"/>
                    <a:pt x="21" y="69"/>
                    <a:pt x="19" y="70"/>
                  </a:cubicBezTo>
                  <a:cubicBezTo>
                    <a:pt x="17" y="70"/>
                    <a:pt x="16" y="71"/>
                    <a:pt x="15" y="71"/>
                  </a:cubicBezTo>
                  <a:cubicBezTo>
                    <a:pt x="14" y="71"/>
                    <a:pt x="13" y="72"/>
                    <a:pt x="12" y="72"/>
                  </a:cubicBezTo>
                  <a:cubicBezTo>
                    <a:pt x="10" y="73"/>
                    <a:pt x="9" y="73"/>
                    <a:pt x="7" y="73"/>
                  </a:cubicBezTo>
                  <a:cubicBezTo>
                    <a:pt x="4" y="74"/>
                    <a:pt x="3" y="74"/>
                    <a:pt x="3" y="74"/>
                  </a:cubicBezTo>
                  <a:cubicBezTo>
                    <a:pt x="1" y="74"/>
                    <a:pt x="0" y="74"/>
                    <a:pt x="0" y="72"/>
                  </a:cubicBezTo>
                  <a:cubicBezTo>
                    <a:pt x="0" y="71"/>
                    <a:pt x="0" y="70"/>
                    <a:pt x="1" y="70"/>
                  </a:cubicBezTo>
                  <a:cubicBezTo>
                    <a:pt x="2" y="70"/>
                    <a:pt x="2" y="70"/>
                    <a:pt x="2" y="70"/>
                  </a:cubicBezTo>
                  <a:cubicBezTo>
                    <a:pt x="2" y="70"/>
                    <a:pt x="3" y="69"/>
                    <a:pt x="6" y="69"/>
                  </a:cubicBezTo>
                  <a:cubicBezTo>
                    <a:pt x="7" y="68"/>
                    <a:pt x="9" y="68"/>
                    <a:pt x="10" y="67"/>
                  </a:cubicBezTo>
                  <a:cubicBezTo>
                    <a:pt x="12" y="66"/>
                    <a:pt x="14" y="65"/>
                    <a:pt x="16" y="64"/>
                  </a:cubicBezTo>
                  <a:cubicBezTo>
                    <a:pt x="19" y="64"/>
                    <a:pt x="21" y="62"/>
                    <a:pt x="23" y="61"/>
                  </a:cubicBezTo>
                  <a:cubicBezTo>
                    <a:pt x="25" y="60"/>
                    <a:pt x="28" y="58"/>
                    <a:pt x="30" y="57"/>
                  </a:cubicBezTo>
                  <a:cubicBezTo>
                    <a:pt x="33" y="55"/>
                    <a:pt x="35" y="53"/>
                    <a:pt x="37" y="51"/>
                  </a:cubicBezTo>
                  <a:cubicBezTo>
                    <a:pt x="40" y="49"/>
                    <a:pt x="42" y="47"/>
                    <a:pt x="44" y="45"/>
                  </a:cubicBezTo>
                  <a:cubicBezTo>
                    <a:pt x="47" y="43"/>
                    <a:pt x="49" y="40"/>
                    <a:pt x="51" y="38"/>
                  </a:cubicBezTo>
                  <a:cubicBezTo>
                    <a:pt x="53" y="36"/>
                    <a:pt x="54" y="33"/>
                    <a:pt x="56" y="31"/>
                  </a:cubicBezTo>
                  <a:cubicBezTo>
                    <a:pt x="58" y="28"/>
                    <a:pt x="59" y="26"/>
                    <a:pt x="61" y="24"/>
                  </a:cubicBezTo>
                  <a:cubicBezTo>
                    <a:pt x="62" y="21"/>
                    <a:pt x="63" y="19"/>
                    <a:pt x="64" y="17"/>
                  </a:cubicBezTo>
                  <a:cubicBezTo>
                    <a:pt x="65" y="15"/>
                    <a:pt x="66" y="13"/>
                    <a:pt x="66" y="11"/>
                  </a:cubicBezTo>
                  <a:cubicBezTo>
                    <a:pt x="67" y="9"/>
                    <a:pt x="68" y="8"/>
                    <a:pt x="68" y="6"/>
                  </a:cubicBezTo>
                  <a:cubicBezTo>
                    <a:pt x="69" y="4"/>
                    <a:pt x="70" y="2"/>
                    <a:pt x="70" y="2"/>
                  </a:cubicBezTo>
                  <a:cubicBezTo>
                    <a:pt x="70" y="1"/>
                    <a:pt x="71" y="0"/>
                    <a:pt x="72" y="1"/>
                  </a:cubicBezTo>
                  <a:cubicBezTo>
                    <a:pt x="73" y="1"/>
                    <a:pt x="74" y="2"/>
                    <a:pt x="73" y="3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5" name="işḷîḋe">
              <a:extLst>
                <a:ext uri="{FF2B5EF4-FFF2-40B4-BE49-F238E27FC236}">
                  <a16:creationId xmlns:a16="http://schemas.microsoft.com/office/drawing/2014/main" id="{2CD4479E-712F-4671-B032-7F558D8EEA30}"/>
                </a:ext>
              </a:extLst>
            </p:cNvPr>
            <p:cNvSpPr/>
            <p:nvPr/>
          </p:nvSpPr>
          <p:spPr bwMode="auto">
            <a:xfrm>
              <a:off x="9868920" y="-1019931"/>
              <a:ext cx="23813" cy="30163"/>
            </a:xfrm>
            <a:custGeom>
              <a:avLst/>
              <a:gdLst>
                <a:gd name="T0" fmla="*/ 5 w 7"/>
                <a:gd name="T1" fmla="*/ 1 h 9"/>
                <a:gd name="T2" fmla="*/ 6 w 7"/>
                <a:gd name="T3" fmla="*/ 2 h 9"/>
                <a:gd name="T4" fmla="*/ 7 w 7"/>
                <a:gd name="T5" fmla="*/ 5 h 9"/>
                <a:gd name="T6" fmla="*/ 6 w 7"/>
                <a:gd name="T7" fmla="*/ 7 h 9"/>
                <a:gd name="T8" fmla="*/ 5 w 7"/>
                <a:gd name="T9" fmla="*/ 8 h 9"/>
                <a:gd name="T10" fmla="*/ 1 w 7"/>
                <a:gd name="T11" fmla="*/ 8 h 9"/>
                <a:gd name="T12" fmla="*/ 1 w 7"/>
                <a:gd name="T13" fmla="*/ 8 h 9"/>
                <a:gd name="T14" fmla="*/ 0 w 7"/>
                <a:gd name="T15" fmla="*/ 7 h 9"/>
                <a:gd name="T16" fmla="*/ 0 w 7"/>
                <a:gd name="T17" fmla="*/ 4 h 9"/>
                <a:gd name="T18" fmla="*/ 0 w 7"/>
                <a:gd name="T19" fmla="*/ 2 h 9"/>
                <a:gd name="T20" fmla="*/ 1 w 7"/>
                <a:gd name="T21" fmla="*/ 1 h 9"/>
                <a:gd name="T22" fmla="*/ 5 w 7"/>
                <a:gd name="T23" fmla="*/ 1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9">
                  <a:moveTo>
                    <a:pt x="5" y="1"/>
                  </a:moveTo>
                  <a:cubicBezTo>
                    <a:pt x="5" y="1"/>
                    <a:pt x="6" y="2"/>
                    <a:pt x="6" y="2"/>
                  </a:cubicBezTo>
                  <a:cubicBezTo>
                    <a:pt x="6" y="3"/>
                    <a:pt x="7" y="4"/>
                    <a:pt x="7" y="5"/>
                  </a:cubicBezTo>
                  <a:cubicBezTo>
                    <a:pt x="7" y="6"/>
                    <a:pt x="6" y="6"/>
                    <a:pt x="6" y="7"/>
                  </a:cubicBezTo>
                  <a:cubicBezTo>
                    <a:pt x="6" y="8"/>
                    <a:pt x="5" y="8"/>
                    <a:pt x="5" y="8"/>
                  </a:cubicBezTo>
                  <a:cubicBezTo>
                    <a:pt x="4" y="9"/>
                    <a:pt x="2" y="9"/>
                    <a:pt x="1" y="8"/>
                  </a:cubicBezTo>
                  <a:cubicBezTo>
                    <a:pt x="1" y="8"/>
                    <a:pt x="1" y="8"/>
                    <a:pt x="1" y="8"/>
                  </a:cubicBezTo>
                  <a:cubicBezTo>
                    <a:pt x="1" y="8"/>
                    <a:pt x="0" y="8"/>
                    <a:pt x="0" y="7"/>
                  </a:cubicBezTo>
                  <a:cubicBezTo>
                    <a:pt x="0" y="6"/>
                    <a:pt x="0" y="5"/>
                    <a:pt x="0" y="4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4" y="0"/>
                    <a:pt x="5" y="1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6" name="íšḷïḋe">
              <a:extLst>
                <a:ext uri="{FF2B5EF4-FFF2-40B4-BE49-F238E27FC236}">
                  <a16:creationId xmlns:a16="http://schemas.microsoft.com/office/drawing/2014/main" id="{A026DB6E-6624-4872-9088-AD31D976F5B4}"/>
                </a:ext>
              </a:extLst>
            </p:cNvPr>
            <p:cNvSpPr/>
            <p:nvPr/>
          </p:nvSpPr>
          <p:spPr bwMode="auto">
            <a:xfrm>
              <a:off x="9845107" y="-1019931"/>
              <a:ext cx="23813" cy="34925"/>
            </a:xfrm>
            <a:custGeom>
              <a:avLst/>
              <a:gdLst>
                <a:gd name="T0" fmla="*/ 5 w 7"/>
                <a:gd name="T1" fmla="*/ 1 h 10"/>
                <a:gd name="T2" fmla="*/ 6 w 7"/>
                <a:gd name="T3" fmla="*/ 2 h 10"/>
                <a:gd name="T4" fmla="*/ 7 w 7"/>
                <a:gd name="T5" fmla="*/ 5 h 10"/>
                <a:gd name="T6" fmla="*/ 6 w 7"/>
                <a:gd name="T7" fmla="*/ 8 h 10"/>
                <a:gd name="T8" fmla="*/ 5 w 7"/>
                <a:gd name="T9" fmla="*/ 9 h 10"/>
                <a:gd name="T10" fmla="*/ 1 w 7"/>
                <a:gd name="T11" fmla="*/ 9 h 10"/>
                <a:gd name="T12" fmla="*/ 1 w 7"/>
                <a:gd name="T13" fmla="*/ 9 h 10"/>
                <a:gd name="T14" fmla="*/ 0 w 7"/>
                <a:gd name="T15" fmla="*/ 7 h 10"/>
                <a:gd name="T16" fmla="*/ 0 w 7"/>
                <a:gd name="T17" fmla="*/ 5 h 10"/>
                <a:gd name="T18" fmla="*/ 0 w 7"/>
                <a:gd name="T19" fmla="*/ 2 h 10"/>
                <a:gd name="T20" fmla="*/ 1 w 7"/>
                <a:gd name="T21" fmla="*/ 1 h 10"/>
                <a:gd name="T22" fmla="*/ 5 w 7"/>
                <a:gd name="T23" fmla="*/ 1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7" h="10">
                  <a:moveTo>
                    <a:pt x="5" y="1"/>
                  </a:moveTo>
                  <a:cubicBezTo>
                    <a:pt x="5" y="1"/>
                    <a:pt x="6" y="1"/>
                    <a:pt x="6" y="2"/>
                  </a:cubicBezTo>
                  <a:cubicBezTo>
                    <a:pt x="6" y="3"/>
                    <a:pt x="7" y="4"/>
                    <a:pt x="7" y="5"/>
                  </a:cubicBezTo>
                  <a:cubicBezTo>
                    <a:pt x="7" y="6"/>
                    <a:pt x="6" y="7"/>
                    <a:pt x="6" y="8"/>
                  </a:cubicBezTo>
                  <a:cubicBezTo>
                    <a:pt x="6" y="8"/>
                    <a:pt x="5" y="9"/>
                    <a:pt x="5" y="9"/>
                  </a:cubicBezTo>
                  <a:cubicBezTo>
                    <a:pt x="4" y="10"/>
                    <a:pt x="2" y="10"/>
                    <a:pt x="1" y="9"/>
                  </a:cubicBezTo>
                  <a:cubicBezTo>
                    <a:pt x="1" y="9"/>
                    <a:pt x="1" y="9"/>
                    <a:pt x="1" y="9"/>
                  </a:cubicBezTo>
                  <a:cubicBezTo>
                    <a:pt x="1" y="9"/>
                    <a:pt x="0" y="8"/>
                    <a:pt x="0" y="7"/>
                  </a:cubicBezTo>
                  <a:cubicBezTo>
                    <a:pt x="0" y="7"/>
                    <a:pt x="0" y="6"/>
                    <a:pt x="0" y="5"/>
                  </a:cubicBezTo>
                  <a:cubicBezTo>
                    <a:pt x="0" y="4"/>
                    <a:pt x="0" y="3"/>
                    <a:pt x="0" y="2"/>
                  </a:cubicBezTo>
                  <a:cubicBezTo>
                    <a:pt x="1" y="1"/>
                    <a:pt x="1" y="1"/>
                    <a:pt x="1" y="1"/>
                  </a:cubicBezTo>
                  <a:cubicBezTo>
                    <a:pt x="2" y="0"/>
                    <a:pt x="4" y="0"/>
                    <a:pt x="5" y="1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7" name="îṥliḓe">
              <a:extLst>
                <a:ext uri="{FF2B5EF4-FFF2-40B4-BE49-F238E27FC236}">
                  <a16:creationId xmlns:a16="http://schemas.microsoft.com/office/drawing/2014/main" id="{DCAAD8C6-F3BA-47FD-9EFD-0C95152E7F02}"/>
                </a:ext>
              </a:extLst>
            </p:cNvPr>
            <p:cNvSpPr/>
            <p:nvPr/>
          </p:nvSpPr>
          <p:spPr bwMode="auto">
            <a:xfrm>
              <a:off x="10319770" y="-1262818"/>
              <a:ext cx="427038" cy="149225"/>
            </a:xfrm>
            <a:custGeom>
              <a:avLst/>
              <a:gdLst>
                <a:gd name="T0" fmla="*/ 122 w 123"/>
                <a:gd name="T1" fmla="*/ 30 h 43"/>
                <a:gd name="T2" fmla="*/ 121 w 123"/>
                <a:gd name="T3" fmla="*/ 31 h 43"/>
                <a:gd name="T4" fmla="*/ 117 w 123"/>
                <a:gd name="T5" fmla="*/ 33 h 43"/>
                <a:gd name="T6" fmla="*/ 111 w 123"/>
                <a:gd name="T7" fmla="*/ 36 h 43"/>
                <a:gd name="T8" fmla="*/ 103 w 123"/>
                <a:gd name="T9" fmla="*/ 39 h 43"/>
                <a:gd name="T10" fmla="*/ 81 w 123"/>
                <a:gd name="T11" fmla="*/ 43 h 43"/>
                <a:gd name="T12" fmla="*/ 69 w 123"/>
                <a:gd name="T13" fmla="*/ 43 h 43"/>
                <a:gd name="T14" fmla="*/ 56 w 123"/>
                <a:gd name="T15" fmla="*/ 41 h 43"/>
                <a:gd name="T16" fmla="*/ 44 w 123"/>
                <a:gd name="T17" fmla="*/ 37 h 43"/>
                <a:gd name="T18" fmla="*/ 33 w 123"/>
                <a:gd name="T19" fmla="*/ 32 h 43"/>
                <a:gd name="T20" fmla="*/ 15 w 123"/>
                <a:gd name="T21" fmla="*/ 20 h 43"/>
                <a:gd name="T22" fmla="*/ 9 w 123"/>
                <a:gd name="T23" fmla="*/ 14 h 43"/>
                <a:gd name="T24" fmla="*/ 4 w 123"/>
                <a:gd name="T25" fmla="*/ 9 h 43"/>
                <a:gd name="T26" fmla="*/ 2 w 123"/>
                <a:gd name="T27" fmla="*/ 5 h 43"/>
                <a:gd name="T28" fmla="*/ 1 w 123"/>
                <a:gd name="T29" fmla="*/ 4 h 43"/>
                <a:gd name="T30" fmla="*/ 1 w 123"/>
                <a:gd name="T31" fmla="*/ 1 h 43"/>
                <a:gd name="T32" fmla="*/ 4 w 123"/>
                <a:gd name="T33" fmla="*/ 1 h 43"/>
                <a:gd name="T34" fmla="*/ 4 w 123"/>
                <a:gd name="T35" fmla="*/ 1 h 43"/>
                <a:gd name="T36" fmla="*/ 8 w 123"/>
                <a:gd name="T37" fmla="*/ 5 h 43"/>
                <a:gd name="T38" fmla="*/ 19 w 123"/>
                <a:gd name="T39" fmla="*/ 15 h 43"/>
                <a:gd name="T40" fmla="*/ 26 w 123"/>
                <a:gd name="T41" fmla="*/ 21 h 43"/>
                <a:gd name="T42" fmla="*/ 36 w 123"/>
                <a:gd name="T43" fmla="*/ 26 h 43"/>
                <a:gd name="T44" fmla="*/ 46 w 123"/>
                <a:gd name="T45" fmla="*/ 31 h 43"/>
                <a:gd name="T46" fmla="*/ 58 w 123"/>
                <a:gd name="T47" fmla="*/ 34 h 43"/>
                <a:gd name="T48" fmla="*/ 69 w 123"/>
                <a:gd name="T49" fmla="*/ 36 h 43"/>
                <a:gd name="T50" fmla="*/ 81 w 123"/>
                <a:gd name="T51" fmla="*/ 36 h 43"/>
                <a:gd name="T52" fmla="*/ 92 w 123"/>
                <a:gd name="T53" fmla="*/ 35 h 43"/>
                <a:gd name="T54" fmla="*/ 101 w 123"/>
                <a:gd name="T55" fmla="*/ 33 h 43"/>
                <a:gd name="T56" fmla="*/ 109 w 123"/>
                <a:gd name="T57" fmla="*/ 31 h 43"/>
                <a:gd name="T58" fmla="*/ 115 w 123"/>
                <a:gd name="T59" fmla="*/ 29 h 43"/>
                <a:gd name="T60" fmla="*/ 119 w 123"/>
                <a:gd name="T61" fmla="*/ 27 h 43"/>
                <a:gd name="T62" fmla="*/ 120 w 123"/>
                <a:gd name="T63" fmla="*/ 27 h 43"/>
                <a:gd name="T64" fmla="*/ 123 w 123"/>
                <a:gd name="T65" fmla="*/ 28 h 43"/>
                <a:gd name="T66" fmla="*/ 122 w 123"/>
                <a:gd name="T67" fmla="*/ 30 h 4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</a:cxnLst>
              <a:rect l="0" t="0" r="r" b="b"/>
              <a:pathLst>
                <a:path w="123" h="43">
                  <a:moveTo>
                    <a:pt x="122" y="30"/>
                  </a:moveTo>
                  <a:cubicBezTo>
                    <a:pt x="122" y="30"/>
                    <a:pt x="121" y="30"/>
                    <a:pt x="121" y="31"/>
                  </a:cubicBezTo>
                  <a:cubicBezTo>
                    <a:pt x="120" y="31"/>
                    <a:pt x="119" y="32"/>
                    <a:pt x="117" y="33"/>
                  </a:cubicBezTo>
                  <a:cubicBezTo>
                    <a:pt x="115" y="34"/>
                    <a:pt x="113" y="35"/>
                    <a:pt x="111" y="36"/>
                  </a:cubicBezTo>
                  <a:cubicBezTo>
                    <a:pt x="108" y="37"/>
                    <a:pt x="106" y="38"/>
                    <a:pt x="103" y="39"/>
                  </a:cubicBezTo>
                  <a:cubicBezTo>
                    <a:pt x="97" y="41"/>
                    <a:pt x="89" y="42"/>
                    <a:pt x="81" y="43"/>
                  </a:cubicBezTo>
                  <a:cubicBezTo>
                    <a:pt x="77" y="43"/>
                    <a:pt x="73" y="43"/>
                    <a:pt x="69" y="43"/>
                  </a:cubicBezTo>
                  <a:cubicBezTo>
                    <a:pt x="65" y="43"/>
                    <a:pt x="60" y="42"/>
                    <a:pt x="56" y="41"/>
                  </a:cubicBezTo>
                  <a:cubicBezTo>
                    <a:pt x="52" y="40"/>
                    <a:pt x="48" y="39"/>
                    <a:pt x="44" y="37"/>
                  </a:cubicBezTo>
                  <a:cubicBezTo>
                    <a:pt x="40" y="36"/>
                    <a:pt x="36" y="34"/>
                    <a:pt x="33" y="32"/>
                  </a:cubicBezTo>
                  <a:cubicBezTo>
                    <a:pt x="25" y="29"/>
                    <a:pt x="20" y="24"/>
                    <a:pt x="15" y="20"/>
                  </a:cubicBezTo>
                  <a:cubicBezTo>
                    <a:pt x="12" y="18"/>
                    <a:pt x="10" y="16"/>
                    <a:pt x="9" y="14"/>
                  </a:cubicBezTo>
                  <a:cubicBezTo>
                    <a:pt x="7" y="12"/>
                    <a:pt x="5" y="10"/>
                    <a:pt x="4" y="9"/>
                  </a:cubicBezTo>
                  <a:cubicBezTo>
                    <a:pt x="3" y="7"/>
                    <a:pt x="2" y="6"/>
                    <a:pt x="2" y="5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0" y="3"/>
                    <a:pt x="0" y="1"/>
                    <a:pt x="1" y="1"/>
                  </a:cubicBezTo>
                  <a:cubicBezTo>
                    <a:pt x="2" y="0"/>
                    <a:pt x="4" y="0"/>
                    <a:pt x="4" y="1"/>
                  </a:cubicBezTo>
                  <a:cubicBezTo>
                    <a:pt x="4" y="1"/>
                    <a:pt x="4" y="1"/>
                    <a:pt x="4" y="1"/>
                  </a:cubicBezTo>
                  <a:cubicBezTo>
                    <a:pt x="4" y="1"/>
                    <a:pt x="6" y="3"/>
                    <a:pt x="8" y="5"/>
                  </a:cubicBezTo>
                  <a:cubicBezTo>
                    <a:pt x="10" y="8"/>
                    <a:pt x="14" y="11"/>
                    <a:pt x="19" y="15"/>
                  </a:cubicBezTo>
                  <a:cubicBezTo>
                    <a:pt x="21" y="17"/>
                    <a:pt x="23" y="19"/>
                    <a:pt x="26" y="21"/>
                  </a:cubicBezTo>
                  <a:cubicBezTo>
                    <a:pt x="29" y="23"/>
                    <a:pt x="32" y="25"/>
                    <a:pt x="36" y="26"/>
                  </a:cubicBezTo>
                  <a:cubicBezTo>
                    <a:pt x="39" y="28"/>
                    <a:pt x="43" y="30"/>
                    <a:pt x="46" y="31"/>
                  </a:cubicBezTo>
                  <a:cubicBezTo>
                    <a:pt x="50" y="32"/>
                    <a:pt x="54" y="33"/>
                    <a:pt x="58" y="34"/>
                  </a:cubicBezTo>
                  <a:cubicBezTo>
                    <a:pt x="61" y="35"/>
                    <a:pt x="66" y="36"/>
                    <a:pt x="69" y="36"/>
                  </a:cubicBezTo>
                  <a:cubicBezTo>
                    <a:pt x="73" y="36"/>
                    <a:pt x="77" y="36"/>
                    <a:pt x="81" y="36"/>
                  </a:cubicBezTo>
                  <a:cubicBezTo>
                    <a:pt x="85" y="36"/>
                    <a:pt x="88" y="36"/>
                    <a:pt x="92" y="35"/>
                  </a:cubicBezTo>
                  <a:cubicBezTo>
                    <a:pt x="95" y="35"/>
                    <a:pt x="98" y="34"/>
                    <a:pt x="101" y="33"/>
                  </a:cubicBezTo>
                  <a:cubicBezTo>
                    <a:pt x="104" y="33"/>
                    <a:pt x="107" y="32"/>
                    <a:pt x="109" y="31"/>
                  </a:cubicBezTo>
                  <a:cubicBezTo>
                    <a:pt x="111" y="30"/>
                    <a:pt x="113" y="30"/>
                    <a:pt x="115" y="29"/>
                  </a:cubicBezTo>
                  <a:cubicBezTo>
                    <a:pt x="117" y="28"/>
                    <a:pt x="118" y="28"/>
                    <a:pt x="119" y="27"/>
                  </a:cubicBezTo>
                  <a:cubicBezTo>
                    <a:pt x="120" y="27"/>
                    <a:pt x="120" y="27"/>
                    <a:pt x="120" y="27"/>
                  </a:cubicBezTo>
                  <a:cubicBezTo>
                    <a:pt x="121" y="26"/>
                    <a:pt x="122" y="27"/>
                    <a:pt x="123" y="28"/>
                  </a:cubicBezTo>
                  <a:cubicBezTo>
                    <a:pt x="123" y="29"/>
                    <a:pt x="123" y="30"/>
                    <a:pt x="122" y="30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dirty="0"/>
            </a:p>
          </p:txBody>
        </p:sp>
        <p:sp>
          <p:nvSpPr>
            <p:cNvPr id="178" name="ï$ḷîḑé">
              <a:extLst>
                <a:ext uri="{FF2B5EF4-FFF2-40B4-BE49-F238E27FC236}">
                  <a16:creationId xmlns:a16="http://schemas.microsoft.com/office/drawing/2014/main" id="{331D1FD7-24B7-4A4A-82AE-3765E0848D4F}"/>
                </a:ext>
              </a:extLst>
            </p:cNvPr>
            <p:cNvSpPr/>
            <p:nvPr/>
          </p:nvSpPr>
          <p:spPr bwMode="auto">
            <a:xfrm>
              <a:off x="10281670" y="-1289806"/>
              <a:ext cx="31750" cy="30163"/>
            </a:xfrm>
            <a:custGeom>
              <a:avLst/>
              <a:gdLst>
                <a:gd name="T0" fmla="*/ 9 w 9"/>
                <a:gd name="T1" fmla="*/ 4 h 9"/>
                <a:gd name="T2" fmla="*/ 7 w 9"/>
                <a:gd name="T3" fmla="*/ 8 h 9"/>
                <a:gd name="T4" fmla="*/ 2 w 9"/>
                <a:gd name="T5" fmla="*/ 8 h 9"/>
                <a:gd name="T6" fmla="*/ 2 w 9"/>
                <a:gd name="T7" fmla="*/ 3 h 9"/>
                <a:gd name="T8" fmla="*/ 2 w 9"/>
                <a:gd name="T9" fmla="*/ 3 h 9"/>
                <a:gd name="T10" fmla="*/ 2 w 9"/>
                <a:gd name="T11" fmla="*/ 3 h 9"/>
                <a:gd name="T12" fmla="*/ 6 w 9"/>
                <a:gd name="T13" fmla="*/ 0 h 9"/>
                <a:gd name="T14" fmla="*/ 9 w 9"/>
                <a:gd name="T15" fmla="*/ 3 h 9"/>
                <a:gd name="T16" fmla="*/ 9 w 9"/>
                <a:gd name="T17" fmla="*/ 4 h 9"/>
                <a:gd name="T18" fmla="*/ 7 w 9"/>
                <a:gd name="T19" fmla="*/ 8 h 9"/>
                <a:gd name="T20" fmla="*/ 2 w 9"/>
                <a:gd name="T21" fmla="*/ 3 h 9"/>
                <a:gd name="T22" fmla="*/ 7 w 9"/>
                <a:gd name="T23" fmla="*/ 1 h 9"/>
                <a:gd name="T24" fmla="*/ 9 w 9"/>
                <a:gd name="T25" fmla="*/ 3 h 9"/>
                <a:gd name="T26" fmla="*/ 9 w 9"/>
                <a:gd name="T27" fmla="*/ 4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</a:cxnLst>
              <a:rect l="0" t="0" r="r" b="b"/>
              <a:pathLst>
                <a:path w="9" h="9">
                  <a:moveTo>
                    <a:pt x="9" y="4"/>
                  </a:moveTo>
                  <a:cubicBezTo>
                    <a:pt x="9" y="6"/>
                    <a:pt x="8" y="7"/>
                    <a:pt x="7" y="8"/>
                  </a:cubicBezTo>
                  <a:cubicBezTo>
                    <a:pt x="5" y="9"/>
                    <a:pt x="3" y="9"/>
                    <a:pt x="2" y="8"/>
                  </a:cubicBezTo>
                  <a:cubicBezTo>
                    <a:pt x="0" y="7"/>
                    <a:pt x="0" y="4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5" y="1"/>
                    <a:pt x="6" y="0"/>
                  </a:cubicBezTo>
                  <a:cubicBezTo>
                    <a:pt x="8" y="0"/>
                    <a:pt x="9" y="1"/>
                    <a:pt x="9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6"/>
                    <a:pt x="8" y="7"/>
                    <a:pt x="7" y="8"/>
                  </a:cubicBezTo>
                  <a:cubicBezTo>
                    <a:pt x="2" y="3"/>
                    <a:pt x="2" y="3"/>
                    <a:pt x="2" y="3"/>
                  </a:cubicBezTo>
                  <a:cubicBezTo>
                    <a:pt x="3" y="2"/>
                    <a:pt x="5" y="1"/>
                    <a:pt x="7" y="1"/>
                  </a:cubicBezTo>
                  <a:cubicBezTo>
                    <a:pt x="8" y="1"/>
                    <a:pt x="9" y="1"/>
                    <a:pt x="9" y="3"/>
                  </a:cubicBezTo>
                  <a:lnTo>
                    <a:pt x="9" y="4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79" name="ïślîḍê">
              <a:extLst>
                <a:ext uri="{FF2B5EF4-FFF2-40B4-BE49-F238E27FC236}">
                  <a16:creationId xmlns:a16="http://schemas.microsoft.com/office/drawing/2014/main" id="{F635736E-440A-4A61-B78E-C0827CF68DD0}"/>
                </a:ext>
              </a:extLst>
            </p:cNvPr>
            <p:cNvSpPr/>
            <p:nvPr/>
          </p:nvSpPr>
          <p:spPr bwMode="auto">
            <a:xfrm>
              <a:off x="10264207" y="-1310443"/>
              <a:ext cx="31750" cy="33338"/>
            </a:xfrm>
            <a:custGeom>
              <a:avLst/>
              <a:gdLst>
                <a:gd name="T0" fmla="*/ 9 w 9"/>
                <a:gd name="T1" fmla="*/ 3 h 10"/>
                <a:gd name="T2" fmla="*/ 9 w 9"/>
                <a:gd name="T3" fmla="*/ 4 h 10"/>
                <a:gd name="T4" fmla="*/ 7 w 9"/>
                <a:gd name="T5" fmla="*/ 7 h 10"/>
                <a:gd name="T6" fmla="*/ 5 w 9"/>
                <a:gd name="T7" fmla="*/ 9 h 10"/>
                <a:gd name="T8" fmla="*/ 3 w 9"/>
                <a:gd name="T9" fmla="*/ 9 h 10"/>
                <a:gd name="T10" fmla="*/ 0 w 9"/>
                <a:gd name="T11" fmla="*/ 7 h 10"/>
                <a:gd name="T12" fmla="*/ 0 w 9"/>
                <a:gd name="T13" fmla="*/ 6 h 10"/>
                <a:gd name="T14" fmla="*/ 0 w 9"/>
                <a:gd name="T15" fmla="*/ 5 h 10"/>
                <a:gd name="T16" fmla="*/ 2 w 9"/>
                <a:gd name="T17" fmla="*/ 2 h 10"/>
                <a:gd name="T18" fmla="*/ 4 w 9"/>
                <a:gd name="T19" fmla="*/ 0 h 10"/>
                <a:gd name="T20" fmla="*/ 6 w 9"/>
                <a:gd name="T21" fmla="*/ 0 h 10"/>
                <a:gd name="T22" fmla="*/ 9 w 9"/>
                <a:gd name="T23" fmla="*/ 2 h 10"/>
                <a:gd name="T24" fmla="*/ 9 w 9"/>
                <a:gd name="T25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9" h="10">
                  <a:moveTo>
                    <a:pt x="9" y="3"/>
                  </a:moveTo>
                  <a:cubicBezTo>
                    <a:pt x="9" y="3"/>
                    <a:pt x="9" y="3"/>
                    <a:pt x="9" y="4"/>
                  </a:cubicBezTo>
                  <a:cubicBezTo>
                    <a:pt x="8" y="5"/>
                    <a:pt x="8" y="6"/>
                    <a:pt x="7" y="7"/>
                  </a:cubicBezTo>
                  <a:cubicBezTo>
                    <a:pt x="6" y="8"/>
                    <a:pt x="6" y="8"/>
                    <a:pt x="5" y="9"/>
                  </a:cubicBezTo>
                  <a:cubicBezTo>
                    <a:pt x="4" y="9"/>
                    <a:pt x="3" y="9"/>
                    <a:pt x="3" y="9"/>
                  </a:cubicBezTo>
                  <a:cubicBezTo>
                    <a:pt x="2" y="10"/>
                    <a:pt x="0" y="9"/>
                    <a:pt x="0" y="7"/>
                  </a:cubicBezTo>
                  <a:cubicBezTo>
                    <a:pt x="0" y="6"/>
                    <a:pt x="0" y="6"/>
                    <a:pt x="0" y="6"/>
                  </a:cubicBezTo>
                  <a:cubicBezTo>
                    <a:pt x="0" y="6"/>
                    <a:pt x="0" y="6"/>
                    <a:pt x="0" y="5"/>
                  </a:cubicBezTo>
                  <a:cubicBezTo>
                    <a:pt x="1" y="4"/>
                    <a:pt x="1" y="3"/>
                    <a:pt x="2" y="2"/>
                  </a:cubicBezTo>
                  <a:cubicBezTo>
                    <a:pt x="3" y="1"/>
                    <a:pt x="4" y="1"/>
                    <a:pt x="4" y="0"/>
                  </a:cubicBezTo>
                  <a:cubicBezTo>
                    <a:pt x="5" y="0"/>
                    <a:pt x="6" y="0"/>
                    <a:pt x="6" y="0"/>
                  </a:cubicBezTo>
                  <a:cubicBezTo>
                    <a:pt x="7" y="0"/>
                    <a:pt x="9" y="1"/>
                    <a:pt x="9" y="2"/>
                  </a:cubicBezTo>
                  <a:lnTo>
                    <a:pt x="9" y="3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0" name="ïsliḑé">
              <a:extLst>
                <a:ext uri="{FF2B5EF4-FFF2-40B4-BE49-F238E27FC236}">
                  <a16:creationId xmlns:a16="http://schemas.microsoft.com/office/drawing/2014/main" id="{06AD61A7-F198-4E12-BBB3-7EA34DAA56F2}"/>
                </a:ext>
              </a:extLst>
            </p:cNvPr>
            <p:cNvSpPr/>
            <p:nvPr/>
          </p:nvSpPr>
          <p:spPr bwMode="auto">
            <a:xfrm>
              <a:off x="9119620" y="-1581906"/>
              <a:ext cx="131763" cy="309563"/>
            </a:xfrm>
            <a:custGeom>
              <a:avLst/>
              <a:gdLst>
                <a:gd name="T0" fmla="*/ 37 w 38"/>
                <a:gd name="T1" fmla="*/ 4 h 89"/>
                <a:gd name="T2" fmla="*/ 36 w 38"/>
                <a:gd name="T3" fmla="*/ 4 h 89"/>
                <a:gd name="T4" fmla="*/ 33 w 38"/>
                <a:gd name="T5" fmla="*/ 6 h 89"/>
                <a:gd name="T6" fmla="*/ 30 w 38"/>
                <a:gd name="T7" fmla="*/ 9 h 89"/>
                <a:gd name="T8" fmla="*/ 25 w 38"/>
                <a:gd name="T9" fmla="*/ 13 h 89"/>
                <a:gd name="T10" fmla="*/ 16 w 38"/>
                <a:gd name="T11" fmla="*/ 24 h 89"/>
                <a:gd name="T12" fmla="*/ 12 w 38"/>
                <a:gd name="T13" fmla="*/ 32 h 89"/>
                <a:gd name="T14" fmla="*/ 9 w 38"/>
                <a:gd name="T15" fmla="*/ 40 h 89"/>
                <a:gd name="T16" fmla="*/ 7 w 38"/>
                <a:gd name="T17" fmla="*/ 48 h 89"/>
                <a:gd name="T18" fmla="*/ 6 w 38"/>
                <a:gd name="T19" fmla="*/ 57 h 89"/>
                <a:gd name="T20" fmla="*/ 8 w 38"/>
                <a:gd name="T21" fmla="*/ 72 h 89"/>
                <a:gd name="T22" fmla="*/ 12 w 38"/>
                <a:gd name="T23" fmla="*/ 82 h 89"/>
                <a:gd name="T24" fmla="*/ 14 w 38"/>
                <a:gd name="T25" fmla="*/ 86 h 89"/>
                <a:gd name="T26" fmla="*/ 14 w 38"/>
                <a:gd name="T27" fmla="*/ 86 h 89"/>
                <a:gd name="T28" fmla="*/ 13 w 38"/>
                <a:gd name="T29" fmla="*/ 89 h 89"/>
                <a:gd name="T30" fmla="*/ 10 w 38"/>
                <a:gd name="T31" fmla="*/ 88 h 89"/>
                <a:gd name="T32" fmla="*/ 9 w 38"/>
                <a:gd name="T33" fmla="*/ 87 h 89"/>
                <a:gd name="T34" fmla="*/ 8 w 38"/>
                <a:gd name="T35" fmla="*/ 84 h 89"/>
                <a:gd name="T36" fmla="*/ 3 w 38"/>
                <a:gd name="T37" fmla="*/ 73 h 89"/>
                <a:gd name="T38" fmla="*/ 0 w 38"/>
                <a:gd name="T39" fmla="*/ 57 h 89"/>
                <a:gd name="T40" fmla="*/ 0 w 38"/>
                <a:gd name="T41" fmla="*/ 48 h 89"/>
                <a:gd name="T42" fmla="*/ 2 w 38"/>
                <a:gd name="T43" fmla="*/ 38 h 89"/>
                <a:gd name="T44" fmla="*/ 5 w 38"/>
                <a:gd name="T45" fmla="*/ 29 h 89"/>
                <a:gd name="T46" fmla="*/ 10 w 38"/>
                <a:gd name="T47" fmla="*/ 21 h 89"/>
                <a:gd name="T48" fmla="*/ 21 w 38"/>
                <a:gd name="T49" fmla="*/ 8 h 89"/>
                <a:gd name="T50" fmla="*/ 31 w 38"/>
                <a:gd name="T51" fmla="*/ 2 h 89"/>
                <a:gd name="T52" fmla="*/ 34 w 38"/>
                <a:gd name="T53" fmla="*/ 0 h 89"/>
                <a:gd name="T54" fmla="*/ 35 w 38"/>
                <a:gd name="T55" fmla="*/ 0 h 89"/>
                <a:gd name="T56" fmla="*/ 38 w 38"/>
                <a:gd name="T57" fmla="*/ 1 h 89"/>
                <a:gd name="T58" fmla="*/ 37 w 38"/>
                <a:gd name="T59" fmla="*/ 4 h 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</a:cxnLst>
              <a:rect l="0" t="0" r="r" b="b"/>
              <a:pathLst>
                <a:path w="38" h="89">
                  <a:moveTo>
                    <a:pt x="37" y="4"/>
                  </a:moveTo>
                  <a:cubicBezTo>
                    <a:pt x="37" y="4"/>
                    <a:pt x="37" y="4"/>
                    <a:pt x="36" y="4"/>
                  </a:cubicBezTo>
                  <a:cubicBezTo>
                    <a:pt x="35" y="5"/>
                    <a:pt x="34" y="5"/>
                    <a:pt x="33" y="6"/>
                  </a:cubicBezTo>
                  <a:cubicBezTo>
                    <a:pt x="32" y="7"/>
                    <a:pt x="31" y="7"/>
                    <a:pt x="30" y="9"/>
                  </a:cubicBezTo>
                  <a:cubicBezTo>
                    <a:pt x="28" y="10"/>
                    <a:pt x="27" y="11"/>
                    <a:pt x="25" y="13"/>
                  </a:cubicBezTo>
                  <a:cubicBezTo>
                    <a:pt x="22" y="16"/>
                    <a:pt x="18" y="20"/>
                    <a:pt x="16" y="24"/>
                  </a:cubicBezTo>
                  <a:cubicBezTo>
                    <a:pt x="14" y="27"/>
                    <a:pt x="13" y="29"/>
                    <a:pt x="12" y="32"/>
                  </a:cubicBezTo>
                  <a:cubicBezTo>
                    <a:pt x="10" y="34"/>
                    <a:pt x="9" y="37"/>
                    <a:pt x="9" y="40"/>
                  </a:cubicBezTo>
                  <a:cubicBezTo>
                    <a:pt x="8" y="43"/>
                    <a:pt x="7" y="45"/>
                    <a:pt x="7" y="48"/>
                  </a:cubicBezTo>
                  <a:cubicBezTo>
                    <a:pt x="7" y="51"/>
                    <a:pt x="6" y="54"/>
                    <a:pt x="6" y="57"/>
                  </a:cubicBezTo>
                  <a:cubicBezTo>
                    <a:pt x="7" y="62"/>
                    <a:pt x="7" y="67"/>
                    <a:pt x="8" y="72"/>
                  </a:cubicBezTo>
                  <a:cubicBezTo>
                    <a:pt x="10" y="76"/>
                    <a:pt x="11" y="79"/>
                    <a:pt x="12" y="82"/>
                  </a:cubicBezTo>
                  <a:cubicBezTo>
                    <a:pt x="13" y="84"/>
                    <a:pt x="14" y="86"/>
                    <a:pt x="14" y="86"/>
                  </a:cubicBezTo>
                  <a:cubicBezTo>
                    <a:pt x="14" y="86"/>
                    <a:pt x="14" y="86"/>
                    <a:pt x="14" y="86"/>
                  </a:cubicBezTo>
                  <a:cubicBezTo>
                    <a:pt x="14" y="87"/>
                    <a:pt x="14" y="88"/>
                    <a:pt x="13" y="89"/>
                  </a:cubicBezTo>
                  <a:cubicBezTo>
                    <a:pt x="12" y="89"/>
                    <a:pt x="11" y="89"/>
                    <a:pt x="10" y="88"/>
                  </a:cubicBezTo>
                  <a:cubicBezTo>
                    <a:pt x="10" y="88"/>
                    <a:pt x="10" y="88"/>
                    <a:pt x="9" y="87"/>
                  </a:cubicBezTo>
                  <a:cubicBezTo>
                    <a:pt x="9" y="86"/>
                    <a:pt x="8" y="85"/>
                    <a:pt x="8" y="84"/>
                  </a:cubicBezTo>
                  <a:cubicBezTo>
                    <a:pt x="6" y="82"/>
                    <a:pt x="4" y="78"/>
                    <a:pt x="3" y="73"/>
                  </a:cubicBezTo>
                  <a:cubicBezTo>
                    <a:pt x="1" y="69"/>
                    <a:pt x="0" y="63"/>
                    <a:pt x="0" y="57"/>
                  </a:cubicBezTo>
                  <a:cubicBezTo>
                    <a:pt x="0" y="54"/>
                    <a:pt x="0" y="51"/>
                    <a:pt x="0" y="48"/>
                  </a:cubicBezTo>
                  <a:cubicBezTo>
                    <a:pt x="0" y="44"/>
                    <a:pt x="1" y="41"/>
                    <a:pt x="2" y="38"/>
                  </a:cubicBezTo>
                  <a:cubicBezTo>
                    <a:pt x="3" y="35"/>
                    <a:pt x="4" y="32"/>
                    <a:pt x="5" y="29"/>
                  </a:cubicBezTo>
                  <a:cubicBezTo>
                    <a:pt x="7" y="26"/>
                    <a:pt x="8" y="23"/>
                    <a:pt x="10" y="21"/>
                  </a:cubicBezTo>
                  <a:cubicBezTo>
                    <a:pt x="13" y="16"/>
                    <a:pt x="18" y="12"/>
                    <a:pt x="21" y="8"/>
                  </a:cubicBezTo>
                  <a:cubicBezTo>
                    <a:pt x="25" y="5"/>
                    <a:pt x="28" y="3"/>
                    <a:pt x="31" y="2"/>
                  </a:cubicBezTo>
                  <a:cubicBezTo>
                    <a:pt x="32" y="1"/>
                    <a:pt x="33" y="1"/>
                    <a:pt x="34" y="0"/>
                  </a:cubicBezTo>
                  <a:cubicBezTo>
                    <a:pt x="35" y="0"/>
                    <a:pt x="35" y="0"/>
                    <a:pt x="35" y="0"/>
                  </a:cubicBezTo>
                  <a:cubicBezTo>
                    <a:pt x="36" y="0"/>
                    <a:pt x="37" y="0"/>
                    <a:pt x="38" y="1"/>
                  </a:cubicBezTo>
                  <a:cubicBezTo>
                    <a:pt x="38" y="2"/>
                    <a:pt x="38" y="3"/>
                    <a:pt x="37" y="4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1" name="ïṧḻïde">
              <a:extLst>
                <a:ext uri="{FF2B5EF4-FFF2-40B4-BE49-F238E27FC236}">
                  <a16:creationId xmlns:a16="http://schemas.microsoft.com/office/drawing/2014/main" id="{C63E357F-2681-4F90-AAB0-95DBD172C98F}"/>
                </a:ext>
              </a:extLst>
            </p:cNvPr>
            <p:cNvSpPr/>
            <p:nvPr/>
          </p:nvSpPr>
          <p:spPr bwMode="auto">
            <a:xfrm>
              <a:off x="9175182" y="-1269168"/>
              <a:ext cx="34925" cy="30163"/>
            </a:xfrm>
            <a:custGeom>
              <a:avLst/>
              <a:gdLst>
                <a:gd name="T0" fmla="*/ 10 w 10"/>
                <a:gd name="T1" fmla="*/ 3 h 9"/>
                <a:gd name="T2" fmla="*/ 9 w 10"/>
                <a:gd name="T3" fmla="*/ 4 h 9"/>
                <a:gd name="T4" fmla="*/ 7 w 10"/>
                <a:gd name="T5" fmla="*/ 7 h 9"/>
                <a:gd name="T6" fmla="*/ 5 w 10"/>
                <a:gd name="T7" fmla="*/ 8 h 9"/>
                <a:gd name="T8" fmla="*/ 3 w 10"/>
                <a:gd name="T9" fmla="*/ 9 h 9"/>
                <a:gd name="T10" fmla="*/ 0 w 10"/>
                <a:gd name="T11" fmla="*/ 6 h 9"/>
                <a:gd name="T12" fmla="*/ 0 w 10"/>
                <a:gd name="T13" fmla="*/ 5 h 9"/>
                <a:gd name="T14" fmla="*/ 1 w 10"/>
                <a:gd name="T15" fmla="*/ 4 h 9"/>
                <a:gd name="T16" fmla="*/ 3 w 10"/>
                <a:gd name="T17" fmla="*/ 1 h 9"/>
                <a:gd name="T18" fmla="*/ 5 w 10"/>
                <a:gd name="T19" fmla="*/ 0 h 9"/>
                <a:gd name="T20" fmla="*/ 7 w 10"/>
                <a:gd name="T21" fmla="*/ 0 h 9"/>
                <a:gd name="T22" fmla="*/ 10 w 10"/>
                <a:gd name="T23" fmla="*/ 2 h 9"/>
                <a:gd name="T24" fmla="*/ 10 w 10"/>
                <a:gd name="T25" fmla="*/ 3 h 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10" h="9">
                  <a:moveTo>
                    <a:pt x="10" y="3"/>
                  </a:moveTo>
                  <a:cubicBezTo>
                    <a:pt x="10" y="3"/>
                    <a:pt x="10" y="3"/>
                    <a:pt x="9" y="4"/>
                  </a:cubicBezTo>
                  <a:cubicBezTo>
                    <a:pt x="9" y="5"/>
                    <a:pt x="8" y="6"/>
                    <a:pt x="7" y="7"/>
                  </a:cubicBezTo>
                  <a:cubicBezTo>
                    <a:pt x="7" y="7"/>
                    <a:pt x="6" y="8"/>
                    <a:pt x="5" y="8"/>
                  </a:cubicBezTo>
                  <a:cubicBezTo>
                    <a:pt x="4" y="9"/>
                    <a:pt x="3" y="9"/>
                    <a:pt x="3" y="9"/>
                  </a:cubicBezTo>
                  <a:cubicBezTo>
                    <a:pt x="2" y="9"/>
                    <a:pt x="0" y="8"/>
                    <a:pt x="0" y="6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0" y="5"/>
                    <a:pt x="0" y="5"/>
                    <a:pt x="1" y="4"/>
                  </a:cubicBezTo>
                  <a:cubicBezTo>
                    <a:pt x="1" y="3"/>
                    <a:pt x="2" y="2"/>
                    <a:pt x="3" y="1"/>
                  </a:cubicBezTo>
                  <a:cubicBezTo>
                    <a:pt x="4" y="1"/>
                    <a:pt x="5" y="0"/>
                    <a:pt x="5" y="0"/>
                  </a:cubicBezTo>
                  <a:cubicBezTo>
                    <a:pt x="6" y="0"/>
                    <a:pt x="7" y="0"/>
                    <a:pt x="7" y="0"/>
                  </a:cubicBezTo>
                  <a:cubicBezTo>
                    <a:pt x="8" y="0"/>
                    <a:pt x="10" y="1"/>
                    <a:pt x="10" y="2"/>
                  </a:cubicBezTo>
                  <a:lnTo>
                    <a:pt x="10" y="3"/>
                  </a:ln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  <p:sp>
          <p:nvSpPr>
            <p:cNvPr id="182" name="îśḻíḓé">
              <a:extLst>
                <a:ext uri="{FF2B5EF4-FFF2-40B4-BE49-F238E27FC236}">
                  <a16:creationId xmlns:a16="http://schemas.microsoft.com/office/drawing/2014/main" id="{63EE9303-C5FD-45A4-A5FE-1906B9809111}"/>
                </a:ext>
              </a:extLst>
            </p:cNvPr>
            <p:cNvSpPr/>
            <p:nvPr/>
          </p:nvSpPr>
          <p:spPr bwMode="auto">
            <a:xfrm>
              <a:off x="9195820" y="-1248531"/>
              <a:ext cx="31750" cy="34925"/>
            </a:xfrm>
            <a:custGeom>
              <a:avLst/>
              <a:gdLst>
                <a:gd name="T0" fmla="*/ 8 w 9"/>
                <a:gd name="T1" fmla="*/ 3 h 10"/>
                <a:gd name="T2" fmla="*/ 7 w 9"/>
                <a:gd name="T3" fmla="*/ 8 h 10"/>
                <a:gd name="T4" fmla="*/ 1 w 9"/>
                <a:gd name="T5" fmla="*/ 4 h 10"/>
                <a:gd name="T6" fmla="*/ 6 w 9"/>
                <a:gd name="T7" fmla="*/ 1 h 10"/>
                <a:gd name="T8" fmla="*/ 9 w 9"/>
                <a:gd name="T9" fmla="*/ 3 h 10"/>
                <a:gd name="T10" fmla="*/ 9 w 9"/>
                <a:gd name="T11" fmla="*/ 4 h 10"/>
                <a:gd name="T12" fmla="*/ 7 w 9"/>
                <a:gd name="T13" fmla="*/ 8 h 10"/>
                <a:gd name="T14" fmla="*/ 6 w 9"/>
                <a:gd name="T15" fmla="*/ 8 h 10"/>
                <a:gd name="T16" fmla="*/ 2 w 9"/>
                <a:gd name="T17" fmla="*/ 9 h 10"/>
                <a:gd name="T18" fmla="*/ 1 w 9"/>
                <a:gd name="T19" fmla="*/ 4 h 10"/>
                <a:gd name="T20" fmla="*/ 5 w 9"/>
                <a:gd name="T21" fmla="*/ 1 h 10"/>
                <a:gd name="T22" fmla="*/ 8 w 9"/>
                <a:gd name="T23" fmla="*/ 3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</a:cxnLst>
              <a:rect l="0" t="0" r="r" b="b"/>
              <a:pathLst>
                <a:path w="9" h="10">
                  <a:moveTo>
                    <a:pt x="8" y="3"/>
                  </a:moveTo>
                  <a:cubicBezTo>
                    <a:pt x="8" y="5"/>
                    <a:pt x="8" y="7"/>
                    <a:pt x="7" y="8"/>
                  </a:cubicBezTo>
                  <a:cubicBezTo>
                    <a:pt x="1" y="4"/>
                    <a:pt x="1" y="4"/>
                    <a:pt x="1" y="4"/>
                  </a:cubicBezTo>
                  <a:cubicBezTo>
                    <a:pt x="2" y="2"/>
                    <a:pt x="4" y="1"/>
                    <a:pt x="6" y="1"/>
                  </a:cubicBezTo>
                  <a:cubicBezTo>
                    <a:pt x="7" y="0"/>
                    <a:pt x="9" y="1"/>
                    <a:pt x="9" y="3"/>
                  </a:cubicBezTo>
                  <a:cubicBezTo>
                    <a:pt x="9" y="4"/>
                    <a:pt x="9" y="4"/>
                    <a:pt x="9" y="4"/>
                  </a:cubicBezTo>
                  <a:cubicBezTo>
                    <a:pt x="9" y="6"/>
                    <a:pt x="8" y="7"/>
                    <a:pt x="7" y="8"/>
                  </a:cubicBezTo>
                  <a:cubicBezTo>
                    <a:pt x="6" y="8"/>
                    <a:pt x="6" y="8"/>
                    <a:pt x="6" y="8"/>
                  </a:cubicBezTo>
                  <a:cubicBezTo>
                    <a:pt x="5" y="10"/>
                    <a:pt x="3" y="10"/>
                    <a:pt x="2" y="9"/>
                  </a:cubicBezTo>
                  <a:cubicBezTo>
                    <a:pt x="0" y="7"/>
                    <a:pt x="0" y="5"/>
                    <a:pt x="1" y="4"/>
                  </a:cubicBezTo>
                  <a:cubicBezTo>
                    <a:pt x="2" y="3"/>
                    <a:pt x="3" y="2"/>
                    <a:pt x="5" y="1"/>
                  </a:cubicBezTo>
                  <a:cubicBezTo>
                    <a:pt x="7" y="1"/>
                    <a:pt x="8" y="1"/>
                    <a:pt x="8" y="3"/>
                  </a:cubicBezTo>
                  <a:close/>
                </a:path>
              </a:pathLst>
            </a:custGeom>
            <a:solidFill>
              <a:srgbClr val="EAEAEA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/>
            </a:p>
          </p:txBody>
        </p:sp>
      </p:grpSp>
      <p:grpSp>
        <p:nvGrpSpPr>
          <p:cNvPr id="13" name="组合 12">
            <a:extLst>
              <a:ext uri="{FF2B5EF4-FFF2-40B4-BE49-F238E27FC236}">
                <a16:creationId xmlns:a16="http://schemas.microsoft.com/office/drawing/2014/main" id="{41E1AC27-E408-435C-982C-6EF38066C175}"/>
              </a:ext>
            </a:extLst>
          </p:cNvPr>
          <p:cNvGrpSpPr/>
          <p:nvPr/>
        </p:nvGrpSpPr>
        <p:grpSpPr>
          <a:xfrm>
            <a:off x="0" y="3812345"/>
            <a:ext cx="12192000" cy="3045655"/>
            <a:chOff x="0" y="3812345"/>
            <a:chExt cx="12192000" cy="3045655"/>
          </a:xfrm>
        </p:grpSpPr>
        <p:pic>
          <p:nvPicPr>
            <p:cNvPr id="3" name="图片 2">
              <a:extLst>
                <a:ext uri="{FF2B5EF4-FFF2-40B4-BE49-F238E27FC236}">
                  <a16:creationId xmlns:a16="http://schemas.microsoft.com/office/drawing/2014/main" id="{D4D0905E-FD42-4FDD-AC47-20C23EF5E9A3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55590"/>
            <a:stretch/>
          </p:blipFill>
          <p:spPr>
            <a:xfrm>
              <a:off x="0" y="3812345"/>
              <a:ext cx="6858000" cy="3045655"/>
            </a:xfrm>
            <a:prstGeom prst="rect">
              <a:avLst/>
            </a:prstGeom>
          </p:spPr>
        </p:pic>
        <p:pic>
          <p:nvPicPr>
            <p:cNvPr id="201" name="图片 200">
              <a:extLst>
                <a:ext uri="{FF2B5EF4-FFF2-40B4-BE49-F238E27FC236}">
                  <a16:creationId xmlns:a16="http://schemas.microsoft.com/office/drawing/2014/main" id="{499EF00E-08C9-4620-81CC-D24D39124A52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 cstate="print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9700" b="100000" l="0" r="100000"/>
                      </a14:imgEffect>
                      <a14:imgEffect>
                        <a14:saturation sat="69000"/>
                      </a14:imgEffect>
                      <a14:imgEffect>
                        <a14:brightnessContrast bright="10000" contrast="25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22" t="55590"/>
            <a:stretch/>
          </p:blipFill>
          <p:spPr>
            <a:xfrm flipH="1">
              <a:off x="6858000" y="3812345"/>
              <a:ext cx="5334000" cy="3045655"/>
            </a:xfrm>
            <a:prstGeom prst="rect">
              <a:avLst/>
            </a:prstGeom>
          </p:spPr>
        </p:pic>
      </p:grpSp>
      <p:pic>
        <p:nvPicPr>
          <p:cNvPr id="203" name="图片 202">
            <a:extLst>
              <a:ext uri="{FF2B5EF4-FFF2-40B4-BE49-F238E27FC236}">
                <a16:creationId xmlns:a16="http://schemas.microsoft.com/office/drawing/2014/main" id="{31926DB7-BC4D-4ED8-A348-BDAA638BD5A0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59577" y="4045046"/>
            <a:ext cx="1546861" cy="1546861"/>
          </a:xfrm>
          <a:prstGeom prst="rect">
            <a:avLst/>
          </a:prstGeom>
        </p:spPr>
      </p:pic>
      <p:grpSp>
        <p:nvGrpSpPr>
          <p:cNvPr id="2" name="组合 1">
            <a:extLst>
              <a:ext uri="{FF2B5EF4-FFF2-40B4-BE49-F238E27FC236}">
                <a16:creationId xmlns:a16="http://schemas.microsoft.com/office/drawing/2014/main" id="{4F85AC6F-1D82-47FC-A3CF-D376EC3814BE}"/>
              </a:ext>
            </a:extLst>
          </p:cNvPr>
          <p:cNvGrpSpPr/>
          <p:nvPr/>
        </p:nvGrpSpPr>
        <p:grpSpPr>
          <a:xfrm rot="1002944">
            <a:off x="863269" y="2452242"/>
            <a:ext cx="864300" cy="1155422"/>
            <a:chOff x="10890144" y="1759223"/>
            <a:chExt cx="864300" cy="1155422"/>
          </a:xfrm>
        </p:grpSpPr>
        <p:sp>
          <p:nvSpPr>
            <p:cNvPr id="209" name="íşḷíḋe">
              <a:extLst>
                <a:ext uri="{FF2B5EF4-FFF2-40B4-BE49-F238E27FC236}">
                  <a16:creationId xmlns:a16="http://schemas.microsoft.com/office/drawing/2014/main" id="{FF34D68F-EEDD-4415-8571-266EB50AD1D3}"/>
                </a:ext>
              </a:extLst>
            </p:cNvPr>
            <p:cNvSpPr/>
            <p:nvPr/>
          </p:nvSpPr>
          <p:spPr bwMode="auto">
            <a:xfrm>
              <a:off x="10890144" y="1759223"/>
              <a:ext cx="864300" cy="738237"/>
            </a:xfrm>
            <a:custGeom>
              <a:avLst/>
              <a:gdLst>
                <a:gd name="T0" fmla="*/ 470 w 532"/>
                <a:gd name="T1" fmla="*/ 128 h 455"/>
                <a:gd name="T2" fmla="*/ 266 w 532"/>
                <a:gd name="T3" fmla="*/ 1 h 455"/>
                <a:gd name="T4" fmla="*/ 266 w 532"/>
                <a:gd name="T5" fmla="*/ 1 h 455"/>
                <a:gd name="T6" fmla="*/ 62 w 532"/>
                <a:gd name="T7" fmla="*/ 128 h 455"/>
                <a:gd name="T8" fmla="*/ 171 w 532"/>
                <a:gd name="T9" fmla="*/ 455 h 455"/>
                <a:gd name="T10" fmla="*/ 266 w 532"/>
                <a:gd name="T11" fmla="*/ 455 h 455"/>
                <a:gd name="T12" fmla="*/ 266 w 532"/>
                <a:gd name="T13" fmla="*/ 455 h 455"/>
                <a:gd name="T14" fmla="*/ 361 w 532"/>
                <a:gd name="T15" fmla="*/ 455 h 455"/>
                <a:gd name="T16" fmla="*/ 470 w 532"/>
                <a:gd name="T17" fmla="*/ 128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2" h="455">
                  <a:moveTo>
                    <a:pt x="470" y="128"/>
                  </a:moveTo>
                  <a:cubicBezTo>
                    <a:pt x="427" y="0"/>
                    <a:pt x="277" y="1"/>
                    <a:pt x="266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54" y="1"/>
                    <a:pt x="105" y="1"/>
                    <a:pt x="62" y="128"/>
                  </a:cubicBezTo>
                  <a:cubicBezTo>
                    <a:pt x="0" y="313"/>
                    <a:pt x="171" y="455"/>
                    <a:pt x="171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361" y="455"/>
                    <a:pt x="361" y="455"/>
                    <a:pt x="361" y="455"/>
                  </a:cubicBezTo>
                  <a:cubicBezTo>
                    <a:pt x="361" y="455"/>
                    <a:pt x="532" y="313"/>
                    <a:pt x="470" y="1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10" name="iŝļídê">
              <a:extLst>
                <a:ext uri="{FF2B5EF4-FFF2-40B4-BE49-F238E27FC236}">
                  <a16:creationId xmlns:a16="http://schemas.microsoft.com/office/drawing/2014/main" id="{03890C5C-C059-4DEC-8FC9-0BAC49893AC3}"/>
                </a:ext>
              </a:extLst>
            </p:cNvPr>
            <p:cNvSpPr/>
            <p:nvPr/>
          </p:nvSpPr>
          <p:spPr bwMode="auto">
            <a:xfrm>
              <a:off x="11164943" y="2530109"/>
              <a:ext cx="314703" cy="222197"/>
            </a:xfrm>
            <a:custGeom>
              <a:avLst/>
              <a:gdLst>
                <a:gd name="T0" fmla="*/ 194 w 194"/>
                <a:gd name="T1" fmla="*/ 2 h 137"/>
                <a:gd name="T2" fmla="*/ 191 w 194"/>
                <a:gd name="T3" fmla="*/ 0 h 137"/>
                <a:gd name="T4" fmla="*/ 3 w 194"/>
                <a:gd name="T5" fmla="*/ 0 h 137"/>
                <a:gd name="T6" fmla="*/ 0 w 194"/>
                <a:gd name="T7" fmla="*/ 2 h 137"/>
                <a:gd name="T8" fmla="*/ 0 w 194"/>
                <a:gd name="T9" fmla="*/ 4 h 137"/>
                <a:gd name="T10" fmla="*/ 25 w 194"/>
                <a:gd name="T11" fmla="*/ 137 h 137"/>
                <a:gd name="T12" fmla="*/ 32 w 194"/>
                <a:gd name="T13" fmla="*/ 136 h 137"/>
                <a:gd name="T14" fmla="*/ 14 w 194"/>
                <a:gd name="T15" fmla="*/ 42 h 137"/>
                <a:gd name="T16" fmla="*/ 180 w 194"/>
                <a:gd name="T17" fmla="*/ 42 h 137"/>
                <a:gd name="T18" fmla="*/ 161 w 194"/>
                <a:gd name="T19" fmla="*/ 136 h 137"/>
                <a:gd name="T20" fmla="*/ 168 w 194"/>
                <a:gd name="T21" fmla="*/ 137 h 137"/>
                <a:gd name="T22" fmla="*/ 194 w 194"/>
                <a:gd name="T23" fmla="*/ 4 h 137"/>
                <a:gd name="T24" fmla="*/ 194 w 194"/>
                <a:gd name="T25" fmla="*/ 2 h 137"/>
                <a:gd name="T26" fmla="*/ 183 w 194"/>
                <a:gd name="T27" fmla="*/ 7 h 137"/>
                <a:gd name="T28" fmla="*/ 159 w 194"/>
                <a:gd name="T29" fmla="*/ 33 h 137"/>
                <a:gd name="T30" fmla="*/ 135 w 194"/>
                <a:gd name="T31" fmla="*/ 7 h 137"/>
                <a:gd name="T32" fmla="*/ 183 w 194"/>
                <a:gd name="T33" fmla="*/ 7 h 137"/>
                <a:gd name="T34" fmla="*/ 185 w 194"/>
                <a:gd name="T35" fmla="*/ 15 h 137"/>
                <a:gd name="T36" fmla="*/ 181 w 194"/>
                <a:gd name="T37" fmla="*/ 35 h 137"/>
                <a:gd name="T38" fmla="*/ 167 w 194"/>
                <a:gd name="T39" fmla="*/ 35 h 137"/>
                <a:gd name="T40" fmla="*/ 185 w 194"/>
                <a:gd name="T41" fmla="*/ 15 h 137"/>
                <a:gd name="T42" fmla="*/ 105 w 194"/>
                <a:gd name="T43" fmla="*/ 35 h 137"/>
                <a:gd name="T44" fmla="*/ 128 w 194"/>
                <a:gd name="T45" fmla="*/ 9 h 137"/>
                <a:gd name="T46" fmla="*/ 151 w 194"/>
                <a:gd name="T47" fmla="*/ 35 h 137"/>
                <a:gd name="T48" fmla="*/ 105 w 194"/>
                <a:gd name="T49" fmla="*/ 35 h 137"/>
                <a:gd name="T50" fmla="*/ 121 w 194"/>
                <a:gd name="T51" fmla="*/ 7 h 137"/>
                <a:gd name="T52" fmla="*/ 97 w 194"/>
                <a:gd name="T53" fmla="*/ 33 h 137"/>
                <a:gd name="T54" fmla="*/ 73 w 194"/>
                <a:gd name="T55" fmla="*/ 7 h 137"/>
                <a:gd name="T56" fmla="*/ 121 w 194"/>
                <a:gd name="T57" fmla="*/ 7 h 137"/>
                <a:gd name="T58" fmla="*/ 43 w 194"/>
                <a:gd name="T59" fmla="*/ 35 h 137"/>
                <a:gd name="T60" fmla="*/ 66 w 194"/>
                <a:gd name="T61" fmla="*/ 9 h 137"/>
                <a:gd name="T62" fmla="*/ 89 w 194"/>
                <a:gd name="T63" fmla="*/ 35 h 137"/>
                <a:gd name="T64" fmla="*/ 43 w 194"/>
                <a:gd name="T65" fmla="*/ 35 h 137"/>
                <a:gd name="T66" fmla="*/ 27 w 194"/>
                <a:gd name="T67" fmla="*/ 35 h 137"/>
                <a:gd name="T68" fmla="*/ 13 w 194"/>
                <a:gd name="T69" fmla="*/ 35 h 137"/>
                <a:gd name="T70" fmla="*/ 9 w 194"/>
                <a:gd name="T71" fmla="*/ 15 h 137"/>
                <a:gd name="T72" fmla="*/ 27 w 194"/>
                <a:gd name="T73" fmla="*/ 35 h 137"/>
                <a:gd name="T74" fmla="*/ 59 w 194"/>
                <a:gd name="T75" fmla="*/ 7 h 137"/>
                <a:gd name="T76" fmla="*/ 35 w 194"/>
                <a:gd name="T77" fmla="*/ 33 h 137"/>
                <a:gd name="T78" fmla="*/ 11 w 194"/>
                <a:gd name="T79" fmla="*/ 7 h 137"/>
                <a:gd name="T80" fmla="*/ 59 w 194"/>
                <a:gd name="T81" fmla="*/ 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4" h="137">
                  <a:moveTo>
                    <a:pt x="194" y="2"/>
                  </a:moveTo>
                  <a:cubicBezTo>
                    <a:pt x="193" y="1"/>
                    <a:pt x="192" y="0"/>
                    <a:pt x="191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25" y="137"/>
                    <a:pt x="25" y="137"/>
                    <a:pt x="25" y="137"/>
                  </a:cubicBezTo>
                  <a:cubicBezTo>
                    <a:pt x="32" y="136"/>
                    <a:pt x="32" y="136"/>
                    <a:pt x="32" y="136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80" y="42"/>
                    <a:pt x="180" y="42"/>
                    <a:pt x="180" y="42"/>
                  </a:cubicBezTo>
                  <a:cubicBezTo>
                    <a:pt x="161" y="136"/>
                    <a:pt x="161" y="136"/>
                    <a:pt x="161" y="136"/>
                  </a:cubicBezTo>
                  <a:cubicBezTo>
                    <a:pt x="168" y="137"/>
                    <a:pt x="168" y="137"/>
                    <a:pt x="168" y="137"/>
                  </a:cubicBezTo>
                  <a:cubicBezTo>
                    <a:pt x="194" y="4"/>
                    <a:pt x="194" y="4"/>
                    <a:pt x="194" y="4"/>
                  </a:cubicBezTo>
                  <a:cubicBezTo>
                    <a:pt x="194" y="3"/>
                    <a:pt x="194" y="3"/>
                    <a:pt x="194" y="2"/>
                  </a:cubicBezTo>
                  <a:close/>
                  <a:moveTo>
                    <a:pt x="183" y="7"/>
                  </a:moveTo>
                  <a:cubicBezTo>
                    <a:pt x="159" y="33"/>
                    <a:pt x="159" y="33"/>
                    <a:pt x="159" y="33"/>
                  </a:cubicBezTo>
                  <a:cubicBezTo>
                    <a:pt x="135" y="7"/>
                    <a:pt x="135" y="7"/>
                    <a:pt x="135" y="7"/>
                  </a:cubicBezTo>
                  <a:lnTo>
                    <a:pt x="183" y="7"/>
                  </a:lnTo>
                  <a:close/>
                  <a:moveTo>
                    <a:pt x="185" y="15"/>
                  </a:moveTo>
                  <a:cubicBezTo>
                    <a:pt x="181" y="35"/>
                    <a:pt x="181" y="35"/>
                    <a:pt x="181" y="35"/>
                  </a:cubicBezTo>
                  <a:cubicBezTo>
                    <a:pt x="167" y="35"/>
                    <a:pt x="167" y="35"/>
                    <a:pt x="167" y="35"/>
                  </a:cubicBezTo>
                  <a:lnTo>
                    <a:pt x="185" y="15"/>
                  </a:lnTo>
                  <a:close/>
                  <a:moveTo>
                    <a:pt x="105" y="35"/>
                  </a:moveTo>
                  <a:cubicBezTo>
                    <a:pt x="128" y="9"/>
                    <a:pt x="128" y="9"/>
                    <a:pt x="128" y="9"/>
                  </a:cubicBezTo>
                  <a:cubicBezTo>
                    <a:pt x="151" y="35"/>
                    <a:pt x="151" y="35"/>
                    <a:pt x="151" y="35"/>
                  </a:cubicBezTo>
                  <a:lnTo>
                    <a:pt x="105" y="35"/>
                  </a:lnTo>
                  <a:close/>
                  <a:moveTo>
                    <a:pt x="121" y="7"/>
                  </a:moveTo>
                  <a:cubicBezTo>
                    <a:pt x="97" y="33"/>
                    <a:pt x="97" y="33"/>
                    <a:pt x="97" y="33"/>
                  </a:cubicBezTo>
                  <a:cubicBezTo>
                    <a:pt x="73" y="7"/>
                    <a:pt x="73" y="7"/>
                    <a:pt x="73" y="7"/>
                  </a:cubicBezTo>
                  <a:lnTo>
                    <a:pt x="121" y="7"/>
                  </a:lnTo>
                  <a:close/>
                  <a:moveTo>
                    <a:pt x="43" y="35"/>
                  </a:moveTo>
                  <a:cubicBezTo>
                    <a:pt x="66" y="9"/>
                    <a:pt x="66" y="9"/>
                    <a:pt x="66" y="9"/>
                  </a:cubicBezTo>
                  <a:cubicBezTo>
                    <a:pt x="89" y="35"/>
                    <a:pt x="89" y="35"/>
                    <a:pt x="89" y="35"/>
                  </a:cubicBezTo>
                  <a:lnTo>
                    <a:pt x="43" y="35"/>
                  </a:lnTo>
                  <a:close/>
                  <a:moveTo>
                    <a:pt x="27" y="35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9" y="15"/>
                    <a:pt x="9" y="15"/>
                    <a:pt x="9" y="15"/>
                  </a:cubicBezTo>
                  <a:lnTo>
                    <a:pt x="27" y="35"/>
                  </a:lnTo>
                  <a:close/>
                  <a:moveTo>
                    <a:pt x="59" y="7"/>
                  </a:moveTo>
                  <a:cubicBezTo>
                    <a:pt x="35" y="33"/>
                    <a:pt x="35" y="33"/>
                    <a:pt x="35" y="33"/>
                  </a:cubicBezTo>
                  <a:cubicBezTo>
                    <a:pt x="11" y="7"/>
                    <a:pt x="11" y="7"/>
                    <a:pt x="11" y="7"/>
                  </a:cubicBezTo>
                  <a:lnTo>
                    <a:pt x="59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11" name="íṥlïḋè">
              <a:extLst>
                <a:ext uri="{FF2B5EF4-FFF2-40B4-BE49-F238E27FC236}">
                  <a16:creationId xmlns:a16="http://schemas.microsoft.com/office/drawing/2014/main" id="{49123E5B-3B59-4C9E-A66C-B5AF00E218BC}"/>
                </a:ext>
              </a:extLst>
            </p:cNvPr>
            <p:cNvSpPr/>
            <p:nvPr/>
          </p:nvSpPr>
          <p:spPr bwMode="auto">
            <a:xfrm>
              <a:off x="11206661" y="2757747"/>
              <a:ext cx="231266" cy="156898"/>
            </a:xfrm>
            <a:custGeom>
              <a:avLst/>
              <a:gdLst>
                <a:gd name="T0" fmla="*/ 0 w 142"/>
                <a:gd name="T1" fmla="*/ 0 h 97"/>
                <a:gd name="T2" fmla="*/ 14 w 142"/>
                <a:gd name="T3" fmla="*/ 93 h 97"/>
                <a:gd name="T4" fmla="*/ 19 w 142"/>
                <a:gd name="T5" fmla="*/ 97 h 97"/>
                <a:gd name="T6" fmla="*/ 123 w 142"/>
                <a:gd name="T7" fmla="*/ 97 h 97"/>
                <a:gd name="T8" fmla="*/ 128 w 142"/>
                <a:gd name="T9" fmla="*/ 93 h 97"/>
                <a:gd name="T10" fmla="*/ 142 w 142"/>
                <a:gd name="T11" fmla="*/ 0 h 97"/>
                <a:gd name="T12" fmla="*/ 0 w 14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" h="97">
                  <a:moveTo>
                    <a:pt x="0" y="0"/>
                  </a:moveTo>
                  <a:cubicBezTo>
                    <a:pt x="14" y="93"/>
                    <a:pt x="14" y="93"/>
                    <a:pt x="14" y="93"/>
                  </a:cubicBezTo>
                  <a:cubicBezTo>
                    <a:pt x="15" y="95"/>
                    <a:pt x="17" y="97"/>
                    <a:pt x="19" y="97"/>
                  </a:cubicBezTo>
                  <a:cubicBezTo>
                    <a:pt x="123" y="97"/>
                    <a:pt x="123" y="97"/>
                    <a:pt x="123" y="97"/>
                  </a:cubicBezTo>
                  <a:cubicBezTo>
                    <a:pt x="125" y="97"/>
                    <a:pt x="127" y="95"/>
                    <a:pt x="128" y="93"/>
                  </a:cubicBezTo>
                  <a:cubicBezTo>
                    <a:pt x="142" y="0"/>
                    <a:pt x="142" y="0"/>
                    <a:pt x="1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E5A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12" name="íṩlidé">
              <a:extLst>
                <a:ext uri="{FF2B5EF4-FFF2-40B4-BE49-F238E27FC236}">
                  <a16:creationId xmlns:a16="http://schemas.microsoft.com/office/drawing/2014/main" id="{E516F9A8-4A72-422B-861F-AC89F5D2F93A}"/>
                </a:ext>
              </a:extLst>
            </p:cNvPr>
            <p:cNvSpPr/>
            <p:nvPr/>
          </p:nvSpPr>
          <p:spPr bwMode="auto">
            <a:xfrm>
              <a:off x="11322748" y="2757747"/>
              <a:ext cx="115180" cy="156898"/>
            </a:xfrm>
            <a:custGeom>
              <a:avLst/>
              <a:gdLst>
                <a:gd name="T0" fmla="*/ 0 w 71"/>
                <a:gd name="T1" fmla="*/ 0 h 97"/>
                <a:gd name="T2" fmla="*/ 0 w 71"/>
                <a:gd name="T3" fmla="*/ 97 h 97"/>
                <a:gd name="T4" fmla="*/ 52 w 71"/>
                <a:gd name="T5" fmla="*/ 97 h 97"/>
                <a:gd name="T6" fmla="*/ 57 w 71"/>
                <a:gd name="T7" fmla="*/ 93 h 97"/>
                <a:gd name="T8" fmla="*/ 71 w 71"/>
                <a:gd name="T9" fmla="*/ 0 h 97"/>
                <a:gd name="T10" fmla="*/ 0 w 71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97">
                  <a:moveTo>
                    <a:pt x="0" y="0"/>
                  </a:moveTo>
                  <a:cubicBezTo>
                    <a:pt x="0" y="97"/>
                    <a:pt x="0" y="97"/>
                    <a:pt x="0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4" y="97"/>
                    <a:pt x="56" y="95"/>
                    <a:pt x="57" y="93"/>
                  </a:cubicBezTo>
                  <a:cubicBezTo>
                    <a:pt x="71" y="0"/>
                    <a:pt x="71" y="0"/>
                    <a:pt x="7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54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13" name="íśḻîḋe">
              <a:extLst>
                <a:ext uri="{FF2B5EF4-FFF2-40B4-BE49-F238E27FC236}">
                  <a16:creationId xmlns:a16="http://schemas.microsoft.com/office/drawing/2014/main" id="{E0927010-C7A0-4A9C-B15B-27D23A2EAA9F}"/>
                </a:ext>
              </a:extLst>
            </p:cNvPr>
            <p:cNvSpPr/>
            <p:nvPr/>
          </p:nvSpPr>
          <p:spPr bwMode="auto">
            <a:xfrm>
              <a:off x="11195778" y="2735074"/>
              <a:ext cx="253032" cy="27208"/>
            </a:xfrm>
            <a:custGeom>
              <a:avLst/>
              <a:gdLst>
                <a:gd name="T0" fmla="*/ 147 w 156"/>
                <a:gd name="T1" fmla="*/ 17 h 17"/>
                <a:gd name="T2" fmla="*/ 9 w 156"/>
                <a:gd name="T3" fmla="*/ 17 h 17"/>
                <a:gd name="T4" fmla="*/ 0 w 156"/>
                <a:gd name="T5" fmla="*/ 8 h 17"/>
                <a:gd name="T6" fmla="*/ 0 w 156"/>
                <a:gd name="T7" fmla="*/ 8 h 17"/>
                <a:gd name="T8" fmla="*/ 9 w 156"/>
                <a:gd name="T9" fmla="*/ 0 h 17"/>
                <a:gd name="T10" fmla="*/ 147 w 156"/>
                <a:gd name="T11" fmla="*/ 0 h 17"/>
                <a:gd name="T12" fmla="*/ 156 w 156"/>
                <a:gd name="T13" fmla="*/ 8 h 17"/>
                <a:gd name="T14" fmla="*/ 156 w 156"/>
                <a:gd name="T15" fmla="*/ 8 h 17"/>
                <a:gd name="T16" fmla="*/ 147 w 156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7">
                  <a:moveTo>
                    <a:pt x="147" y="17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4" y="17"/>
                    <a:pt x="0" y="13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2" y="0"/>
                    <a:pt x="156" y="4"/>
                    <a:pt x="156" y="8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6" y="13"/>
                    <a:pt x="152" y="17"/>
                    <a:pt x="147" y="17"/>
                  </a:cubicBezTo>
                  <a:close/>
                </a:path>
              </a:pathLst>
            </a:custGeom>
            <a:solidFill>
              <a:srgbClr val="7739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14" name="íṧḻíḋé">
              <a:extLst>
                <a:ext uri="{FF2B5EF4-FFF2-40B4-BE49-F238E27FC236}">
                  <a16:creationId xmlns:a16="http://schemas.microsoft.com/office/drawing/2014/main" id="{685CA6CC-C7A5-4419-BC04-745A3B830A28}"/>
                </a:ext>
              </a:extLst>
            </p:cNvPr>
            <p:cNvSpPr/>
            <p:nvPr/>
          </p:nvSpPr>
          <p:spPr bwMode="auto">
            <a:xfrm>
              <a:off x="11368094" y="2735981"/>
              <a:ext cx="45346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2" y="41"/>
                    <a:pt x="14" y="41"/>
                  </a:cubicBezTo>
                  <a:cubicBezTo>
                    <a:pt x="7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15" name="ïšlîḍè">
              <a:extLst>
                <a:ext uri="{FF2B5EF4-FFF2-40B4-BE49-F238E27FC236}">
                  <a16:creationId xmlns:a16="http://schemas.microsoft.com/office/drawing/2014/main" id="{BD629E65-D5D7-46BF-86DF-5ADBBE907527}"/>
                </a:ext>
              </a:extLst>
            </p:cNvPr>
            <p:cNvSpPr/>
            <p:nvPr/>
          </p:nvSpPr>
          <p:spPr bwMode="auto">
            <a:xfrm>
              <a:off x="11300074" y="2735981"/>
              <a:ext cx="45346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16" name="îṧḻîḓe">
              <a:extLst>
                <a:ext uri="{FF2B5EF4-FFF2-40B4-BE49-F238E27FC236}">
                  <a16:creationId xmlns:a16="http://schemas.microsoft.com/office/drawing/2014/main" id="{5B7D626E-63A8-4411-8F54-89565799E83E}"/>
                </a:ext>
              </a:extLst>
            </p:cNvPr>
            <p:cNvSpPr/>
            <p:nvPr/>
          </p:nvSpPr>
          <p:spPr bwMode="auto">
            <a:xfrm>
              <a:off x="11231148" y="2735981"/>
              <a:ext cx="44440" cy="67112"/>
            </a:xfrm>
            <a:custGeom>
              <a:avLst/>
              <a:gdLst>
                <a:gd name="T0" fmla="*/ 27 w 27"/>
                <a:gd name="T1" fmla="*/ 28 h 41"/>
                <a:gd name="T2" fmla="*/ 14 w 27"/>
                <a:gd name="T3" fmla="*/ 41 h 41"/>
                <a:gd name="T4" fmla="*/ 0 w 27"/>
                <a:gd name="T5" fmla="*/ 28 h 41"/>
                <a:gd name="T6" fmla="*/ 14 w 27"/>
                <a:gd name="T7" fmla="*/ 0 h 41"/>
                <a:gd name="T8" fmla="*/ 27 w 27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41">
                  <a:moveTo>
                    <a:pt x="27" y="28"/>
                  </a:moveTo>
                  <a:cubicBezTo>
                    <a:pt x="27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7" y="20"/>
                    <a:pt x="27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17" name="iŝlïḍé">
              <a:extLst>
                <a:ext uri="{FF2B5EF4-FFF2-40B4-BE49-F238E27FC236}">
                  <a16:creationId xmlns:a16="http://schemas.microsoft.com/office/drawing/2014/main" id="{38B5A177-5BC0-44AA-94D4-AD520A444CDD}"/>
                </a:ext>
              </a:extLst>
            </p:cNvPr>
            <p:cNvSpPr/>
            <p:nvPr/>
          </p:nvSpPr>
          <p:spPr bwMode="auto">
            <a:xfrm>
              <a:off x="11322748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18" name="isḻidê">
              <a:extLst>
                <a:ext uri="{FF2B5EF4-FFF2-40B4-BE49-F238E27FC236}">
                  <a16:creationId xmlns:a16="http://schemas.microsoft.com/office/drawing/2014/main" id="{FF1E2352-2BB3-4BA9-B97D-6440B978C4CB}"/>
                </a:ext>
              </a:extLst>
            </p:cNvPr>
            <p:cNvSpPr/>
            <p:nvPr/>
          </p:nvSpPr>
          <p:spPr bwMode="auto">
            <a:xfrm>
              <a:off x="11390767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8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19" name="iṩļíḋe">
              <a:extLst>
                <a:ext uri="{FF2B5EF4-FFF2-40B4-BE49-F238E27FC236}">
                  <a16:creationId xmlns:a16="http://schemas.microsoft.com/office/drawing/2014/main" id="{69C4B1F0-1A78-404D-A3F0-91F0ED4C1C4B}"/>
                </a:ext>
              </a:extLst>
            </p:cNvPr>
            <p:cNvSpPr/>
            <p:nvPr/>
          </p:nvSpPr>
          <p:spPr bwMode="auto">
            <a:xfrm>
              <a:off x="11253822" y="2735981"/>
              <a:ext cx="21766" cy="67112"/>
            </a:xfrm>
            <a:custGeom>
              <a:avLst/>
              <a:gdLst>
                <a:gd name="T0" fmla="*/ 0 w 13"/>
                <a:gd name="T1" fmla="*/ 0 h 41"/>
                <a:gd name="T2" fmla="*/ 0 w 13"/>
                <a:gd name="T3" fmla="*/ 41 h 41"/>
                <a:gd name="T4" fmla="*/ 13 w 13"/>
                <a:gd name="T5" fmla="*/ 28 h 41"/>
                <a:gd name="T6" fmla="*/ 0 w 13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3" y="35"/>
                    <a:pt x="13" y="28"/>
                  </a:cubicBezTo>
                  <a:cubicBezTo>
                    <a:pt x="13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20" name="iSlïďè">
              <a:extLst>
                <a:ext uri="{FF2B5EF4-FFF2-40B4-BE49-F238E27FC236}">
                  <a16:creationId xmlns:a16="http://schemas.microsoft.com/office/drawing/2014/main" id="{1436742C-68A5-4364-92FB-8ABE87D19607}"/>
                </a:ext>
              </a:extLst>
            </p:cNvPr>
            <p:cNvSpPr/>
            <p:nvPr/>
          </p:nvSpPr>
          <p:spPr bwMode="auto">
            <a:xfrm>
              <a:off x="11382605" y="2726912"/>
              <a:ext cx="18138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21" name="iŝḻïḑè">
              <a:extLst>
                <a:ext uri="{FF2B5EF4-FFF2-40B4-BE49-F238E27FC236}">
                  <a16:creationId xmlns:a16="http://schemas.microsoft.com/office/drawing/2014/main" id="{3B157CD0-50E7-4AE4-923A-61CD035F5A6D}"/>
                </a:ext>
              </a:extLst>
            </p:cNvPr>
            <p:cNvSpPr/>
            <p:nvPr/>
          </p:nvSpPr>
          <p:spPr bwMode="auto">
            <a:xfrm>
              <a:off x="11312771" y="2726912"/>
              <a:ext cx="19046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22" name="ïṣľîḍè">
              <a:extLst>
                <a:ext uri="{FF2B5EF4-FFF2-40B4-BE49-F238E27FC236}">
                  <a16:creationId xmlns:a16="http://schemas.microsoft.com/office/drawing/2014/main" id="{CBBEAF78-43B8-4425-8AC3-3B47577BA276}"/>
                </a:ext>
              </a:extLst>
            </p:cNvPr>
            <p:cNvSpPr/>
            <p:nvPr/>
          </p:nvSpPr>
          <p:spPr bwMode="auto">
            <a:xfrm>
              <a:off x="11244752" y="2726912"/>
              <a:ext cx="17232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23" name="ïṡľiḋe">
              <a:extLst>
                <a:ext uri="{FF2B5EF4-FFF2-40B4-BE49-F238E27FC236}">
                  <a16:creationId xmlns:a16="http://schemas.microsoft.com/office/drawing/2014/main" id="{F50B2D85-287B-4BEA-91EE-AD6F4ED2162A}"/>
                </a:ext>
              </a:extLst>
            </p:cNvPr>
            <p:cNvSpPr/>
            <p:nvPr/>
          </p:nvSpPr>
          <p:spPr bwMode="auto">
            <a:xfrm>
              <a:off x="11218451" y="2827580"/>
              <a:ext cx="207686" cy="27208"/>
            </a:xfrm>
            <a:custGeom>
              <a:avLst/>
              <a:gdLst>
                <a:gd name="T0" fmla="*/ 226 w 229"/>
                <a:gd name="T1" fmla="*/ 30 h 30"/>
                <a:gd name="T2" fmla="*/ 229 w 229"/>
                <a:gd name="T3" fmla="*/ 0 h 30"/>
                <a:gd name="T4" fmla="*/ 0 w 229"/>
                <a:gd name="T5" fmla="*/ 0 h 30"/>
                <a:gd name="T6" fmla="*/ 4 w 229"/>
                <a:gd name="T7" fmla="*/ 30 h 30"/>
                <a:gd name="T8" fmla="*/ 226 w 229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30">
                  <a:moveTo>
                    <a:pt x="226" y="30"/>
                  </a:moveTo>
                  <a:lnTo>
                    <a:pt x="229" y="0"/>
                  </a:lnTo>
                  <a:lnTo>
                    <a:pt x="0" y="0"/>
                  </a:lnTo>
                  <a:lnTo>
                    <a:pt x="4" y="30"/>
                  </a:lnTo>
                  <a:lnTo>
                    <a:pt x="226" y="30"/>
                  </a:ln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24" name="îŝḷíḍê">
              <a:extLst>
                <a:ext uri="{FF2B5EF4-FFF2-40B4-BE49-F238E27FC236}">
                  <a16:creationId xmlns:a16="http://schemas.microsoft.com/office/drawing/2014/main" id="{F62FBD77-F192-42C4-B4E0-157A864DD33B}"/>
                </a:ext>
              </a:extLst>
            </p:cNvPr>
            <p:cNvSpPr/>
            <p:nvPr/>
          </p:nvSpPr>
          <p:spPr bwMode="auto">
            <a:xfrm>
              <a:off x="11322748" y="2827580"/>
              <a:ext cx="103389" cy="27208"/>
            </a:xfrm>
            <a:custGeom>
              <a:avLst/>
              <a:gdLst>
                <a:gd name="T0" fmla="*/ 0 w 114"/>
                <a:gd name="T1" fmla="*/ 30 h 30"/>
                <a:gd name="T2" fmla="*/ 111 w 114"/>
                <a:gd name="T3" fmla="*/ 30 h 30"/>
                <a:gd name="T4" fmla="*/ 114 w 114"/>
                <a:gd name="T5" fmla="*/ 0 h 30"/>
                <a:gd name="T6" fmla="*/ 0 w 114"/>
                <a:gd name="T7" fmla="*/ 0 h 30"/>
                <a:gd name="T8" fmla="*/ 0 w 114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30">
                  <a:moveTo>
                    <a:pt x="0" y="30"/>
                  </a:moveTo>
                  <a:lnTo>
                    <a:pt x="111" y="30"/>
                  </a:lnTo>
                  <a:lnTo>
                    <a:pt x="114" y="0"/>
                  </a:lnTo>
                  <a:lnTo>
                    <a:pt x="0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1C66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25" name="ïśļîḑê">
              <a:extLst>
                <a:ext uri="{FF2B5EF4-FFF2-40B4-BE49-F238E27FC236}">
                  <a16:creationId xmlns:a16="http://schemas.microsoft.com/office/drawing/2014/main" id="{BE16C26D-C5EC-4395-8AEC-60A5B9CAAF48}"/>
                </a:ext>
              </a:extLst>
            </p:cNvPr>
            <p:cNvSpPr/>
            <p:nvPr/>
          </p:nvSpPr>
          <p:spPr bwMode="auto">
            <a:xfrm>
              <a:off x="11222079" y="2854788"/>
              <a:ext cx="201337" cy="11790"/>
            </a:xfrm>
            <a:custGeom>
              <a:avLst/>
              <a:gdLst>
                <a:gd name="T0" fmla="*/ 222 w 222"/>
                <a:gd name="T1" fmla="*/ 0 h 13"/>
                <a:gd name="T2" fmla="*/ 0 w 222"/>
                <a:gd name="T3" fmla="*/ 0 h 13"/>
                <a:gd name="T4" fmla="*/ 1 w 222"/>
                <a:gd name="T5" fmla="*/ 13 h 13"/>
                <a:gd name="T6" fmla="*/ 220 w 222"/>
                <a:gd name="T7" fmla="*/ 13 h 13"/>
                <a:gd name="T8" fmla="*/ 222 w 222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13">
                  <a:moveTo>
                    <a:pt x="222" y="0"/>
                  </a:moveTo>
                  <a:lnTo>
                    <a:pt x="0" y="0"/>
                  </a:lnTo>
                  <a:lnTo>
                    <a:pt x="1" y="13"/>
                  </a:lnTo>
                  <a:lnTo>
                    <a:pt x="220" y="13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rgbClr val="93B5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26" name="ïṡḷïḓé">
              <a:extLst>
                <a:ext uri="{FF2B5EF4-FFF2-40B4-BE49-F238E27FC236}">
                  <a16:creationId xmlns:a16="http://schemas.microsoft.com/office/drawing/2014/main" id="{F4A36D04-119B-441C-B403-64EE02CF1E8F}"/>
                </a:ext>
              </a:extLst>
            </p:cNvPr>
            <p:cNvSpPr/>
            <p:nvPr/>
          </p:nvSpPr>
          <p:spPr bwMode="auto">
            <a:xfrm>
              <a:off x="11322748" y="2854788"/>
              <a:ext cx="100669" cy="11790"/>
            </a:xfrm>
            <a:custGeom>
              <a:avLst/>
              <a:gdLst>
                <a:gd name="T0" fmla="*/ 0 w 111"/>
                <a:gd name="T1" fmla="*/ 13 h 13"/>
                <a:gd name="T2" fmla="*/ 109 w 111"/>
                <a:gd name="T3" fmla="*/ 13 h 13"/>
                <a:gd name="T4" fmla="*/ 111 w 111"/>
                <a:gd name="T5" fmla="*/ 0 h 13"/>
                <a:gd name="T6" fmla="*/ 0 w 111"/>
                <a:gd name="T7" fmla="*/ 0 h 13"/>
                <a:gd name="T8" fmla="*/ 0 w 111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3">
                  <a:moveTo>
                    <a:pt x="0" y="13"/>
                  </a:moveTo>
                  <a:lnTo>
                    <a:pt x="109" y="13"/>
                  </a:lnTo>
                  <a:lnTo>
                    <a:pt x="111" y="0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27" name="î$ļíḍè">
              <a:extLst>
                <a:ext uri="{FF2B5EF4-FFF2-40B4-BE49-F238E27FC236}">
                  <a16:creationId xmlns:a16="http://schemas.microsoft.com/office/drawing/2014/main" id="{B3833803-6E8D-4017-8239-CC5AC8D36E96}"/>
                </a:ext>
              </a:extLst>
            </p:cNvPr>
            <p:cNvSpPr/>
            <p:nvPr/>
          </p:nvSpPr>
          <p:spPr bwMode="auto">
            <a:xfrm>
              <a:off x="11164943" y="1761036"/>
              <a:ext cx="314703" cy="736423"/>
            </a:xfrm>
            <a:custGeom>
              <a:avLst/>
              <a:gdLst>
                <a:gd name="T0" fmla="*/ 127 w 194"/>
                <a:gd name="T1" fmla="*/ 3 h 454"/>
                <a:gd name="T2" fmla="*/ 97 w 194"/>
                <a:gd name="T3" fmla="*/ 0 h 454"/>
                <a:gd name="T4" fmla="*/ 67 w 194"/>
                <a:gd name="T5" fmla="*/ 3 h 454"/>
                <a:gd name="T6" fmla="*/ 76 w 194"/>
                <a:gd name="T7" fmla="*/ 454 h 454"/>
                <a:gd name="T8" fmla="*/ 97 w 194"/>
                <a:gd name="T9" fmla="*/ 454 h 454"/>
                <a:gd name="T10" fmla="*/ 97 w 194"/>
                <a:gd name="T11" fmla="*/ 454 h 454"/>
                <a:gd name="T12" fmla="*/ 118 w 194"/>
                <a:gd name="T13" fmla="*/ 454 h 454"/>
                <a:gd name="T14" fmla="*/ 127 w 194"/>
                <a:gd name="T15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54">
                  <a:moveTo>
                    <a:pt x="127" y="3"/>
                  </a:moveTo>
                  <a:cubicBezTo>
                    <a:pt x="111" y="0"/>
                    <a:pt x="100" y="0"/>
                    <a:pt x="97" y="0"/>
                  </a:cubicBezTo>
                  <a:cubicBezTo>
                    <a:pt x="94" y="0"/>
                    <a:pt x="83" y="0"/>
                    <a:pt x="67" y="3"/>
                  </a:cubicBezTo>
                  <a:cubicBezTo>
                    <a:pt x="45" y="47"/>
                    <a:pt x="0" y="180"/>
                    <a:pt x="76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118" y="454"/>
                    <a:pt x="118" y="454"/>
                    <a:pt x="118" y="454"/>
                  </a:cubicBezTo>
                  <a:cubicBezTo>
                    <a:pt x="194" y="180"/>
                    <a:pt x="149" y="47"/>
                    <a:pt x="127" y="3"/>
                  </a:cubicBezTo>
                  <a:close/>
                </a:path>
              </a:pathLst>
            </a:custGeom>
            <a:solidFill>
              <a:srgbClr val="93B5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28" name="íṥ1iḍê">
              <a:extLst>
                <a:ext uri="{FF2B5EF4-FFF2-40B4-BE49-F238E27FC236}">
                  <a16:creationId xmlns:a16="http://schemas.microsoft.com/office/drawing/2014/main" id="{CFFCDC75-9B79-4277-95A7-AD1FD70835BA}"/>
                </a:ext>
              </a:extLst>
            </p:cNvPr>
            <p:cNvSpPr/>
            <p:nvPr/>
          </p:nvSpPr>
          <p:spPr bwMode="auto">
            <a:xfrm>
              <a:off x="11392581" y="1789151"/>
              <a:ext cx="326493" cy="708309"/>
            </a:xfrm>
            <a:custGeom>
              <a:avLst/>
              <a:gdLst>
                <a:gd name="T0" fmla="*/ 106 w 201"/>
                <a:gd name="T1" fmla="*/ 30 h 437"/>
                <a:gd name="T2" fmla="*/ 50 w 201"/>
                <a:gd name="T3" fmla="*/ 0 h 437"/>
                <a:gd name="T4" fmla="*/ 0 w 201"/>
                <a:gd name="T5" fmla="*/ 437 h 437"/>
                <a:gd name="T6" fmla="*/ 27 w 201"/>
                <a:gd name="T7" fmla="*/ 437 h 437"/>
                <a:gd name="T8" fmla="*/ 106 w 201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437">
                  <a:moveTo>
                    <a:pt x="106" y="30"/>
                  </a:moveTo>
                  <a:cubicBezTo>
                    <a:pt x="88" y="16"/>
                    <a:pt x="69" y="6"/>
                    <a:pt x="50" y="0"/>
                  </a:cubicBezTo>
                  <a:cubicBezTo>
                    <a:pt x="70" y="72"/>
                    <a:pt x="106" y="259"/>
                    <a:pt x="0" y="437"/>
                  </a:cubicBezTo>
                  <a:cubicBezTo>
                    <a:pt x="27" y="437"/>
                    <a:pt x="27" y="437"/>
                    <a:pt x="27" y="437"/>
                  </a:cubicBezTo>
                  <a:cubicBezTo>
                    <a:pt x="27" y="437"/>
                    <a:pt x="201" y="244"/>
                    <a:pt x="106" y="30"/>
                  </a:cubicBez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29" name="ïšḷide">
              <a:extLst>
                <a:ext uri="{FF2B5EF4-FFF2-40B4-BE49-F238E27FC236}">
                  <a16:creationId xmlns:a16="http://schemas.microsoft.com/office/drawing/2014/main" id="{C63D97D1-BB0C-4086-AC10-9049667BEBF5}"/>
                </a:ext>
              </a:extLst>
            </p:cNvPr>
            <p:cNvSpPr/>
            <p:nvPr/>
          </p:nvSpPr>
          <p:spPr bwMode="auto">
            <a:xfrm>
              <a:off x="10927329" y="1789151"/>
              <a:ext cx="325586" cy="708309"/>
            </a:xfrm>
            <a:custGeom>
              <a:avLst/>
              <a:gdLst>
                <a:gd name="T0" fmla="*/ 95 w 200"/>
                <a:gd name="T1" fmla="*/ 30 h 437"/>
                <a:gd name="T2" fmla="*/ 150 w 200"/>
                <a:gd name="T3" fmla="*/ 0 h 437"/>
                <a:gd name="T4" fmla="*/ 200 w 200"/>
                <a:gd name="T5" fmla="*/ 437 h 437"/>
                <a:gd name="T6" fmla="*/ 173 w 200"/>
                <a:gd name="T7" fmla="*/ 437 h 437"/>
                <a:gd name="T8" fmla="*/ 95 w 200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437">
                  <a:moveTo>
                    <a:pt x="95" y="30"/>
                  </a:moveTo>
                  <a:cubicBezTo>
                    <a:pt x="112" y="16"/>
                    <a:pt x="131" y="6"/>
                    <a:pt x="150" y="0"/>
                  </a:cubicBezTo>
                  <a:cubicBezTo>
                    <a:pt x="130" y="72"/>
                    <a:pt x="94" y="259"/>
                    <a:pt x="200" y="437"/>
                  </a:cubicBezTo>
                  <a:cubicBezTo>
                    <a:pt x="173" y="437"/>
                    <a:pt x="173" y="437"/>
                    <a:pt x="173" y="437"/>
                  </a:cubicBezTo>
                  <a:cubicBezTo>
                    <a:pt x="173" y="437"/>
                    <a:pt x="0" y="244"/>
                    <a:pt x="95" y="30"/>
                  </a:cubicBezTo>
                  <a:close/>
                </a:path>
              </a:pathLst>
            </a:custGeom>
            <a:solidFill>
              <a:srgbClr val="93B5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30" name="îšlïde">
              <a:extLst>
                <a:ext uri="{FF2B5EF4-FFF2-40B4-BE49-F238E27FC236}">
                  <a16:creationId xmlns:a16="http://schemas.microsoft.com/office/drawing/2014/main" id="{1AA2DC30-2A49-4042-B627-D1519C68F30A}"/>
                </a:ext>
              </a:extLst>
            </p:cNvPr>
            <p:cNvSpPr/>
            <p:nvPr/>
          </p:nvSpPr>
          <p:spPr bwMode="auto">
            <a:xfrm>
              <a:off x="11164943" y="2496553"/>
              <a:ext cx="314703" cy="45346"/>
            </a:xfrm>
            <a:custGeom>
              <a:avLst/>
              <a:gdLst>
                <a:gd name="T0" fmla="*/ 0 w 194"/>
                <a:gd name="T1" fmla="*/ 0 h 28"/>
                <a:gd name="T2" fmla="*/ 194 w 194"/>
                <a:gd name="T3" fmla="*/ 0 h 28"/>
                <a:gd name="T4" fmla="*/ 194 w 194"/>
                <a:gd name="T5" fmla="*/ 0 h 28"/>
                <a:gd name="T6" fmla="*/ 194 w 194"/>
                <a:gd name="T7" fmla="*/ 28 h 28"/>
                <a:gd name="T8" fmla="*/ 194 w 194"/>
                <a:gd name="T9" fmla="*/ 28 h 28"/>
                <a:gd name="T10" fmla="*/ 0 w 194"/>
                <a:gd name="T11" fmla="*/ 28 h 28"/>
                <a:gd name="T12" fmla="*/ 0 w 194"/>
                <a:gd name="T13" fmla="*/ 28 h 28"/>
                <a:gd name="T14" fmla="*/ 0 w 194"/>
                <a:gd name="T15" fmla="*/ 0 h 28"/>
                <a:gd name="T16" fmla="*/ 0 w 194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4" h="28">
                  <a:moveTo>
                    <a:pt x="0" y="0"/>
                  </a:moveTo>
                  <a:cubicBezTo>
                    <a:pt x="194" y="0"/>
                    <a:pt x="194" y="0"/>
                    <a:pt x="194" y="0"/>
                  </a:cubicBezTo>
                  <a:cubicBezTo>
                    <a:pt x="194" y="0"/>
                    <a:pt x="194" y="0"/>
                    <a:pt x="194" y="0"/>
                  </a:cubicBezTo>
                  <a:cubicBezTo>
                    <a:pt x="194" y="28"/>
                    <a:pt x="194" y="28"/>
                    <a:pt x="194" y="28"/>
                  </a:cubicBezTo>
                  <a:cubicBezTo>
                    <a:pt x="194" y="28"/>
                    <a:pt x="194" y="28"/>
                    <a:pt x="194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31" name="ïs1îḓe">
              <a:extLst>
                <a:ext uri="{FF2B5EF4-FFF2-40B4-BE49-F238E27FC236}">
                  <a16:creationId xmlns:a16="http://schemas.microsoft.com/office/drawing/2014/main" id="{6FE07C9E-4039-4D57-A7E5-BC286F59035C}"/>
                </a:ext>
              </a:extLst>
            </p:cNvPr>
            <p:cNvSpPr/>
            <p:nvPr/>
          </p:nvSpPr>
          <p:spPr bwMode="auto">
            <a:xfrm>
              <a:off x="11323654" y="2496553"/>
              <a:ext cx="155991" cy="45346"/>
            </a:xfrm>
            <a:custGeom>
              <a:avLst/>
              <a:gdLst>
                <a:gd name="T0" fmla="*/ 96 w 96"/>
                <a:gd name="T1" fmla="*/ 0 h 28"/>
                <a:gd name="T2" fmla="*/ 0 w 96"/>
                <a:gd name="T3" fmla="*/ 0 h 28"/>
                <a:gd name="T4" fmla="*/ 0 w 96"/>
                <a:gd name="T5" fmla="*/ 28 h 28"/>
                <a:gd name="T6" fmla="*/ 96 w 96"/>
                <a:gd name="T7" fmla="*/ 28 h 28"/>
                <a:gd name="T8" fmla="*/ 96 w 96"/>
                <a:gd name="T9" fmla="*/ 28 h 28"/>
                <a:gd name="T10" fmla="*/ 96 w 96"/>
                <a:gd name="T11" fmla="*/ 0 h 28"/>
                <a:gd name="T12" fmla="*/ 96 w 96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28">
                  <a:moveTo>
                    <a:pt x="9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6" y="0"/>
                    <a:pt x="96" y="0"/>
                    <a:pt x="96" y="0"/>
                  </a:cubicBezTo>
                  <a:close/>
                </a:path>
              </a:pathLst>
            </a:custGeom>
            <a:solidFill>
              <a:srgbClr val="1C66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32" name="îSļîḍe">
              <a:extLst>
                <a:ext uri="{FF2B5EF4-FFF2-40B4-BE49-F238E27FC236}">
                  <a16:creationId xmlns:a16="http://schemas.microsoft.com/office/drawing/2014/main" id="{F09F9693-0FB2-40ED-8AB4-47DE569561D0}"/>
                </a:ext>
              </a:extLst>
            </p:cNvPr>
            <p:cNvSpPr/>
            <p:nvPr/>
          </p:nvSpPr>
          <p:spPr bwMode="auto">
            <a:xfrm>
              <a:off x="11322748" y="1761036"/>
              <a:ext cx="156898" cy="736423"/>
            </a:xfrm>
            <a:custGeom>
              <a:avLst/>
              <a:gdLst>
                <a:gd name="T0" fmla="*/ 30 w 97"/>
                <a:gd name="T1" fmla="*/ 3 h 454"/>
                <a:gd name="T2" fmla="*/ 0 w 97"/>
                <a:gd name="T3" fmla="*/ 0 h 454"/>
                <a:gd name="T4" fmla="*/ 0 w 97"/>
                <a:gd name="T5" fmla="*/ 454 h 454"/>
                <a:gd name="T6" fmla="*/ 0 w 97"/>
                <a:gd name="T7" fmla="*/ 454 h 454"/>
                <a:gd name="T8" fmla="*/ 0 w 97"/>
                <a:gd name="T9" fmla="*/ 454 h 454"/>
                <a:gd name="T10" fmla="*/ 21 w 97"/>
                <a:gd name="T11" fmla="*/ 454 h 454"/>
                <a:gd name="T12" fmla="*/ 30 w 97"/>
                <a:gd name="T13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454">
                  <a:moveTo>
                    <a:pt x="30" y="3"/>
                  </a:moveTo>
                  <a:cubicBezTo>
                    <a:pt x="14" y="0"/>
                    <a:pt x="3" y="0"/>
                    <a:pt x="0" y="0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21" y="454"/>
                    <a:pt x="21" y="454"/>
                    <a:pt x="21" y="454"/>
                  </a:cubicBezTo>
                  <a:cubicBezTo>
                    <a:pt x="97" y="180"/>
                    <a:pt x="52" y="47"/>
                    <a:pt x="30" y="3"/>
                  </a:cubicBez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7" name="组合 6">
            <a:extLst>
              <a:ext uri="{FF2B5EF4-FFF2-40B4-BE49-F238E27FC236}">
                <a16:creationId xmlns:a16="http://schemas.microsoft.com/office/drawing/2014/main" id="{D99213F5-B7C1-44FD-808F-045C21E706C1}"/>
              </a:ext>
            </a:extLst>
          </p:cNvPr>
          <p:cNvGrpSpPr/>
          <p:nvPr/>
        </p:nvGrpSpPr>
        <p:grpSpPr>
          <a:xfrm rot="714936">
            <a:off x="5565725" y="4125596"/>
            <a:ext cx="304850" cy="407533"/>
            <a:chOff x="8771568" y="1759223"/>
            <a:chExt cx="864300" cy="1155422"/>
          </a:xfrm>
        </p:grpSpPr>
        <p:sp>
          <p:nvSpPr>
            <p:cNvPr id="233" name="î$ľíďê">
              <a:extLst>
                <a:ext uri="{FF2B5EF4-FFF2-40B4-BE49-F238E27FC236}">
                  <a16:creationId xmlns:a16="http://schemas.microsoft.com/office/drawing/2014/main" id="{30226D0F-94AC-4A5E-BFC1-120A7A3144E1}"/>
                </a:ext>
              </a:extLst>
            </p:cNvPr>
            <p:cNvSpPr/>
            <p:nvPr/>
          </p:nvSpPr>
          <p:spPr bwMode="auto">
            <a:xfrm>
              <a:off x="8771568" y="1759223"/>
              <a:ext cx="864300" cy="738237"/>
            </a:xfrm>
            <a:custGeom>
              <a:avLst/>
              <a:gdLst>
                <a:gd name="T0" fmla="*/ 470 w 532"/>
                <a:gd name="T1" fmla="*/ 128 h 455"/>
                <a:gd name="T2" fmla="*/ 266 w 532"/>
                <a:gd name="T3" fmla="*/ 1 h 455"/>
                <a:gd name="T4" fmla="*/ 266 w 532"/>
                <a:gd name="T5" fmla="*/ 1 h 455"/>
                <a:gd name="T6" fmla="*/ 62 w 532"/>
                <a:gd name="T7" fmla="*/ 128 h 455"/>
                <a:gd name="T8" fmla="*/ 171 w 532"/>
                <a:gd name="T9" fmla="*/ 455 h 455"/>
                <a:gd name="T10" fmla="*/ 266 w 532"/>
                <a:gd name="T11" fmla="*/ 455 h 455"/>
                <a:gd name="T12" fmla="*/ 266 w 532"/>
                <a:gd name="T13" fmla="*/ 455 h 455"/>
                <a:gd name="T14" fmla="*/ 361 w 532"/>
                <a:gd name="T15" fmla="*/ 455 h 455"/>
                <a:gd name="T16" fmla="*/ 470 w 532"/>
                <a:gd name="T17" fmla="*/ 128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2" h="455">
                  <a:moveTo>
                    <a:pt x="470" y="128"/>
                  </a:moveTo>
                  <a:cubicBezTo>
                    <a:pt x="427" y="0"/>
                    <a:pt x="277" y="1"/>
                    <a:pt x="266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54" y="1"/>
                    <a:pt x="105" y="1"/>
                    <a:pt x="62" y="128"/>
                  </a:cubicBezTo>
                  <a:cubicBezTo>
                    <a:pt x="0" y="313"/>
                    <a:pt x="171" y="455"/>
                    <a:pt x="171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361" y="455"/>
                    <a:pt x="361" y="455"/>
                    <a:pt x="361" y="455"/>
                  </a:cubicBezTo>
                  <a:cubicBezTo>
                    <a:pt x="361" y="455"/>
                    <a:pt x="532" y="313"/>
                    <a:pt x="470" y="1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34" name="ïŝḻîḓé">
              <a:extLst>
                <a:ext uri="{FF2B5EF4-FFF2-40B4-BE49-F238E27FC236}">
                  <a16:creationId xmlns:a16="http://schemas.microsoft.com/office/drawing/2014/main" id="{D4B8A9CB-072F-4AC0-BB76-9CD4546B72BA}"/>
                </a:ext>
              </a:extLst>
            </p:cNvPr>
            <p:cNvSpPr/>
            <p:nvPr/>
          </p:nvSpPr>
          <p:spPr bwMode="auto">
            <a:xfrm>
              <a:off x="9049087" y="2533737"/>
              <a:ext cx="309262" cy="215848"/>
            </a:xfrm>
            <a:custGeom>
              <a:avLst/>
              <a:gdLst>
                <a:gd name="T0" fmla="*/ 190 w 190"/>
                <a:gd name="T1" fmla="*/ 1 h 133"/>
                <a:gd name="T2" fmla="*/ 189 w 190"/>
                <a:gd name="T3" fmla="*/ 0 h 133"/>
                <a:gd name="T4" fmla="*/ 127 w 190"/>
                <a:gd name="T5" fmla="*/ 0 h 133"/>
                <a:gd name="T6" fmla="*/ 125 w 190"/>
                <a:gd name="T7" fmla="*/ 0 h 133"/>
                <a:gd name="T8" fmla="*/ 65 w 190"/>
                <a:gd name="T9" fmla="*/ 0 h 133"/>
                <a:gd name="T10" fmla="*/ 63 w 190"/>
                <a:gd name="T11" fmla="*/ 0 h 133"/>
                <a:gd name="T12" fmla="*/ 1 w 190"/>
                <a:gd name="T13" fmla="*/ 0 h 133"/>
                <a:gd name="T14" fmla="*/ 0 w 190"/>
                <a:gd name="T15" fmla="*/ 1 h 133"/>
                <a:gd name="T16" fmla="*/ 0 w 190"/>
                <a:gd name="T17" fmla="*/ 2 h 133"/>
                <a:gd name="T18" fmla="*/ 0 w 190"/>
                <a:gd name="T19" fmla="*/ 2 h 133"/>
                <a:gd name="T20" fmla="*/ 25 w 190"/>
                <a:gd name="T21" fmla="*/ 133 h 133"/>
                <a:gd name="T22" fmla="*/ 28 w 190"/>
                <a:gd name="T23" fmla="*/ 132 h 133"/>
                <a:gd name="T24" fmla="*/ 10 w 190"/>
                <a:gd name="T25" fmla="*/ 38 h 133"/>
                <a:gd name="T26" fmla="*/ 180 w 190"/>
                <a:gd name="T27" fmla="*/ 38 h 133"/>
                <a:gd name="T28" fmla="*/ 162 w 190"/>
                <a:gd name="T29" fmla="*/ 132 h 133"/>
                <a:gd name="T30" fmla="*/ 165 w 190"/>
                <a:gd name="T31" fmla="*/ 133 h 133"/>
                <a:gd name="T32" fmla="*/ 190 w 190"/>
                <a:gd name="T33" fmla="*/ 2 h 133"/>
                <a:gd name="T34" fmla="*/ 190 w 190"/>
                <a:gd name="T35" fmla="*/ 2 h 133"/>
                <a:gd name="T36" fmla="*/ 190 w 190"/>
                <a:gd name="T37" fmla="*/ 1 h 133"/>
                <a:gd name="T38" fmla="*/ 185 w 190"/>
                <a:gd name="T39" fmla="*/ 3 h 133"/>
                <a:gd name="T40" fmla="*/ 157 w 190"/>
                <a:gd name="T41" fmla="*/ 34 h 133"/>
                <a:gd name="T42" fmla="*/ 129 w 190"/>
                <a:gd name="T43" fmla="*/ 3 h 133"/>
                <a:gd name="T44" fmla="*/ 185 w 190"/>
                <a:gd name="T45" fmla="*/ 3 h 133"/>
                <a:gd name="T46" fmla="*/ 154 w 190"/>
                <a:gd name="T47" fmla="*/ 35 h 133"/>
                <a:gd name="T48" fmla="*/ 98 w 190"/>
                <a:gd name="T49" fmla="*/ 35 h 133"/>
                <a:gd name="T50" fmla="*/ 126 w 190"/>
                <a:gd name="T51" fmla="*/ 4 h 133"/>
                <a:gd name="T52" fmla="*/ 154 w 190"/>
                <a:gd name="T53" fmla="*/ 35 h 133"/>
                <a:gd name="T54" fmla="*/ 123 w 190"/>
                <a:gd name="T55" fmla="*/ 3 h 133"/>
                <a:gd name="T56" fmla="*/ 95 w 190"/>
                <a:gd name="T57" fmla="*/ 34 h 133"/>
                <a:gd name="T58" fmla="*/ 67 w 190"/>
                <a:gd name="T59" fmla="*/ 3 h 133"/>
                <a:gd name="T60" fmla="*/ 123 w 190"/>
                <a:gd name="T61" fmla="*/ 3 h 133"/>
                <a:gd name="T62" fmla="*/ 92 w 190"/>
                <a:gd name="T63" fmla="*/ 35 h 133"/>
                <a:gd name="T64" fmla="*/ 36 w 190"/>
                <a:gd name="T65" fmla="*/ 35 h 133"/>
                <a:gd name="T66" fmla="*/ 64 w 190"/>
                <a:gd name="T67" fmla="*/ 4 h 133"/>
                <a:gd name="T68" fmla="*/ 92 w 190"/>
                <a:gd name="T69" fmla="*/ 35 h 133"/>
                <a:gd name="T70" fmla="*/ 61 w 190"/>
                <a:gd name="T71" fmla="*/ 3 h 133"/>
                <a:gd name="T72" fmla="*/ 33 w 190"/>
                <a:gd name="T73" fmla="*/ 34 h 133"/>
                <a:gd name="T74" fmla="*/ 5 w 190"/>
                <a:gd name="T75" fmla="*/ 3 h 133"/>
                <a:gd name="T76" fmla="*/ 61 w 190"/>
                <a:gd name="T77" fmla="*/ 3 h 133"/>
                <a:gd name="T78" fmla="*/ 4 w 190"/>
                <a:gd name="T79" fmla="*/ 6 h 133"/>
                <a:gd name="T80" fmla="*/ 30 w 190"/>
                <a:gd name="T81" fmla="*/ 35 h 133"/>
                <a:gd name="T82" fmla="*/ 9 w 190"/>
                <a:gd name="T83" fmla="*/ 35 h 133"/>
                <a:gd name="T84" fmla="*/ 4 w 190"/>
                <a:gd name="T85" fmla="*/ 6 h 133"/>
                <a:gd name="T86" fmla="*/ 160 w 190"/>
                <a:gd name="T87" fmla="*/ 35 h 133"/>
                <a:gd name="T88" fmla="*/ 186 w 190"/>
                <a:gd name="T89" fmla="*/ 6 h 133"/>
                <a:gd name="T90" fmla="*/ 181 w 190"/>
                <a:gd name="T91" fmla="*/ 35 h 133"/>
                <a:gd name="T92" fmla="*/ 160 w 190"/>
                <a:gd name="T93" fmla="*/ 3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0" h="133">
                  <a:moveTo>
                    <a:pt x="190" y="1"/>
                  </a:moveTo>
                  <a:cubicBezTo>
                    <a:pt x="190" y="0"/>
                    <a:pt x="189" y="0"/>
                    <a:pt x="189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5" y="133"/>
                    <a:pt x="25" y="133"/>
                    <a:pt x="25" y="133"/>
                  </a:cubicBezTo>
                  <a:cubicBezTo>
                    <a:pt x="28" y="132"/>
                    <a:pt x="28" y="132"/>
                    <a:pt x="28" y="132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80" y="38"/>
                    <a:pt x="180" y="38"/>
                    <a:pt x="180" y="38"/>
                  </a:cubicBezTo>
                  <a:cubicBezTo>
                    <a:pt x="162" y="132"/>
                    <a:pt x="162" y="132"/>
                    <a:pt x="162" y="132"/>
                  </a:cubicBezTo>
                  <a:cubicBezTo>
                    <a:pt x="165" y="133"/>
                    <a:pt x="165" y="133"/>
                    <a:pt x="165" y="133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1"/>
                    <a:pt x="190" y="1"/>
                    <a:pt x="190" y="1"/>
                  </a:cubicBezTo>
                  <a:close/>
                  <a:moveTo>
                    <a:pt x="185" y="3"/>
                  </a:moveTo>
                  <a:cubicBezTo>
                    <a:pt x="157" y="34"/>
                    <a:pt x="157" y="34"/>
                    <a:pt x="157" y="34"/>
                  </a:cubicBezTo>
                  <a:cubicBezTo>
                    <a:pt x="129" y="3"/>
                    <a:pt x="129" y="3"/>
                    <a:pt x="129" y="3"/>
                  </a:cubicBezTo>
                  <a:lnTo>
                    <a:pt x="185" y="3"/>
                  </a:lnTo>
                  <a:close/>
                  <a:moveTo>
                    <a:pt x="154" y="35"/>
                  </a:moveTo>
                  <a:cubicBezTo>
                    <a:pt x="98" y="35"/>
                    <a:pt x="98" y="35"/>
                    <a:pt x="98" y="35"/>
                  </a:cubicBezTo>
                  <a:cubicBezTo>
                    <a:pt x="126" y="4"/>
                    <a:pt x="126" y="4"/>
                    <a:pt x="126" y="4"/>
                  </a:cubicBezTo>
                  <a:lnTo>
                    <a:pt x="154" y="35"/>
                  </a:lnTo>
                  <a:close/>
                  <a:moveTo>
                    <a:pt x="123" y="3"/>
                  </a:moveTo>
                  <a:cubicBezTo>
                    <a:pt x="95" y="34"/>
                    <a:pt x="95" y="34"/>
                    <a:pt x="95" y="34"/>
                  </a:cubicBezTo>
                  <a:cubicBezTo>
                    <a:pt x="67" y="3"/>
                    <a:pt x="67" y="3"/>
                    <a:pt x="67" y="3"/>
                  </a:cubicBezTo>
                  <a:lnTo>
                    <a:pt x="123" y="3"/>
                  </a:lnTo>
                  <a:close/>
                  <a:moveTo>
                    <a:pt x="92" y="35"/>
                  </a:moveTo>
                  <a:cubicBezTo>
                    <a:pt x="36" y="35"/>
                    <a:pt x="36" y="35"/>
                    <a:pt x="36" y="35"/>
                  </a:cubicBezTo>
                  <a:cubicBezTo>
                    <a:pt x="64" y="4"/>
                    <a:pt x="64" y="4"/>
                    <a:pt x="64" y="4"/>
                  </a:cubicBezTo>
                  <a:lnTo>
                    <a:pt x="92" y="35"/>
                  </a:lnTo>
                  <a:close/>
                  <a:moveTo>
                    <a:pt x="61" y="3"/>
                  </a:moveTo>
                  <a:cubicBezTo>
                    <a:pt x="33" y="34"/>
                    <a:pt x="33" y="34"/>
                    <a:pt x="33" y="34"/>
                  </a:cubicBezTo>
                  <a:cubicBezTo>
                    <a:pt x="5" y="3"/>
                    <a:pt x="5" y="3"/>
                    <a:pt x="5" y="3"/>
                  </a:cubicBezTo>
                  <a:lnTo>
                    <a:pt x="61" y="3"/>
                  </a:lnTo>
                  <a:close/>
                  <a:moveTo>
                    <a:pt x="4" y="6"/>
                  </a:moveTo>
                  <a:cubicBezTo>
                    <a:pt x="30" y="35"/>
                    <a:pt x="30" y="35"/>
                    <a:pt x="30" y="35"/>
                  </a:cubicBezTo>
                  <a:cubicBezTo>
                    <a:pt x="9" y="35"/>
                    <a:pt x="9" y="35"/>
                    <a:pt x="9" y="35"/>
                  </a:cubicBezTo>
                  <a:lnTo>
                    <a:pt x="4" y="6"/>
                  </a:lnTo>
                  <a:close/>
                  <a:moveTo>
                    <a:pt x="160" y="35"/>
                  </a:moveTo>
                  <a:cubicBezTo>
                    <a:pt x="186" y="6"/>
                    <a:pt x="186" y="6"/>
                    <a:pt x="186" y="6"/>
                  </a:cubicBezTo>
                  <a:cubicBezTo>
                    <a:pt x="181" y="35"/>
                    <a:pt x="181" y="35"/>
                    <a:pt x="181" y="35"/>
                  </a:cubicBezTo>
                  <a:lnTo>
                    <a:pt x="160" y="35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35" name="išlîḋê">
              <a:extLst>
                <a:ext uri="{FF2B5EF4-FFF2-40B4-BE49-F238E27FC236}">
                  <a16:creationId xmlns:a16="http://schemas.microsoft.com/office/drawing/2014/main" id="{619C6E61-DE70-4D2A-8689-1A9D258E98C4}"/>
                </a:ext>
              </a:extLst>
            </p:cNvPr>
            <p:cNvSpPr/>
            <p:nvPr/>
          </p:nvSpPr>
          <p:spPr bwMode="auto">
            <a:xfrm>
              <a:off x="9049087" y="2533737"/>
              <a:ext cx="309262" cy="215848"/>
            </a:xfrm>
            <a:custGeom>
              <a:avLst/>
              <a:gdLst>
                <a:gd name="T0" fmla="*/ 190 w 190"/>
                <a:gd name="T1" fmla="*/ 1 h 133"/>
                <a:gd name="T2" fmla="*/ 189 w 190"/>
                <a:gd name="T3" fmla="*/ 0 h 133"/>
                <a:gd name="T4" fmla="*/ 127 w 190"/>
                <a:gd name="T5" fmla="*/ 0 h 133"/>
                <a:gd name="T6" fmla="*/ 125 w 190"/>
                <a:gd name="T7" fmla="*/ 0 h 133"/>
                <a:gd name="T8" fmla="*/ 65 w 190"/>
                <a:gd name="T9" fmla="*/ 0 h 133"/>
                <a:gd name="T10" fmla="*/ 63 w 190"/>
                <a:gd name="T11" fmla="*/ 0 h 133"/>
                <a:gd name="T12" fmla="*/ 1 w 190"/>
                <a:gd name="T13" fmla="*/ 0 h 133"/>
                <a:gd name="T14" fmla="*/ 0 w 190"/>
                <a:gd name="T15" fmla="*/ 1 h 133"/>
                <a:gd name="T16" fmla="*/ 0 w 190"/>
                <a:gd name="T17" fmla="*/ 2 h 133"/>
                <a:gd name="T18" fmla="*/ 0 w 190"/>
                <a:gd name="T19" fmla="*/ 2 h 133"/>
                <a:gd name="T20" fmla="*/ 25 w 190"/>
                <a:gd name="T21" fmla="*/ 133 h 133"/>
                <a:gd name="T22" fmla="*/ 28 w 190"/>
                <a:gd name="T23" fmla="*/ 132 h 133"/>
                <a:gd name="T24" fmla="*/ 10 w 190"/>
                <a:gd name="T25" fmla="*/ 38 h 133"/>
                <a:gd name="T26" fmla="*/ 180 w 190"/>
                <a:gd name="T27" fmla="*/ 38 h 133"/>
                <a:gd name="T28" fmla="*/ 162 w 190"/>
                <a:gd name="T29" fmla="*/ 132 h 133"/>
                <a:gd name="T30" fmla="*/ 165 w 190"/>
                <a:gd name="T31" fmla="*/ 133 h 133"/>
                <a:gd name="T32" fmla="*/ 190 w 190"/>
                <a:gd name="T33" fmla="*/ 2 h 133"/>
                <a:gd name="T34" fmla="*/ 190 w 190"/>
                <a:gd name="T35" fmla="*/ 2 h 133"/>
                <a:gd name="T36" fmla="*/ 190 w 190"/>
                <a:gd name="T37" fmla="*/ 1 h 133"/>
                <a:gd name="T38" fmla="*/ 185 w 190"/>
                <a:gd name="T39" fmla="*/ 3 h 133"/>
                <a:gd name="T40" fmla="*/ 157 w 190"/>
                <a:gd name="T41" fmla="*/ 34 h 133"/>
                <a:gd name="T42" fmla="*/ 129 w 190"/>
                <a:gd name="T43" fmla="*/ 3 h 133"/>
                <a:gd name="T44" fmla="*/ 185 w 190"/>
                <a:gd name="T45" fmla="*/ 3 h 133"/>
                <a:gd name="T46" fmla="*/ 154 w 190"/>
                <a:gd name="T47" fmla="*/ 35 h 133"/>
                <a:gd name="T48" fmla="*/ 98 w 190"/>
                <a:gd name="T49" fmla="*/ 35 h 133"/>
                <a:gd name="T50" fmla="*/ 126 w 190"/>
                <a:gd name="T51" fmla="*/ 4 h 133"/>
                <a:gd name="T52" fmla="*/ 154 w 190"/>
                <a:gd name="T53" fmla="*/ 35 h 133"/>
                <a:gd name="T54" fmla="*/ 123 w 190"/>
                <a:gd name="T55" fmla="*/ 3 h 133"/>
                <a:gd name="T56" fmla="*/ 95 w 190"/>
                <a:gd name="T57" fmla="*/ 34 h 133"/>
                <a:gd name="T58" fmla="*/ 67 w 190"/>
                <a:gd name="T59" fmla="*/ 3 h 133"/>
                <a:gd name="T60" fmla="*/ 123 w 190"/>
                <a:gd name="T61" fmla="*/ 3 h 133"/>
                <a:gd name="T62" fmla="*/ 92 w 190"/>
                <a:gd name="T63" fmla="*/ 35 h 133"/>
                <a:gd name="T64" fmla="*/ 36 w 190"/>
                <a:gd name="T65" fmla="*/ 35 h 133"/>
                <a:gd name="T66" fmla="*/ 64 w 190"/>
                <a:gd name="T67" fmla="*/ 4 h 133"/>
                <a:gd name="T68" fmla="*/ 92 w 190"/>
                <a:gd name="T69" fmla="*/ 35 h 133"/>
                <a:gd name="T70" fmla="*/ 61 w 190"/>
                <a:gd name="T71" fmla="*/ 3 h 133"/>
                <a:gd name="T72" fmla="*/ 33 w 190"/>
                <a:gd name="T73" fmla="*/ 34 h 133"/>
                <a:gd name="T74" fmla="*/ 5 w 190"/>
                <a:gd name="T75" fmla="*/ 3 h 133"/>
                <a:gd name="T76" fmla="*/ 61 w 190"/>
                <a:gd name="T77" fmla="*/ 3 h 133"/>
                <a:gd name="T78" fmla="*/ 4 w 190"/>
                <a:gd name="T79" fmla="*/ 6 h 133"/>
                <a:gd name="T80" fmla="*/ 30 w 190"/>
                <a:gd name="T81" fmla="*/ 35 h 133"/>
                <a:gd name="T82" fmla="*/ 9 w 190"/>
                <a:gd name="T83" fmla="*/ 35 h 133"/>
                <a:gd name="T84" fmla="*/ 4 w 190"/>
                <a:gd name="T85" fmla="*/ 6 h 133"/>
                <a:gd name="T86" fmla="*/ 160 w 190"/>
                <a:gd name="T87" fmla="*/ 35 h 133"/>
                <a:gd name="T88" fmla="*/ 186 w 190"/>
                <a:gd name="T89" fmla="*/ 6 h 133"/>
                <a:gd name="T90" fmla="*/ 181 w 190"/>
                <a:gd name="T91" fmla="*/ 35 h 133"/>
                <a:gd name="T92" fmla="*/ 160 w 190"/>
                <a:gd name="T93" fmla="*/ 35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</a:cxnLst>
              <a:rect l="0" t="0" r="r" b="b"/>
              <a:pathLst>
                <a:path w="190" h="133">
                  <a:moveTo>
                    <a:pt x="190" y="1"/>
                  </a:moveTo>
                  <a:cubicBezTo>
                    <a:pt x="190" y="0"/>
                    <a:pt x="189" y="0"/>
                    <a:pt x="189" y="0"/>
                  </a:cubicBezTo>
                  <a:cubicBezTo>
                    <a:pt x="127" y="0"/>
                    <a:pt x="127" y="0"/>
                    <a:pt x="127" y="0"/>
                  </a:cubicBezTo>
                  <a:cubicBezTo>
                    <a:pt x="125" y="0"/>
                    <a:pt x="125" y="0"/>
                    <a:pt x="125" y="0"/>
                  </a:cubicBezTo>
                  <a:cubicBezTo>
                    <a:pt x="65" y="0"/>
                    <a:pt x="65" y="0"/>
                    <a:pt x="65" y="0"/>
                  </a:cubicBezTo>
                  <a:cubicBezTo>
                    <a:pt x="63" y="0"/>
                    <a:pt x="63" y="0"/>
                    <a:pt x="63" y="0"/>
                  </a:cubicBezTo>
                  <a:cubicBezTo>
                    <a:pt x="1" y="0"/>
                    <a:pt x="1" y="0"/>
                    <a:pt x="1" y="0"/>
                  </a:cubicBezTo>
                  <a:cubicBezTo>
                    <a:pt x="1" y="0"/>
                    <a:pt x="0" y="0"/>
                    <a:pt x="0" y="1"/>
                  </a:cubicBezTo>
                  <a:cubicBezTo>
                    <a:pt x="0" y="1"/>
                    <a:pt x="0" y="1"/>
                    <a:pt x="0" y="2"/>
                  </a:cubicBezTo>
                  <a:cubicBezTo>
                    <a:pt x="0" y="2"/>
                    <a:pt x="0" y="2"/>
                    <a:pt x="0" y="2"/>
                  </a:cubicBezTo>
                  <a:cubicBezTo>
                    <a:pt x="25" y="133"/>
                    <a:pt x="25" y="133"/>
                    <a:pt x="25" y="133"/>
                  </a:cubicBezTo>
                  <a:cubicBezTo>
                    <a:pt x="28" y="132"/>
                    <a:pt x="28" y="132"/>
                    <a:pt x="28" y="132"/>
                  </a:cubicBezTo>
                  <a:cubicBezTo>
                    <a:pt x="10" y="38"/>
                    <a:pt x="10" y="38"/>
                    <a:pt x="10" y="38"/>
                  </a:cubicBezTo>
                  <a:cubicBezTo>
                    <a:pt x="180" y="38"/>
                    <a:pt x="180" y="38"/>
                    <a:pt x="180" y="38"/>
                  </a:cubicBezTo>
                  <a:cubicBezTo>
                    <a:pt x="162" y="132"/>
                    <a:pt x="162" y="132"/>
                    <a:pt x="162" y="132"/>
                  </a:cubicBezTo>
                  <a:cubicBezTo>
                    <a:pt x="165" y="133"/>
                    <a:pt x="165" y="133"/>
                    <a:pt x="165" y="133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2"/>
                    <a:pt x="190" y="2"/>
                    <a:pt x="190" y="2"/>
                  </a:cubicBezTo>
                  <a:cubicBezTo>
                    <a:pt x="190" y="1"/>
                    <a:pt x="190" y="1"/>
                    <a:pt x="190" y="1"/>
                  </a:cubicBezTo>
                  <a:close/>
                  <a:moveTo>
                    <a:pt x="185" y="3"/>
                  </a:moveTo>
                  <a:cubicBezTo>
                    <a:pt x="157" y="34"/>
                    <a:pt x="157" y="34"/>
                    <a:pt x="157" y="34"/>
                  </a:cubicBezTo>
                  <a:cubicBezTo>
                    <a:pt x="129" y="3"/>
                    <a:pt x="129" y="3"/>
                    <a:pt x="129" y="3"/>
                  </a:cubicBezTo>
                  <a:lnTo>
                    <a:pt x="185" y="3"/>
                  </a:lnTo>
                  <a:close/>
                  <a:moveTo>
                    <a:pt x="154" y="35"/>
                  </a:moveTo>
                  <a:cubicBezTo>
                    <a:pt x="98" y="35"/>
                    <a:pt x="98" y="35"/>
                    <a:pt x="98" y="35"/>
                  </a:cubicBezTo>
                  <a:cubicBezTo>
                    <a:pt x="126" y="4"/>
                    <a:pt x="126" y="4"/>
                    <a:pt x="126" y="4"/>
                  </a:cubicBezTo>
                  <a:lnTo>
                    <a:pt x="154" y="35"/>
                  </a:lnTo>
                  <a:close/>
                  <a:moveTo>
                    <a:pt x="123" y="3"/>
                  </a:moveTo>
                  <a:cubicBezTo>
                    <a:pt x="95" y="34"/>
                    <a:pt x="95" y="34"/>
                    <a:pt x="95" y="34"/>
                  </a:cubicBezTo>
                  <a:cubicBezTo>
                    <a:pt x="67" y="3"/>
                    <a:pt x="67" y="3"/>
                    <a:pt x="67" y="3"/>
                  </a:cubicBezTo>
                  <a:lnTo>
                    <a:pt x="123" y="3"/>
                  </a:lnTo>
                  <a:close/>
                  <a:moveTo>
                    <a:pt x="92" y="35"/>
                  </a:moveTo>
                  <a:cubicBezTo>
                    <a:pt x="36" y="35"/>
                    <a:pt x="36" y="35"/>
                    <a:pt x="36" y="35"/>
                  </a:cubicBezTo>
                  <a:cubicBezTo>
                    <a:pt x="64" y="4"/>
                    <a:pt x="64" y="4"/>
                    <a:pt x="64" y="4"/>
                  </a:cubicBezTo>
                  <a:lnTo>
                    <a:pt x="92" y="35"/>
                  </a:lnTo>
                  <a:close/>
                  <a:moveTo>
                    <a:pt x="61" y="3"/>
                  </a:moveTo>
                  <a:cubicBezTo>
                    <a:pt x="33" y="34"/>
                    <a:pt x="33" y="34"/>
                    <a:pt x="33" y="34"/>
                  </a:cubicBezTo>
                  <a:cubicBezTo>
                    <a:pt x="5" y="3"/>
                    <a:pt x="5" y="3"/>
                    <a:pt x="5" y="3"/>
                  </a:cubicBezTo>
                  <a:lnTo>
                    <a:pt x="61" y="3"/>
                  </a:lnTo>
                  <a:close/>
                  <a:moveTo>
                    <a:pt x="4" y="6"/>
                  </a:moveTo>
                  <a:cubicBezTo>
                    <a:pt x="30" y="35"/>
                    <a:pt x="30" y="35"/>
                    <a:pt x="30" y="35"/>
                  </a:cubicBezTo>
                  <a:cubicBezTo>
                    <a:pt x="9" y="35"/>
                    <a:pt x="9" y="35"/>
                    <a:pt x="9" y="35"/>
                  </a:cubicBezTo>
                  <a:lnTo>
                    <a:pt x="4" y="6"/>
                  </a:lnTo>
                  <a:close/>
                  <a:moveTo>
                    <a:pt x="160" y="35"/>
                  </a:moveTo>
                  <a:cubicBezTo>
                    <a:pt x="186" y="6"/>
                    <a:pt x="186" y="6"/>
                    <a:pt x="186" y="6"/>
                  </a:cubicBezTo>
                  <a:cubicBezTo>
                    <a:pt x="181" y="35"/>
                    <a:pt x="181" y="35"/>
                    <a:pt x="181" y="35"/>
                  </a:cubicBezTo>
                  <a:lnTo>
                    <a:pt x="160" y="35"/>
                  </a:lnTo>
                  <a:close/>
                </a:path>
              </a:pathLst>
            </a:custGeom>
            <a:noFill/>
            <a:ln w="11113" cap="flat">
              <a:solidFill>
                <a:srgbClr val="FFFFFF"/>
              </a:solidFill>
              <a:prstDash val="solid"/>
              <a:miter lim="800000"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36" name="íŝ1íḓe">
              <a:extLst>
                <a:ext uri="{FF2B5EF4-FFF2-40B4-BE49-F238E27FC236}">
                  <a16:creationId xmlns:a16="http://schemas.microsoft.com/office/drawing/2014/main" id="{0FEB8A79-45D5-48D9-8345-88490A7FAD08}"/>
                </a:ext>
              </a:extLst>
            </p:cNvPr>
            <p:cNvSpPr/>
            <p:nvPr/>
          </p:nvSpPr>
          <p:spPr bwMode="auto">
            <a:xfrm>
              <a:off x="9088085" y="2757747"/>
              <a:ext cx="231266" cy="156898"/>
            </a:xfrm>
            <a:custGeom>
              <a:avLst/>
              <a:gdLst>
                <a:gd name="T0" fmla="*/ 0 w 142"/>
                <a:gd name="T1" fmla="*/ 0 h 97"/>
                <a:gd name="T2" fmla="*/ 14 w 142"/>
                <a:gd name="T3" fmla="*/ 93 h 97"/>
                <a:gd name="T4" fmla="*/ 19 w 142"/>
                <a:gd name="T5" fmla="*/ 97 h 97"/>
                <a:gd name="T6" fmla="*/ 123 w 142"/>
                <a:gd name="T7" fmla="*/ 97 h 97"/>
                <a:gd name="T8" fmla="*/ 128 w 142"/>
                <a:gd name="T9" fmla="*/ 93 h 97"/>
                <a:gd name="T10" fmla="*/ 142 w 142"/>
                <a:gd name="T11" fmla="*/ 0 h 97"/>
                <a:gd name="T12" fmla="*/ 0 w 14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" h="97">
                  <a:moveTo>
                    <a:pt x="0" y="0"/>
                  </a:moveTo>
                  <a:cubicBezTo>
                    <a:pt x="14" y="93"/>
                    <a:pt x="14" y="93"/>
                    <a:pt x="14" y="93"/>
                  </a:cubicBezTo>
                  <a:cubicBezTo>
                    <a:pt x="15" y="95"/>
                    <a:pt x="17" y="97"/>
                    <a:pt x="19" y="97"/>
                  </a:cubicBezTo>
                  <a:cubicBezTo>
                    <a:pt x="123" y="97"/>
                    <a:pt x="123" y="97"/>
                    <a:pt x="123" y="97"/>
                  </a:cubicBezTo>
                  <a:cubicBezTo>
                    <a:pt x="125" y="97"/>
                    <a:pt x="127" y="95"/>
                    <a:pt x="128" y="93"/>
                  </a:cubicBezTo>
                  <a:cubicBezTo>
                    <a:pt x="142" y="0"/>
                    <a:pt x="142" y="0"/>
                    <a:pt x="1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E5A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37" name="íŝḷiḍè">
              <a:extLst>
                <a:ext uri="{FF2B5EF4-FFF2-40B4-BE49-F238E27FC236}">
                  <a16:creationId xmlns:a16="http://schemas.microsoft.com/office/drawing/2014/main" id="{87331CCD-B689-49D4-A84D-F513A7AA36FC}"/>
                </a:ext>
              </a:extLst>
            </p:cNvPr>
            <p:cNvSpPr/>
            <p:nvPr/>
          </p:nvSpPr>
          <p:spPr bwMode="auto">
            <a:xfrm>
              <a:off x="9204171" y="2757747"/>
              <a:ext cx="115180" cy="156898"/>
            </a:xfrm>
            <a:custGeom>
              <a:avLst/>
              <a:gdLst>
                <a:gd name="T0" fmla="*/ 0 w 71"/>
                <a:gd name="T1" fmla="*/ 0 h 97"/>
                <a:gd name="T2" fmla="*/ 0 w 71"/>
                <a:gd name="T3" fmla="*/ 97 h 97"/>
                <a:gd name="T4" fmla="*/ 52 w 71"/>
                <a:gd name="T5" fmla="*/ 97 h 97"/>
                <a:gd name="T6" fmla="*/ 57 w 71"/>
                <a:gd name="T7" fmla="*/ 93 h 97"/>
                <a:gd name="T8" fmla="*/ 71 w 71"/>
                <a:gd name="T9" fmla="*/ 0 h 97"/>
                <a:gd name="T10" fmla="*/ 0 w 71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97">
                  <a:moveTo>
                    <a:pt x="0" y="0"/>
                  </a:moveTo>
                  <a:cubicBezTo>
                    <a:pt x="0" y="97"/>
                    <a:pt x="0" y="97"/>
                    <a:pt x="0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4" y="97"/>
                    <a:pt x="56" y="95"/>
                    <a:pt x="57" y="93"/>
                  </a:cubicBezTo>
                  <a:cubicBezTo>
                    <a:pt x="71" y="0"/>
                    <a:pt x="71" y="0"/>
                    <a:pt x="7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54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38" name="ísľîḑê">
              <a:extLst>
                <a:ext uri="{FF2B5EF4-FFF2-40B4-BE49-F238E27FC236}">
                  <a16:creationId xmlns:a16="http://schemas.microsoft.com/office/drawing/2014/main" id="{30A0B349-B6C5-4AF0-A0E7-BEF0BAF5E11C}"/>
                </a:ext>
              </a:extLst>
            </p:cNvPr>
            <p:cNvSpPr/>
            <p:nvPr/>
          </p:nvSpPr>
          <p:spPr bwMode="auto">
            <a:xfrm>
              <a:off x="9077202" y="2735074"/>
              <a:ext cx="253032" cy="27208"/>
            </a:xfrm>
            <a:custGeom>
              <a:avLst/>
              <a:gdLst>
                <a:gd name="T0" fmla="*/ 147 w 156"/>
                <a:gd name="T1" fmla="*/ 17 h 17"/>
                <a:gd name="T2" fmla="*/ 9 w 156"/>
                <a:gd name="T3" fmla="*/ 17 h 17"/>
                <a:gd name="T4" fmla="*/ 0 w 156"/>
                <a:gd name="T5" fmla="*/ 8 h 17"/>
                <a:gd name="T6" fmla="*/ 0 w 156"/>
                <a:gd name="T7" fmla="*/ 8 h 17"/>
                <a:gd name="T8" fmla="*/ 9 w 156"/>
                <a:gd name="T9" fmla="*/ 0 h 17"/>
                <a:gd name="T10" fmla="*/ 147 w 156"/>
                <a:gd name="T11" fmla="*/ 0 h 17"/>
                <a:gd name="T12" fmla="*/ 156 w 156"/>
                <a:gd name="T13" fmla="*/ 8 h 17"/>
                <a:gd name="T14" fmla="*/ 156 w 156"/>
                <a:gd name="T15" fmla="*/ 8 h 17"/>
                <a:gd name="T16" fmla="*/ 147 w 156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7">
                  <a:moveTo>
                    <a:pt x="147" y="17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4" y="17"/>
                    <a:pt x="0" y="13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2" y="0"/>
                    <a:pt x="156" y="4"/>
                    <a:pt x="156" y="8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6" y="13"/>
                    <a:pt x="152" y="17"/>
                    <a:pt x="147" y="17"/>
                  </a:cubicBezTo>
                  <a:close/>
                </a:path>
              </a:pathLst>
            </a:custGeom>
            <a:solidFill>
              <a:srgbClr val="7739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39" name="ïṡḻídè">
              <a:extLst>
                <a:ext uri="{FF2B5EF4-FFF2-40B4-BE49-F238E27FC236}">
                  <a16:creationId xmlns:a16="http://schemas.microsoft.com/office/drawing/2014/main" id="{16857A76-A33E-4091-8A2A-11B2C77DEE8C}"/>
                </a:ext>
              </a:extLst>
            </p:cNvPr>
            <p:cNvSpPr/>
            <p:nvPr/>
          </p:nvSpPr>
          <p:spPr bwMode="auto">
            <a:xfrm>
              <a:off x="9249518" y="2735981"/>
              <a:ext cx="45346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2" y="41"/>
                    <a:pt x="14" y="41"/>
                  </a:cubicBezTo>
                  <a:cubicBezTo>
                    <a:pt x="7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40" name="íSľíḑê">
              <a:extLst>
                <a:ext uri="{FF2B5EF4-FFF2-40B4-BE49-F238E27FC236}">
                  <a16:creationId xmlns:a16="http://schemas.microsoft.com/office/drawing/2014/main" id="{2BDCCE55-FB32-4CDF-A1D6-9078565BA61D}"/>
                </a:ext>
              </a:extLst>
            </p:cNvPr>
            <p:cNvSpPr/>
            <p:nvPr/>
          </p:nvSpPr>
          <p:spPr bwMode="auto">
            <a:xfrm>
              <a:off x="9180591" y="2735981"/>
              <a:ext cx="46253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41" name="îşḷîḋê">
              <a:extLst>
                <a:ext uri="{FF2B5EF4-FFF2-40B4-BE49-F238E27FC236}">
                  <a16:creationId xmlns:a16="http://schemas.microsoft.com/office/drawing/2014/main" id="{8AE734CE-17CE-492F-A0DF-506D21DAD9B7}"/>
                </a:ext>
              </a:extLst>
            </p:cNvPr>
            <p:cNvSpPr/>
            <p:nvPr/>
          </p:nvSpPr>
          <p:spPr bwMode="auto">
            <a:xfrm>
              <a:off x="9112572" y="2735981"/>
              <a:ext cx="44440" cy="67112"/>
            </a:xfrm>
            <a:custGeom>
              <a:avLst/>
              <a:gdLst>
                <a:gd name="T0" fmla="*/ 27 w 27"/>
                <a:gd name="T1" fmla="*/ 28 h 41"/>
                <a:gd name="T2" fmla="*/ 14 w 27"/>
                <a:gd name="T3" fmla="*/ 41 h 41"/>
                <a:gd name="T4" fmla="*/ 0 w 27"/>
                <a:gd name="T5" fmla="*/ 28 h 41"/>
                <a:gd name="T6" fmla="*/ 14 w 27"/>
                <a:gd name="T7" fmla="*/ 0 h 41"/>
                <a:gd name="T8" fmla="*/ 27 w 27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41">
                  <a:moveTo>
                    <a:pt x="27" y="28"/>
                  </a:moveTo>
                  <a:cubicBezTo>
                    <a:pt x="27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7" y="20"/>
                    <a:pt x="27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42" name="isľiḓe">
              <a:extLst>
                <a:ext uri="{FF2B5EF4-FFF2-40B4-BE49-F238E27FC236}">
                  <a16:creationId xmlns:a16="http://schemas.microsoft.com/office/drawing/2014/main" id="{3924631F-853F-40E0-8883-9E0D23C8CB09}"/>
                </a:ext>
              </a:extLst>
            </p:cNvPr>
            <p:cNvSpPr/>
            <p:nvPr/>
          </p:nvSpPr>
          <p:spPr bwMode="auto">
            <a:xfrm>
              <a:off x="9204171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43" name="iṧlîḍé">
              <a:extLst>
                <a:ext uri="{FF2B5EF4-FFF2-40B4-BE49-F238E27FC236}">
                  <a16:creationId xmlns:a16="http://schemas.microsoft.com/office/drawing/2014/main" id="{21F2D845-B952-4869-8402-BE4C38229F57}"/>
                </a:ext>
              </a:extLst>
            </p:cNvPr>
            <p:cNvSpPr/>
            <p:nvPr/>
          </p:nvSpPr>
          <p:spPr bwMode="auto">
            <a:xfrm>
              <a:off x="9272190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8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44" name="íṩlíďê">
              <a:extLst>
                <a:ext uri="{FF2B5EF4-FFF2-40B4-BE49-F238E27FC236}">
                  <a16:creationId xmlns:a16="http://schemas.microsoft.com/office/drawing/2014/main" id="{FD4032F5-CBA3-4407-9460-0492A24BFCD9}"/>
                </a:ext>
              </a:extLst>
            </p:cNvPr>
            <p:cNvSpPr/>
            <p:nvPr/>
          </p:nvSpPr>
          <p:spPr bwMode="auto">
            <a:xfrm>
              <a:off x="9135245" y="2735981"/>
              <a:ext cx="21766" cy="67112"/>
            </a:xfrm>
            <a:custGeom>
              <a:avLst/>
              <a:gdLst>
                <a:gd name="T0" fmla="*/ 0 w 13"/>
                <a:gd name="T1" fmla="*/ 0 h 41"/>
                <a:gd name="T2" fmla="*/ 0 w 13"/>
                <a:gd name="T3" fmla="*/ 41 h 41"/>
                <a:gd name="T4" fmla="*/ 13 w 13"/>
                <a:gd name="T5" fmla="*/ 28 h 41"/>
                <a:gd name="T6" fmla="*/ 0 w 13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3" y="35"/>
                    <a:pt x="13" y="28"/>
                  </a:cubicBezTo>
                  <a:cubicBezTo>
                    <a:pt x="13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45" name="ïSļîdé">
              <a:extLst>
                <a:ext uri="{FF2B5EF4-FFF2-40B4-BE49-F238E27FC236}">
                  <a16:creationId xmlns:a16="http://schemas.microsoft.com/office/drawing/2014/main" id="{05B12DC3-61AE-4C9A-9C82-B972139E4381}"/>
                </a:ext>
              </a:extLst>
            </p:cNvPr>
            <p:cNvSpPr/>
            <p:nvPr/>
          </p:nvSpPr>
          <p:spPr bwMode="auto">
            <a:xfrm>
              <a:off x="9264028" y="2726912"/>
              <a:ext cx="18138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46" name="ïs1ïḍè">
              <a:extLst>
                <a:ext uri="{FF2B5EF4-FFF2-40B4-BE49-F238E27FC236}">
                  <a16:creationId xmlns:a16="http://schemas.microsoft.com/office/drawing/2014/main" id="{13D7E0A1-5798-4F7B-BABB-9B8D374B9A63}"/>
                </a:ext>
              </a:extLst>
            </p:cNvPr>
            <p:cNvSpPr/>
            <p:nvPr/>
          </p:nvSpPr>
          <p:spPr bwMode="auto">
            <a:xfrm>
              <a:off x="9194195" y="2726912"/>
              <a:ext cx="19046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47" name="îṥḻîḍè">
              <a:extLst>
                <a:ext uri="{FF2B5EF4-FFF2-40B4-BE49-F238E27FC236}">
                  <a16:creationId xmlns:a16="http://schemas.microsoft.com/office/drawing/2014/main" id="{122351F4-19FD-43F4-923D-436608D5C83C}"/>
                </a:ext>
              </a:extLst>
            </p:cNvPr>
            <p:cNvSpPr/>
            <p:nvPr/>
          </p:nvSpPr>
          <p:spPr bwMode="auto">
            <a:xfrm>
              <a:off x="9126176" y="2726912"/>
              <a:ext cx="17232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48" name="íŝļïḋe">
              <a:extLst>
                <a:ext uri="{FF2B5EF4-FFF2-40B4-BE49-F238E27FC236}">
                  <a16:creationId xmlns:a16="http://schemas.microsoft.com/office/drawing/2014/main" id="{B1CE935E-7812-4517-8684-7B873B98AB6E}"/>
                </a:ext>
              </a:extLst>
            </p:cNvPr>
            <p:cNvSpPr/>
            <p:nvPr/>
          </p:nvSpPr>
          <p:spPr bwMode="auto">
            <a:xfrm>
              <a:off x="9099875" y="2827580"/>
              <a:ext cx="207686" cy="27208"/>
            </a:xfrm>
            <a:custGeom>
              <a:avLst/>
              <a:gdLst>
                <a:gd name="T0" fmla="*/ 226 w 229"/>
                <a:gd name="T1" fmla="*/ 30 h 30"/>
                <a:gd name="T2" fmla="*/ 229 w 229"/>
                <a:gd name="T3" fmla="*/ 0 h 30"/>
                <a:gd name="T4" fmla="*/ 0 w 229"/>
                <a:gd name="T5" fmla="*/ 0 h 30"/>
                <a:gd name="T6" fmla="*/ 3 w 229"/>
                <a:gd name="T7" fmla="*/ 30 h 30"/>
                <a:gd name="T8" fmla="*/ 226 w 229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30">
                  <a:moveTo>
                    <a:pt x="226" y="30"/>
                  </a:moveTo>
                  <a:lnTo>
                    <a:pt x="229" y="0"/>
                  </a:lnTo>
                  <a:lnTo>
                    <a:pt x="0" y="0"/>
                  </a:lnTo>
                  <a:lnTo>
                    <a:pt x="3" y="30"/>
                  </a:lnTo>
                  <a:lnTo>
                    <a:pt x="226" y="30"/>
                  </a:ln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49" name="iŝļîde">
              <a:extLst>
                <a:ext uri="{FF2B5EF4-FFF2-40B4-BE49-F238E27FC236}">
                  <a16:creationId xmlns:a16="http://schemas.microsoft.com/office/drawing/2014/main" id="{BF1CE775-14FF-4AFC-B8E3-29B57CDC086B}"/>
                </a:ext>
              </a:extLst>
            </p:cNvPr>
            <p:cNvSpPr/>
            <p:nvPr/>
          </p:nvSpPr>
          <p:spPr bwMode="auto">
            <a:xfrm>
              <a:off x="9204171" y="2827580"/>
              <a:ext cx="103389" cy="27208"/>
            </a:xfrm>
            <a:custGeom>
              <a:avLst/>
              <a:gdLst>
                <a:gd name="T0" fmla="*/ 0 w 114"/>
                <a:gd name="T1" fmla="*/ 30 h 30"/>
                <a:gd name="T2" fmla="*/ 111 w 114"/>
                <a:gd name="T3" fmla="*/ 30 h 30"/>
                <a:gd name="T4" fmla="*/ 114 w 114"/>
                <a:gd name="T5" fmla="*/ 0 h 30"/>
                <a:gd name="T6" fmla="*/ 0 w 114"/>
                <a:gd name="T7" fmla="*/ 0 h 30"/>
                <a:gd name="T8" fmla="*/ 0 w 114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30">
                  <a:moveTo>
                    <a:pt x="0" y="30"/>
                  </a:moveTo>
                  <a:lnTo>
                    <a:pt x="111" y="30"/>
                  </a:lnTo>
                  <a:lnTo>
                    <a:pt x="114" y="0"/>
                  </a:lnTo>
                  <a:lnTo>
                    <a:pt x="0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229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50" name="îś1ïḓe">
              <a:extLst>
                <a:ext uri="{FF2B5EF4-FFF2-40B4-BE49-F238E27FC236}">
                  <a16:creationId xmlns:a16="http://schemas.microsoft.com/office/drawing/2014/main" id="{BAC19D05-6599-4D69-A3E7-FD896A62466A}"/>
                </a:ext>
              </a:extLst>
            </p:cNvPr>
            <p:cNvSpPr/>
            <p:nvPr/>
          </p:nvSpPr>
          <p:spPr bwMode="auto">
            <a:xfrm>
              <a:off x="9102596" y="2854788"/>
              <a:ext cx="202245" cy="11790"/>
            </a:xfrm>
            <a:custGeom>
              <a:avLst/>
              <a:gdLst>
                <a:gd name="T0" fmla="*/ 223 w 223"/>
                <a:gd name="T1" fmla="*/ 0 h 13"/>
                <a:gd name="T2" fmla="*/ 0 w 223"/>
                <a:gd name="T3" fmla="*/ 0 h 13"/>
                <a:gd name="T4" fmla="*/ 2 w 223"/>
                <a:gd name="T5" fmla="*/ 13 h 13"/>
                <a:gd name="T6" fmla="*/ 221 w 223"/>
                <a:gd name="T7" fmla="*/ 13 h 13"/>
                <a:gd name="T8" fmla="*/ 223 w 223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3" h="13">
                  <a:moveTo>
                    <a:pt x="223" y="0"/>
                  </a:moveTo>
                  <a:lnTo>
                    <a:pt x="0" y="0"/>
                  </a:lnTo>
                  <a:lnTo>
                    <a:pt x="2" y="13"/>
                  </a:lnTo>
                  <a:lnTo>
                    <a:pt x="221" y="13"/>
                  </a:lnTo>
                  <a:lnTo>
                    <a:pt x="223" y="0"/>
                  </a:ln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51" name="iṡḻîḋé">
              <a:extLst>
                <a:ext uri="{FF2B5EF4-FFF2-40B4-BE49-F238E27FC236}">
                  <a16:creationId xmlns:a16="http://schemas.microsoft.com/office/drawing/2014/main" id="{BAC0CEC6-7AD2-4E99-BA7A-C5C1384AE037}"/>
                </a:ext>
              </a:extLst>
            </p:cNvPr>
            <p:cNvSpPr/>
            <p:nvPr/>
          </p:nvSpPr>
          <p:spPr bwMode="auto">
            <a:xfrm>
              <a:off x="9204171" y="2854788"/>
              <a:ext cx="100669" cy="11790"/>
            </a:xfrm>
            <a:custGeom>
              <a:avLst/>
              <a:gdLst>
                <a:gd name="T0" fmla="*/ 0 w 111"/>
                <a:gd name="T1" fmla="*/ 13 h 13"/>
                <a:gd name="T2" fmla="*/ 109 w 111"/>
                <a:gd name="T3" fmla="*/ 13 h 13"/>
                <a:gd name="T4" fmla="*/ 111 w 111"/>
                <a:gd name="T5" fmla="*/ 0 h 13"/>
                <a:gd name="T6" fmla="*/ 0 w 111"/>
                <a:gd name="T7" fmla="*/ 0 h 13"/>
                <a:gd name="T8" fmla="*/ 0 w 111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3">
                  <a:moveTo>
                    <a:pt x="0" y="13"/>
                  </a:moveTo>
                  <a:lnTo>
                    <a:pt x="109" y="13"/>
                  </a:lnTo>
                  <a:lnTo>
                    <a:pt x="111" y="0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52" name="i$ľïdê">
              <a:extLst>
                <a:ext uri="{FF2B5EF4-FFF2-40B4-BE49-F238E27FC236}">
                  <a16:creationId xmlns:a16="http://schemas.microsoft.com/office/drawing/2014/main" id="{1927AC15-A3B5-47B4-9E45-FBA89907B2BC}"/>
                </a:ext>
              </a:extLst>
            </p:cNvPr>
            <p:cNvSpPr/>
            <p:nvPr/>
          </p:nvSpPr>
          <p:spPr bwMode="auto">
            <a:xfrm>
              <a:off x="9046367" y="1761036"/>
              <a:ext cx="314703" cy="736423"/>
            </a:xfrm>
            <a:custGeom>
              <a:avLst/>
              <a:gdLst>
                <a:gd name="T0" fmla="*/ 127 w 194"/>
                <a:gd name="T1" fmla="*/ 3 h 454"/>
                <a:gd name="T2" fmla="*/ 97 w 194"/>
                <a:gd name="T3" fmla="*/ 0 h 454"/>
                <a:gd name="T4" fmla="*/ 67 w 194"/>
                <a:gd name="T5" fmla="*/ 3 h 454"/>
                <a:gd name="T6" fmla="*/ 76 w 194"/>
                <a:gd name="T7" fmla="*/ 454 h 454"/>
                <a:gd name="T8" fmla="*/ 97 w 194"/>
                <a:gd name="T9" fmla="*/ 454 h 454"/>
                <a:gd name="T10" fmla="*/ 97 w 194"/>
                <a:gd name="T11" fmla="*/ 454 h 454"/>
                <a:gd name="T12" fmla="*/ 118 w 194"/>
                <a:gd name="T13" fmla="*/ 454 h 454"/>
                <a:gd name="T14" fmla="*/ 127 w 194"/>
                <a:gd name="T15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54">
                  <a:moveTo>
                    <a:pt x="127" y="3"/>
                  </a:moveTo>
                  <a:cubicBezTo>
                    <a:pt x="111" y="0"/>
                    <a:pt x="100" y="0"/>
                    <a:pt x="97" y="0"/>
                  </a:cubicBezTo>
                  <a:cubicBezTo>
                    <a:pt x="94" y="0"/>
                    <a:pt x="83" y="0"/>
                    <a:pt x="67" y="3"/>
                  </a:cubicBezTo>
                  <a:cubicBezTo>
                    <a:pt x="45" y="47"/>
                    <a:pt x="0" y="180"/>
                    <a:pt x="76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118" y="454"/>
                    <a:pt x="118" y="454"/>
                    <a:pt x="118" y="454"/>
                  </a:cubicBezTo>
                  <a:cubicBezTo>
                    <a:pt x="194" y="180"/>
                    <a:pt x="149" y="47"/>
                    <a:pt x="127" y="3"/>
                  </a:cubicBez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53" name="îṣḻïďe">
              <a:extLst>
                <a:ext uri="{FF2B5EF4-FFF2-40B4-BE49-F238E27FC236}">
                  <a16:creationId xmlns:a16="http://schemas.microsoft.com/office/drawing/2014/main" id="{D2756544-20AD-4BD4-A652-406074C8B5B1}"/>
                </a:ext>
              </a:extLst>
            </p:cNvPr>
            <p:cNvSpPr/>
            <p:nvPr/>
          </p:nvSpPr>
          <p:spPr bwMode="auto">
            <a:xfrm>
              <a:off x="9274004" y="1789151"/>
              <a:ext cx="326493" cy="708309"/>
            </a:xfrm>
            <a:custGeom>
              <a:avLst/>
              <a:gdLst>
                <a:gd name="T0" fmla="*/ 106 w 201"/>
                <a:gd name="T1" fmla="*/ 30 h 437"/>
                <a:gd name="T2" fmla="*/ 50 w 201"/>
                <a:gd name="T3" fmla="*/ 0 h 437"/>
                <a:gd name="T4" fmla="*/ 0 w 201"/>
                <a:gd name="T5" fmla="*/ 437 h 437"/>
                <a:gd name="T6" fmla="*/ 27 w 201"/>
                <a:gd name="T7" fmla="*/ 437 h 437"/>
                <a:gd name="T8" fmla="*/ 106 w 201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437">
                  <a:moveTo>
                    <a:pt x="106" y="30"/>
                  </a:moveTo>
                  <a:cubicBezTo>
                    <a:pt x="88" y="16"/>
                    <a:pt x="69" y="6"/>
                    <a:pt x="50" y="0"/>
                  </a:cubicBezTo>
                  <a:cubicBezTo>
                    <a:pt x="70" y="72"/>
                    <a:pt x="106" y="259"/>
                    <a:pt x="0" y="437"/>
                  </a:cubicBezTo>
                  <a:cubicBezTo>
                    <a:pt x="27" y="437"/>
                    <a:pt x="27" y="437"/>
                    <a:pt x="27" y="437"/>
                  </a:cubicBezTo>
                  <a:cubicBezTo>
                    <a:pt x="27" y="437"/>
                    <a:pt x="201" y="244"/>
                    <a:pt x="106" y="30"/>
                  </a:cubicBez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54" name="íSḷíḑè">
              <a:extLst>
                <a:ext uri="{FF2B5EF4-FFF2-40B4-BE49-F238E27FC236}">
                  <a16:creationId xmlns:a16="http://schemas.microsoft.com/office/drawing/2014/main" id="{B629DBEA-BA02-4CE5-A27D-380C23AA5BB9}"/>
                </a:ext>
              </a:extLst>
            </p:cNvPr>
            <p:cNvSpPr/>
            <p:nvPr/>
          </p:nvSpPr>
          <p:spPr bwMode="auto">
            <a:xfrm>
              <a:off x="8808752" y="1789151"/>
              <a:ext cx="324679" cy="708309"/>
            </a:xfrm>
            <a:custGeom>
              <a:avLst/>
              <a:gdLst>
                <a:gd name="T0" fmla="*/ 95 w 200"/>
                <a:gd name="T1" fmla="*/ 30 h 437"/>
                <a:gd name="T2" fmla="*/ 150 w 200"/>
                <a:gd name="T3" fmla="*/ 0 h 437"/>
                <a:gd name="T4" fmla="*/ 200 w 200"/>
                <a:gd name="T5" fmla="*/ 437 h 437"/>
                <a:gd name="T6" fmla="*/ 173 w 200"/>
                <a:gd name="T7" fmla="*/ 437 h 437"/>
                <a:gd name="T8" fmla="*/ 95 w 200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437">
                  <a:moveTo>
                    <a:pt x="95" y="30"/>
                  </a:moveTo>
                  <a:cubicBezTo>
                    <a:pt x="112" y="16"/>
                    <a:pt x="131" y="6"/>
                    <a:pt x="150" y="0"/>
                  </a:cubicBezTo>
                  <a:cubicBezTo>
                    <a:pt x="130" y="72"/>
                    <a:pt x="94" y="259"/>
                    <a:pt x="200" y="437"/>
                  </a:cubicBezTo>
                  <a:cubicBezTo>
                    <a:pt x="173" y="437"/>
                    <a:pt x="173" y="437"/>
                    <a:pt x="173" y="437"/>
                  </a:cubicBezTo>
                  <a:cubicBezTo>
                    <a:pt x="173" y="437"/>
                    <a:pt x="0" y="244"/>
                    <a:pt x="95" y="30"/>
                  </a:cubicBezTo>
                  <a:close/>
                </a:path>
              </a:pathLst>
            </a:custGeom>
            <a:solidFill>
              <a:srgbClr val="56CCA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55" name="i$1ïḍe">
              <a:extLst>
                <a:ext uri="{FF2B5EF4-FFF2-40B4-BE49-F238E27FC236}">
                  <a16:creationId xmlns:a16="http://schemas.microsoft.com/office/drawing/2014/main" id="{3C80910B-737B-4F53-8A77-7D73FCEB30C4}"/>
                </a:ext>
              </a:extLst>
            </p:cNvPr>
            <p:cNvSpPr/>
            <p:nvPr/>
          </p:nvSpPr>
          <p:spPr bwMode="auto">
            <a:xfrm>
              <a:off x="9044553" y="2496553"/>
              <a:ext cx="316517" cy="45346"/>
            </a:xfrm>
            <a:custGeom>
              <a:avLst/>
              <a:gdLst>
                <a:gd name="T0" fmla="*/ 1 w 195"/>
                <a:gd name="T1" fmla="*/ 0 h 28"/>
                <a:gd name="T2" fmla="*/ 195 w 195"/>
                <a:gd name="T3" fmla="*/ 0 h 28"/>
                <a:gd name="T4" fmla="*/ 195 w 195"/>
                <a:gd name="T5" fmla="*/ 0 h 28"/>
                <a:gd name="T6" fmla="*/ 195 w 195"/>
                <a:gd name="T7" fmla="*/ 28 h 28"/>
                <a:gd name="T8" fmla="*/ 195 w 195"/>
                <a:gd name="T9" fmla="*/ 28 h 28"/>
                <a:gd name="T10" fmla="*/ 1 w 195"/>
                <a:gd name="T11" fmla="*/ 28 h 28"/>
                <a:gd name="T12" fmla="*/ 0 w 195"/>
                <a:gd name="T13" fmla="*/ 28 h 28"/>
                <a:gd name="T14" fmla="*/ 0 w 195"/>
                <a:gd name="T15" fmla="*/ 0 h 28"/>
                <a:gd name="T16" fmla="*/ 1 w 195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5" h="28">
                  <a:moveTo>
                    <a:pt x="1" y="0"/>
                  </a:moveTo>
                  <a:cubicBezTo>
                    <a:pt x="195" y="0"/>
                    <a:pt x="195" y="0"/>
                    <a:pt x="195" y="0"/>
                  </a:cubicBezTo>
                  <a:cubicBezTo>
                    <a:pt x="195" y="0"/>
                    <a:pt x="195" y="0"/>
                    <a:pt x="195" y="0"/>
                  </a:cubicBezTo>
                  <a:cubicBezTo>
                    <a:pt x="195" y="28"/>
                    <a:pt x="195" y="28"/>
                    <a:pt x="195" y="28"/>
                  </a:cubicBezTo>
                  <a:cubicBezTo>
                    <a:pt x="195" y="28"/>
                    <a:pt x="195" y="28"/>
                    <a:pt x="195" y="28"/>
                  </a:cubicBezTo>
                  <a:cubicBezTo>
                    <a:pt x="1" y="28"/>
                    <a:pt x="1" y="28"/>
                    <a:pt x="1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1" y="0"/>
                  </a:cubicBez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56" name="íṣḷïḑe">
              <a:extLst>
                <a:ext uri="{FF2B5EF4-FFF2-40B4-BE49-F238E27FC236}">
                  <a16:creationId xmlns:a16="http://schemas.microsoft.com/office/drawing/2014/main" id="{95D06AE7-DEA7-43D8-BCD3-53F22789AC08}"/>
                </a:ext>
              </a:extLst>
            </p:cNvPr>
            <p:cNvSpPr/>
            <p:nvPr/>
          </p:nvSpPr>
          <p:spPr bwMode="auto">
            <a:xfrm>
              <a:off x="9204171" y="2496553"/>
              <a:ext cx="156898" cy="45346"/>
            </a:xfrm>
            <a:custGeom>
              <a:avLst/>
              <a:gdLst>
                <a:gd name="T0" fmla="*/ 97 w 97"/>
                <a:gd name="T1" fmla="*/ 0 h 28"/>
                <a:gd name="T2" fmla="*/ 0 w 97"/>
                <a:gd name="T3" fmla="*/ 0 h 28"/>
                <a:gd name="T4" fmla="*/ 0 w 97"/>
                <a:gd name="T5" fmla="*/ 28 h 28"/>
                <a:gd name="T6" fmla="*/ 97 w 97"/>
                <a:gd name="T7" fmla="*/ 28 h 28"/>
                <a:gd name="T8" fmla="*/ 97 w 97"/>
                <a:gd name="T9" fmla="*/ 28 h 28"/>
                <a:gd name="T10" fmla="*/ 97 w 97"/>
                <a:gd name="T11" fmla="*/ 0 h 28"/>
                <a:gd name="T12" fmla="*/ 97 w 97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28">
                  <a:moveTo>
                    <a:pt x="97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7" y="28"/>
                    <a:pt x="97" y="28"/>
                    <a:pt x="97" y="28"/>
                  </a:cubicBezTo>
                  <a:cubicBezTo>
                    <a:pt x="97" y="0"/>
                    <a:pt x="97" y="0"/>
                    <a:pt x="97" y="0"/>
                  </a:cubicBezTo>
                  <a:cubicBezTo>
                    <a:pt x="97" y="0"/>
                    <a:pt x="97" y="0"/>
                    <a:pt x="97" y="0"/>
                  </a:cubicBezTo>
                  <a:close/>
                </a:path>
              </a:pathLst>
            </a:custGeom>
            <a:solidFill>
              <a:srgbClr val="22996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57" name="íŝļïḓe">
              <a:extLst>
                <a:ext uri="{FF2B5EF4-FFF2-40B4-BE49-F238E27FC236}">
                  <a16:creationId xmlns:a16="http://schemas.microsoft.com/office/drawing/2014/main" id="{00C767B9-492B-45C7-AEF2-E82E4A02D7CC}"/>
                </a:ext>
              </a:extLst>
            </p:cNvPr>
            <p:cNvSpPr/>
            <p:nvPr/>
          </p:nvSpPr>
          <p:spPr bwMode="auto">
            <a:xfrm>
              <a:off x="9204171" y="1761036"/>
              <a:ext cx="156898" cy="736423"/>
            </a:xfrm>
            <a:custGeom>
              <a:avLst/>
              <a:gdLst>
                <a:gd name="T0" fmla="*/ 30 w 97"/>
                <a:gd name="T1" fmla="*/ 3 h 454"/>
                <a:gd name="T2" fmla="*/ 0 w 97"/>
                <a:gd name="T3" fmla="*/ 0 h 454"/>
                <a:gd name="T4" fmla="*/ 0 w 97"/>
                <a:gd name="T5" fmla="*/ 454 h 454"/>
                <a:gd name="T6" fmla="*/ 0 w 97"/>
                <a:gd name="T7" fmla="*/ 454 h 454"/>
                <a:gd name="T8" fmla="*/ 0 w 97"/>
                <a:gd name="T9" fmla="*/ 454 h 454"/>
                <a:gd name="T10" fmla="*/ 21 w 97"/>
                <a:gd name="T11" fmla="*/ 454 h 454"/>
                <a:gd name="T12" fmla="*/ 30 w 97"/>
                <a:gd name="T13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454">
                  <a:moveTo>
                    <a:pt x="30" y="3"/>
                  </a:moveTo>
                  <a:cubicBezTo>
                    <a:pt x="14" y="0"/>
                    <a:pt x="3" y="0"/>
                    <a:pt x="0" y="0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21" y="454"/>
                    <a:pt x="21" y="454"/>
                    <a:pt x="21" y="454"/>
                  </a:cubicBezTo>
                  <a:cubicBezTo>
                    <a:pt x="97" y="180"/>
                    <a:pt x="52" y="47"/>
                    <a:pt x="30" y="3"/>
                  </a:cubicBezTo>
                  <a:close/>
                </a:path>
              </a:pathLst>
            </a:custGeom>
            <a:solidFill>
              <a:srgbClr val="41B79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8" name="组合 7">
            <a:extLst>
              <a:ext uri="{FF2B5EF4-FFF2-40B4-BE49-F238E27FC236}">
                <a16:creationId xmlns:a16="http://schemas.microsoft.com/office/drawing/2014/main" id="{CD7E194D-D939-4AFB-B135-2C81D2E0FC80}"/>
              </a:ext>
            </a:extLst>
          </p:cNvPr>
          <p:cNvGrpSpPr/>
          <p:nvPr/>
        </p:nvGrpSpPr>
        <p:grpSpPr>
          <a:xfrm rot="20824182">
            <a:off x="9386960" y="2528056"/>
            <a:ext cx="1494413" cy="2012556"/>
            <a:chOff x="9249518" y="409718"/>
            <a:chExt cx="2032419" cy="2737100"/>
          </a:xfrm>
        </p:grpSpPr>
        <p:sp>
          <p:nvSpPr>
            <p:cNvPr id="258" name="ï$ḷîdè">
              <a:extLst>
                <a:ext uri="{FF2B5EF4-FFF2-40B4-BE49-F238E27FC236}">
                  <a16:creationId xmlns:a16="http://schemas.microsoft.com/office/drawing/2014/main" id="{D99A9DC2-0493-4A8D-A452-55581B5A1D4A}"/>
                </a:ext>
              </a:extLst>
            </p:cNvPr>
            <p:cNvSpPr/>
            <p:nvPr/>
          </p:nvSpPr>
          <p:spPr bwMode="auto">
            <a:xfrm>
              <a:off x="9249518" y="409718"/>
              <a:ext cx="2032419" cy="1734041"/>
            </a:xfrm>
            <a:custGeom>
              <a:avLst/>
              <a:gdLst>
                <a:gd name="T0" fmla="*/ 1104 w 1251"/>
                <a:gd name="T1" fmla="*/ 299 h 1069"/>
                <a:gd name="T2" fmla="*/ 625 w 1251"/>
                <a:gd name="T3" fmla="*/ 3 h 1069"/>
                <a:gd name="T4" fmla="*/ 625 w 1251"/>
                <a:gd name="T5" fmla="*/ 3 h 1069"/>
                <a:gd name="T6" fmla="*/ 146 w 1251"/>
                <a:gd name="T7" fmla="*/ 300 h 1069"/>
                <a:gd name="T8" fmla="*/ 402 w 1251"/>
                <a:gd name="T9" fmla="*/ 1069 h 1069"/>
                <a:gd name="T10" fmla="*/ 626 w 1251"/>
                <a:gd name="T11" fmla="*/ 1069 h 1069"/>
                <a:gd name="T12" fmla="*/ 626 w 1251"/>
                <a:gd name="T13" fmla="*/ 1068 h 1069"/>
                <a:gd name="T14" fmla="*/ 849 w 1251"/>
                <a:gd name="T15" fmla="*/ 1068 h 1069"/>
                <a:gd name="T16" fmla="*/ 1104 w 1251"/>
                <a:gd name="T17" fmla="*/ 299 h 10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251" h="1069">
                  <a:moveTo>
                    <a:pt x="1104" y="299"/>
                  </a:moveTo>
                  <a:cubicBezTo>
                    <a:pt x="1004" y="0"/>
                    <a:pt x="651" y="3"/>
                    <a:pt x="625" y="3"/>
                  </a:cubicBezTo>
                  <a:cubicBezTo>
                    <a:pt x="625" y="3"/>
                    <a:pt x="625" y="3"/>
                    <a:pt x="625" y="3"/>
                  </a:cubicBezTo>
                  <a:cubicBezTo>
                    <a:pt x="597" y="3"/>
                    <a:pt x="247" y="2"/>
                    <a:pt x="146" y="300"/>
                  </a:cubicBezTo>
                  <a:cubicBezTo>
                    <a:pt x="0" y="735"/>
                    <a:pt x="402" y="1069"/>
                    <a:pt x="402" y="1069"/>
                  </a:cubicBezTo>
                  <a:cubicBezTo>
                    <a:pt x="626" y="1069"/>
                    <a:pt x="626" y="1069"/>
                    <a:pt x="626" y="1069"/>
                  </a:cubicBezTo>
                  <a:cubicBezTo>
                    <a:pt x="626" y="1068"/>
                    <a:pt x="626" y="1068"/>
                    <a:pt x="626" y="1068"/>
                  </a:cubicBezTo>
                  <a:cubicBezTo>
                    <a:pt x="849" y="1068"/>
                    <a:pt x="849" y="1068"/>
                    <a:pt x="849" y="1068"/>
                  </a:cubicBezTo>
                  <a:cubicBezTo>
                    <a:pt x="849" y="1068"/>
                    <a:pt x="1251" y="735"/>
                    <a:pt x="1104" y="299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59" name="iŝľiḑê">
              <a:extLst>
                <a:ext uri="{FF2B5EF4-FFF2-40B4-BE49-F238E27FC236}">
                  <a16:creationId xmlns:a16="http://schemas.microsoft.com/office/drawing/2014/main" id="{9DD19BF5-6D66-4D68-A0EC-6A3C196A14FF}"/>
                </a:ext>
              </a:extLst>
            </p:cNvPr>
            <p:cNvSpPr/>
            <p:nvPr/>
          </p:nvSpPr>
          <p:spPr bwMode="auto">
            <a:xfrm>
              <a:off x="9897062" y="2248055"/>
              <a:ext cx="734609" cy="512413"/>
            </a:xfrm>
            <a:custGeom>
              <a:avLst/>
              <a:gdLst>
                <a:gd name="T0" fmla="*/ 452 w 452"/>
                <a:gd name="T1" fmla="*/ 5 h 316"/>
                <a:gd name="T2" fmla="*/ 451 w 452"/>
                <a:gd name="T3" fmla="*/ 4 h 316"/>
                <a:gd name="T4" fmla="*/ 446 w 452"/>
                <a:gd name="T5" fmla="*/ 0 h 316"/>
                <a:gd name="T6" fmla="*/ 6 w 452"/>
                <a:gd name="T7" fmla="*/ 0 h 316"/>
                <a:gd name="T8" fmla="*/ 1 w 452"/>
                <a:gd name="T9" fmla="*/ 4 h 316"/>
                <a:gd name="T10" fmla="*/ 1 w 452"/>
                <a:gd name="T11" fmla="*/ 5 h 316"/>
                <a:gd name="T12" fmla="*/ 0 w 452"/>
                <a:gd name="T13" fmla="*/ 5 h 316"/>
                <a:gd name="T14" fmla="*/ 60 w 452"/>
                <a:gd name="T15" fmla="*/ 316 h 316"/>
                <a:gd name="T16" fmla="*/ 70 w 452"/>
                <a:gd name="T17" fmla="*/ 314 h 316"/>
                <a:gd name="T18" fmla="*/ 28 w 452"/>
                <a:gd name="T19" fmla="*/ 93 h 316"/>
                <a:gd name="T20" fmla="*/ 424 w 452"/>
                <a:gd name="T21" fmla="*/ 93 h 316"/>
                <a:gd name="T22" fmla="*/ 381 w 452"/>
                <a:gd name="T23" fmla="*/ 312 h 316"/>
                <a:gd name="T24" fmla="*/ 381 w 452"/>
                <a:gd name="T25" fmla="*/ 314 h 316"/>
                <a:gd name="T26" fmla="*/ 391 w 452"/>
                <a:gd name="T27" fmla="*/ 316 h 316"/>
                <a:gd name="T28" fmla="*/ 452 w 452"/>
                <a:gd name="T29" fmla="*/ 7 h 316"/>
                <a:gd name="T30" fmla="*/ 452 w 452"/>
                <a:gd name="T31" fmla="*/ 5 h 316"/>
                <a:gd name="T32" fmla="*/ 437 w 452"/>
                <a:gd name="T33" fmla="*/ 24 h 316"/>
                <a:gd name="T34" fmla="*/ 426 w 452"/>
                <a:gd name="T35" fmla="*/ 82 h 316"/>
                <a:gd name="T36" fmla="*/ 384 w 452"/>
                <a:gd name="T37" fmla="*/ 82 h 316"/>
                <a:gd name="T38" fmla="*/ 437 w 452"/>
                <a:gd name="T39" fmla="*/ 24 h 316"/>
                <a:gd name="T40" fmla="*/ 310 w 452"/>
                <a:gd name="T41" fmla="*/ 11 h 316"/>
                <a:gd name="T42" fmla="*/ 434 w 452"/>
                <a:gd name="T43" fmla="*/ 11 h 316"/>
                <a:gd name="T44" fmla="*/ 372 w 452"/>
                <a:gd name="T45" fmla="*/ 79 h 316"/>
                <a:gd name="T46" fmla="*/ 310 w 452"/>
                <a:gd name="T47" fmla="*/ 11 h 316"/>
                <a:gd name="T48" fmla="*/ 239 w 452"/>
                <a:gd name="T49" fmla="*/ 82 h 316"/>
                <a:gd name="T50" fmla="*/ 299 w 452"/>
                <a:gd name="T51" fmla="*/ 16 h 316"/>
                <a:gd name="T52" fmla="*/ 359 w 452"/>
                <a:gd name="T53" fmla="*/ 82 h 316"/>
                <a:gd name="T54" fmla="*/ 239 w 452"/>
                <a:gd name="T55" fmla="*/ 82 h 316"/>
                <a:gd name="T56" fmla="*/ 164 w 452"/>
                <a:gd name="T57" fmla="*/ 11 h 316"/>
                <a:gd name="T58" fmla="*/ 288 w 452"/>
                <a:gd name="T59" fmla="*/ 11 h 316"/>
                <a:gd name="T60" fmla="*/ 226 w 452"/>
                <a:gd name="T61" fmla="*/ 79 h 316"/>
                <a:gd name="T62" fmla="*/ 164 w 452"/>
                <a:gd name="T63" fmla="*/ 11 h 316"/>
                <a:gd name="T64" fmla="*/ 93 w 452"/>
                <a:gd name="T65" fmla="*/ 82 h 316"/>
                <a:gd name="T66" fmla="*/ 154 w 452"/>
                <a:gd name="T67" fmla="*/ 16 h 316"/>
                <a:gd name="T68" fmla="*/ 214 w 452"/>
                <a:gd name="T69" fmla="*/ 82 h 316"/>
                <a:gd name="T70" fmla="*/ 93 w 452"/>
                <a:gd name="T71" fmla="*/ 82 h 316"/>
                <a:gd name="T72" fmla="*/ 19 w 452"/>
                <a:gd name="T73" fmla="*/ 11 h 316"/>
                <a:gd name="T74" fmla="*/ 143 w 452"/>
                <a:gd name="T75" fmla="*/ 11 h 316"/>
                <a:gd name="T76" fmla="*/ 81 w 452"/>
                <a:gd name="T77" fmla="*/ 79 h 316"/>
                <a:gd name="T78" fmla="*/ 19 w 452"/>
                <a:gd name="T79" fmla="*/ 11 h 316"/>
                <a:gd name="T80" fmla="*/ 68 w 452"/>
                <a:gd name="T81" fmla="*/ 82 h 316"/>
                <a:gd name="T82" fmla="*/ 26 w 452"/>
                <a:gd name="T83" fmla="*/ 82 h 316"/>
                <a:gd name="T84" fmla="*/ 15 w 452"/>
                <a:gd name="T85" fmla="*/ 24 h 316"/>
                <a:gd name="T86" fmla="*/ 68 w 452"/>
                <a:gd name="T87" fmla="*/ 82 h 31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</a:cxnLst>
              <a:rect l="0" t="0" r="r" b="b"/>
              <a:pathLst>
                <a:path w="452" h="316">
                  <a:moveTo>
                    <a:pt x="452" y="5"/>
                  </a:moveTo>
                  <a:cubicBezTo>
                    <a:pt x="452" y="5"/>
                    <a:pt x="452" y="4"/>
                    <a:pt x="451" y="4"/>
                  </a:cubicBezTo>
                  <a:cubicBezTo>
                    <a:pt x="450" y="2"/>
                    <a:pt x="448" y="0"/>
                    <a:pt x="446" y="0"/>
                  </a:cubicBezTo>
                  <a:cubicBezTo>
                    <a:pt x="6" y="0"/>
                    <a:pt x="6" y="0"/>
                    <a:pt x="6" y="0"/>
                  </a:cubicBezTo>
                  <a:cubicBezTo>
                    <a:pt x="4" y="0"/>
                    <a:pt x="2" y="2"/>
                    <a:pt x="1" y="4"/>
                  </a:cubicBezTo>
                  <a:cubicBezTo>
                    <a:pt x="1" y="4"/>
                    <a:pt x="1" y="4"/>
                    <a:pt x="1" y="5"/>
                  </a:cubicBezTo>
                  <a:cubicBezTo>
                    <a:pt x="0" y="5"/>
                    <a:pt x="0" y="5"/>
                    <a:pt x="0" y="5"/>
                  </a:cubicBezTo>
                  <a:cubicBezTo>
                    <a:pt x="60" y="316"/>
                    <a:pt x="60" y="316"/>
                    <a:pt x="60" y="316"/>
                  </a:cubicBezTo>
                  <a:cubicBezTo>
                    <a:pt x="70" y="314"/>
                    <a:pt x="70" y="314"/>
                    <a:pt x="70" y="314"/>
                  </a:cubicBezTo>
                  <a:cubicBezTo>
                    <a:pt x="28" y="93"/>
                    <a:pt x="28" y="93"/>
                    <a:pt x="28" y="93"/>
                  </a:cubicBezTo>
                  <a:cubicBezTo>
                    <a:pt x="424" y="93"/>
                    <a:pt x="424" y="93"/>
                    <a:pt x="424" y="93"/>
                  </a:cubicBezTo>
                  <a:cubicBezTo>
                    <a:pt x="381" y="312"/>
                    <a:pt x="381" y="312"/>
                    <a:pt x="381" y="312"/>
                  </a:cubicBezTo>
                  <a:cubicBezTo>
                    <a:pt x="381" y="314"/>
                    <a:pt x="381" y="314"/>
                    <a:pt x="381" y="314"/>
                  </a:cubicBezTo>
                  <a:cubicBezTo>
                    <a:pt x="391" y="316"/>
                    <a:pt x="391" y="316"/>
                    <a:pt x="391" y="316"/>
                  </a:cubicBezTo>
                  <a:cubicBezTo>
                    <a:pt x="452" y="7"/>
                    <a:pt x="452" y="7"/>
                    <a:pt x="452" y="7"/>
                  </a:cubicBezTo>
                  <a:cubicBezTo>
                    <a:pt x="452" y="5"/>
                    <a:pt x="452" y="5"/>
                    <a:pt x="452" y="5"/>
                  </a:cubicBezTo>
                  <a:close/>
                  <a:moveTo>
                    <a:pt x="437" y="24"/>
                  </a:moveTo>
                  <a:cubicBezTo>
                    <a:pt x="426" y="82"/>
                    <a:pt x="426" y="82"/>
                    <a:pt x="426" y="82"/>
                  </a:cubicBezTo>
                  <a:cubicBezTo>
                    <a:pt x="384" y="82"/>
                    <a:pt x="384" y="82"/>
                    <a:pt x="384" y="82"/>
                  </a:cubicBezTo>
                  <a:lnTo>
                    <a:pt x="437" y="24"/>
                  </a:lnTo>
                  <a:close/>
                  <a:moveTo>
                    <a:pt x="310" y="11"/>
                  </a:moveTo>
                  <a:cubicBezTo>
                    <a:pt x="434" y="11"/>
                    <a:pt x="434" y="11"/>
                    <a:pt x="434" y="11"/>
                  </a:cubicBezTo>
                  <a:cubicBezTo>
                    <a:pt x="372" y="79"/>
                    <a:pt x="372" y="79"/>
                    <a:pt x="372" y="79"/>
                  </a:cubicBezTo>
                  <a:lnTo>
                    <a:pt x="310" y="11"/>
                  </a:lnTo>
                  <a:close/>
                  <a:moveTo>
                    <a:pt x="239" y="82"/>
                  </a:moveTo>
                  <a:cubicBezTo>
                    <a:pt x="299" y="16"/>
                    <a:pt x="299" y="16"/>
                    <a:pt x="299" y="16"/>
                  </a:cubicBezTo>
                  <a:cubicBezTo>
                    <a:pt x="359" y="82"/>
                    <a:pt x="359" y="82"/>
                    <a:pt x="359" y="82"/>
                  </a:cubicBezTo>
                  <a:lnTo>
                    <a:pt x="239" y="82"/>
                  </a:lnTo>
                  <a:close/>
                  <a:moveTo>
                    <a:pt x="164" y="11"/>
                  </a:moveTo>
                  <a:cubicBezTo>
                    <a:pt x="288" y="11"/>
                    <a:pt x="288" y="11"/>
                    <a:pt x="288" y="11"/>
                  </a:cubicBezTo>
                  <a:cubicBezTo>
                    <a:pt x="226" y="79"/>
                    <a:pt x="226" y="79"/>
                    <a:pt x="226" y="79"/>
                  </a:cubicBezTo>
                  <a:lnTo>
                    <a:pt x="164" y="11"/>
                  </a:lnTo>
                  <a:close/>
                  <a:moveTo>
                    <a:pt x="93" y="82"/>
                  </a:moveTo>
                  <a:cubicBezTo>
                    <a:pt x="154" y="16"/>
                    <a:pt x="154" y="16"/>
                    <a:pt x="154" y="16"/>
                  </a:cubicBezTo>
                  <a:cubicBezTo>
                    <a:pt x="214" y="82"/>
                    <a:pt x="214" y="82"/>
                    <a:pt x="214" y="82"/>
                  </a:cubicBezTo>
                  <a:lnTo>
                    <a:pt x="93" y="82"/>
                  </a:lnTo>
                  <a:close/>
                  <a:moveTo>
                    <a:pt x="19" y="11"/>
                  </a:moveTo>
                  <a:cubicBezTo>
                    <a:pt x="143" y="11"/>
                    <a:pt x="143" y="11"/>
                    <a:pt x="143" y="11"/>
                  </a:cubicBezTo>
                  <a:cubicBezTo>
                    <a:pt x="81" y="79"/>
                    <a:pt x="81" y="79"/>
                    <a:pt x="81" y="79"/>
                  </a:cubicBezTo>
                  <a:lnTo>
                    <a:pt x="19" y="11"/>
                  </a:lnTo>
                  <a:close/>
                  <a:moveTo>
                    <a:pt x="68" y="82"/>
                  </a:moveTo>
                  <a:cubicBezTo>
                    <a:pt x="26" y="82"/>
                    <a:pt x="26" y="82"/>
                    <a:pt x="26" y="82"/>
                  </a:cubicBezTo>
                  <a:cubicBezTo>
                    <a:pt x="15" y="24"/>
                    <a:pt x="15" y="24"/>
                    <a:pt x="15" y="24"/>
                  </a:cubicBezTo>
                  <a:lnTo>
                    <a:pt x="68" y="82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60" name="íŝḷîḑe">
              <a:extLst>
                <a:ext uri="{FF2B5EF4-FFF2-40B4-BE49-F238E27FC236}">
                  <a16:creationId xmlns:a16="http://schemas.microsoft.com/office/drawing/2014/main" id="{2023550D-1C69-4A0A-8144-6D6EDE4BC6A6}"/>
                </a:ext>
              </a:extLst>
            </p:cNvPr>
            <p:cNvSpPr/>
            <p:nvPr/>
          </p:nvSpPr>
          <p:spPr bwMode="auto">
            <a:xfrm>
              <a:off x="10171860" y="2552782"/>
              <a:ext cx="192268" cy="151457"/>
            </a:xfrm>
            <a:prstGeom prst="rect">
              <a:avLst/>
            </a:pr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61" name="îśḻíḑè">
              <a:extLst>
                <a:ext uri="{FF2B5EF4-FFF2-40B4-BE49-F238E27FC236}">
                  <a16:creationId xmlns:a16="http://schemas.microsoft.com/office/drawing/2014/main" id="{C3010F70-C2AC-404A-BAFC-7BE0D86EC053}"/>
                </a:ext>
              </a:extLst>
            </p:cNvPr>
            <p:cNvSpPr/>
            <p:nvPr/>
          </p:nvSpPr>
          <p:spPr bwMode="auto">
            <a:xfrm>
              <a:off x="10120165" y="2640754"/>
              <a:ext cx="289309" cy="110645"/>
            </a:xfrm>
            <a:custGeom>
              <a:avLst/>
              <a:gdLst>
                <a:gd name="T0" fmla="*/ 108 w 178"/>
                <a:gd name="T1" fmla="*/ 0 h 68"/>
                <a:gd name="T2" fmla="*/ 91 w 178"/>
                <a:gd name="T3" fmla="*/ 2 h 68"/>
                <a:gd name="T4" fmla="*/ 74 w 178"/>
                <a:gd name="T5" fmla="*/ 0 h 68"/>
                <a:gd name="T6" fmla="*/ 14 w 178"/>
                <a:gd name="T7" fmla="*/ 14 h 68"/>
                <a:gd name="T8" fmla="*/ 0 w 178"/>
                <a:gd name="T9" fmla="*/ 32 h 68"/>
                <a:gd name="T10" fmla="*/ 0 w 178"/>
                <a:gd name="T11" fmla="*/ 68 h 68"/>
                <a:gd name="T12" fmla="*/ 91 w 178"/>
                <a:gd name="T13" fmla="*/ 68 h 68"/>
                <a:gd name="T14" fmla="*/ 178 w 178"/>
                <a:gd name="T15" fmla="*/ 68 h 68"/>
                <a:gd name="T16" fmla="*/ 178 w 178"/>
                <a:gd name="T17" fmla="*/ 31 h 68"/>
                <a:gd name="T18" fmla="*/ 165 w 178"/>
                <a:gd name="T19" fmla="*/ 14 h 68"/>
                <a:gd name="T20" fmla="*/ 108 w 178"/>
                <a:gd name="T21" fmla="*/ 0 h 6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</a:cxnLst>
              <a:rect l="0" t="0" r="r" b="b"/>
              <a:pathLst>
                <a:path w="178" h="68">
                  <a:moveTo>
                    <a:pt x="108" y="0"/>
                  </a:moveTo>
                  <a:cubicBezTo>
                    <a:pt x="91" y="2"/>
                    <a:pt x="91" y="2"/>
                    <a:pt x="91" y="2"/>
                  </a:cubicBezTo>
                  <a:cubicBezTo>
                    <a:pt x="74" y="0"/>
                    <a:pt x="74" y="0"/>
                    <a:pt x="74" y="0"/>
                  </a:cubicBezTo>
                  <a:cubicBezTo>
                    <a:pt x="14" y="14"/>
                    <a:pt x="14" y="14"/>
                    <a:pt x="14" y="14"/>
                  </a:cubicBezTo>
                  <a:cubicBezTo>
                    <a:pt x="6" y="16"/>
                    <a:pt x="0" y="23"/>
                    <a:pt x="0" y="32"/>
                  </a:cubicBezTo>
                  <a:cubicBezTo>
                    <a:pt x="0" y="68"/>
                    <a:pt x="0" y="68"/>
                    <a:pt x="0" y="68"/>
                  </a:cubicBezTo>
                  <a:cubicBezTo>
                    <a:pt x="91" y="68"/>
                    <a:pt x="91" y="68"/>
                    <a:pt x="91" y="68"/>
                  </a:cubicBezTo>
                  <a:cubicBezTo>
                    <a:pt x="178" y="68"/>
                    <a:pt x="178" y="68"/>
                    <a:pt x="178" y="68"/>
                  </a:cubicBezTo>
                  <a:cubicBezTo>
                    <a:pt x="178" y="31"/>
                    <a:pt x="178" y="31"/>
                    <a:pt x="178" y="31"/>
                  </a:cubicBezTo>
                  <a:cubicBezTo>
                    <a:pt x="178" y="23"/>
                    <a:pt x="172" y="16"/>
                    <a:pt x="165" y="14"/>
                  </a:cubicBezTo>
                  <a:lnTo>
                    <a:pt x="108" y="0"/>
                  </a:ln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62" name="iš1ïḍe">
              <a:extLst>
                <a:ext uri="{FF2B5EF4-FFF2-40B4-BE49-F238E27FC236}">
                  <a16:creationId xmlns:a16="http://schemas.microsoft.com/office/drawing/2014/main" id="{FF9ED526-AF32-458E-AB48-D1705F0C251F}"/>
                </a:ext>
              </a:extLst>
            </p:cNvPr>
            <p:cNvSpPr/>
            <p:nvPr/>
          </p:nvSpPr>
          <p:spPr bwMode="auto">
            <a:xfrm>
              <a:off x="10238972" y="2611732"/>
              <a:ext cx="56229" cy="56229"/>
            </a:xfrm>
            <a:prstGeom prst="ellipse">
              <a:avLst/>
            </a:pr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63" name="îśľïḑè">
              <a:extLst>
                <a:ext uri="{FF2B5EF4-FFF2-40B4-BE49-F238E27FC236}">
                  <a16:creationId xmlns:a16="http://schemas.microsoft.com/office/drawing/2014/main" id="{99500075-2E23-42F7-B173-24A5842FE7FF}"/>
                </a:ext>
              </a:extLst>
            </p:cNvPr>
            <p:cNvSpPr/>
            <p:nvPr/>
          </p:nvSpPr>
          <p:spPr bwMode="auto">
            <a:xfrm>
              <a:off x="10171860" y="2447579"/>
              <a:ext cx="192268" cy="193175"/>
            </a:xfrm>
            <a:prstGeom prst="ellipse">
              <a:avLst/>
            </a:pr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64" name="ïṩ1îḓé">
              <a:extLst>
                <a:ext uri="{FF2B5EF4-FFF2-40B4-BE49-F238E27FC236}">
                  <a16:creationId xmlns:a16="http://schemas.microsoft.com/office/drawing/2014/main" id="{39846993-2BD7-4BE6-AB14-29F0EF2BB9EE}"/>
                </a:ext>
              </a:extLst>
            </p:cNvPr>
            <p:cNvSpPr/>
            <p:nvPr/>
          </p:nvSpPr>
          <p:spPr bwMode="auto">
            <a:xfrm>
              <a:off x="10267994" y="2611732"/>
              <a:ext cx="27208" cy="56229"/>
            </a:xfrm>
            <a:custGeom>
              <a:avLst/>
              <a:gdLst>
                <a:gd name="T0" fmla="*/ 0 w 17"/>
                <a:gd name="T1" fmla="*/ 0 h 35"/>
                <a:gd name="T2" fmla="*/ 0 w 17"/>
                <a:gd name="T3" fmla="*/ 35 h 35"/>
                <a:gd name="T4" fmla="*/ 17 w 17"/>
                <a:gd name="T5" fmla="*/ 18 h 35"/>
                <a:gd name="T6" fmla="*/ 0 w 17"/>
                <a:gd name="T7" fmla="*/ 0 h 3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7" h="35">
                  <a:moveTo>
                    <a:pt x="0" y="0"/>
                  </a:moveTo>
                  <a:cubicBezTo>
                    <a:pt x="0" y="35"/>
                    <a:pt x="0" y="35"/>
                    <a:pt x="0" y="35"/>
                  </a:cubicBezTo>
                  <a:cubicBezTo>
                    <a:pt x="10" y="35"/>
                    <a:pt x="17" y="27"/>
                    <a:pt x="17" y="18"/>
                  </a:cubicBezTo>
                  <a:cubicBezTo>
                    <a:pt x="17" y="8"/>
                    <a:pt x="10" y="0"/>
                    <a:pt x="0" y="0"/>
                  </a:cubicBezTo>
                  <a:close/>
                </a:path>
              </a:pathLst>
            </a:custGeom>
            <a:solidFill>
              <a:srgbClr val="EFAFA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65" name="îś1ïḑê">
              <a:extLst>
                <a:ext uri="{FF2B5EF4-FFF2-40B4-BE49-F238E27FC236}">
                  <a16:creationId xmlns:a16="http://schemas.microsoft.com/office/drawing/2014/main" id="{4E0838C6-2AA5-4AEE-94C2-1F87C4E18912}"/>
                </a:ext>
              </a:extLst>
            </p:cNvPr>
            <p:cNvSpPr/>
            <p:nvPr/>
          </p:nvSpPr>
          <p:spPr bwMode="auto">
            <a:xfrm>
              <a:off x="10267994" y="2447579"/>
              <a:ext cx="96134" cy="193175"/>
            </a:xfrm>
            <a:custGeom>
              <a:avLst/>
              <a:gdLst>
                <a:gd name="T0" fmla="*/ 0 w 59"/>
                <a:gd name="T1" fmla="*/ 0 h 119"/>
                <a:gd name="T2" fmla="*/ 0 w 59"/>
                <a:gd name="T3" fmla="*/ 119 h 119"/>
                <a:gd name="T4" fmla="*/ 59 w 59"/>
                <a:gd name="T5" fmla="*/ 60 h 119"/>
                <a:gd name="T6" fmla="*/ 0 w 59"/>
                <a:gd name="T7" fmla="*/ 0 h 11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59" h="119">
                  <a:moveTo>
                    <a:pt x="0" y="0"/>
                  </a:moveTo>
                  <a:cubicBezTo>
                    <a:pt x="0" y="119"/>
                    <a:pt x="0" y="119"/>
                    <a:pt x="0" y="119"/>
                  </a:cubicBezTo>
                  <a:cubicBezTo>
                    <a:pt x="33" y="119"/>
                    <a:pt x="59" y="92"/>
                    <a:pt x="59" y="60"/>
                  </a:cubicBezTo>
                  <a:cubicBezTo>
                    <a:pt x="59" y="27"/>
                    <a:pt x="33" y="0"/>
                    <a:pt x="0" y="0"/>
                  </a:cubicBezTo>
                  <a:close/>
                </a:path>
              </a:pathLst>
            </a:custGeom>
            <a:solidFill>
              <a:srgbClr val="F7C1B2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66" name="íş1íḍè">
              <a:extLst>
                <a:ext uri="{FF2B5EF4-FFF2-40B4-BE49-F238E27FC236}">
                  <a16:creationId xmlns:a16="http://schemas.microsoft.com/office/drawing/2014/main" id="{D91FFD77-D668-4A50-A861-8C4E830CF4A8}"/>
                </a:ext>
              </a:extLst>
            </p:cNvPr>
            <p:cNvSpPr/>
            <p:nvPr/>
          </p:nvSpPr>
          <p:spPr bwMode="auto">
            <a:xfrm>
              <a:off x="10290667" y="2543713"/>
              <a:ext cx="19952" cy="19046"/>
            </a:xfrm>
            <a:prstGeom prst="ellipse">
              <a:avLst/>
            </a:pr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67" name="iṡļíḑe">
              <a:extLst>
                <a:ext uri="{FF2B5EF4-FFF2-40B4-BE49-F238E27FC236}">
                  <a16:creationId xmlns:a16="http://schemas.microsoft.com/office/drawing/2014/main" id="{0D3B654E-FC12-4372-BFFB-3E93ABCAEB21}"/>
                </a:ext>
              </a:extLst>
            </p:cNvPr>
            <p:cNvSpPr/>
            <p:nvPr/>
          </p:nvSpPr>
          <p:spPr bwMode="auto">
            <a:xfrm>
              <a:off x="10225369" y="2543713"/>
              <a:ext cx="18138" cy="19046"/>
            </a:xfrm>
            <a:prstGeom prst="ellipse">
              <a:avLst/>
            </a:pr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68" name="íśliḍè">
              <a:extLst>
                <a:ext uri="{FF2B5EF4-FFF2-40B4-BE49-F238E27FC236}">
                  <a16:creationId xmlns:a16="http://schemas.microsoft.com/office/drawing/2014/main" id="{1C3F2B65-B83D-46A3-A465-A722864FF11C}"/>
                </a:ext>
              </a:extLst>
            </p:cNvPr>
            <p:cNvSpPr/>
            <p:nvPr/>
          </p:nvSpPr>
          <p:spPr bwMode="auto">
            <a:xfrm>
              <a:off x="10238972" y="2577269"/>
              <a:ext cx="56229" cy="35370"/>
            </a:xfrm>
            <a:custGeom>
              <a:avLst/>
              <a:gdLst>
                <a:gd name="T0" fmla="*/ 1 w 35"/>
                <a:gd name="T1" fmla="*/ 0 h 22"/>
                <a:gd name="T2" fmla="*/ 0 w 35"/>
                <a:gd name="T3" fmla="*/ 5 h 22"/>
                <a:gd name="T4" fmla="*/ 18 w 35"/>
                <a:gd name="T5" fmla="*/ 22 h 22"/>
                <a:gd name="T6" fmla="*/ 35 w 35"/>
                <a:gd name="T7" fmla="*/ 5 h 22"/>
                <a:gd name="T8" fmla="*/ 35 w 35"/>
                <a:gd name="T9" fmla="*/ 0 h 22"/>
                <a:gd name="T10" fmla="*/ 1 w 35"/>
                <a:gd name="T11" fmla="*/ 0 h 22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5" h="22">
                  <a:moveTo>
                    <a:pt x="1" y="0"/>
                  </a:moveTo>
                  <a:cubicBezTo>
                    <a:pt x="0" y="2"/>
                    <a:pt x="0" y="3"/>
                    <a:pt x="0" y="5"/>
                  </a:cubicBezTo>
                  <a:cubicBezTo>
                    <a:pt x="0" y="14"/>
                    <a:pt x="8" y="22"/>
                    <a:pt x="18" y="22"/>
                  </a:cubicBezTo>
                  <a:cubicBezTo>
                    <a:pt x="28" y="22"/>
                    <a:pt x="35" y="14"/>
                    <a:pt x="35" y="5"/>
                  </a:cubicBezTo>
                  <a:cubicBezTo>
                    <a:pt x="35" y="3"/>
                    <a:pt x="35" y="2"/>
                    <a:pt x="35" y="0"/>
                  </a:cubicBezTo>
                  <a:lnTo>
                    <a:pt x="1" y="0"/>
                  </a:lnTo>
                  <a:close/>
                </a:path>
              </a:pathLst>
            </a:cu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69" name="íṥ1íḓe">
              <a:extLst>
                <a:ext uri="{FF2B5EF4-FFF2-40B4-BE49-F238E27FC236}">
                  <a16:creationId xmlns:a16="http://schemas.microsoft.com/office/drawing/2014/main" id="{DD68A4CE-82B8-4D40-A8C8-6D34D346A553}"/>
                </a:ext>
              </a:extLst>
            </p:cNvPr>
            <p:cNvSpPr/>
            <p:nvPr/>
          </p:nvSpPr>
          <p:spPr bwMode="auto">
            <a:xfrm>
              <a:off x="10306992" y="2570921"/>
              <a:ext cx="24487" cy="24487"/>
            </a:xfrm>
            <a:prstGeom prst="ellipse">
              <a:avLst/>
            </a:prstGeom>
            <a:solidFill>
              <a:srgbClr val="FF8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70" name="ïşļiḓe">
              <a:extLst>
                <a:ext uri="{FF2B5EF4-FFF2-40B4-BE49-F238E27FC236}">
                  <a16:creationId xmlns:a16="http://schemas.microsoft.com/office/drawing/2014/main" id="{0B762CEA-4B44-464F-AA9B-189940F46D80}"/>
                </a:ext>
              </a:extLst>
            </p:cNvPr>
            <p:cNvSpPr/>
            <p:nvPr/>
          </p:nvSpPr>
          <p:spPr bwMode="auto">
            <a:xfrm>
              <a:off x="10204509" y="2570921"/>
              <a:ext cx="24487" cy="24487"/>
            </a:xfrm>
            <a:prstGeom prst="ellipse">
              <a:avLst/>
            </a:prstGeom>
            <a:solidFill>
              <a:srgbClr val="FF8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71" name="ísľiḑè">
              <a:extLst>
                <a:ext uri="{FF2B5EF4-FFF2-40B4-BE49-F238E27FC236}">
                  <a16:creationId xmlns:a16="http://schemas.microsoft.com/office/drawing/2014/main" id="{D191AD3F-E2B7-4235-902B-3621E4144156}"/>
                </a:ext>
              </a:extLst>
            </p:cNvPr>
            <p:cNvSpPr/>
            <p:nvPr/>
          </p:nvSpPr>
          <p:spPr bwMode="auto">
            <a:xfrm>
              <a:off x="10132862" y="2426719"/>
              <a:ext cx="263008" cy="306541"/>
            </a:xfrm>
            <a:custGeom>
              <a:avLst/>
              <a:gdLst>
                <a:gd name="T0" fmla="*/ 83 w 162"/>
                <a:gd name="T1" fmla="*/ 0 h 189"/>
                <a:gd name="T2" fmla="*/ 11 w 162"/>
                <a:gd name="T3" fmla="*/ 63 h 189"/>
                <a:gd name="T4" fmla="*/ 0 w 162"/>
                <a:gd name="T5" fmla="*/ 189 h 189"/>
                <a:gd name="T6" fmla="*/ 33 w 162"/>
                <a:gd name="T7" fmla="*/ 189 h 189"/>
                <a:gd name="T8" fmla="*/ 33 w 162"/>
                <a:gd name="T9" fmla="*/ 104 h 189"/>
                <a:gd name="T10" fmla="*/ 71 w 162"/>
                <a:gd name="T11" fmla="*/ 39 h 189"/>
                <a:gd name="T12" fmla="*/ 93 w 162"/>
                <a:gd name="T13" fmla="*/ 56 h 189"/>
                <a:gd name="T14" fmla="*/ 90 w 162"/>
                <a:gd name="T15" fmla="*/ 43 h 189"/>
                <a:gd name="T16" fmla="*/ 114 w 162"/>
                <a:gd name="T17" fmla="*/ 64 h 189"/>
                <a:gd name="T18" fmla="*/ 112 w 162"/>
                <a:gd name="T19" fmla="*/ 47 h 189"/>
                <a:gd name="T20" fmla="*/ 133 w 162"/>
                <a:gd name="T21" fmla="*/ 104 h 189"/>
                <a:gd name="T22" fmla="*/ 133 w 162"/>
                <a:gd name="T23" fmla="*/ 189 h 189"/>
                <a:gd name="T24" fmla="*/ 162 w 162"/>
                <a:gd name="T25" fmla="*/ 189 h 189"/>
                <a:gd name="T26" fmla="*/ 155 w 162"/>
                <a:gd name="T27" fmla="*/ 63 h 189"/>
                <a:gd name="T28" fmla="*/ 83 w 162"/>
                <a:gd name="T29" fmla="*/ 0 h 18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</a:cxnLst>
              <a:rect l="0" t="0" r="r" b="b"/>
              <a:pathLst>
                <a:path w="162" h="189">
                  <a:moveTo>
                    <a:pt x="83" y="0"/>
                  </a:moveTo>
                  <a:cubicBezTo>
                    <a:pt x="36" y="0"/>
                    <a:pt x="16" y="37"/>
                    <a:pt x="11" y="63"/>
                  </a:cubicBezTo>
                  <a:cubicBezTo>
                    <a:pt x="5" y="92"/>
                    <a:pt x="0" y="189"/>
                    <a:pt x="0" y="189"/>
                  </a:cubicBezTo>
                  <a:cubicBezTo>
                    <a:pt x="33" y="189"/>
                    <a:pt x="33" y="189"/>
                    <a:pt x="33" y="189"/>
                  </a:cubicBezTo>
                  <a:cubicBezTo>
                    <a:pt x="33" y="189"/>
                    <a:pt x="33" y="175"/>
                    <a:pt x="33" y="104"/>
                  </a:cubicBezTo>
                  <a:cubicBezTo>
                    <a:pt x="33" y="55"/>
                    <a:pt x="57" y="42"/>
                    <a:pt x="71" y="39"/>
                  </a:cubicBezTo>
                  <a:cubicBezTo>
                    <a:pt x="74" y="46"/>
                    <a:pt x="80" y="53"/>
                    <a:pt x="93" y="56"/>
                  </a:cubicBezTo>
                  <a:cubicBezTo>
                    <a:pt x="93" y="56"/>
                    <a:pt x="90" y="50"/>
                    <a:pt x="90" y="43"/>
                  </a:cubicBezTo>
                  <a:cubicBezTo>
                    <a:pt x="90" y="43"/>
                    <a:pt x="94" y="61"/>
                    <a:pt x="114" y="64"/>
                  </a:cubicBezTo>
                  <a:cubicBezTo>
                    <a:pt x="114" y="64"/>
                    <a:pt x="111" y="56"/>
                    <a:pt x="112" y="47"/>
                  </a:cubicBezTo>
                  <a:cubicBezTo>
                    <a:pt x="123" y="56"/>
                    <a:pt x="133" y="72"/>
                    <a:pt x="133" y="104"/>
                  </a:cubicBezTo>
                  <a:cubicBezTo>
                    <a:pt x="133" y="175"/>
                    <a:pt x="133" y="189"/>
                    <a:pt x="133" y="189"/>
                  </a:cubicBezTo>
                  <a:cubicBezTo>
                    <a:pt x="162" y="189"/>
                    <a:pt x="162" y="189"/>
                    <a:pt x="162" y="189"/>
                  </a:cubicBezTo>
                  <a:cubicBezTo>
                    <a:pt x="162" y="189"/>
                    <a:pt x="160" y="92"/>
                    <a:pt x="155" y="63"/>
                  </a:cubicBezTo>
                  <a:cubicBezTo>
                    <a:pt x="150" y="35"/>
                    <a:pt x="129" y="0"/>
                    <a:pt x="83" y="0"/>
                  </a:cubicBezTo>
                  <a:close/>
                </a:path>
              </a:pathLst>
            </a:custGeom>
            <a:solidFill>
              <a:srgbClr val="41171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72" name="isḻïḑè">
              <a:extLst>
                <a:ext uri="{FF2B5EF4-FFF2-40B4-BE49-F238E27FC236}">
                  <a16:creationId xmlns:a16="http://schemas.microsoft.com/office/drawing/2014/main" id="{CB72A1C6-996E-4A22-A0D7-8BA671D2B1A0}"/>
                </a:ext>
              </a:extLst>
            </p:cNvPr>
            <p:cNvSpPr/>
            <p:nvPr/>
          </p:nvSpPr>
          <p:spPr bwMode="auto">
            <a:xfrm>
              <a:off x="10251669" y="2597221"/>
              <a:ext cx="30835" cy="15418"/>
            </a:xfrm>
            <a:custGeom>
              <a:avLst/>
              <a:gdLst>
                <a:gd name="T0" fmla="*/ 0 w 19"/>
                <a:gd name="T1" fmla="*/ 7 h 10"/>
                <a:gd name="T2" fmla="*/ 10 w 19"/>
                <a:gd name="T3" fmla="*/ 10 h 10"/>
                <a:gd name="T4" fmla="*/ 19 w 19"/>
                <a:gd name="T5" fmla="*/ 7 h 10"/>
                <a:gd name="T6" fmla="*/ 10 w 19"/>
                <a:gd name="T7" fmla="*/ 0 h 10"/>
                <a:gd name="T8" fmla="*/ 0 w 19"/>
                <a:gd name="T9" fmla="*/ 7 h 1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9" h="10">
                  <a:moveTo>
                    <a:pt x="0" y="7"/>
                  </a:moveTo>
                  <a:cubicBezTo>
                    <a:pt x="3" y="9"/>
                    <a:pt x="6" y="10"/>
                    <a:pt x="10" y="10"/>
                  </a:cubicBezTo>
                  <a:cubicBezTo>
                    <a:pt x="13" y="10"/>
                    <a:pt x="17" y="9"/>
                    <a:pt x="19" y="7"/>
                  </a:cubicBezTo>
                  <a:cubicBezTo>
                    <a:pt x="18" y="3"/>
                    <a:pt x="14" y="0"/>
                    <a:pt x="10" y="0"/>
                  </a:cubicBezTo>
                  <a:cubicBezTo>
                    <a:pt x="5" y="0"/>
                    <a:pt x="1" y="3"/>
                    <a:pt x="0" y="7"/>
                  </a:cubicBezTo>
                  <a:close/>
                </a:path>
              </a:pathLst>
            </a:custGeom>
            <a:solidFill>
              <a:srgbClr val="FF8F9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73" name="ïṩḻïdè">
              <a:extLst>
                <a:ext uri="{FF2B5EF4-FFF2-40B4-BE49-F238E27FC236}">
                  <a16:creationId xmlns:a16="http://schemas.microsoft.com/office/drawing/2014/main" id="{584EB76E-B414-4144-9128-1218BC9B0B41}"/>
                </a:ext>
              </a:extLst>
            </p:cNvPr>
            <p:cNvSpPr/>
            <p:nvPr/>
          </p:nvSpPr>
          <p:spPr bwMode="auto">
            <a:xfrm>
              <a:off x="10354152" y="2538272"/>
              <a:ext cx="29022" cy="38998"/>
            </a:xfrm>
            <a:custGeom>
              <a:avLst/>
              <a:gdLst>
                <a:gd name="T0" fmla="*/ 6 w 18"/>
                <a:gd name="T1" fmla="*/ 1 h 24"/>
                <a:gd name="T2" fmla="*/ 0 w 18"/>
                <a:gd name="T3" fmla="*/ 3 h 24"/>
                <a:gd name="T4" fmla="*/ 3 w 18"/>
                <a:gd name="T5" fmla="*/ 18 h 24"/>
                <a:gd name="T6" fmla="*/ 3 w 18"/>
                <a:gd name="T7" fmla="*/ 23 h 24"/>
                <a:gd name="T8" fmla="*/ 7 w 18"/>
                <a:gd name="T9" fmla="*/ 23 h 24"/>
                <a:gd name="T10" fmla="*/ 18 w 18"/>
                <a:gd name="T11" fmla="*/ 12 h 24"/>
                <a:gd name="T12" fmla="*/ 6 w 18"/>
                <a:gd name="T13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8" h="24">
                  <a:moveTo>
                    <a:pt x="6" y="1"/>
                  </a:moveTo>
                  <a:cubicBezTo>
                    <a:pt x="4" y="1"/>
                    <a:pt x="2" y="2"/>
                    <a:pt x="0" y="3"/>
                  </a:cubicBezTo>
                  <a:cubicBezTo>
                    <a:pt x="2" y="8"/>
                    <a:pt x="3" y="13"/>
                    <a:pt x="3" y="18"/>
                  </a:cubicBezTo>
                  <a:cubicBezTo>
                    <a:pt x="3" y="20"/>
                    <a:pt x="3" y="21"/>
                    <a:pt x="3" y="23"/>
                  </a:cubicBezTo>
                  <a:cubicBezTo>
                    <a:pt x="4" y="23"/>
                    <a:pt x="6" y="24"/>
                    <a:pt x="7" y="23"/>
                  </a:cubicBezTo>
                  <a:cubicBezTo>
                    <a:pt x="13" y="23"/>
                    <a:pt x="18" y="18"/>
                    <a:pt x="18" y="12"/>
                  </a:cubicBezTo>
                  <a:cubicBezTo>
                    <a:pt x="17" y="5"/>
                    <a:pt x="12" y="0"/>
                    <a:pt x="6" y="1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74" name="íṩḻîḑê">
              <a:extLst>
                <a:ext uri="{FF2B5EF4-FFF2-40B4-BE49-F238E27FC236}">
                  <a16:creationId xmlns:a16="http://schemas.microsoft.com/office/drawing/2014/main" id="{5B30690D-BF12-49EA-9FC7-4E10A3734152}"/>
                </a:ext>
              </a:extLst>
            </p:cNvPr>
            <p:cNvSpPr/>
            <p:nvPr/>
          </p:nvSpPr>
          <p:spPr bwMode="auto">
            <a:xfrm>
              <a:off x="10152815" y="2538272"/>
              <a:ext cx="27208" cy="38998"/>
            </a:xfrm>
            <a:custGeom>
              <a:avLst/>
              <a:gdLst>
                <a:gd name="T0" fmla="*/ 12 w 17"/>
                <a:gd name="T1" fmla="*/ 1 h 24"/>
                <a:gd name="T2" fmla="*/ 17 w 17"/>
                <a:gd name="T3" fmla="*/ 3 h 24"/>
                <a:gd name="T4" fmla="*/ 15 w 17"/>
                <a:gd name="T5" fmla="*/ 18 h 24"/>
                <a:gd name="T6" fmla="*/ 15 w 17"/>
                <a:gd name="T7" fmla="*/ 23 h 24"/>
                <a:gd name="T8" fmla="*/ 11 w 17"/>
                <a:gd name="T9" fmla="*/ 23 h 24"/>
                <a:gd name="T10" fmla="*/ 0 w 17"/>
                <a:gd name="T11" fmla="*/ 12 h 24"/>
                <a:gd name="T12" fmla="*/ 12 w 17"/>
                <a:gd name="T13" fmla="*/ 1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24">
                  <a:moveTo>
                    <a:pt x="12" y="1"/>
                  </a:moveTo>
                  <a:cubicBezTo>
                    <a:pt x="14" y="1"/>
                    <a:pt x="16" y="2"/>
                    <a:pt x="17" y="3"/>
                  </a:cubicBezTo>
                  <a:cubicBezTo>
                    <a:pt x="16" y="8"/>
                    <a:pt x="15" y="13"/>
                    <a:pt x="15" y="18"/>
                  </a:cubicBezTo>
                  <a:cubicBezTo>
                    <a:pt x="14" y="20"/>
                    <a:pt x="15" y="21"/>
                    <a:pt x="15" y="23"/>
                  </a:cubicBezTo>
                  <a:cubicBezTo>
                    <a:pt x="13" y="23"/>
                    <a:pt x="12" y="24"/>
                    <a:pt x="11" y="23"/>
                  </a:cubicBezTo>
                  <a:cubicBezTo>
                    <a:pt x="4" y="23"/>
                    <a:pt x="0" y="18"/>
                    <a:pt x="0" y="12"/>
                  </a:cubicBezTo>
                  <a:cubicBezTo>
                    <a:pt x="0" y="5"/>
                    <a:pt x="6" y="0"/>
                    <a:pt x="12" y="1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75" name="ïsliḑè">
              <a:extLst>
                <a:ext uri="{FF2B5EF4-FFF2-40B4-BE49-F238E27FC236}">
                  <a16:creationId xmlns:a16="http://schemas.microsoft.com/office/drawing/2014/main" id="{CD25AC5E-42A5-4A1B-B957-95580E104C11}"/>
                </a:ext>
              </a:extLst>
            </p:cNvPr>
            <p:cNvSpPr/>
            <p:nvPr/>
          </p:nvSpPr>
          <p:spPr bwMode="auto">
            <a:xfrm>
              <a:off x="9995010" y="2778606"/>
              <a:ext cx="539621" cy="368212"/>
            </a:xfrm>
            <a:custGeom>
              <a:avLst/>
              <a:gdLst>
                <a:gd name="T0" fmla="*/ 0 w 332"/>
                <a:gd name="T1" fmla="*/ 0 h 227"/>
                <a:gd name="T2" fmla="*/ 33 w 332"/>
                <a:gd name="T3" fmla="*/ 217 h 227"/>
                <a:gd name="T4" fmla="*/ 45 w 332"/>
                <a:gd name="T5" fmla="*/ 227 h 227"/>
                <a:gd name="T6" fmla="*/ 287 w 332"/>
                <a:gd name="T7" fmla="*/ 227 h 227"/>
                <a:gd name="T8" fmla="*/ 299 w 332"/>
                <a:gd name="T9" fmla="*/ 217 h 227"/>
                <a:gd name="T10" fmla="*/ 332 w 332"/>
                <a:gd name="T11" fmla="*/ 0 h 227"/>
                <a:gd name="T12" fmla="*/ 0 w 332"/>
                <a:gd name="T13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32" h="227">
                  <a:moveTo>
                    <a:pt x="0" y="0"/>
                  </a:moveTo>
                  <a:cubicBezTo>
                    <a:pt x="33" y="217"/>
                    <a:pt x="33" y="217"/>
                    <a:pt x="33" y="217"/>
                  </a:cubicBezTo>
                  <a:cubicBezTo>
                    <a:pt x="34" y="223"/>
                    <a:pt x="39" y="227"/>
                    <a:pt x="45" y="227"/>
                  </a:cubicBezTo>
                  <a:cubicBezTo>
                    <a:pt x="287" y="227"/>
                    <a:pt x="287" y="227"/>
                    <a:pt x="287" y="227"/>
                  </a:cubicBezTo>
                  <a:cubicBezTo>
                    <a:pt x="293" y="227"/>
                    <a:pt x="298" y="223"/>
                    <a:pt x="299" y="217"/>
                  </a:cubicBezTo>
                  <a:cubicBezTo>
                    <a:pt x="332" y="0"/>
                    <a:pt x="332" y="0"/>
                    <a:pt x="33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E5A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76" name="ïşļídè">
              <a:extLst>
                <a:ext uri="{FF2B5EF4-FFF2-40B4-BE49-F238E27FC236}">
                  <a16:creationId xmlns:a16="http://schemas.microsoft.com/office/drawing/2014/main" id="{93BDD01D-0731-400D-8181-1D84D03A4A59}"/>
                </a:ext>
              </a:extLst>
            </p:cNvPr>
            <p:cNvSpPr/>
            <p:nvPr/>
          </p:nvSpPr>
          <p:spPr bwMode="auto">
            <a:xfrm>
              <a:off x="10264366" y="2778606"/>
              <a:ext cx="270264" cy="368212"/>
            </a:xfrm>
            <a:custGeom>
              <a:avLst/>
              <a:gdLst>
                <a:gd name="T0" fmla="*/ 0 w 166"/>
                <a:gd name="T1" fmla="*/ 0 h 227"/>
                <a:gd name="T2" fmla="*/ 0 w 166"/>
                <a:gd name="T3" fmla="*/ 227 h 227"/>
                <a:gd name="T4" fmla="*/ 121 w 166"/>
                <a:gd name="T5" fmla="*/ 227 h 227"/>
                <a:gd name="T6" fmla="*/ 133 w 166"/>
                <a:gd name="T7" fmla="*/ 217 h 227"/>
                <a:gd name="T8" fmla="*/ 166 w 166"/>
                <a:gd name="T9" fmla="*/ 0 h 227"/>
                <a:gd name="T10" fmla="*/ 0 w 166"/>
                <a:gd name="T11" fmla="*/ 0 h 2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166" h="227">
                  <a:moveTo>
                    <a:pt x="0" y="0"/>
                  </a:moveTo>
                  <a:cubicBezTo>
                    <a:pt x="0" y="227"/>
                    <a:pt x="0" y="227"/>
                    <a:pt x="0" y="227"/>
                  </a:cubicBezTo>
                  <a:cubicBezTo>
                    <a:pt x="121" y="227"/>
                    <a:pt x="121" y="227"/>
                    <a:pt x="121" y="227"/>
                  </a:cubicBezTo>
                  <a:cubicBezTo>
                    <a:pt x="127" y="227"/>
                    <a:pt x="132" y="223"/>
                    <a:pt x="133" y="217"/>
                  </a:cubicBezTo>
                  <a:cubicBezTo>
                    <a:pt x="166" y="0"/>
                    <a:pt x="166" y="0"/>
                    <a:pt x="166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54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77" name="ïṡḷïdè">
              <a:extLst>
                <a:ext uri="{FF2B5EF4-FFF2-40B4-BE49-F238E27FC236}">
                  <a16:creationId xmlns:a16="http://schemas.microsoft.com/office/drawing/2014/main" id="{F5AA3BB7-4FB6-47FF-B5DE-1392DFFB38C0}"/>
                </a:ext>
              </a:extLst>
            </p:cNvPr>
            <p:cNvSpPr/>
            <p:nvPr/>
          </p:nvSpPr>
          <p:spPr bwMode="auto">
            <a:xfrm>
              <a:off x="9968709" y="2723284"/>
              <a:ext cx="591315" cy="65299"/>
            </a:xfrm>
            <a:custGeom>
              <a:avLst/>
              <a:gdLst>
                <a:gd name="T0" fmla="*/ 344 w 364"/>
                <a:gd name="T1" fmla="*/ 40 h 40"/>
                <a:gd name="T2" fmla="*/ 20 w 364"/>
                <a:gd name="T3" fmla="*/ 40 h 40"/>
                <a:gd name="T4" fmla="*/ 0 w 364"/>
                <a:gd name="T5" fmla="*/ 20 h 40"/>
                <a:gd name="T6" fmla="*/ 0 w 364"/>
                <a:gd name="T7" fmla="*/ 20 h 40"/>
                <a:gd name="T8" fmla="*/ 20 w 364"/>
                <a:gd name="T9" fmla="*/ 0 h 40"/>
                <a:gd name="T10" fmla="*/ 344 w 364"/>
                <a:gd name="T11" fmla="*/ 0 h 40"/>
                <a:gd name="T12" fmla="*/ 364 w 364"/>
                <a:gd name="T13" fmla="*/ 20 h 40"/>
                <a:gd name="T14" fmla="*/ 364 w 364"/>
                <a:gd name="T15" fmla="*/ 20 h 40"/>
                <a:gd name="T16" fmla="*/ 344 w 364"/>
                <a:gd name="T17" fmla="*/ 40 h 4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364" h="40">
                  <a:moveTo>
                    <a:pt x="344" y="40"/>
                  </a:moveTo>
                  <a:cubicBezTo>
                    <a:pt x="20" y="40"/>
                    <a:pt x="20" y="40"/>
                    <a:pt x="20" y="40"/>
                  </a:cubicBezTo>
                  <a:cubicBezTo>
                    <a:pt x="9" y="40"/>
                    <a:pt x="0" y="31"/>
                    <a:pt x="0" y="20"/>
                  </a:cubicBezTo>
                  <a:cubicBezTo>
                    <a:pt x="0" y="20"/>
                    <a:pt x="0" y="20"/>
                    <a:pt x="0" y="20"/>
                  </a:cubicBezTo>
                  <a:cubicBezTo>
                    <a:pt x="0" y="9"/>
                    <a:pt x="9" y="0"/>
                    <a:pt x="20" y="0"/>
                  </a:cubicBezTo>
                  <a:cubicBezTo>
                    <a:pt x="344" y="0"/>
                    <a:pt x="344" y="0"/>
                    <a:pt x="344" y="0"/>
                  </a:cubicBezTo>
                  <a:cubicBezTo>
                    <a:pt x="355" y="0"/>
                    <a:pt x="364" y="9"/>
                    <a:pt x="364" y="20"/>
                  </a:cubicBezTo>
                  <a:cubicBezTo>
                    <a:pt x="364" y="20"/>
                    <a:pt x="364" y="20"/>
                    <a:pt x="364" y="20"/>
                  </a:cubicBezTo>
                  <a:cubicBezTo>
                    <a:pt x="364" y="31"/>
                    <a:pt x="355" y="40"/>
                    <a:pt x="344" y="40"/>
                  </a:cubicBezTo>
                  <a:close/>
                </a:path>
              </a:pathLst>
            </a:custGeom>
            <a:solidFill>
              <a:srgbClr val="7739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78" name="íṥḻïḍè">
              <a:extLst>
                <a:ext uri="{FF2B5EF4-FFF2-40B4-BE49-F238E27FC236}">
                  <a16:creationId xmlns:a16="http://schemas.microsoft.com/office/drawing/2014/main" id="{C66B995B-DFE8-4C9E-913D-C19A75F8E7B1}"/>
                </a:ext>
              </a:extLst>
            </p:cNvPr>
            <p:cNvSpPr/>
            <p:nvPr/>
          </p:nvSpPr>
          <p:spPr bwMode="auto">
            <a:xfrm>
              <a:off x="10373197" y="2729632"/>
              <a:ext cx="104297" cy="154177"/>
            </a:xfrm>
            <a:custGeom>
              <a:avLst/>
              <a:gdLst>
                <a:gd name="T0" fmla="*/ 64 w 64"/>
                <a:gd name="T1" fmla="*/ 63 h 95"/>
                <a:gd name="T2" fmla="*/ 32 w 64"/>
                <a:gd name="T3" fmla="*/ 95 h 95"/>
                <a:gd name="T4" fmla="*/ 0 w 64"/>
                <a:gd name="T5" fmla="*/ 63 h 95"/>
                <a:gd name="T6" fmla="*/ 32 w 64"/>
                <a:gd name="T7" fmla="*/ 0 h 95"/>
                <a:gd name="T8" fmla="*/ 64 w 64"/>
                <a:gd name="T9" fmla="*/ 6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5">
                  <a:moveTo>
                    <a:pt x="64" y="63"/>
                  </a:moveTo>
                  <a:cubicBezTo>
                    <a:pt x="64" y="81"/>
                    <a:pt x="50" y="95"/>
                    <a:pt x="32" y="95"/>
                  </a:cubicBezTo>
                  <a:cubicBezTo>
                    <a:pt x="14" y="95"/>
                    <a:pt x="0" y="81"/>
                    <a:pt x="0" y="63"/>
                  </a:cubicBezTo>
                  <a:cubicBezTo>
                    <a:pt x="0" y="46"/>
                    <a:pt x="32" y="0"/>
                    <a:pt x="32" y="0"/>
                  </a:cubicBezTo>
                  <a:cubicBezTo>
                    <a:pt x="32" y="0"/>
                    <a:pt x="64" y="46"/>
                    <a:pt x="64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79" name="išḷiḓè">
              <a:extLst>
                <a:ext uri="{FF2B5EF4-FFF2-40B4-BE49-F238E27FC236}">
                  <a16:creationId xmlns:a16="http://schemas.microsoft.com/office/drawing/2014/main" id="{FA856BB8-F318-4732-9FC7-74880D30FF62}"/>
                </a:ext>
              </a:extLst>
            </p:cNvPr>
            <p:cNvSpPr/>
            <p:nvPr/>
          </p:nvSpPr>
          <p:spPr bwMode="auto">
            <a:xfrm>
              <a:off x="10212672" y="2729632"/>
              <a:ext cx="104297" cy="154177"/>
            </a:xfrm>
            <a:custGeom>
              <a:avLst/>
              <a:gdLst>
                <a:gd name="T0" fmla="*/ 64 w 64"/>
                <a:gd name="T1" fmla="*/ 63 h 95"/>
                <a:gd name="T2" fmla="*/ 32 w 64"/>
                <a:gd name="T3" fmla="*/ 95 h 95"/>
                <a:gd name="T4" fmla="*/ 0 w 64"/>
                <a:gd name="T5" fmla="*/ 63 h 95"/>
                <a:gd name="T6" fmla="*/ 32 w 64"/>
                <a:gd name="T7" fmla="*/ 0 h 95"/>
                <a:gd name="T8" fmla="*/ 64 w 64"/>
                <a:gd name="T9" fmla="*/ 6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5">
                  <a:moveTo>
                    <a:pt x="64" y="63"/>
                  </a:moveTo>
                  <a:cubicBezTo>
                    <a:pt x="64" y="81"/>
                    <a:pt x="50" y="95"/>
                    <a:pt x="32" y="95"/>
                  </a:cubicBezTo>
                  <a:cubicBezTo>
                    <a:pt x="14" y="95"/>
                    <a:pt x="0" y="81"/>
                    <a:pt x="0" y="63"/>
                  </a:cubicBezTo>
                  <a:cubicBezTo>
                    <a:pt x="0" y="46"/>
                    <a:pt x="32" y="0"/>
                    <a:pt x="32" y="0"/>
                  </a:cubicBezTo>
                  <a:cubicBezTo>
                    <a:pt x="32" y="0"/>
                    <a:pt x="64" y="46"/>
                    <a:pt x="64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80" name="íṣļíḋè">
              <a:extLst>
                <a:ext uri="{FF2B5EF4-FFF2-40B4-BE49-F238E27FC236}">
                  <a16:creationId xmlns:a16="http://schemas.microsoft.com/office/drawing/2014/main" id="{F4A2428D-99CA-47B9-BDB7-402C0F6329E7}"/>
                </a:ext>
              </a:extLst>
            </p:cNvPr>
            <p:cNvSpPr/>
            <p:nvPr/>
          </p:nvSpPr>
          <p:spPr bwMode="auto">
            <a:xfrm>
              <a:off x="10052146" y="2729632"/>
              <a:ext cx="103389" cy="154177"/>
            </a:xfrm>
            <a:custGeom>
              <a:avLst/>
              <a:gdLst>
                <a:gd name="T0" fmla="*/ 64 w 64"/>
                <a:gd name="T1" fmla="*/ 63 h 95"/>
                <a:gd name="T2" fmla="*/ 32 w 64"/>
                <a:gd name="T3" fmla="*/ 95 h 95"/>
                <a:gd name="T4" fmla="*/ 0 w 64"/>
                <a:gd name="T5" fmla="*/ 63 h 95"/>
                <a:gd name="T6" fmla="*/ 32 w 64"/>
                <a:gd name="T7" fmla="*/ 0 h 95"/>
                <a:gd name="T8" fmla="*/ 64 w 64"/>
                <a:gd name="T9" fmla="*/ 63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64" h="95">
                  <a:moveTo>
                    <a:pt x="64" y="63"/>
                  </a:moveTo>
                  <a:cubicBezTo>
                    <a:pt x="64" y="81"/>
                    <a:pt x="50" y="95"/>
                    <a:pt x="32" y="95"/>
                  </a:cubicBezTo>
                  <a:cubicBezTo>
                    <a:pt x="14" y="95"/>
                    <a:pt x="0" y="81"/>
                    <a:pt x="0" y="63"/>
                  </a:cubicBezTo>
                  <a:cubicBezTo>
                    <a:pt x="0" y="46"/>
                    <a:pt x="32" y="0"/>
                    <a:pt x="32" y="0"/>
                  </a:cubicBezTo>
                  <a:cubicBezTo>
                    <a:pt x="32" y="0"/>
                    <a:pt x="64" y="46"/>
                    <a:pt x="64" y="63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81" name="iSļídé">
              <a:extLst>
                <a:ext uri="{FF2B5EF4-FFF2-40B4-BE49-F238E27FC236}">
                  <a16:creationId xmlns:a16="http://schemas.microsoft.com/office/drawing/2014/main" id="{0171DAD1-309C-42BA-8643-D20B140F13D3}"/>
                </a:ext>
              </a:extLst>
            </p:cNvPr>
            <p:cNvSpPr/>
            <p:nvPr/>
          </p:nvSpPr>
          <p:spPr bwMode="auto">
            <a:xfrm>
              <a:off x="10264366" y="2729632"/>
              <a:ext cx="52602" cy="154177"/>
            </a:xfrm>
            <a:custGeom>
              <a:avLst/>
              <a:gdLst>
                <a:gd name="T0" fmla="*/ 0 w 32"/>
                <a:gd name="T1" fmla="*/ 0 h 95"/>
                <a:gd name="T2" fmla="*/ 0 w 32"/>
                <a:gd name="T3" fmla="*/ 95 h 95"/>
                <a:gd name="T4" fmla="*/ 32 w 32"/>
                <a:gd name="T5" fmla="*/ 63 h 95"/>
                <a:gd name="T6" fmla="*/ 0 w 32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5">
                  <a:moveTo>
                    <a:pt x="0" y="0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18" y="95"/>
                    <a:pt x="32" y="81"/>
                    <a:pt x="32" y="63"/>
                  </a:cubicBezTo>
                  <a:cubicBezTo>
                    <a:pt x="32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82" name="îṩľídê">
              <a:extLst>
                <a:ext uri="{FF2B5EF4-FFF2-40B4-BE49-F238E27FC236}">
                  <a16:creationId xmlns:a16="http://schemas.microsoft.com/office/drawing/2014/main" id="{65BAD1DF-5C70-41D8-9FB4-BFFC707014C3}"/>
                </a:ext>
              </a:extLst>
            </p:cNvPr>
            <p:cNvSpPr/>
            <p:nvPr/>
          </p:nvSpPr>
          <p:spPr bwMode="auto">
            <a:xfrm>
              <a:off x="10425799" y="2729632"/>
              <a:ext cx="51695" cy="154177"/>
            </a:xfrm>
            <a:custGeom>
              <a:avLst/>
              <a:gdLst>
                <a:gd name="T0" fmla="*/ 0 w 32"/>
                <a:gd name="T1" fmla="*/ 0 h 95"/>
                <a:gd name="T2" fmla="*/ 0 w 32"/>
                <a:gd name="T3" fmla="*/ 95 h 95"/>
                <a:gd name="T4" fmla="*/ 32 w 32"/>
                <a:gd name="T5" fmla="*/ 63 h 95"/>
                <a:gd name="T6" fmla="*/ 0 w 32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5">
                  <a:moveTo>
                    <a:pt x="0" y="0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18" y="95"/>
                    <a:pt x="32" y="81"/>
                    <a:pt x="32" y="63"/>
                  </a:cubicBezTo>
                  <a:cubicBezTo>
                    <a:pt x="32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83" name="îṥlîḋe">
              <a:extLst>
                <a:ext uri="{FF2B5EF4-FFF2-40B4-BE49-F238E27FC236}">
                  <a16:creationId xmlns:a16="http://schemas.microsoft.com/office/drawing/2014/main" id="{3A6AB2E7-956A-4190-B4F8-CD55D3014CE4}"/>
                </a:ext>
              </a:extLst>
            </p:cNvPr>
            <p:cNvSpPr/>
            <p:nvPr/>
          </p:nvSpPr>
          <p:spPr bwMode="auto">
            <a:xfrm>
              <a:off x="10103841" y="2729632"/>
              <a:ext cx="51695" cy="154177"/>
            </a:xfrm>
            <a:custGeom>
              <a:avLst/>
              <a:gdLst>
                <a:gd name="T0" fmla="*/ 0 w 32"/>
                <a:gd name="T1" fmla="*/ 0 h 95"/>
                <a:gd name="T2" fmla="*/ 0 w 32"/>
                <a:gd name="T3" fmla="*/ 95 h 95"/>
                <a:gd name="T4" fmla="*/ 32 w 32"/>
                <a:gd name="T5" fmla="*/ 63 h 95"/>
                <a:gd name="T6" fmla="*/ 0 w 32"/>
                <a:gd name="T7" fmla="*/ 0 h 9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32" h="95">
                  <a:moveTo>
                    <a:pt x="0" y="0"/>
                  </a:moveTo>
                  <a:cubicBezTo>
                    <a:pt x="0" y="95"/>
                    <a:pt x="0" y="95"/>
                    <a:pt x="0" y="95"/>
                  </a:cubicBezTo>
                  <a:cubicBezTo>
                    <a:pt x="18" y="95"/>
                    <a:pt x="32" y="81"/>
                    <a:pt x="32" y="63"/>
                  </a:cubicBezTo>
                  <a:cubicBezTo>
                    <a:pt x="32" y="46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84" name="isḷïḓé">
              <a:extLst>
                <a:ext uri="{FF2B5EF4-FFF2-40B4-BE49-F238E27FC236}">
                  <a16:creationId xmlns:a16="http://schemas.microsoft.com/office/drawing/2014/main" id="{07EA2E63-4741-4D26-88EB-AB193402344F}"/>
                </a:ext>
              </a:extLst>
            </p:cNvPr>
            <p:cNvSpPr/>
            <p:nvPr/>
          </p:nvSpPr>
          <p:spPr bwMode="auto">
            <a:xfrm>
              <a:off x="10404033" y="2704239"/>
              <a:ext cx="42626" cy="435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85" name="îŝ1idè">
              <a:extLst>
                <a:ext uri="{FF2B5EF4-FFF2-40B4-BE49-F238E27FC236}">
                  <a16:creationId xmlns:a16="http://schemas.microsoft.com/office/drawing/2014/main" id="{EE368F81-8630-4A4A-95D3-18D525F95457}"/>
                </a:ext>
              </a:extLst>
            </p:cNvPr>
            <p:cNvSpPr/>
            <p:nvPr/>
          </p:nvSpPr>
          <p:spPr bwMode="auto">
            <a:xfrm>
              <a:off x="10243507" y="2704239"/>
              <a:ext cx="42626" cy="435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86" name="ïṩ1íḑe">
              <a:extLst>
                <a:ext uri="{FF2B5EF4-FFF2-40B4-BE49-F238E27FC236}">
                  <a16:creationId xmlns:a16="http://schemas.microsoft.com/office/drawing/2014/main" id="{0BA15C77-0A28-4942-937E-5FFF9241ABFC}"/>
                </a:ext>
              </a:extLst>
            </p:cNvPr>
            <p:cNvSpPr/>
            <p:nvPr/>
          </p:nvSpPr>
          <p:spPr bwMode="auto">
            <a:xfrm>
              <a:off x="10082981" y="2704239"/>
              <a:ext cx="41719" cy="435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87" name="ïşľídê">
              <a:extLst>
                <a:ext uri="{FF2B5EF4-FFF2-40B4-BE49-F238E27FC236}">
                  <a16:creationId xmlns:a16="http://schemas.microsoft.com/office/drawing/2014/main" id="{F4212FDF-AC31-4A5C-A784-2B0C696E843B}"/>
                </a:ext>
              </a:extLst>
            </p:cNvPr>
            <p:cNvSpPr/>
            <p:nvPr/>
          </p:nvSpPr>
          <p:spPr bwMode="auto">
            <a:xfrm>
              <a:off x="10019497" y="2942760"/>
              <a:ext cx="490647" cy="62578"/>
            </a:xfrm>
            <a:custGeom>
              <a:avLst/>
              <a:gdLst>
                <a:gd name="T0" fmla="*/ 530 w 541"/>
                <a:gd name="T1" fmla="*/ 69 h 69"/>
                <a:gd name="T2" fmla="*/ 541 w 541"/>
                <a:gd name="T3" fmla="*/ 0 h 69"/>
                <a:gd name="T4" fmla="*/ 0 w 541"/>
                <a:gd name="T5" fmla="*/ 0 h 69"/>
                <a:gd name="T6" fmla="*/ 11 w 541"/>
                <a:gd name="T7" fmla="*/ 69 h 69"/>
                <a:gd name="T8" fmla="*/ 530 w 541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41" h="69">
                  <a:moveTo>
                    <a:pt x="530" y="69"/>
                  </a:moveTo>
                  <a:lnTo>
                    <a:pt x="541" y="0"/>
                  </a:lnTo>
                  <a:lnTo>
                    <a:pt x="0" y="0"/>
                  </a:lnTo>
                  <a:lnTo>
                    <a:pt x="11" y="69"/>
                  </a:lnTo>
                  <a:lnTo>
                    <a:pt x="530" y="69"/>
                  </a:ln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88" name="ïŝḷiḑè">
              <a:extLst>
                <a:ext uri="{FF2B5EF4-FFF2-40B4-BE49-F238E27FC236}">
                  <a16:creationId xmlns:a16="http://schemas.microsoft.com/office/drawing/2014/main" id="{2EFE1581-3C7C-4369-960D-1D69EF7A70A3}"/>
                </a:ext>
              </a:extLst>
            </p:cNvPr>
            <p:cNvSpPr/>
            <p:nvPr/>
          </p:nvSpPr>
          <p:spPr bwMode="auto">
            <a:xfrm>
              <a:off x="10264366" y="2942760"/>
              <a:ext cx="245777" cy="62578"/>
            </a:xfrm>
            <a:custGeom>
              <a:avLst/>
              <a:gdLst>
                <a:gd name="T0" fmla="*/ 0 w 271"/>
                <a:gd name="T1" fmla="*/ 69 h 69"/>
                <a:gd name="T2" fmla="*/ 260 w 271"/>
                <a:gd name="T3" fmla="*/ 69 h 69"/>
                <a:gd name="T4" fmla="*/ 271 w 271"/>
                <a:gd name="T5" fmla="*/ 0 h 69"/>
                <a:gd name="T6" fmla="*/ 0 w 271"/>
                <a:gd name="T7" fmla="*/ 0 h 69"/>
                <a:gd name="T8" fmla="*/ 0 w 271"/>
                <a:gd name="T9" fmla="*/ 69 h 6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1" h="69">
                  <a:moveTo>
                    <a:pt x="0" y="69"/>
                  </a:moveTo>
                  <a:lnTo>
                    <a:pt x="260" y="69"/>
                  </a:lnTo>
                  <a:lnTo>
                    <a:pt x="271" y="0"/>
                  </a:lnTo>
                  <a:lnTo>
                    <a:pt x="0" y="0"/>
                  </a:lnTo>
                  <a:lnTo>
                    <a:pt x="0" y="69"/>
                  </a:lnTo>
                  <a:close/>
                </a:path>
              </a:pathLst>
            </a:custGeom>
            <a:solidFill>
              <a:srgbClr val="F7417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89" name="iṧlîḍe">
              <a:extLst>
                <a:ext uri="{FF2B5EF4-FFF2-40B4-BE49-F238E27FC236}">
                  <a16:creationId xmlns:a16="http://schemas.microsoft.com/office/drawing/2014/main" id="{6CE6C0FD-0366-48A0-98BD-78BF92E95CD3}"/>
                </a:ext>
              </a:extLst>
            </p:cNvPr>
            <p:cNvSpPr/>
            <p:nvPr/>
          </p:nvSpPr>
          <p:spPr bwMode="auto">
            <a:xfrm>
              <a:off x="10029473" y="3005338"/>
              <a:ext cx="470694" cy="29929"/>
            </a:xfrm>
            <a:custGeom>
              <a:avLst/>
              <a:gdLst>
                <a:gd name="T0" fmla="*/ 519 w 519"/>
                <a:gd name="T1" fmla="*/ 0 h 33"/>
                <a:gd name="T2" fmla="*/ 0 w 519"/>
                <a:gd name="T3" fmla="*/ 0 h 33"/>
                <a:gd name="T4" fmla="*/ 5 w 519"/>
                <a:gd name="T5" fmla="*/ 33 h 33"/>
                <a:gd name="T6" fmla="*/ 514 w 519"/>
                <a:gd name="T7" fmla="*/ 33 h 33"/>
                <a:gd name="T8" fmla="*/ 519 w 519"/>
                <a:gd name="T9" fmla="*/ 0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519" h="33">
                  <a:moveTo>
                    <a:pt x="519" y="0"/>
                  </a:moveTo>
                  <a:lnTo>
                    <a:pt x="0" y="0"/>
                  </a:lnTo>
                  <a:lnTo>
                    <a:pt x="5" y="33"/>
                  </a:lnTo>
                  <a:lnTo>
                    <a:pt x="514" y="33"/>
                  </a:lnTo>
                  <a:lnTo>
                    <a:pt x="519" y="0"/>
                  </a:ln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90" name="îślïḓè">
              <a:extLst>
                <a:ext uri="{FF2B5EF4-FFF2-40B4-BE49-F238E27FC236}">
                  <a16:creationId xmlns:a16="http://schemas.microsoft.com/office/drawing/2014/main" id="{4F248327-3340-418C-B2CA-61434D90762B}"/>
                </a:ext>
              </a:extLst>
            </p:cNvPr>
            <p:cNvSpPr/>
            <p:nvPr/>
          </p:nvSpPr>
          <p:spPr bwMode="auto">
            <a:xfrm>
              <a:off x="10264366" y="3005338"/>
              <a:ext cx="235800" cy="29929"/>
            </a:xfrm>
            <a:custGeom>
              <a:avLst/>
              <a:gdLst>
                <a:gd name="T0" fmla="*/ 0 w 260"/>
                <a:gd name="T1" fmla="*/ 33 h 33"/>
                <a:gd name="T2" fmla="*/ 255 w 260"/>
                <a:gd name="T3" fmla="*/ 33 h 33"/>
                <a:gd name="T4" fmla="*/ 260 w 260"/>
                <a:gd name="T5" fmla="*/ 0 h 33"/>
                <a:gd name="T6" fmla="*/ 0 w 260"/>
                <a:gd name="T7" fmla="*/ 0 h 33"/>
                <a:gd name="T8" fmla="*/ 0 w 260"/>
                <a:gd name="T9" fmla="*/ 33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60" h="33">
                  <a:moveTo>
                    <a:pt x="0" y="33"/>
                  </a:moveTo>
                  <a:lnTo>
                    <a:pt x="255" y="33"/>
                  </a:lnTo>
                  <a:lnTo>
                    <a:pt x="260" y="0"/>
                  </a:lnTo>
                  <a:lnTo>
                    <a:pt x="0" y="0"/>
                  </a:lnTo>
                  <a:lnTo>
                    <a:pt x="0" y="33"/>
                  </a:ln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91" name="íṥľiḑé">
              <a:extLst>
                <a:ext uri="{FF2B5EF4-FFF2-40B4-BE49-F238E27FC236}">
                  <a16:creationId xmlns:a16="http://schemas.microsoft.com/office/drawing/2014/main" id="{CC470504-FF38-44C9-9367-EC1EA244C415}"/>
                </a:ext>
              </a:extLst>
            </p:cNvPr>
            <p:cNvSpPr/>
            <p:nvPr/>
          </p:nvSpPr>
          <p:spPr bwMode="auto">
            <a:xfrm>
              <a:off x="10321503" y="2708773"/>
              <a:ext cx="67112" cy="24487"/>
            </a:xfrm>
            <a:custGeom>
              <a:avLst/>
              <a:gdLst>
                <a:gd name="T0" fmla="*/ 34 w 41"/>
                <a:gd name="T1" fmla="*/ 0 h 15"/>
                <a:gd name="T2" fmla="*/ 27 w 41"/>
                <a:gd name="T3" fmla="*/ 4 h 15"/>
                <a:gd name="T4" fmla="*/ 21 w 41"/>
                <a:gd name="T5" fmla="*/ 0 h 15"/>
                <a:gd name="T6" fmla="*/ 14 w 41"/>
                <a:gd name="T7" fmla="*/ 4 h 15"/>
                <a:gd name="T8" fmla="*/ 8 w 41"/>
                <a:gd name="T9" fmla="*/ 0 h 15"/>
                <a:gd name="T10" fmla="*/ 0 w 41"/>
                <a:gd name="T11" fmla="*/ 7 h 15"/>
                <a:gd name="T12" fmla="*/ 8 w 41"/>
                <a:gd name="T13" fmla="*/ 15 h 15"/>
                <a:gd name="T14" fmla="*/ 14 w 41"/>
                <a:gd name="T15" fmla="*/ 11 h 15"/>
                <a:gd name="T16" fmla="*/ 21 w 41"/>
                <a:gd name="T17" fmla="*/ 15 h 15"/>
                <a:gd name="T18" fmla="*/ 27 w 41"/>
                <a:gd name="T19" fmla="*/ 11 h 15"/>
                <a:gd name="T20" fmla="*/ 34 w 41"/>
                <a:gd name="T21" fmla="*/ 15 h 15"/>
                <a:gd name="T22" fmla="*/ 41 w 41"/>
                <a:gd name="T23" fmla="*/ 7 h 15"/>
                <a:gd name="T24" fmla="*/ 34 w 41"/>
                <a:gd name="T2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15">
                  <a:moveTo>
                    <a:pt x="34" y="0"/>
                  </a:moveTo>
                  <a:cubicBezTo>
                    <a:pt x="31" y="0"/>
                    <a:pt x="28" y="2"/>
                    <a:pt x="27" y="4"/>
                  </a:cubicBezTo>
                  <a:cubicBezTo>
                    <a:pt x="26" y="2"/>
                    <a:pt x="23" y="0"/>
                    <a:pt x="21" y="0"/>
                  </a:cubicBezTo>
                  <a:cubicBezTo>
                    <a:pt x="18" y="0"/>
                    <a:pt x="15" y="2"/>
                    <a:pt x="14" y="4"/>
                  </a:cubicBezTo>
                  <a:cubicBezTo>
                    <a:pt x="13" y="2"/>
                    <a:pt x="10" y="0"/>
                    <a:pt x="8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2"/>
                    <a:pt x="3" y="15"/>
                    <a:pt x="8" y="15"/>
                  </a:cubicBezTo>
                  <a:cubicBezTo>
                    <a:pt x="10" y="15"/>
                    <a:pt x="13" y="13"/>
                    <a:pt x="14" y="11"/>
                  </a:cubicBezTo>
                  <a:cubicBezTo>
                    <a:pt x="15" y="13"/>
                    <a:pt x="18" y="15"/>
                    <a:pt x="21" y="15"/>
                  </a:cubicBezTo>
                  <a:cubicBezTo>
                    <a:pt x="23" y="15"/>
                    <a:pt x="26" y="13"/>
                    <a:pt x="27" y="11"/>
                  </a:cubicBezTo>
                  <a:cubicBezTo>
                    <a:pt x="28" y="13"/>
                    <a:pt x="31" y="15"/>
                    <a:pt x="34" y="15"/>
                  </a:cubicBezTo>
                  <a:cubicBezTo>
                    <a:pt x="38" y="15"/>
                    <a:pt x="41" y="12"/>
                    <a:pt x="41" y="7"/>
                  </a:cubicBezTo>
                  <a:cubicBezTo>
                    <a:pt x="41" y="3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92" name="îsḻiḓè">
              <a:extLst>
                <a:ext uri="{FF2B5EF4-FFF2-40B4-BE49-F238E27FC236}">
                  <a16:creationId xmlns:a16="http://schemas.microsoft.com/office/drawing/2014/main" id="{537629A8-7867-46F9-9ABB-4D8E60A8896A}"/>
                </a:ext>
              </a:extLst>
            </p:cNvPr>
            <p:cNvSpPr/>
            <p:nvPr/>
          </p:nvSpPr>
          <p:spPr bwMode="auto">
            <a:xfrm>
              <a:off x="10141024" y="2708773"/>
              <a:ext cx="67112" cy="24487"/>
            </a:xfrm>
            <a:custGeom>
              <a:avLst/>
              <a:gdLst>
                <a:gd name="T0" fmla="*/ 34 w 41"/>
                <a:gd name="T1" fmla="*/ 0 h 15"/>
                <a:gd name="T2" fmla="*/ 27 w 41"/>
                <a:gd name="T3" fmla="*/ 4 h 15"/>
                <a:gd name="T4" fmla="*/ 21 w 41"/>
                <a:gd name="T5" fmla="*/ 0 h 15"/>
                <a:gd name="T6" fmla="*/ 14 w 41"/>
                <a:gd name="T7" fmla="*/ 4 h 15"/>
                <a:gd name="T8" fmla="*/ 7 w 41"/>
                <a:gd name="T9" fmla="*/ 0 h 15"/>
                <a:gd name="T10" fmla="*/ 0 w 41"/>
                <a:gd name="T11" fmla="*/ 7 h 15"/>
                <a:gd name="T12" fmla="*/ 7 w 41"/>
                <a:gd name="T13" fmla="*/ 15 h 15"/>
                <a:gd name="T14" fmla="*/ 14 w 41"/>
                <a:gd name="T15" fmla="*/ 11 h 15"/>
                <a:gd name="T16" fmla="*/ 21 w 41"/>
                <a:gd name="T17" fmla="*/ 15 h 15"/>
                <a:gd name="T18" fmla="*/ 27 w 41"/>
                <a:gd name="T19" fmla="*/ 11 h 15"/>
                <a:gd name="T20" fmla="*/ 34 w 41"/>
                <a:gd name="T21" fmla="*/ 15 h 15"/>
                <a:gd name="T22" fmla="*/ 41 w 41"/>
                <a:gd name="T23" fmla="*/ 7 h 15"/>
                <a:gd name="T24" fmla="*/ 34 w 41"/>
                <a:gd name="T25" fmla="*/ 0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</a:cxnLst>
              <a:rect l="0" t="0" r="r" b="b"/>
              <a:pathLst>
                <a:path w="41" h="15">
                  <a:moveTo>
                    <a:pt x="34" y="0"/>
                  </a:moveTo>
                  <a:cubicBezTo>
                    <a:pt x="31" y="0"/>
                    <a:pt x="28" y="2"/>
                    <a:pt x="27" y="4"/>
                  </a:cubicBezTo>
                  <a:cubicBezTo>
                    <a:pt x="26" y="2"/>
                    <a:pt x="23" y="0"/>
                    <a:pt x="21" y="0"/>
                  </a:cubicBezTo>
                  <a:cubicBezTo>
                    <a:pt x="18" y="0"/>
                    <a:pt x="15" y="2"/>
                    <a:pt x="14" y="4"/>
                  </a:cubicBezTo>
                  <a:cubicBezTo>
                    <a:pt x="13" y="2"/>
                    <a:pt x="10" y="0"/>
                    <a:pt x="7" y="0"/>
                  </a:cubicBezTo>
                  <a:cubicBezTo>
                    <a:pt x="3" y="0"/>
                    <a:pt x="0" y="3"/>
                    <a:pt x="0" y="7"/>
                  </a:cubicBezTo>
                  <a:cubicBezTo>
                    <a:pt x="0" y="12"/>
                    <a:pt x="3" y="15"/>
                    <a:pt x="7" y="15"/>
                  </a:cubicBezTo>
                  <a:cubicBezTo>
                    <a:pt x="10" y="15"/>
                    <a:pt x="13" y="13"/>
                    <a:pt x="14" y="11"/>
                  </a:cubicBezTo>
                  <a:cubicBezTo>
                    <a:pt x="15" y="13"/>
                    <a:pt x="18" y="15"/>
                    <a:pt x="21" y="15"/>
                  </a:cubicBezTo>
                  <a:cubicBezTo>
                    <a:pt x="23" y="15"/>
                    <a:pt x="26" y="13"/>
                    <a:pt x="27" y="11"/>
                  </a:cubicBezTo>
                  <a:cubicBezTo>
                    <a:pt x="28" y="13"/>
                    <a:pt x="31" y="15"/>
                    <a:pt x="34" y="15"/>
                  </a:cubicBezTo>
                  <a:cubicBezTo>
                    <a:pt x="38" y="15"/>
                    <a:pt x="41" y="12"/>
                    <a:pt x="41" y="7"/>
                  </a:cubicBezTo>
                  <a:cubicBezTo>
                    <a:pt x="41" y="3"/>
                    <a:pt x="38" y="0"/>
                    <a:pt x="34" y="0"/>
                  </a:cubicBezTo>
                  <a:close/>
                </a:path>
              </a:pathLst>
            </a:custGeom>
            <a:solidFill>
              <a:srgbClr val="FED0C0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93" name="îŝ1îḋe">
              <a:extLst>
                <a:ext uri="{FF2B5EF4-FFF2-40B4-BE49-F238E27FC236}">
                  <a16:creationId xmlns:a16="http://schemas.microsoft.com/office/drawing/2014/main" id="{E032ABE5-3C5F-4B48-8F06-FFC3197171D3}"/>
                </a:ext>
              </a:extLst>
            </p:cNvPr>
            <p:cNvSpPr/>
            <p:nvPr/>
          </p:nvSpPr>
          <p:spPr bwMode="auto">
            <a:xfrm>
              <a:off x="9896155" y="414253"/>
              <a:ext cx="739144" cy="1728599"/>
            </a:xfrm>
            <a:custGeom>
              <a:avLst/>
              <a:gdLst>
                <a:gd name="T0" fmla="*/ 297 w 455"/>
                <a:gd name="T1" fmla="*/ 6 h 1065"/>
                <a:gd name="T2" fmla="*/ 227 w 455"/>
                <a:gd name="T3" fmla="*/ 0 h 1065"/>
                <a:gd name="T4" fmla="*/ 158 w 455"/>
                <a:gd name="T5" fmla="*/ 6 h 1065"/>
                <a:gd name="T6" fmla="*/ 178 w 455"/>
                <a:gd name="T7" fmla="*/ 1065 h 1065"/>
                <a:gd name="T8" fmla="*/ 227 w 455"/>
                <a:gd name="T9" fmla="*/ 1065 h 1065"/>
                <a:gd name="T10" fmla="*/ 228 w 455"/>
                <a:gd name="T11" fmla="*/ 1065 h 1065"/>
                <a:gd name="T12" fmla="*/ 277 w 455"/>
                <a:gd name="T13" fmla="*/ 1065 h 1065"/>
                <a:gd name="T14" fmla="*/ 297 w 455"/>
                <a:gd name="T15" fmla="*/ 6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455" h="1065">
                  <a:moveTo>
                    <a:pt x="297" y="6"/>
                  </a:moveTo>
                  <a:cubicBezTo>
                    <a:pt x="260" y="0"/>
                    <a:pt x="233" y="0"/>
                    <a:pt x="227" y="0"/>
                  </a:cubicBezTo>
                  <a:cubicBezTo>
                    <a:pt x="221" y="0"/>
                    <a:pt x="195" y="0"/>
                    <a:pt x="158" y="6"/>
                  </a:cubicBezTo>
                  <a:cubicBezTo>
                    <a:pt x="105" y="110"/>
                    <a:pt x="0" y="422"/>
                    <a:pt x="178" y="1065"/>
                  </a:cubicBezTo>
                  <a:cubicBezTo>
                    <a:pt x="227" y="1065"/>
                    <a:pt x="227" y="1065"/>
                    <a:pt x="227" y="1065"/>
                  </a:cubicBezTo>
                  <a:cubicBezTo>
                    <a:pt x="228" y="1065"/>
                    <a:pt x="228" y="1065"/>
                    <a:pt x="228" y="1065"/>
                  </a:cubicBezTo>
                  <a:cubicBezTo>
                    <a:pt x="277" y="1065"/>
                    <a:pt x="277" y="1065"/>
                    <a:pt x="277" y="1065"/>
                  </a:cubicBezTo>
                  <a:cubicBezTo>
                    <a:pt x="455" y="422"/>
                    <a:pt x="350" y="110"/>
                    <a:pt x="297" y="6"/>
                  </a:cubicBez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94" name="ïṣ1ïde">
              <a:extLst>
                <a:ext uri="{FF2B5EF4-FFF2-40B4-BE49-F238E27FC236}">
                  <a16:creationId xmlns:a16="http://schemas.microsoft.com/office/drawing/2014/main" id="{EE97BB96-1BDB-4ABA-9151-6E1A6FC371C9}"/>
                </a:ext>
              </a:extLst>
            </p:cNvPr>
            <p:cNvSpPr/>
            <p:nvPr/>
          </p:nvSpPr>
          <p:spPr bwMode="auto">
            <a:xfrm>
              <a:off x="10428520" y="475924"/>
              <a:ext cx="765445" cy="1666928"/>
            </a:xfrm>
            <a:custGeom>
              <a:avLst/>
              <a:gdLst>
                <a:gd name="T0" fmla="*/ 248 w 471"/>
                <a:gd name="T1" fmla="*/ 72 h 1027"/>
                <a:gd name="T2" fmla="*/ 117 w 471"/>
                <a:gd name="T3" fmla="*/ 0 h 1027"/>
                <a:gd name="T4" fmla="*/ 0 w 471"/>
                <a:gd name="T5" fmla="*/ 1027 h 1027"/>
                <a:gd name="T6" fmla="*/ 64 w 471"/>
                <a:gd name="T7" fmla="*/ 1027 h 1027"/>
                <a:gd name="T8" fmla="*/ 248 w 471"/>
                <a:gd name="T9" fmla="*/ 72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1" h="1027">
                  <a:moveTo>
                    <a:pt x="248" y="72"/>
                  </a:moveTo>
                  <a:cubicBezTo>
                    <a:pt x="207" y="39"/>
                    <a:pt x="161" y="16"/>
                    <a:pt x="117" y="0"/>
                  </a:cubicBezTo>
                  <a:cubicBezTo>
                    <a:pt x="165" y="171"/>
                    <a:pt x="249" y="610"/>
                    <a:pt x="0" y="1027"/>
                  </a:cubicBezTo>
                  <a:cubicBezTo>
                    <a:pt x="64" y="1027"/>
                    <a:pt x="64" y="1027"/>
                    <a:pt x="64" y="1027"/>
                  </a:cubicBezTo>
                  <a:cubicBezTo>
                    <a:pt x="64" y="1027"/>
                    <a:pt x="471" y="575"/>
                    <a:pt x="248" y="72"/>
                  </a:cubicBez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95" name="iṡ1iḓè">
              <a:extLst>
                <a:ext uri="{FF2B5EF4-FFF2-40B4-BE49-F238E27FC236}">
                  <a16:creationId xmlns:a16="http://schemas.microsoft.com/office/drawing/2014/main" id="{CD4905BB-A6C8-4909-811B-5EEEEC26421C}"/>
                </a:ext>
              </a:extLst>
            </p:cNvPr>
            <p:cNvSpPr/>
            <p:nvPr/>
          </p:nvSpPr>
          <p:spPr bwMode="auto">
            <a:xfrm>
              <a:off x="9336582" y="475924"/>
              <a:ext cx="765445" cy="1666928"/>
            </a:xfrm>
            <a:custGeom>
              <a:avLst/>
              <a:gdLst>
                <a:gd name="T0" fmla="*/ 223 w 471"/>
                <a:gd name="T1" fmla="*/ 72 h 1027"/>
                <a:gd name="T2" fmla="*/ 354 w 471"/>
                <a:gd name="T3" fmla="*/ 0 h 1027"/>
                <a:gd name="T4" fmla="*/ 471 w 471"/>
                <a:gd name="T5" fmla="*/ 1027 h 1027"/>
                <a:gd name="T6" fmla="*/ 407 w 471"/>
                <a:gd name="T7" fmla="*/ 1027 h 1027"/>
                <a:gd name="T8" fmla="*/ 223 w 471"/>
                <a:gd name="T9" fmla="*/ 72 h 102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471" h="1027">
                  <a:moveTo>
                    <a:pt x="223" y="72"/>
                  </a:moveTo>
                  <a:cubicBezTo>
                    <a:pt x="264" y="39"/>
                    <a:pt x="310" y="16"/>
                    <a:pt x="354" y="0"/>
                  </a:cubicBezTo>
                  <a:cubicBezTo>
                    <a:pt x="306" y="171"/>
                    <a:pt x="222" y="610"/>
                    <a:pt x="471" y="1027"/>
                  </a:cubicBezTo>
                  <a:cubicBezTo>
                    <a:pt x="407" y="1027"/>
                    <a:pt x="407" y="1027"/>
                    <a:pt x="407" y="1027"/>
                  </a:cubicBezTo>
                  <a:cubicBezTo>
                    <a:pt x="407" y="1027"/>
                    <a:pt x="0" y="575"/>
                    <a:pt x="223" y="72"/>
                  </a:cubicBezTo>
                  <a:close/>
                </a:path>
              </a:pathLst>
            </a:custGeom>
            <a:solidFill>
              <a:srgbClr val="FF7B9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96" name="ïş1iďè">
              <a:extLst>
                <a:ext uri="{FF2B5EF4-FFF2-40B4-BE49-F238E27FC236}">
                  <a16:creationId xmlns:a16="http://schemas.microsoft.com/office/drawing/2014/main" id="{85452765-4A97-4BF6-8BFC-9BD9BBC919BB}"/>
                </a:ext>
              </a:extLst>
            </p:cNvPr>
            <p:cNvSpPr/>
            <p:nvPr/>
          </p:nvSpPr>
          <p:spPr bwMode="auto">
            <a:xfrm>
              <a:off x="10264366" y="414253"/>
              <a:ext cx="370933" cy="1728599"/>
            </a:xfrm>
            <a:custGeom>
              <a:avLst/>
              <a:gdLst>
                <a:gd name="T0" fmla="*/ 70 w 228"/>
                <a:gd name="T1" fmla="*/ 6 h 1065"/>
                <a:gd name="T2" fmla="*/ 0 w 228"/>
                <a:gd name="T3" fmla="*/ 0 h 1065"/>
                <a:gd name="T4" fmla="*/ 0 w 228"/>
                <a:gd name="T5" fmla="*/ 1065 h 1065"/>
                <a:gd name="T6" fmla="*/ 0 w 228"/>
                <a:gd name="T7" fmla="*/ 1065 h 1065"/>
                <a:gd name="T8" fmla="*/ 1 w 228"/>
                <a:gd name="T9" fmla="*/ 1065 h 1065"/>
                <a:gd name="T10" fmla="*/ 50 w 228"/>
                <a:gd name="T11" fmla="*/ 1065 h 1065"/>
                <a:gd name="T12" fmla="*/ 70 w 228"/>
                <a:gd name="T13" fmla="*/ 6 h 106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8" h="1065">
                  <a:moveTo>
                    <a:pt x="70" y="6"/>
                  </a:moveTo>
                  <a:cubicBezTo>
                    <a:pt x="33" y="0"/>
                    <a:pt x="6" y="0"/>
                    <a:pt x="0" y="0"/>
                  </a:cubicBezTo>
                  <a:cubicBezTo>
                    <a:pt x="0" y="1065"/>
                    <a:pt x="0" y="1065"/>
                    <a:pt x="0" y="1065"/>
                  </a:cubicBezTo>
                  <a:cubicBezTo>
                    <a:pt x="0" y="1065"/>
                    <a:pt x="0" y="1065"/>
                    <a:pt x="0" y="1065"/>
                  </a:cubicBezTo>
                  <a:cubicBezTo>
                    <a:pt x="1" y="1065"/>
                    <a:pt x="1" y="1065"/>
                    <a:pt x="1" y="1065"/>
                  </a:cubicBezTo>
                  <a:cubicBezTo>
                    <a:pt x="50" y="1065"/>
                    <a:pt x="50" y="1065"/>
                    <a:pt x="50" y="1065"/>
                  </a:cubicBezTo>
                  <a:cubicBezTo>
                    <a:pt x="228" y="422"/>
                    <a:pt x="123" y="110"/>
                    <a:pt x="70" y="6"/>
                  </a:cubicBezTo>
                  <a:close/>
                </a:path>
              </a:pathLst>
            </a:custGeom>
            <a:solidFill>
              <a:srgbClr val="F96B9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97" name="îŝ1iḍè">
              <a:extLst>
                <a:ext uri="{FF2B5EF4-FFF2-40B4-BE49-F238E27FC236}">
                  <a16:creationId xmlns:a16="http://schemas.microsoft.com/office/drawing/2014/main" id="{FCC3B8BC-D61D-44BE-92A2-BFD6D272D9B4}"/>
                </a:ext>
              </a:extLst>
            </p:cNvPr>
            <p:cNvSpPr/>
            <p:nvPr/>
          </p:nvSpPr>
          <p:spPr bwMode="auto">
            <a:xfrm>
              <a:off x="9897062" y="2141038"/>
              <a:ext cx="734609" cy="125156"/>
            </a:xfrm>
            <a:custGeom>
              <a:avLst/>
              <a:gdLst>
                <a:gd name="T0" fmla="*/ 1 w 452"/>
                <a:gd name="T1" fmla="*/ 0 h 77"/>
                <a:gd name="T2" fmla="*/ 451 w 452"/>
                <a:gd name="T3" fmla="*/ 0 h 77"/>
                <a:gd name="T4" fmla="*/ 452 w 452"/>
                <a:gd name="T5" fmla="*/ 0 h 77"/>
                <a:gd name="T6" fmla="*/ 452 w 452"/>
                <a:gd name="T7" fmla="*/ 77 h 77"/>
                <a:gd name="T8" fmla="*/ 451 w 452"/>
                <a:gd name="T9" fmla="*/ 77 h 77"/>
                <a:gd name="T10" fmla="*/ 1 w 452"/>
                <a:gd name="T11" fmla="*/ 77 h 77"/>
                <a:gd name="T12" fmla="*/ 0 w 452"/>
                <a:gd name="T13" fmla="*/ 77 h 77"/>
                <a:gd name="T14" fmla="*/ 0 w 452"/>
                <a:gd name="T15" fmla="*/ 0 h 77"/>
                <a:gd name="T16" fmla="*/ 1 w 452"/>
                <a:gd name="T17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452" h="77">
                  <a:moveTo>
                    <a:pt x="1" y="0"/>
                  </a:moveTo>
                  <a:cubicBezTo>
                    <a:pt x="451" y="0"/>
                    <a:pt x="451" y="0"/>
                    <a:pt x="451" y="0"/>
                  </a:cubicBezTo>
                  <a:cubicBezTo>
                    <a:pt x="452" y="0"/>
                    <a:pt x="452" y="0"/>
                    <a:pt x="452" y="0"/>
                  </a:cubicBezTo>
                  <a:cubicBezTo>
                    <a:pt x="452" y="77"/>
                    <a:pt x="452" y="77"/>
                    <a:pt x="452" y="77"/>
                  </a:cubicBezTo>
                  <a:cubicBezTo>
                    <a:pt x="452" y="77"/>
                    <a:pt x="452" y="77"/>
                    <a:pt x="451" y="77"/>
                  </a:cubicBezTo>
                  <a:cubicBezTo>
                    <a:pt x="1" y="77"/>
                    <a:pt x="1" y="77"/>
                    <a:pt x="1" y="77"/>
                  </a:cubicBezTo>
                  <a:cubicBezTo>
                    <a:pt x="1" y="77"/>
                    <a:pt x="0" y="77"/>
                    <a:pt x="0" y="77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1" y="0"/>
                    <a:pt x="1" y="0"/>
                  </a:cubicBezTo>
                  <a:close/>
                </a:path>
              </a:pathLst>
            </a:custGeom>
            <a:solidFill>
              <a:srgbClr val="FE557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98" name="íš1ïďé">
              <a:extLst>
                <a:ext uri="{FF2B5EF4-FFF2-40B4-BE49-F238E27FC236}">
                  <a16:creationId xmlns:a16="http://schemas.microsoft.com/office/drawing/2014/main" id="{3B6CB8B9-4BF0-462F-BBC2-225E9EB572B7}"/>
                </a:ext>
              </a:extLst>
            </p:cNvPr>
            <p:cNvSpPr/>
            <p:nvPr/>
          </p:nvSpPr>
          <p:spPr bwMode="auto">
            <a:xfrm>
              <a:off x="10264366" y="2141038"/>
              <a:ext cx="367305" cy="125156"/>
            </a:xfrm>
            <a:custGeom>
              <a:avLst/>
              <a:gdLst>
                <a:gd name="T0" fmla="*/ 225 w 226"/>
                <a:gd name="T1" fmla="*/ 0 h 77"/>
                <a:gd name="T2" fmla="*/ 0 w 226"/>
                <a:gd name="T3" fmla="*/ 0 h 77"/>
                <a:gd name="T4" fmla="*/ 0 w 226"/>
                <a:gd name="T5" fmla="*/ 77 h 77"/>
                <a:gd name="T6" fmla="*/ 225 w 226"/>
                <a:gd name="T7" fmla="*/ 77 h 77"/>
                <a:gd name="T8" fmla="*/ 226 w 226"/>
                <a:gd name="T9" fmla="*/ 76 h 77"/>
                <a:gd name="T10" fmla="*/ 226 w 226"/>
                <a:gd name="T11" fmla="*/ 1 h 77"/>
                <a:gd name="T12" fmla="*/ 225 w 226"/>
                <a:gd name="T13" fmla="*/ 0 h 7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226" h="77">
                  <a:moveTo>
                    <a:pt x="225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77"/>
                    <a:pt x="0" y="77"/>
                    <a:pt x="0" y="77"/>
                  </a:cubicBezTo>
                  <a:cubicBezTo>
                    <a:pt x="225" y="77"/>
                    <a:pt x="225" y="77"/>
                    <a:pt x="225" y="77"/>
                  </a:cubicBezTo>
                  <a:cubicBezTo>
                    <a:pt x="226" y="77"/>
                    <a:pt x="226" y="77"/>
                    <a:pt x="226" y="76"/>
                  </a:cubicBezTo>
                  <a:cubicBezTo>
                    <a:pt x="226" y="1"/>
                    <a:pt x="226" y="1"/>
                    <a:pt x="226" y="1"/>
                  </a:cubicBezTo>
                  <a:cubicBezTo>
                    <a:pt x="226" y="0"/>
                    <a:pt x="226" y="0"/>
                    <a:pt x="225" y="0"/>
                  </a:cubicBezTo>
                  <a:close/>
                </a:path>
              </a:pathLst>
            </a:custGeom>
            <a:solidFill>
              <a:srgbClr val="F43768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grpSp>
        <p:nvGrpSpPr>
          <p:cNvPr id="6" name="组合 5">
            <a:extLst>
              <a:ext uri="{FF2B5EF4-FFF2-40B4-BE49-F238E27FC236}">
                <a16:creationId xmlns:a16="http://schemas.microsoft.com/office/drawing/2014/main" id="{283C2D22-482B-4DB7-A29B-A2EB4AB75393}"/>
              </a:ext>
            </a:extLst>
          </p:cNvPr>
          <p:cNvGrpSpPr/>
          <p:nvPr/>
        </p:nvGrpSpPr>
        <p:grpSpPr>
          <a:xfrm>
            <a:off x="629460" y="415027"/>
            <a:ext cx="1311342" cy="1155979"/>
            <a:chOff x="11122317" y="360744"/>
            <a:chExt cx="578618" cy="488833"/>
          </a:xfrm>
        </p:grpSpPr>
        <p:sp>
          <p:nvSpPr>
            <p:cNvPr id="208" name="îṥlïdè">
              <a:extLst>
                <a:ext uri="{FF2B5EF4-FFF2-40B4-BE49-F238E27FC236}">
                  <a16:creationId xmlns:a16="http://schemas.microsoft.com/office/drawing/2014/main" id="{17DAB3CD-DEE0-42AB-8DDB-8D981D16F79C}"/>
                </a:ext>
              </a:extLst>
            </p:cNvPr>
            <p:cNvSpPr/>
            <p:nvPr/>
          </p:nvSpPr>
          <p:spPr bwMode="auto">
            <a:xfrm>
              <a:off x="11122317" y="360744"/>
              <a:ext cx="488833" cy="488833"/>
            </a:xfrm>
            <a:prstGeom prst="ellipse">
              <a:avLst/>
            </a:prstGeom>
            <a:solidFill>
              <a:srgbClr val="FFD86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  <p:sp>
          <p:nvSpPr>
            <p:cNvPr id="299" name="iş1iďe">
              <a:extLst>
                <a:ext uri="{FF2B5EF4-FFF2-40B4-BE49-F238E27FC236}">
                  <a16:creationId xmlns:a16="http://schemas.microsoft.com/office/drawing/2014/main" id="{CFD63F29-9FF7-4803-A9B4-18BD8AE327BE}"/>
                </a:ext>
              </a:extLst>
            </p:cNvPr>
            <p:cNvSpPr/>
            <p:nvPr/>
          </p:nvSpPr>
          <p:spPr bwMode="auto">
            <a:xfrm>
              <a:off x="11185802" y="555733"/>
              <a:ext cx="515133" cy="293844"/>
            </a:xfrm>
            <a:custGeom>
              <a:avLst/>
              <a:gdLst>
                <a:gd name="T0" fmla="*/ 258 w 317"/>
                <a:gd name="T1" fmla="*/ 64 h 181"/>
                <a:gd name="T2" fmla="*/ 229 w 317"/>
                <a:gd name="T3" fmla="*/ 64 h 181"/>
                <a:gd name="T4" fmla="*/ 158 w 317"/>
                <a:gd name="T5" fmla="*/ 0 h 181"/>
                <a:gd name="T6" fmla="*/ 88 w 317"/>
                <a:gd name="T7" fmla="*/ 64 h 181"/>
                <a:gd name="T8" fmla="*/ 58 w 317"/>
                <a:gd name="T9" fmla="*/ 64 h 181"/>
                <a:gd name="T10" fmla="*/ 0 w 317"/>
                <a:gd name="T11" fmla="*/ 122 h 181"/>
                <a:gd name="T12" fmla="*/ 58 w 317"/>
                <a:gd name="T13" fmla="*/ 181 h 181"/>
                <a:gd name="T14" fmla="*/ 258 w 317"/>
                <a:gd name="T15" fmla="*/ 181 h 181"/>
                <a:gd name="T16" fmla="*/ 317 w 317"/>
                <a:gd name="T17" fmla="*/ 122 h 181"/>
                <a:gd name="T18" fmla="*/ 258 w 317"/>
                <a:gd name="T19" fmla="*/ 64 h 18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0" t="0" r="r" b="b"/>
              <a:pathLst>
                <a:path w="317" h="181">
                  <a:moveTo>
                    <a:pt x="258" y="64"/>
                  </a:moveTo>
                  <a:cubicBezTo>
                    <a:pt x="229" y="64"/>
                    <a:pt x="229" y="64"/>
                    <a:pt x="229" y="64"/>
                  </a:cubicBezTo>
                  <a:cubicBezTo>
                    <a:pt x="225" y="28"/>
                    <a:pt x="195" y="0"/>
                    <a:pt x="158" y="0"/>
                  </a:cubicBezTo>
                  <a:cubicBezTo>
                    <a:pt x="122" y="0"/>
                    <a:pt x="91" y="28"/>
                    <a:pt x="88" y="64"/>
                  </a:cubicBezTo>
                  <a:cubicBezTo>
                    <a:pt x="58" y="64"/>
                    <a:pt x="58" y="64"/>
                    <a:pt x="58" y="64"/>
                  </a:cubicBezTo>
                  <a:cubicBezTo>
                    <a:pt x="26" y="64"/>
                    <a:pt x="0" y="90"/>
                    <a:pt x="0" y="122"/>
                  </a:cubicBezTo>
                  <a:cubicBezTo>
                    <a:pt x="0" y="154"/>
                    <a:pt x="26" y="181"/>
                    <a:pt x="58" y="181"/>
                  </a:cubicBezTo>
                  <a:cubicBezTo>
                    <a:pt x="258" y="181"/>
                    <a:pt x="258" y="181"/>
                    <a:pt x="258" y="181"/>
                  </a:cubicBezTo>
                  <a:cubicBezTo>
                    <a:pt x="291" y="181"/>
                    <a:pt x="317" y="154"/>
                    <a:pt x="317" y="122"/>
                  </a:cubicBezTo>
                  <a:cubicBezTo>
                    <a:pt x="317" y="90"/>
                    <a:pt x="291" y="64"/>
                    <a:pt x="258" y="64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>
                <a:cs typeface="+mn-ea"/>
                <a:sym typeface="+mn-lt"/>
              </a:endParaRPr>
            </a:p>
          </p:txBody>
        </p:sp>
      </p:grpSp>
      <p:sp>
        <p:nvSpPr>
          <p:cNvPr id="300" name="íṥľiďè">
            <a:extLst>
              <a:ext uri="{FF2B5EF4-FFF2-40B4-BE49-F238E27FC236}">
                <a16:creationId xmlns:a16="http://schemas.microsoft.com/office/drawing/2014/main" id="{5CFA3E1B-4BFC-4270-8C08-3D41FE67794A}"/>
              </a:ext>
            </a:extLst>
          </p:cNvPr>
          <p:cNvSpPr/>
          <p:nvPr/>
        </p:nvSpPr>
        <p:spPr bwMode="auto">
          <a:xfrm>
            <a:off x="7586149" y="3703956"/>
            <a:ext cx="516947" cy="293844"/>
          </a:xfrm>
          <a:custGeom>
            <a:avLst/>
            <a:gdLst>
              <a:gd name="T0" fmla="*/ 259 w 318"/>
              <a:gd name="T1" fmla="*/ 64 h 181"/>
              <a:gd name="T2" fmla="*/ 230 w 318"/>
              <a:gd name="T3" fmla="*/ 64 h 181"/>
              <a:gd name="T4" fmla="*/ 159 w 318"/>
              <a:gd name="T5" fmla="*/ 0 h 181"/>
              <a:gd name="T6" fmla="*/ 88 w 318"/>
              <a:gd name="T7" fmla="*/ 64 h 181"/>
              <a:gd name="T8" fmla="*/ 59 w 318"/>
              <a:gd name="T9" fmla="*/ 64 h 181"/>
              <a:gd name="T10" fmla="*/ 0 w 318"/>
              <a:gd name="T11" fmla="*/ 122 h 181"/>
              <a:gd name="T12" fmla="*/ 59 w 318"/>
              <a:gd name="T13" fmla="*/ 181 h 181"/>
              <a:gd name="T14" fmla="*/ 259 w 318"/>
              <a:gd name="T15" fmla="*/ 181 h 181"/>
              <a:gd name="T16" fmla="*/ 318 w 318"/>
              <a:gd name="T17" fmla="*/ 122 h 181"/>
              <a:gd name="T18" fmla="*/ 259 w 318"/>
              <a:gd name="T19" fmla="*/ 64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318" h="181">
                <a:moveTo>
                  <a:pt x="259" y="64"/>
                </a:moveTo>
                <a:cubicBezTo>
                  <a:pt x="230" y="64"/>
                  <a:pt x="230" y="64"/>
                  <a:pt x="230" y="64"/>
                </a:cubicBezTo>
                <a:cubicBezTo>
                  <a:pt x="226" y="28"/>
                  <a:pt x="196" y="0"/>
                  <a:pt x="159" y="0"/>
                </a:cubicBezTo>
                <a:cubicBezTo>
                  <a:pt x="122" y="0"/>
                  <a:pt x="92" y="28"/>
                  <a:pt x="88" y="64"/>
                </a:cubicBezTo>
                <a:cubicBezTo>
                  <a:pt x="59" y="64"/>
                  <a:pt x="59" y="64"/>
                  <a:pt x="59" y="64"/>
                </a:cubicBezTo>
                <a:cubicBezTo>
                  <a:pt x="27" y="64"/>
                  <a:pt x="0" y="90"/>
                  <a:pt x="0" y="122"/>
                </a:cubicBezTo>
                <a:cubicBezTo>
                  <a:pt x="0" y="154"/>
                  <a:pt x="27" y="181"/>
                  <a:pt x="59" y="181"/>
                </a:cubicBezTo>
                <a:cubicBezTo>
                  <a:pt x="259" y="181"/>
                  <a:pt x="259" y="181"/>
                  <a:pt x="259" y="181"/>
                </a:cubicBezTo>
                <a:cubicBezTo>
                  <a:pt x="291" y="181"/>
                  <a:pt x="318" y="154"/>
                  <a:pt x="318" y="122"/>
                </a:cubicBezTo>
                <a:cubicBezTo>
                  <a:pt x="318" y="90"/>
                  <a:pt x="291" y="64"/>
                  <a:pt x="259" y="64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301" name="îṣľîḍê">
            <a:extLst>
              <a:ext uri="{FF2B5EF4-FFF2-40B4-BE49-F238E27FC236}">
                <a16:creationId xmlns:a16="http://schemas.microsoft.com/office/drawing/2014/main" id="{72D8154F-EE2E-41E2-9189-6A273321AF0C}"/>
              </a:ext>
            </a:extLst>
          </p:cNvPr>
          <p:cNvSpPr/>
          <p:nvPr/>
        </p:nvSpPr>
        <p:spPr bwMode="auto">
          <a:xfrm>
            <a:off x="9179313" y="883201"/>
            <a:ext cx="837358" cy="498828"/>
          </a:xfrm>
          <a:custGeom>
            <a:avLst/>
            <a:gdLst>
              <a:gd name="T0" fmla="*/ 203 w 249"/>
              <a:gd name="T1" fmla="*/ 50 h 142"/>
              <a:gd name="T2" fmla="*/ 180 w 249"/>
              <a:gd name="T3" fmla="*/ 50 h 142"/>
              <a:gd name="T4" fmla="*/ 124 w 249"/>
              <a:gd name="T5" fmla="*/ 0 h 142"/>
              <a:gd name="T6" fmla="*/ 69 w 249"/>
              <a:gd name="T7" fmla="*/ 50 h 142"/>
              <a:gd name="T8" fmla="*/ 46 w 249"/>
              <a:gd name="T9" fmla="*/ 50 h 142"/>
              <a:gd name="T10" fmla="*/ 0 w 249"/>
              <a:gd name="T11" fmla="*/ 96 h 142"/>
              <a:gd name="T12" fmla="*/ 46 w 249"/>
              <a:gd name="T13" fmla="*/ 142 h 142"/>
              <a:gd name="T14" fmla="*/ 203 w 249"/>
              <a:gd name="T15" fmla="*/ 142 h 142"/>
              <a:gd name="T16" fmla="*/ 249 w 249"/>
              <a:gd name="T17" fmla="*/ 96 h 142"/>
              <a:gd name="T18" fmla="*/ 203 w 249"/>
              <a:gd name="T19" fmla="*/ 5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9" h="142">
                <a:moveTo>
                  <a:pt x="203" y="50"/>
                </a:moveTo>
                <a:cubicBezTo>
                  <a:pt x="180" y="50"/>
                  <a:pt x="180" y="50"/>
                  <a:pt x="180" y="50"/>
                </a:cubicBezTo>
                <a:cubicBezTo>
                  <a:pt x="177" y="22"/>
                  <a:pt x="153" y="0"/>
                  <a:pt x="124" y="0"/>
                </a:cubicBezTo>
                <a:cubicBezTo>
                  <a:pt x="95" y="0"/>
                  <a:pt x="72" y="22"/>
                  <a:pt x="69" y="50"/>
                </a:cubicBezTo>
                <a:cubicBezTo>
                  <a:pt x="46" y="50"/>
                  <a:pt x="46" y="50"/>
                  <a:pt x="46" y="50"/>
                </a:cubicBezTo>
                <a:cubicBezTo>
                  <a:pt x="21" y="50"/>
                  <a:pt x="0" y="71"/>
                  <a:pt x="0" y="96"/>
                </a:cubicBezTo>
                <a:cubicBezTo>
                  <a:pt x="0" y="121"/>
                  <a:pt x="21" y="142"/>
                  <a:pt x="46" y="142"/>
                </a:cubicBezTo>
                <a:cubicBezTo>
                  <a:pt x="203" y="142"/>
                  <a:pt x="203" y="142"/>
                  <a:pt x="203" y="142"/>
                </a:cubicBezTo>
                <a:cubicBezTo>
                  <a:pt x="228" y="142"/>
                  <a:pt x="249" y="121"/>
                  <a:pt x="249" y="96"/>
                </a:cubicBezTo>
                <a:cubicBezTo>
                  <a:pt x="249" y="71"/>
                  <a:pt x="228" y="50"/>
                  <a:pt x="203" y="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302" name="íṩḷîdè">
            <a:extLst>
              <a:ext uri="{FF2B5EF4-FFF2-40B4-BE49-F238E27FC236}">
                <a16:creationId xmlns:a16="http://schemas.microsoft.com/office/drawing/2014/main" id="{F1293303-9334-4DDB-9A5C-F1382698F47D}"/>
              </a:ext>
            </a:extLst>
          </p:cNvPr>
          <p:cNvSpPr/>
          <p:nvPr/>
        </p:nvSpPr>
        <p:spPr bwMode="auto">
          <a:xfrm>
            <a:off x="7471104" y="795271"/>
            <a:ext cx="404488" cy="230359"/>
          </a:xfrm>
          <a:custGeom>
            <a:avLst/>
            <a:gdLst>
              <a:gd name="T0" fmla="*/ 203 w 249"/>
              <a:gd name="T1" fmla="*/ 50 h 142"/>
              <a:gd name="T2" fmla="*/ 180 w 249"/>
              <a:gd name="T3" fmla="*/ 50 h 142"/>
              <a:gd name="T4" fmla="*/ 125 w 249"/>
              <a:gd name="T5" fmla="*/ 0 h 142"/>
              <a:gd name="T6" fmla="*/ 69 w 249"/>
              <a:gd name="T7" fmla="*/ 50 h 142"/>
              <a:gd name="T8" fmla="*/ 46 w 249"/>
              <a:gd name="T9" fmla="*/ 50 h 142"/>
              <a:gd name="T10" fmla="*/ 0 w 249"/>
              <a:gd name="T11" fmla="*/ 96 h 142"/>
              <a:gd name="T12" fmla="*/ 46 w 249"/>
              <a:gd name="T13" fmla="*/ 142 h 142"/>
              <a:gd name="T14" fmla="*/ 203 w 249"/>
              <a:gd name="T15" fmla="*/ 142 h 142"/>
              <a:gd name="T16" fmla="*/ 249 w 249"/>
              <a:gd name="T17" fmla="*/ 96 h 142"/>
              <a:gd name="T18" fmla="*/ 203 w 249"/>
              <a:gd name="T19" fmla="*/ 5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9" h="142">
                <a:moveTo>
                  <a:pt x="203" y="50"/>
                </a:moveTo>
                <a:cubicBezTo>
                  <a:pt x="180" y="50"/>
                  <a:pt x="180" y="50"/>
                  <a:pt x="180" y="50"/>
                </a:cubicBezTo>
                <a:cubicBezTo>
                  <a:pt x="177" y="22"/>
                  <a:pt x="154" y="0"/>
                  <a:pt x="125" y="0"/>
                </a:cubicBezTo>
                <a:cubicBezTo>
                  <a:pt x="96" y="0"/>
                  <a:pt x="72" y="22"/>
                  <a:pt x="69" y="50"/>
                </a:cubicBezTo>
                <a:cubicBezTo>
                  <a:pt x="46" y="50"/>
                  <a:pt x="46" y="50"/>
                  <a:pt x="46" y="50"/>
                </a:cubicBezTo>
                <a:cubicBezTo>
                  <a:pt x="21" y="50"/>
                  <a:pt x="0" y="71"/>
                  <a:pt x="0" y="96"/>
                </a:cubicBezTo>
                <a:cubicBezTo>
                  <a:pt x="0" y="121"/>
                  <a:pt x="21" y="142"/>
                  <a:pt x="46" y="142"/>
                </a:cubicBezTo>
                <a:cubicBezTo>
                  <a:pt x="203" y="142"/>
                  <a:pt x="203" y="142"/>
                  <a:pt x="203" y="142"/>
                </a:cubicBezTo>
                <a:cubicBezTo>
                  <a:pt x="228" y="142"/>
                  <a:pt x="249" y="121"/>
                  <a:pt x="249" y="96"/>
                </a:cubicBezTo>
                <a:cubicBezTo>
                  <a:pt x="249" y="71"/>
                  <a:pt x="228" y="50"/>
                  <a:pt x="203" y="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>
              <a:cs typeface="+mn-ea"/>
              <a:sym typeface="+mn-lt"/>
            </a:endParaRPr>
          </a:p>
        </p:txBody>
      </p:sp>
      <p:sp>
        <p:nvSpPr>
          <p:cNvPr id="464" name="ïṣḷïdè">
            <a:extLst>
              <a:ext uri="{FF2B5EF4-FFF2-40B4-BE49-F238E27FC236}">
                <a16:creationId xmlns:a16="http://schemas.microsoft.com/office/drawing/2014/main" id="{D27D347C-A2FE-4D82-A1E3-80ED94C48AD7}"/>
              </a:ext>
            </a:extLst>
          </p:cNvPr>
          <p:cNvSpPr/>
          <p:nvPr/>
        </p:nvSpPr>
        <p:spPr bwMode="auto">
          <a:xfrm>
            <a:off x="1267939" y="4371287"/>
            <a:ext cx="864301" cy="1519977"/>
          </a:xfrm>
          <a:custGeom>
            <a:avLst/>
            <a:gdLst>
              <a:gd name="T0" fmla="*/ 480 w 518"/>
              <a:gd name="T1" fmla="*/ 14 h 912"/>
              <a:gd name="T2" fmla="*/ 450 w 518"/>
              <a:gd name="T3" fmla="*/ 13 h 912"/>
              <a:gd name="T4" fmla="*/ 344 w 518"/>
              <a:gd name="T5" fmla="*/ 9 h 912"/>
              <a:gd name="T6" fmla="*/ 368 w 518"/>
              <a:gd name="T7" fmla="*/ 0 h 912"/>
              <a:gd name="T8" fmla="*/ 311 w 518"/>
              <a:gd name="T9" fmla="*/ 11 h 912"/>
              <a:gd name="T10" fmla="*/ 278 w 518"/>
              <a:gd name="T11" fmla="*/ 17 h 912"/>
              <a:gd name="T12" fmla="*/ 212 w 518"/>
              <a:gd name="T13" fmla="*/ 37 h 912"/>
              <a:gd name="T14" fmla="*/ 190 w 518"/>
              <a:gd name="T15" fmla="*/ 64 h 912"/>
              <a:gd name="T16" fmla="*/ 163 w 518"/>
              <a:gd name="T17" fmla="*/ 91 h 912"/>
              <a:gd name="T18" fmla="*/ 146 w 518"/>
              <a:gd name="T19" fmla="*/ 117 h 912"/>
              <a:gd name="T20" fmla="*/ 147 w 518"/>
              <a:gd name="T21" fmla="*/ 185 h 912"/>
              <a:gd name="T22" fmla="*/ 156 w 518"/>
              <a:gd name="T23" fmla="*/ 216 h 912"/>
              <a:gd name="T24" fmla="*/ 198 w 518"/>
              <a:gd name="T25" fmla="*/ 270 h 912"/>
              <a:gd name="T26" fmla="*/ 233 w 518"/>
              <a:gd name="T27" fmla="*/ 270 h 912"/>
              <a:gd name="T28" fmla="*/ 238 w 518"/>
              <a:gd name="T29" fmla="*/ 278 h 912"/>
              <a:gd name="T30" fmla="*/ 291 w 518"/>
              <a:gd name="T31" fmla="*/ 217 h 912"/>
              <a:gd name="T32" fmla="*/ 299 w 518"/>
              <a:gd name="T33" fmla="*/ 221 h 912"/>
              <a:gd name="T34" fmla="*/ 251 w 518"/>
              <a:gd name="T35" fmla="*/ 162 h 912"/>
              <a:gd name="T36" fmla="*/ 249 w 518"/>
              <a:gd name="T37" fmla="*/ 157 h 912"/>
              <a:gd name="T38" fmla="*/ 223 w 518"/>
              <a:gd name="T39" fmla="*/ 152 h 912"/>
              <a:gd name="T40" fmla="*/ 186 w 518"/>
              <a:gd name="T41" fmla="*/ 159 h 912"/>
              <a:gd name="T42" fmla="*/ 120 w 518"/>
              <a:gd name="T43" fmla="*/ 177 h 912"/>
              <a:gd name="T44" fmla="*/ 97 w 518"/>
              <a:gd name="T45" fmla="*/ 198 h 912"/>
              <a:gd name="T46" fmla="*/ 33 w 518"/>
              <a:gd name="T47" fmla="*/ 281 h 912"/>
              <a:gd name="T48" fmla="*/ 28 w 518"/>
              <a:gd name="T49" fmla="*/ 283 h 912"/>
              <a:gd name="T50" fmla="*/ 18 w 518"/>
              <a:gd name="T51" fmla="*/ 307 h 912"/>
              <a:gd name="T52" fmla="*/ 12 w 518"/>
              <a:gd name="T53" fmla="*/ 345 h 912"/>
              <a:gd name="T54" fmla="*/ 0 w 518"/>
              <a:gd name="T55" fmla="*/ 378 h 912"/>
              <a:gd name="T56" fmla="*/ 26 w 518"/>
              <a:gd name="T57" fmla="*/ 476 h 912"/>
              <a:gd name="T58" fmla="*/ 24 w 518"/>
              <a:gd name="T59" fmla="*/ 482 h 912"/>
              <a:gd name="T60" fmla="*/ 34 w 518"/>
              <a:gd name="T61" fmla="*/ 511 h 912"/>
              <a:gd name="T62" fmla="*/ 83 w 518"/>
              <a:gd name="T63" fmla="*/ 558 h 912"/>
              <a:gd name="T64" fmla="*/ 110 w 518"/>
              <a:gd name="T65" fmla="*/ 578 h 912"/>
              <a:gd name="T66" fmla="*/ 172 w 518"/>
              <a:gd name="T67" fmla="*/ 607 h 912"/>
              <a:gd name="T68" fmla="*/ 202 w 518"/>
              <a:gd name="T69" fmla="*/ 602 h 912"/>
              <a:gd name="T70" fmla="*/ 275 w 518"/>
              <a:gd name="T71" fmla="*/ 533 h 912"/>
              <a:gd name="T72" fmla="*/ 280 w 518"/>
              <a:gd name="T73" fmla="*/ 530 h 912"/>
              <a:gd name="T74" fmla="*/ 283 w 518"/>
              <a:gd name="T75" fmla="*/ 505 h 912"/>
              <a:gd name="T76" fmla="*/ 268 w 518"/>
              <a:gd name="T77" fmla="*/ 471 h 912"/>
              <a:gd name="T78" fmla="*/ 215 w 518"/>
              <a:gd name="T79" fmla="*/ 430 h 912"/>
              <a:gd name="T80" fmla="*/ 181 w 518"/>
              <a:gd name="T81" fmla="*/ 437 h 912"/>
              <a:gd name="T82" fmla="*/ 144 w 518"/>
              <a:gd name="T83" fmla="*/ 444 h 912"/>
              <a:gd name="T84" fmla="*/ 117 w 518"/>
              <a:gd name="T85" fmla="*/ 457 h 912"/>
              <a:gd name="T86" fmla="*/ 77 w 518"/>
              <a:gd name="T87" fmla="*/ 514 h 912"/>
              <a:gd name="T88" fmla="*/ 61 w 518"/>
              <a:gd name="T89" fmla="*/ 543 h 912"/>
              <a:gd name="T90" fmla="*/ 31 w 518"/>
              <a:gd name="T91" fmla="*/ 605 h 912"/>
              <a:gd name="T92" fmla="*/ 33 w 518"/>
              <a:gd name="T93" fmla="*/ 640 h 912"/>
              <a:gd name="T94" fmla="*/ 27 w 518"/>
              <a:gd name="T95" fmla="*/ 678 h 912"/>
              <a:gd name="T96" fmla="*/ 29 w 518"/>
              <a:gd name="T97" fmla="*/ 703 h 912"/>
              <a:gd name="T98" fmla="*/ 40 w 518"/>
              <a:gd name="T99" fmla="*/ 740 h 912"/>
              <a:gd name="T100" fmla="*/ 57 w 518"/>
              <a:gd name="T101" fmla="*/ 807 h 912"/>
              <a:gd name="T102" fmla="*/ 76 w 518"/>
              <a:gd name="T103" fmla="*/ 831 h 912"/>
              <a:gd name="T104" fmla="*/ 152 w 518"/>
              <a:gd name="T105" fmla="*/ 904 h 912"/>
              <a:gd name="T106" fmla="*/ 153 w 518"/>
              <a:gd name="T107" fmla="*/ 910 h 91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  <a:cxn ang="0">
                <a:pos x="T78" y="T79"/>
              </a:cxn>
              <a:cxn ang="0">
                <a:pos x="T80" y="T81"/>
              </a:cxn>
              <a:cxn ang="0">
                <a:pos x="T82" y="T83"/>
              </a:cxn>
              <a:cxn ang="0">
                <a:pos x="T84" y="T85"/>
              </a:cxn>
              <a:cxn ang="0">
                <a:pos x="T86" y="T87"/>
              </a:cxn>
              <a:cxn ang="0">
                <a:pos x="T88" y="T89"/>
              </a:cxn>
              <a:cxn ang="0">
                <a:pos x="T90" y="T91"/>
              </a:cxn>
              <a:cxn ang="0">
                <a:pos x="T92" y="T93"/>
              </a:cxn>
              <a:cxn ang="0">
                <a:pos x="T94" y="T95"/>
              </a:cxn>
              <a:cxn ang="0">
                <a:pos x="T96" y="T97"/>
              </a:cxn>
              <a:cxn ang="0">
                <a:pos x="T98" y="T99"/>
              </a:cxn>
              <a:cxn ang="0">
                <a:pos x="T100" y="T101"/>
              </a:cxn>
              <a:cxn ang="0">
                <a:pos x="T102" y="T103"/>
              </a:cxn>
              <a:cxn ang="0">
                <a:pos x="T104" y="T105"/>
              </a:cxn>
              <a:cxn ang="0">
                <a:pos x="T106" y="T107"/>
              </a:cxn>
            </a:cxnLst>
            <a:rect l="0" t="0" r="r" b="b"/>
            <a:pathLst>
              <a:path w="518" h="912">
                <a:moveTo>
                  <a:pt x="479" y="22"/>
                </a:moveTo>
                <a:cubicBezTo>
                  <a:pt x="489" y="24"/>
                  <a:pt x="501" y="25"/>
                  <a:pt x="513" y="27"/>
                </a:cubicBezTo>
                <a:cubicBezTo>
                  <a:pt x="515" y="28"/>
                  <a:pt x="517" y="26"/>
                  <a:pt x="518" y="24"/>
                </a:cubicBezTo>
                <a:cubicBezTo>
                  <a:pt x="518" y="22"/>
                  <a:pt x="517" y="20"/>
                  <a:pt x="514" y="19"/>
                </a:cubicBezTo>
                <a:cubicBezTo>
                  <a:pt x="502" y="17"/>
                  <a:pt x="490" y="15"/>
                  <a:pt x="480" y="14"/>
                </a:cubicBezTo>
                <a:cubicBezTo>
                  <a:pt x="478" y="14"/>
                  <a:pt x="476" y="15"/>
                  <a:pt x="476" y="18"/>
                </a:cubicBezTo>
                <a:cubicBezTo>
                  <a:pt x="475" y="20"/>
                  <a:pt x="477" y="22"/>
                  <a:pt x="479" y="22"/>
                </a:cubicBezTo>
                <a:close/>
                <a:moveTo>
                  <a:pt x="412" y="11"/>
                </a:moveTo>
                <a:cubicBezTo>
                  <a:pt x="422" y="12"/>
                  <a:pt x="433" y="14"/>
                  <a:pt x="445" y="16"/>
                </a:cubicBezTo>
                <a:cubicBezTo>
                  <a:pt x="448" y="17"/>
                  <a:pt x="450" y="15"/>
                  <a:pt x="450" y="13"/>
                </a:cubicBezTo>
                <a:cubicBezTo>
                  <a:pt x="451" y="11"/>
                  <a:pt x="449" y="9"/>
                  <a:pt x="447" y="8"/>
                </a:cubicBezTo>
                <a:cubicBezTo>
                  <a:pt x="434" y="6"/>
                  <a:pt x="423" y="4"/>
                  <a:pt x="413" y="3"/>
                </a:cubicBezTo>
                <a:cubicBezTo>
                  <a:pt x="411" y="2"/>
                  <a:pt x="409" y="4"/>
                  <a:pt x="408" y="6"/>
                </a:cubicBezTo>
                <a:cubicBezTo>
                  <a:pt x="408" y="9"/>
                  <a:pt x="410" y="11"/>
                  <a:pt x="412" y="11"/>
                </a:cubicBezTo>
                <a:close/>
                <a:moveTo>
                  <a:pt x="344" y="9"/>
                </a:moveTo>
                <a:cubicBezTo>
                  <a:pt x="353" y="8"/>
                  <a:pt x="361" y="8"/>
                  <a:pt x="368" y="8"/>
                </a:cubicBezTo>
                <a:cubicBezTo>
                  <a:pt x="372" y="8"/>
                  <a:pt x="375" y="8"/>
                  <a:pt x="378" y="8"/>
                </a:cubicBezTo>
                <a:cubicBezTo>
                  <a:pt x="380" y="8"/>
                  <a:pt x="382" y="7"/>
                  <a:pt x="382" y="4"/>
                </a:cubicBezTo>
                <a:cubicBezTo>
                  <a:pt x="383" y="2"/>
                  <a:pt x="381" y="0"/>
                  <a:pt x="378" y="0"/>
                </a:cubicBezTo>
                <a:cubicBezTo>
                  <a:pt x="375" y="0"/>
                  <a:pt x="372" y="0"/>
                  <a:pt x="368" y="0"/>
                </a:cubicBezTo>
                <a:cubicBezTo>
                  <a:pt x="361" y="0"/>
                  <a:pt x="353" y="0"/>
                  <a:pt x="344" y="0"/>
                </a:cubicBezTo>
                <a:cubicBezTo>
                  <a:pt x="342" y="1"/>
                  <a:pt x="340" y="3"/>
                  <a:pt x="340" y="5"/>
                </a:cubicBezTo>
                <a:cubicBezTo>
                  <a:pt x="340" y="7"/>
                  <a:pt x="342" y="9"/>
                  <a:pt x="344" y="9"/>
                </a:cubicBezTo>
                <a:close/>
                <a:moveTo>
                  <a:pt x="278" y="17"/>
                </a:moveTo>
                <a:cubicBezTo>
                  <a:pt x="288" y="15"/>
                  <a:pt x="299" y="12"/>
                  <a:pt x="311" y="11"/>
                </a:cubicBezTo>
                <a:cubicBezTo>
                  <a:pt x="313" y="11"/>
                  <a:pt x="314" y="9"/>
                  <a:pt x="314" y="7"/>
                </a:cubicBezTo>
                <a:cubicBezTo>
                  <a:pt x="314" y="4"/>
                  <a:pt x="312" y="3"/>
                  <a:pt x="310" y="3"/>
                </a:cubicBezTo>
                <a:cubicBezTo>
                  <a:pt x="298" y="4"/>
                  <a:pt x="287" y="6"/>
                  <a:pt x="275" y="9"/>
                </a:cubicBezTo>
                <a:cubicBezTo>
                  <a:pt x="273" y="10"/>
                  <a:pt x="272" y="12"/>
                  <a:pt x="272" y="14"/>
                </a:cubicBezTo>
                <a:cubicBezTo>
                  <a:pt x="273" y="17"/>
                  <a:pt x="275" y="18"/>
                  <a:pt x="278" y="17"/>
                </a:cubicBezTo>
                <a:close/>
                <a:moveTo>
                  <a:pt x="216" y="44"/>
                </a:moveTo>
                <a:cubicBezTo>
                  <a:pt x="225" y="38"/>
                  <a:pt x="235" y="33"/>
                  <a:pt x="246" y="28"/>
                </a:cubicBezTo>
                <a:cubicBezTo>
                  <a:pt x="248" y="27"/>
                  <a:pt x="249" y="25"/>
                  <a:pt x="248" y="23"/>
                </a:cubicBezTo>
                <a:cubicBezTo>
                  <a:pt x="247" y="21"/>
                  <a:pt x="245" y="20"/>
                  <a:pt x="243" y="21"/>
                </a:cubicBezTo>
                <a:cubicBezTo>
                  <a:pt x="232" y="25"/>
                  <a:pt x="221" y="31"/>
                  <a:pt x="212" y="37"/>
                </a:cubicBezTo>
                <a:cubicBezTo>
                  <a:pt x="210" y="38"/>
                  <a:pt x="209" y="41"/>
                  <a:pt x="210" y="43"/>
                </a:cubicBezTo>
                <a:cubicBezTo>
                  <a:pt x="212" y="44"/>
                  <a:pt x="214" y="45"/>
                  <a:pt x="216" y="44"/>
                </a:cubicBezTo>
                <a:close/>
                <a:moveTo>
                  <a:pt x="169" y="90"/>
                </a:moveTo>
                <a:cubicBezTo>
                  <a:pt x="171" y="86"/>
                  <a:pt x="173" y="83"/>
                  <a:pt x="176" y="80"/>
                </a:cubicBezTo>
                <a:cubicBezTo>
                  <a:pt x="180" y="74"/>
                  <a:pt x="185" y="69"/>
                  <a:pt x="190" y="64"/>
                </a:cubicBezTo>
                <a:cubicBezTo>
                  <a:pt x="192" y="63"/>
                  <a:pt x="192" y="60"/>
                  <a:pt x="190" y="59"/>
                </a:cubicBezTo>
                <a:cubicBezTo>
                  <a:pt x="188" y="57"/>
                  <a:pt x="186" y="57"/>
                  <a:pt x="184" y="58"/>
                </a:cubicBezTo>
                <a:cubicBezTo>
                  <a:pt x="179" y="64"/>
                  <a:pt x="174" y="69"/>
                  <a:pt x="169" y="75"/>
                </a:cubicBezTo>
                <a:cubicBezTo>
                  <a:pt x="167" y="78"/>
                  <a:pt x="164" y="82"/>
                  <a:pt x="162" y="85"/>
                </a:cubicBezTo>
                <a:cubicBezTo>
                  <a:pt x="161" y="87"/>
                  <a:pt x="161" y="90"/>
                  <a:pt x="163" y="91"/>
                </a:cubicBezTo>
                <a:cubicBezTo>
                  <a:pt x="165" y="92"/>
                  <a:pt x="167" y="92"/>
                  <a:pt x="169" y="90"/>
                </a:cubicBezTo>
                <a:close/>
                <a:moveTo>
                  <a:pt x="147" y="152"/>
                </a:moveTo>
                <a:cubicBezTo>
                  <a:pt x="148" y="141"/>
                  <a:pt x="150" y="130"/>
                  <a:pt x="154" y="120"/>
                </a:cubicBezTo>
                <a:cubicBezTo>
                  <a:pt x="155" y="117"/>
                  <a:pt x="154" y="115"/>
                  <a:pt x="151" y="114"/>
                </a:cubicBezTo>
                <a:cubicBezTo>
                  <a:pt x="149" y="113"/>
                  <a:pt x="147" y="115"/>
                  <a:pt x="146" y="117"/>
                </a:cubicBezTo>
                <a:cubicBezTo>
                  <a:pt x="142" y="128"/>
                  <a:pt x="140" y="139"/>
                  <a:pt x="138" y="151"/>
                </a:cubicBezTo>
                <a:cubicBezTo>
                  <a:pt x="138" y="153"/>
                  <a:pt x="140" y="155"/>
                  <a:pt x="142" y="155"/>
                </a:cubicBezTo>
                <a:cubicBezTo>
                  <a:pt x="144" y="156"/>
                  <a:pt x="146" y="154"/>
                  <a:pt x="147" y="152"/>
                </a:cubicBezTo>
                <a:close/>
                <a:moveTo>
                  <a:pt x="156" y="216"/>
                </a:moveTo>
                <a:cubicBezTo>
                  <a:pt x="152" y="206"/>
                  <a:pt x="149" y="196"/>
                  <a:pt x="147" y="185"/>
                </a:cubicBezTo>
                <a:cubicBezTo>
                  <a:pt x="147" y="183"/>
                  <a:pt x="145" y="181"/>
                  <a:pt x="142" y="181"/>
                </a:cubicBezTo>
                <a:cubicBezTo>
                  <a:pt x="140" y="182"/>
                  <a:pt x="139" y="184"/>
                  <a:pt x="139" y="186"/>
                </a:cubicBezTo>
                <a:cubicBezTo>
                  <a:pt x="141" y="198"/>
                  <a:pt x="144" y="209"/>
                  <a:pt x="149" y="220"/>
                </a:cubicBezTo>
                <a:cubicBezTo>
                  <a:pt x="150" y="222"/>
                  <a:pt x="152" y="223"/>
                  <a:pt x="154" y="222"/>
                </a:cubicBezTo>
                <a:cubicBezTo>
                  <a:pt x="156" y="221"/>
                  <a:pt x="157" y="218"/>
                  <a:pt x="156" y="216"/>
                </a:cubicBezTo>
                <a:close/>
                <a:moveTo>
                  <a:pt x="201" y="262"/>
                </a:moveTo>
                <a:cubicBezTo>
                  <a:pt x="191" y="258"/>
                  <a:pt x="182" y="251"/>
                  <a:pt x="175" y="243"/>
                </a:cubicBezTo>
                <a:cubicBezTo>
                  <a:pt x="173" y="242"/>
                  <a:pt x="171" y="242"/>
                  <a:pt x="169" y="243"/>
                </a:cubicBezTo>
                <a:cubicBezTo>
                  <a:pt x="167" y="245"/>
                  <a:pt x="167" y="247"/>
                  <a:pt x="169" y="249"/>
                </a:cubicBezTo>
                <a:cubicBezTo>
                  <a:pt x="177" y="258"/>
                  <a:pt x="187" y="265"/>
                  <a:pt x="198" y="270"/>
                </a:cubicBezTo>
                <a:cubicBezTo>
                  <a:pt x="200" y="271"/>
                  <a:pt x="202" y="270"/>
                  <a:pt x="203" y="268"/>
                </a:cubicBezTo>
                <a:cubicBezTo>
                  <a:pt x="204" y="266"/>
                  <a:pt x="203" y="263"/>
                  <a:pt x="201" y="262"/>
                </a:cubicBezTo>
                <a:close/>
                <a:moveTo>
                  <a:pt x="263" y="262"/>
                </a:moveTo>
                <a:cubicBezTo>
                  <a:pt x="255" y="266"/>
                  <a:pt x="246" y="269"/>
                  <a:pt x="237" y="270"/>
                </a:cubicBezTo>
                <a:cubicBezTo>
                  <a:pt x="236" y="270"/>
                  <a:pt x="234" y="270"/>
                  <a:pt x="233" y="270"/>
                </a:cubicBezTo>
                <a:cubicBezTo>
                  <a:pt x="232" y="270"/>
                  <a:pt x="232" y="270"/>
                  <a:pt x="232" y="270"/>
                </a:cubicBezTo>
                <a:cubicBezTo>
                  <a:pt x="230" y="270"/>
                  <a:pt x="228" y="272"/>
                  <a:pt x="228" y="274"/>
                </a:cubicBezTo>
                <a:cubicBezTo>
                  <a:pt x="228" y="276"/>
                  <a:pt x="230" y="278"/>
                  <a:pt x="232" y="278"/>
                </a:cubicBezTo>
                <a:cubicBezTo>
                  <a:pt x="233" y="278"/>
                  <a:pt x="233" y="278"/>
                  <a:pt x="233" y="278"/>
                </a:cubicBezTo>
                <a:cubicBezTo>
                  <a:pt x="234" y="278"/>
                  <a:pt x="236" y="278"/>
                  <a:pt x="238" y="278"/>
                </a:cubicBezTo>
                <a:cubicBezTo>
                  <a:pt x="248" y="277"/>
                  <a:pt x="258" y="274"/>
                  <a:pt x="267" y="269"/>
                </a:cubicBezTo>
                <a:cubicBezTo>
                  <a:pt x="269" y="268"/>
                  <a:pt x="270" y="265"/>
                  <a:pt x="269" y="263"/>
                </a:cubicBezTo>
                <a:cubicBezTo>
                  <a:pt x="268" y="261"/>
                  <a:pt x="265" y="261"/>
                  <a:pt x="263" y="262"/>
                </a:cubicBezTo>
                <a:close/>
                <a:moveTo>
                  <a:pt x="291" y="209"/>
                </a:moveTo>
                <a:cubicBezTo>
                  <a:pt x="291" y="212"/>
                  <a:pt x="291" y="214"/>
                  <a:pt x="291" y="217"/>
                </a:cubicBezTo>
                <a:cubicBezTo>
                  <a:pt x="291" y="218"/>
                  <a:pt x="291" y="219"/>
                  <a:pt x="291" y="221"/>
                </a:cubicBezTo>
                <a:cubicBezTo>
                  <a:pt x="291" y="227"/>
                  <a:pt x="289" y="234"/>
                  <a:pt x="285" y="239"/>
                </a:cubicBezTo>
                <a:cubicBezTo>
                  <a:pt x="284" y="241"/>
                  <a:pt x="285" y="244"/>
                  <a:pt x="287" y="245"/>
                </a:cubicBezTo>
                <a:cubicBezTo>
                  <a:pt x="289" y="246"/>
                  <a:pt x="291" y="245"/>
                  <a:pt x="293" y="243"/>
                </a:cubicBezTo>
                <a:cubicBezTo>
                  <a:pt x="296" y="237"/>
                  <a:pt x="299" y="229"/>
                  <a:pt x="299" y="221"/>
                </a:cubicBezTo>
                <a:cubicBezTo>
                  <a:pt x="300" y="220"/>
                  <a:pt x="300" y="218"/>
                  <a:pt x="300" y="217"/>
                </a:cubicBezTo>
                <a:cubicBezTo>
                  <a:pt x="300" y="214"/>
                  <a:pt x="299" y="211"/>
                  <a:pt x="299" y="208"/>
                </a:cubicBezTo>
                <a:cubicBezTo>
                  <a:pt x="299" y="205"/>
                  <a:pt x="296" y="204"/>
                  <a:pt x="294" y="204"/>
                </a:cubicBezTo>
                <a:cubicBezTo>
                  <a:pt x="292" y="205"/>
                  <a:pt x="290" y="207"/>
                  <a:pt x="291" y="209"/>
                </a:cubicBezTo>
                <a:close/>
                <a:moveTo>
                  <a:pt x="251" y="162"/>
                </a:moveTo>
                <a:cubicBezTo>
                  <a:pt x="261" y="166"/>
                  <a:pt x="270" y="173"/>
                  <a:pt x="277" y="181"/>
                </a:cubicBezTo>
                <a:cubicBezTo>
                  <a:pt x="278" y="182"/>
                  <a:pt x="281" y="183"/>
                  <a:pt x="283" y="181"/>
                </a:cubicBezTo>
                <a:cubicBezTo>
                  <a:pt x="284" y="180"/>
                  <a:pt x="285" y="177"/>
                  <a:pt x="283" y="175"/>
                </a:cubicBezTo>
                <a:cubicBezTo>
                  <a:pt x="275" y="166"/>
                  <a:pt x="265" y="159"/>
                  <a:pt x="254" y="154"/>
                </a:cubicBezTo>
                <a:cubicBezTo>
                  <a:pt x="252" y="154"/>
                  <a:pt x="250" y="155"/>
                  <a:pt x="249" y="157"/>
                </a:cubicBezTo>
                <a:cubicBezTo>
                  <a:pt x="248" y="159"/>
                  <a:pt x="249" y="161"/>
                  <a:pt x="251" y="162"/>
                </a:cubicBezTo>
                <a:close/>
                <a:moveTo>
                  <a:pt x="186" y="159"/>
                </a:moveTo>
                <a:cubicBezTo>
                  <a:pt x="196" y="157"/>
                  <a:pt x="206" y="156"/>
                  <a:pt x="216" y="156"/>
                </a:cubicBezTo>
                <a:cubicBezTo>
                  <a:pt x="217" y="156"/>
                  <a:pt x="218" y="156"/>
                  <a:pt x="219" y="156"/>
                </a:cubicBezTo>
                <a:cubicBezTo>
                  <a:pt x="221" y="156"/>
                  <a:pt x="223" y="154"/>
                  <a:pt x="223" y="152"/>
                </a:cubicBezTo>
                <a:cubicBezTo>
                  <a:pt x="223" y="149"/>
                  <a:pt x="222" y="147"/>
                  <a:pt x="219" y="147"/>
                </a:cubicBezTo>
                <a:cubicBezTo>
                  <a:pt x="218" y="147"/>
                  <a:pt x="217" y="147"/>
                  <a:pt x="216" y="147"/>
                </a:cubicBezTo>
                <a:cubicBezTo>
                  <a:pt x="205" y="147"/>
                  <a:pt x="195" y="149"/>
                  <a:pt x="184" y="151"/>
                </a:cubicBezTo>
                <a:cubicBezTo>
                  <a:pt x="182" y="152"/>
                  <a:pt x="181" y="154"/>
                  <a:pt x="181" y="156"/>
                </a:cubicBezTo>
                <a:cubicBezTo>
                  <a:pt x="182" y="158"/>
                  <a:pt x="184" y="160"/>
                  <a:pt x="186" y="159"/>
                </a:cubicBezTo>
                <a:close/>
                <a:moveTo>
                  <a:pt x="124" y="184"/>
                </a:moveTo>
                <a:cubicBezTo>
                  <a:pt x="134" y="179"/>
                  <a:pt x="144" y="174"/>
                  <a:pt x="154" y="169"/>
                </a:cubicBezTo>
                <a:cubicBezTo>
                  <a:pt x="156" y="168"/>
                  <a:pt x="157" y="166"/>
                  <a:pt x="157" y="164"/>
                </a:cubicBezTo>
                <a:cubicBezTo>
                  <a:pt x="156" y="162"/>
                  <a:pt x="153" y="161"/>
                  <a:pt x="151" y="162"/>
                </a:cubicBezTo>
                <a:cubicBezTo>
                  <a:pt x="140" y="166"/>
                  <a:pt x="130" y="171"/>
                  <a:pt x="120" y="177"/>
                </a:cubicBezTo>
                <a:cubicBezTo>
                  <a:pt x="118" y="178"/>
                  <a:pt x="117" y="181"/>
                  <a:pt x="119" y="183"/>
                </a:cubicBezTo>
                <a:cubicBezTo>
                  <a:pt x="120" y="185"/>
                  <a:pt x="122" y="186"/>
                  <a:pt x="124" y="184"/>
                </a:cubicBezTo>
                <a:close/>
                <a:moveTo>
                  <a:pt x="72" y="226"/>
                </a:moveTo>
                <a:cubicBezTo>
                  <a:pt x="80" y="218"/>
                  <a:pt x="88" y="211"/>
                  <a:pt x="97" y="204"/>
                </a:cubicBezTo>
                <a:cubicBezTo>
                  <a:pt x="99" y="202"/>
                  <a:pt x="99" y="200"/>
                  <a:pt x="97" y="198"/>
                </a:cubicBezTo>
                <a:cubicBezTo>
                  <a:pt x="96" y="196"/>
                  <a:pt x="93" y="196"/>
                  <a:pt x="92" y="197"/>
                </a:cubicBezTo>
                <a:cubicBezTo>
                  <a:pt x="83" y="204"/>
                  <a:pt x="74" y="212"/>
                  <a:pt x="66" y="221"/>
                </a:cubicBezTo>
                <a:cubicBezTo>
                  <a:pt x="65" y="222"/>
                  <a:pt x="65" y="225"/>
                  <a:pt x="66" y="227"/>
                </a:cubicBezTo>
                <a:cubicBezTo>
                  <a:pt x="68" y="228"/>
                  <a:pt x="71" y="228"/>
                  <a:pt x="72" y="226"/>
                </a:cubicBezTo>
                <a:close/>
                <a:moveTo>
                  <a:pt x="33" y="281"/>
                </a:moveTo>
                <a:cubicBezTo>
                  <a:pt x="39" y="271"/>
                  <a:pt x="44" y="262"/>
                  <a:pt x="51" y="252"/>
                </a:cubicBezTo>
                <a:cubicBezTo>
                  <a:pt x="52" y="251"/>
                  <a:pt x="52" y="248"/>
                  <a:pt x="50" y="247"/>
                </a:cubicBezTo>
                <a:cubicBezTo>
                  <a:pt x="48" y="245"/>
                  <a:pt x="45" y="246"/>
                  <a:pt x="44" y="248"/>
                </a:cubicBezTo>
                <a:cubicBezTo>
                  <a:pt x="37" y="257"/>
                  <a:pt x="31" y="267"/>
                  <a:pt x="26" y="277"/>
                </a:cubicBezTo>
                <a:cubicBezTo>
                  <a:pt x="25" y="279"/>
                  <a:pt x="26" y="282"/>
                  <a:pt x="28" y="283"/>
                </a:cubicBezTo>
                <a:cubicBezTo>
                  <a:pt x="30" y="284"/>
                  <a:pt x="32" y="283"/>
                  <a:pt x="33" y="281"/>
                </a:cubicBezTo>
                <a:close/>
                <a:moveTo>
                  <a:pt x="12" y="345"/>
                </a:moveTo>
                <a:cubicBezTo>
                  <a:pt x="13" y="337"/>
                  <a:pt x="15" y="330"/>
                  <a:pt x="17" y="323"/>
                </a:cubicBezTo>
                <a:cubicBezTo>
                  <a:pt x="18" y="319"/>
                  <a:pt x="19" y="316"/>
                  <a:pt x="20" y="312"/>
                </a:cubicBezTo>
                <a:cubicBezTo>
                  <a:pt x="21" y="310"/>
                  <a:pt x="20" y="308"/>
                  <a:pt x="18" y="307"/>
                </a:cubicBezTo>
                <a:cubicBezTo>
                  <a:pt x="16" y="306"/>
                  <a:pt x="13" y="307"/>
                  <a:pt x="13" y="309"/>
                </a:cubicBezTo>
                <a:cubicBezTo>
                  <a:pt x="11" y="313"/>
                  <a:pt x="10" y="317"/>
                  <a:pt x="9" y="320"/>
                </a:cubicBezTo>
                <a:cubicBezTo>
                  <a:pt x="7" y="328"/>
                  <a:pt x="5" y="335"/>
                  <a:pt x="4" y="343"/>
                </a:cubicBezTo>
                <a:cubicBezTo>
                  <a:pt x="3" y="345"/>
                  <a:pt x="5" y="347"/>
                  <a:pt x="7" y="348"/>
                </a:cubicBezTo>
                <a:cubicBezTo>
                  <a:pt x="9" y="348"/>
                  <a:pt x="12" y="347"/>
                  <a:pt x="12" y="345"/>
                </a:cubicBezTo>
                <a:close/>
                <a:moveTo>
                  <a:pt x="10" y="411"/>
                </a:moveTo>
                <a:cubicBezTo>
                  <a:pt x="9" y="403"/>
                  <a:pt x="8" y="394"/>
                  <a:pt x="8" y="385"/>
                </a:cubicBezTo>
                <a:cubicBezTo>
                  <a:pt x="8" y="383"/>
                  <a:pt x="8" y="380"/>
                  <a:pt x="9" y="378"/>
                </a:cubicBezTo>
                <a:cubicBezTo>
                  <a:pt x="9" y="376"/>
                  <a:pt x="7" y="374"/>
                  <a:pt x="5" y="374"/>
                </a:cubicBezTo>
                <a:cubicBezTo>
                  <a:pt x="2" y="374"/>
                  <a:pt x="0" y="375"/>
                  <a:pt x="0" y="378"/>
                </a:cubicBezTo>
                <a:cubicBezTo>
                  <a:pt x="0" y="380"/>
                  <a:pt x="0" y="383"/>
                  <a:pt x="0" y="385"/>
                </a:cubicBezTo>
                <a:cubicBezTo>
                  <a:pt x="0" y="394"/>
                  <a:pt x="1" y="403"/>
                  <a:pt x="2" y="412"/>
                </a:cubicBezTo>
                <a:cubicBezTo>
                  <a:pt x="2" y="415"/>
                  <a:pt x="4" y="416"/>
                  <a:pt x="6" y="416"/>
                </a:cubicBezTo>
                <a:cubicBezTo>
                  <a:pt x="9" y="416"/>
                  <a:pt x="10" y="414"/>
                  <a:pt x="10" y="411"/>
                </a:cubicBezTo>
                <a:close/>
                <a:moveTo>
                  <a:pt x="26" y="476"/>
                </a:moveTo>
                <a:cubicBezTo>
                  <a:pt x="22" y="466"/>
                  <a:pt x="19" y="455"/>
                  <a:pt x="16" y="445"/>
                </a:cubicBezTo>
                <a:cubicBezTo>
                  <a:pt x="15" y="442"/>
                  <a:pt x="13" y="441"/>
                  <a:pt x="11" y="442"/>
                </a:cubicBezTo>
                <a:cubicBezTo>
                  <a:pt x="9" y="442"/>
                  <a:pt x="7" y="444"/>
                  <a:pt x="8" y="447"/>
                </a:cubicBezTo>
                <a:cubicBezTo>
                  <a:pt x="11" y="458"/>
                  <a:pt x="14" y="469"/>
                  <a:pt x="19" y="480"/>
                </a:cubicBezTo>
                <a:cubicBezTo>
                  <a:pt x="20" y="482"/>
                  <a:pt x="22" y="483"/>
                  <a:pt x="24" y="482"/>
                </a:cubicBezTo>
                <a:cubicBezTo>
                  <a:pt x="26" y="481"/>
                  <a:pt x="27" y="479"/>
                  <a:pt x="26" y="476"/>
                </a:cubicBezTo>
                <a:close/>
                <a:moveTo>
                  <a:pt x="60" y="534"/>
                </a:moveTo>
                <a:cubicBezTo>
                  <a:pt x="53" y="525"/>
                  <a:pt x="47" y="516"/>
                  <a:pt x="41" y="507"/>
                </a:cubicBezTo>
                <a:cubicBezTo>
                  <a:pt x="40" y="505"/>
                  <a:pt x="37" y="504"/>
                  <a:pt x="36" y="505"/>
                </a:cubicBezTo>
                <a:cubicBezTo>
                  <a:pt x="34" y="506"/>
                  <a:pt x="33" y="509"/>
                  <a:pt x="34" y="511"/>
                </a:cubicBezTo>
                <a:cubicBezTo>
                  <a:pt x="40" y="521"/>
                  <a:pt x="46" y="530"/>
                  <a:pt x="54" y="539"/>
                </a:cubicBezTo>
                <a:cubicBezTo>
                  <a:pt x="55" y="541"/>
                  <a:pt x="58" y="541"/>
                  <a:pt x="60" y="540"/>
                </a:cubicBezTo>
                <a:cubicBezTo>
                  <a:pt x="61" y="539"/>
                  <a:pt x="62" y="536"/>
                  <a:pt x="60" y="534"/>
                </a:cubicBezTo>
                <a:close/>
                <a:moveTo>
                  <a:pt x="110" y="578"/>
                </a:moveTo>
                <a:cubicBezTo>
                  <a:pt x="101" y="572"/>
                  <a:pt x="92" y="566"/>
                  <a:pt x="83" y="558"/>
                </a:cubicBezTo>
                <a:cubicBezTo>
                  <a:pt x="82" y="557"/>
                  <a:pt x="79" y="557"/>
                  <a:pt x="78" y="559"/>
                </a:cubicBezTo>
                <a:cubicBezTo>
                  <a:pt x="76" y="560"/>
                  <a:pt x="76" y="563"/>
                  <a:pt x="78" y="565"/>
                </a:cubicBezTo>
                <a:cubicBezTo>
                  <a:pt x="87" y="572"/>
                  <a:pt x="96" y="579"/>
                  <a:pt x="106" y="585"/>
                </a:cubicBezTo>
                <a:cubicBezTo>
                  <a:pt x="108" y="586"/>
                  <a:pt x="110" y="586"/>
                  <a:pt x="112" y="584"/>
                </a:cubicBezTo>
                <a:cubicBezTo>
                  <a:pt x="113" y="582"/>
                  <a:pt x="112" y="579"/>
                  <a:pt x="110" y="578"/>
                </a:cubicBezTo>
                <a:close/>
                <a:moveTo>
                  <a:pt x="173" y="599"/>
                </a:moveTo>
                <a:cubicBezTo>
                  <a:pt x="162" y="598"/>
                  <a:pt x="151" y="596"/>
                  <a:pt x="140" y="592"/>
                </a:cubicBezTo>
                <a:cubicBezTo>
                  <a:pt x="138" y="592"/>
                  <a:pt x="136" y="593"/>
                  <a:pt x="135" y="595"/>
                </a:cubicBezTo>
                <a:cubicBezTo>
                  <a:pt x="134" y="597"/>
                  <a:pt x="136" y="599"/>
                  <a:pt x="138" y="600"/>
                </a:cubicBezTo>
                <a:cubicBezTo>
                  <a:pt x="149" y="604"/>
                  <a:pt x="160" y="606"/>
                  <a:pt x="172" y="607"/>
                </a:cubicBezTo>
                <a:cubicBezTo>
                  <a:pt x="174" y="608"/>
                  <a:pt x="176" y="606"/>
                  <a:pt x="176" y="604"/>
                </a:cubicBezTo>
                <a:cubicBezTo>
                  <a:pt x="177" y="601"/>
                  <a:pt x="175" y="599"/>
                  <a:pt x="173" y="599"/>
                </a:cubicBezTo>
                <a:close/>
                <a:moveTo>
                  <a:pt x="235" y="584"/>
                </a:moveTo>
                <a:cubicBezTo>
                  <a:pt x="226" y="590"/>
                  <a:pt x="216" y="595"/>
                  <a:pt x="205" y="597"/>
                </a:cubicBezTo>
                <a:cubicBezTo>
                  <a:pt x="203" y="597"/>
                  <a:pt x="202" y="600"/>
                  <a:pt x="202" y="602"/>
                </a:cubicBezTo>
                <a:cubicBezTo>
                  <a:pt x="203" y="604"/>
                  <a:pt x="205" y="606"/>
                  <a:pt x="207" y="605"/>
                </a:cubicBezTo>
                <a:cubicBezTo>
                  <a:pt x="219" y="602"/>
                  <a:pt x="230" y="597"/>
                  <a:pt x="240" y="591"/>
                </a:cubicBezTo>
                <a:cubicBezTo>
                  <a:pt x="242" y="590"/>
                  <a:pt x="242" y="587"/>
                  <a:pt x="241" y="585"/>
                </a:cubicBezTo>
                <a:cubicBezTo>
                  <a:pt x="240" y="583"/>
                  <a:pt x="237" y="583"/>
                  <a:pt x="235" y="584"/>
                </a:cubicBezTo>
                <a:close/>
                <a:moveTo>
                  <a:pt x="275" y="533"/>
                </a:moveTo>
                <a:cubicBezTo>
                  <a:pt x="271" y="543"/>
                  <a:pt x="266" y="553"/>
                  <a:pt x="259" y="562"/>
                </a:cubicBezTo>
                <a:cubicBezTo>
                  <a:pt x="258" y="563"/>
                  <a:pt x="258" y="566"/>
                  <a:pt x="260" y="567"/>
                </a:cubicBezTo>
                <a:cubicBezTo>
                  <a:pt x="262" y="569"/>
                  <a:pt x="264" y="568"/>
                  <a:pt x="266" y="567"/>
                </a:cubicBezTo>
                <a:cubicBezTo>
                  <a:pt x="273" y="557"/>
                  <a:pt x="279" y="547"/>
                  <a:pt x="283" y="536"/>
                </a:cubicBezTo>
                <a:cubicBezTo>
                  <a:pt x="283" y="533"/>
                  <a:pt x="282" y="531"/>
                  <a:pt x="280" y="530"/>
                </a:cubicBezTo>
                <a:cubicBezTo>
                  <a:pt x="278" y="530"/>
                  <a:pt x="275" y="531"/>
                  <a:pt x="275" y="533"/>
                </a:cubicBezTo>
                <a:close/>
                <a:moveTo>
                  <a:pt x="268" y="471"/>
                </a:moveTo>
                <a:cubicBezTo>
                  <a:pt x="269" y="473"/>
                  <a:pt x="270" y="475"/>
                  <a:pt x="271" y="477"/>
                </a:cubicBezTo>
                <a:cubicBezTo>
                  <a:pt x="276" y="485"/>
                  <a:pt x="278" y="493"/>
                  <a:pt x="279" y="501"/>
                </a:cubicBezTo>
                <a:cubicBezTo>
                  <a:pt x="279" y="503"/>
                  <a:pt x="281" y="505"/>
                  <a:pt x="283" y="505"/>
                </a:cubicBezTo>
                <a:cubicBezTo>
                  <a:pt x="285" y="504"/>
                  <a:pt x="287" y="502"/>
                  <a:pt x="287" y="500"/>
                </a:cubicBezTo>
                <a:cubicBezTo>
                  <a:pt x="286" y="491"/>
                  <a:pt x="283" y="482"/>
                  <a:pt x="279" y="473"/>
                </a:cubicBezTo>
                <a:cubicBezTo>
                  <a:pt x="277" y="471"/>
                  <a:pt x="276" y="469"/>
                  <a:pt x="275" y="466"/>
                </a:cubicBezTo>
                <a:cubicBezTo>
                  <a:pt x="273" y="465"/>
                  <a:pt x="271" y="464"/>
                  <a:pt x="269" y="465"/>
                </a:cubicBezTo>
                <a:cubicBezTo>
                  <a:pt x="267" y="467"/>
                  <a:pt x="267" y="469"/>
                  <a:pt x="268" y="471"/>
                </a:cubicBezTo>
                <a:close/>
                <a:moveTo>
                  <a:pt x="214" y="438"/>
                </a:moveTo>
                <a:cubicBezTo>
                  <a:pt x="225" y="440"/>
                  <a:pt x="235" y="444"/>
                  <a:pt x="244" y="449"/>
                </a:cubicBezTo>
                <a:cubicBezTo>
                  <a:pt x="246" y="450"/>
                  <a:pt x="249" y="450"/>
                  <a:pt x="250" y="448"/>
                </a:cubicBezTo>
                <a:cubicBezTo>
                  <a:pt x="251" y="446"/>
                  <a:pt x="251" y="443"/>
                  <a:pt x="249" y="442"/>
                </a:cubicBezTo>
                <a:cubicBezTo>
                  <a:pt x="239" y="436"/>
                  <a:pt x="227" y="432"/>
                  <a:pt x="215" y="430"/>
                </a:cubicBezTo>
                <a:cubicBezTo>
                  <a:pt x="213" y="429"/>
                  <a:pt x="211" y="431"/>
                  <a:pt x="211" y="433"/>
                </a:cubicBezTo>
                <a:cubicBezTo>
                  <a:pt x="210" y="435"/>
                  <a:pt x="212" y="437"/>
                  <a:pt x="214" y="438"/>
                </a:cubicBezTo>
                <a:close/>
                <a:moveTo>
                  <a:pt x="150" y="446"/>
                </a:moveTo>
                <a:cubicBezTo>
                  <a:pt x="156" y="443"/>
                  <a:pt x="162" y="441"/>
                  <a:pt x="169" y="439"/>
                </a:cubicBezTo>
                <a:cubicBezTo>
                  <a:pt x="173" y="438"/>
                  <a:pt x="177" y="437"/>
                  <a:pt x="181" y="437"/>
                </a:cubicBezTo>
                <a:cubicBezTo>
                  <a:pt x="183" y="436"/>
                  <a:pt x="185" y="434"/>
                  <a:pt x="185" y="432"/>
                </a:cubicBezTo>
                <a:cubicBezTo>
                  <a:pt x="184" y="430"/>
                  <a:pt x="182" y="428"/>
                  <a:pt x="180" y="429"/>
                </a:cubicBezTo>
                <a:cubicBezTo>
                  <a:pt x="176" y="429"/>
                  <a:pt x="171" y="430"/>
                  <a:pt x="167" y="431"/>
                </a:cubicBezTo>
                <a:cubicBezTo>
                  <a:pt x="160" y="433"/>
                  <a:pt x="153" y="436"/>
                  <a:pt x="146" y="439"/>
                </a:cubicBezTo>
                <a:cubicBezTo>
                  <a:pt x="144" y="440"/>
                  <a:pt x="143" y="442"/>
                  <a:pt x="144" y="444"/>
                </a:cubicBezTo>
                <a:cubicBezTo>
                  <a:pt x="145" y="446"/>
                  <a:pt x="148" y="447"/>
                  <a:pt x="150" y="446"/>
                </a:cubicBezTo>
                <a:close/>
                <a:moveTo>
                  <a:pt x="98" y="487"/>
                </a:moveTo>
                <a:cubicBezTo>
                  <a:pt x="105" y="478"/>
                  <a:pt x="113" y="471"/>
                  <a:pt x="122" y="464"/>
                </a:cubicBezTo>
                <a:cubicBezTo>
                  <a:pt x="123" y="462"/>
                  <a:pt x="124" y="460"/>
                  <a:pt x="122" y="458"/>
                </a:cubicBezTo>
                <a:cubicBezTo>
                  <a:pt x="121" y="456"/>
                  <a:pt x="118" y="456"/>
                  <a:pt x="117" y="457"/>
                </a:cubicBezTo>
                <a:cubicBezTo>
                  <a:pt x="107" y="464"/>
                  <a:pt x="99" y="473"/>
                  <a:pt x="91" y="481"/>
                </a:cubicBezTo>
                <a:cubicBezTo>
                  <a:pt x="90" y="483"/>
                  <a:pt x="90" y="486"/>
                  <a:pt x="92" y="487"/>
                </a:cubicBezTo>
                <a:cubicBezTo>
                  <a:pt x="93" y="489"/>
                  <a:pt x="96" y="489"/>
                  <a:pt x="98" y="487"/>
                </a:cubicBezTo>
                <a:close/>
                <a:moveTo>
                  <a:pt x="61" y="543"/>
                </a:moveTo>
                <a:cubicBezTo>
                  <a:pt x="66" y="533"/>
                  <a:pt x="71" y="523"/>
                  <a:pt x="77" y="514"/>
                </a:cubicBezTo>
                <a:cubicBezTo>
                  <a:pt x="79" y="512"/>
                  <a:pt x="78" y="509"/>
                  <a:pt x="76" y="508"/>
                </a:cubicBezTo>
                <a:cubicBezTo>
                  <a:pt x="74" y="507"/>
                  <a:pt x="72" y="507"/>
                  <a:pt x="71" y="509"/>
                </a:cubicBezTo>
                <a:cubicBezTo>
                  <a:pt x="64" y="519"/>
                  <a:pt x="59" y="529"/>
                  <a:pt x="53" y="539"/>
                </a:cubicBezTo>
                <a:cubicBezTo>
                  <a:pt x="52" y="541"/>
                  <a:pt x="53" y="544"/>
                  <a:pt x="55" y="545"/>
                </a:cubicBezTo>
                <a:cubicBezTo>
                  <a:pt x="57" y="546"/>
                  <a:pt x="60" y="545"/>
                  <a:pt x="61" y="543"/>
                </a:cubicBezTo>
                <a:close/>
                <a:moveTo>
                  <a:pt x="39" y="607"/>
                </a:moveTo>
                <a:cubicBezTo>
                  <a:pt x="41" y="596"/>
                  <a:pt x="44" y="585"/>
                  <a:pt x="48" y="574"/>
                </a:cubicBezTo>
                <a:cubicBezTo>
                  <a:pt x="49" y="572"/>
                  <a:pt x="48" y="570"/>
                  <a:pt x="45" y="569"/>
                </a:cubicBezTo>
                <a:cubicBezTo>
                  <a:pt x="43" y="568"/>
                  <a:pt x="41" y="569"/>
                  <a:pt x="40" y="571"/>
                </a:cubicBezTo>
                <a:cubicBezTo>
                  <a:pt x="36" y="582"/>
                  <a:pt x="33" y="593"/>
                  <a:pt x="31" y="605"/>
                </a:cubicBezTo>
                <a:cubicBezTo>
                  <a:pt x="30" y="607"/>
                  <a:pt x="31" y="609"/>
                  <a:pt x="34" y="610"/>
                </a:cubicBezTo>
                <a:cubicBezTo>
                  <a:pt x="36" y="610"/>
                  <a:pt x="38" y="609"/>
                  <a:pt x="39" y="607"/>
                </a:cubicBezTo>
                <a:close/>
                <a:moveTo>
                  <a:pt x="31" y="673"/>
                </a:moveTo>
                <a:cubicBezTo>
                  <a:pt x="31" y="673"/>
                  <a:pt x="31" y="672"/>
                  <a:pt x="31" y="671"/>
                </a:cubicBezTo>
                <a:cubicBezTo>
                  <a:pt x="31" y="660"/>
                  <a:pt x="32" y="650"/>
                  <a:pt x="33" y="640"/>
                </a:cubicBezTo>
                <a:cubicBezTo>
                  <a:pt x="33" y="638"/>
                  <a:pt x="32" y="635"/>
                  <a:pt x="29" y="635"/>
                </a:cubicBezTo>
                <a:cubicBezTo>
                  <a:pt x="27" y="635"/>
                  <a:pt x="25" y="637"/>
                  <a:pt x="25" y="639"/>
                </a:cubicBezTo>
                <a:cubicBezTo>
                  <a:pt x="24" y="650"/>
                  <a:pt x="23" y="660"/>
                  <a:pt x="23" y="671"/>
                </a:cubicBezTo>
                <a:cubicBezTo>
                  <a:pt x="23" y="672"/>
                  <a:pt x="23" y="673"/>
                  <a:pt x="23" y="674"/>
                </a:cubicBezTo>
                <a:cubicBezTo>
                  <a:pt x="23" y="676"/>
                  <a:pt x="25" y="678"/>
                  <a:pt x="27" y="678"/>
                </a:cubicBezTo>
                <a:cubicBezTo>
                  <a:pt x="30" y="678"/>
                  <a:pt x="32" y="676"/>
                  <a:pt x="31" y="673"/>
                </a:cubicBezTo>
                <a:close/>
                <a:moveTo>
                  <a:pt x="40" y="740"/>
                </a:moveTo>
                <a:cubicBezTo>
                  <a:pt x="39" y="735"/>
                  <a:pt x="37" y="729"/>
                  <a:pt x="36" y="724"/>
                </a:cubicBezTo>
                <a:cubicBezTo>
                  <a:pt x="35" y="718"/>
                  <a:pt x="34" y="713"/>
                  <a:pt x="34" y="707"/>
                </a:cubicBezTo>
                <a:cubicBezTo>
                  <a:pt x="33" y="705"/>
                  <a:pt x="31" y="703"/>
                  <a:pt x="29" y="703"/>
                </a:cubicBezTo>
                <a:cubicBezTo>
                  <a:pt x="27" y="704"/>
                  <a:pt x="25" y="706"/>
                  <a:pt x="26" y="708"/>
                </a:cubicBezTo>
                <a:cubicBezTo>
                  <a:pt x="26" y="714"/>
                  <a:pt x="27" y="719"/>
                  <a:pt x="28" y="725"/>
                </a:cubicBezTo>
                <a:cubicBezTo>
                  <a:pt x="29" y="731"/>
                  <a:pt x="31" y="737"/>
                  <a:pt x="32" y="742"/>
                </a:cubicBezTo>
                <a:cubicBezTo>
                  <a:pt x="33" y="744"/>
                  <a:pt x="35" y="746"/>
                  <a:pt x="37" y="745"/>
                </a:cubicBezTo>
                <a:cubicBezTo>
                  <a:pt x="39" y="745"/>
                  <a:pt x="41" y="742"/>
                  <a:pt x="40" y="740"/>
                </a:cubicBezTo>
                <a:close/>
                <a:moveTo>
                  <a:pt x="64" y="803"/>
                </a:moveTo>
                <a:cubicBezTo>
                  <a:pt x="59" y="793"/>
                  <a:pt x="54" y="783"/>
                  <a:pt x="50" y="772"/>
                </a:cubicBezTo>
                <a:cubicBezTo>
                  <a:pt x="50" y="770"/>
                  <a:pt x="47" y="769"/>
                  <a:pt x="45" y="770"/>
                </a:cubicBezTo>
                <a:cubicBezTo>
                  <a:pt x="43" y="771"/>
                  <a:pt x="42" y="773"/>
                  <a:pt x="43" y="775"/>
                </a:cubicBezTo>
                <a:cubicBezTo>
                  <a:pt x="47" y="786"/>
                  <a:pt x="52" y="797"/>
                  <a:pt x="57" y="807"/>
                </a:cubicBezTo>
                <a:cubicBezTo>
                  <a:pt x="58" y="809"/>
                  <a:pt x="61" y="810"/>
                  <a:pt x="63" y="808"/>
                </a:cubicBezTo>
                <a:cubicBezTo>
                  <a:pt x="65" y="807"/>
                  <a:pt x="65" y="805"/>
                  <a:pt x="64" y="803"/>
                </a:cubicBezTo>
                <a:close/>
                <a:moveTo>
                  <a:pt x="102" y="858"/>
                </a:moveTo>
                <a:cubicBezTo>
                  <a:pt x="95" y="850"/>
                  <a:pt x="88" y="841"/>
                  <a:pt x="82" y="832"/>
                </a:cubicBezTo>
                <a:cubicBezTo>
                  <a:pt x="80" y="830"/>
                  <a:pt x="78" y="829"/>
                  <a:pt x="76" y="831"/>
                </a:cubicBezTo>
                <a:cubicBezTo>
                  <a:pt x="74" y="832"/>
                  <a:pt x="74" y="835"/>
                  <a:pt x="75" y="836"/>
                </a:cubicBezTo>
                <a:cubicBezTo>
                  <a:pt x="81" y="846"/>
                  <a:pt x="88" y="855"/>
                  <a:pt x="96" y="864"/>
                </a:cubicBezTo>
                <a:cubicBezTo>
                  <a:pt x="97" y="866"/>
                  <a:pt x="100" y="866"/>
                  <a:pt x="102" y="864"/>
                </a:cubicBezTo>
                <a:cubicBezTo>
                  <a:pt x="104" y="863"/>
                  <a:pt x="104" y="860"/>
                  <a:pt x="102" y="858"/>
                </a:cubicBezTo>
                <a:close/>
                <a:moveTo>
                  <a:pt x="152" y="904"/>
                </a:moveTo>
                <a:cubicBezTo>
                  <a:pt x="143" y="897"/>
                  <a:pt x="134" y="890"/>
                  <a:pt x="126" y="883"/>
                </a:cubicBezTo>
                <a:cubicBezTo>
                  <a:pt x="124" y="881"/>
                  <a:pt x="121" y="881"/>
                  <a:pt x="120" y="883"/>
                </a:cubicBezTo>
                <a:cubicBezTo>
                  <a:pt x="118" y="885"/>
                  <a:pt x="119" y="887"/>
                  <a:pt x="120" y="889"/>
                </a:cubicBezTo>
                <a:cubicBezTo>
                  <a:pt x="129" y="896"/>
                  <a:pt x="138" y="904"/>
                  <a:pt x="147" y="910"/>
                </a:cubicBezTo>
                <a:cubicBezTo>
                  <a:pt x="149" y="912"/>
                  <a:pt x="152" y="911"/>
                  <a:pt x="153" y="910"/>
                </a:cubicBezTo>
                <a:cubicBezTo>
                  <a:pt x="154" y="908"/>
                  <a:pt x="154" y="905"/>
                  <a:pt x="152" y="904"/>
                </a:cubicBezTo>
                <a:close/>
              </a:path>
            </a:pathLst>
          </a:custGeom>
          <a:solidFill>
            <a:srgbClr val="4F4F56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/>
          </a:p>
        </p:txBody>
      </p:sp>
      <p:grpSp>
        <p:nvGrpSpPr>
          <p:cNvPr id="12" name="组合 11">
            <a:extLst>
              <a:ext uri="{FF2B5EF4-FFF2-40B4-BE49-F238E27FC236}">
                <a16:creationId xmlns:a16="http://schemas.microsoft.com/office/drawing/2014/main" id="{842955C7-6EA4-4373-9E31-B4A27F342A03}"/>
              </a:ext>
            </a:extLst>
          </p:cNvPr>
          <p:cNvGrpSpPr/>
          <p:nvPr/>
        </p:nvGrpSpPr>
        <p:grpSpPr>
          <a:xfrm rot="655449" flipH="1">
            <a:off x="10341144" y="503000"/>
            <a:ext cx="1482401" cy="558315"/>
            <a:chOff x="8481675" y="312568"/>
            <a:chExt cx="2794195" cy="1198492"/>
          </a:xfrm>
        </p:grpSpPr>
        <p:grpSp>
          <p:nvGrpSpPr>
            <p:cNvPr id="10" name="组合 9">
              <a:extLst>
                <a:ext uri="{FF2B5EF4-FFF2-40B4-BE49-F238E27FC236}">
                  <a16:creationId xmlns:a16="http://schemas.microsoft.com/office/drawing/2014/main" id="{CD4B4509-3F4E-4431-BB96-F22ECB4A0297}"/>
                </a:ext>
              </a:extLst>
            </p:cNvPr>
            <p:cNvGrpSpPr/>
            <p:nvPr/>
          </p:nvGrpSpPr>
          <p:grpSpPr>
            <a:xfrm rot="20429265">
              <a:off x="10270612" y="312568"/>
              <a:ext cx="1005258" cy="785019"/>
              <a:chOff x="14839168" y="-2852977"/>
              <a:chExt cx="1912938" cy="1493838"/>
            </a:xfrm>
          </p:grpSpPr>
          <p:sp>
            <p:nvSpPr>
              <p:cNvPr id="161" name="iṧ1íďe">
                <a:extLst>
                  <a:ext uri="{FF2B5EF4-FFF2-40B4-BE49-F238E27FC236}">
                    <a16:creationId xmlns:a16="http://schemas.microsoft.com/office/drawing/2014/main" id="{0B024510-4B46-4C6C-834D-F1AECEA74614}"/>
                  </a:ext>
                </a:extLst>
              </p:cNvPr>
              <p:cNvSpPr/>
              <p:nvPr/>
            </p:nvSpPr>
            <p:spPr bwMode="auto">
              <a:xfrm>
                <a:off x="14997918" y="-2294177"/>
                <a:ext cx="257175" cy="96838"/>
              </a:xfrm>
              <a:custGeom>
                <a:avLst/>
                <a:gdLst>
                  <a:gd name="T0" fmla="*/ 73 w 74"/>
                  <a:gd name="T1" fmla="*/ 21 h 28"/>
                  <a:gd name="T2" fmla="*/ 70 w 74"/>
                  <a:gd name="T3" fmla="*/ 23 h 28"/>
                  <a:gd name="T4" fmla="*/ 61 w 74"/>
                  <a:gd name="T5" fmla="*/ 26 h 28"/>
                  <a:gd name="T6" fmla="*/ 48 w 74"/>
                  <a:gd name="T7" fmla="*/ 28 h 28"/>
                  <a:gd name="T8" fmla="*/ 33 w 74"/>
                  <a:gd name="T9" fmla="*/ 26 h 28"/>
                  <a:gd name="T10" fmla="*/ 26 w 74"/>
                  <a:gd name="T11" fmla="*/ 24 h 28"/>
                  <a:gd name="T12" fmla="*/ 19 w 74"/>
                  <a:gd name="T13" fmla="*/ 21 h 28"/>
                  <a:gd name="T14" fmla="*/ 9 w 74"/>
                  <a:gd name="T15" fmla="*/ 13 h 28"/>
                  <a:gd name="T16" fmla="*/ 3 w 74"/>
                  <a:gd name="T17" fmla="*/ 6 h 28"/>
                  <a:gd name="T18" fmla="*/ 1 w 74"/>
                  <a:gd name="T19" fmla="*/ 3 h 28"/>
                  <a:gd name="T20" fmla="*/ 1 w 74"/>
                  <a:gd name="T21" fmla="*/ 3 h 28"/>
                  <a:gd name="T22" fmla="*/ 1 w 74"/>
                  <a:gd name="T23" fmla="*/ 1 h 28"/>
                  <a:gd name="T24" fmla="*/ 3 w 74"/>
                  <a:gd name="T25" fmla="*/ 1 h 28"/>
                  <a:gd name="T26" fmla="*/ 5 w 74"/>
                  <a:gd name="T27" fmla="*/ 4 h 28"/>
                  <a:gd name="T28" fmla="*/ 11 w 74"/>
                  <a:gd name="T29" fmla="*/ 10 h 28"/>
                  <a:gd name="T30" fmla="*/ 21 w 74"/>
                  <a:gd name="T31" fmla="*/ 17 h 28"/>
                  <a:gd name="T32" fmla="*/ 27 w 74"/>
                  <a:gd name="T33" fmla="*/ 20 h 28"/>
                  <a:gd name="T34" fmla="*/ 34 w 74"/>
                  <a:gd name="T35" fmla="*/ 22 h 28"/>
                  <a:gd name="T36" fmla="*/ 41 w 74"/>
                  <a:gd name="T37" fmla="*/ 24 h 28"/>
                  <a:gd name="T38" fmla="*/ 48 w 74"/>
                  <a:gd name="T39" fmla="*/ 24 h 28"/>
                  <a:gd name="T40" fmla="*/ 60 w 74"/>
                  <a:gd name="T41" fmla="*/ 23 h 28"/>
                  <a:gd name="T42" fmla="*/ 69 w 74"/>
                  <a:gd name="T43" fmla="*/ 21 h 28"/>
                  <a:gd name="T44" fmla="*/ 72 w 74"/>
                  <a:gd name="T45" fmla="*/ 19 h 28"/>
                  <a:gd name="T46" fmla="*/ 74 w 74"/>
                  <a:gd name="T47" fmla="*/ 20 h 28"/>
                  <a:gd name="T48" fmla="*/ 73 w 74"/>
                  <a:gd name="T49" fmla="*/ 21 h 28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74" h="28">
                    <a:moveTo>
                      <a:pt x="73" y="21"/>
                    </a:moveTo>
                    <a:cubicBezTo>
                      <a:pt x="73" y="21"/>
                      <a:pt x="72" y="22"/>
                      <a:pt x="70" y="23"/>
                    </a:cubicBezTo>
                    <a:cubicBezTo>
                      <a:pt x="68" y="24"/>
                      <a:pt x="65" y="25"/>
                      <a:pt x="61" y="26"/>
                    </a:cubicBezTo>
                    <a:cubicBezTo>
                      <a:pt x="57" y="27"/>
                      <a:pt x="53" y="28"/>
                      <a:pt x="48" y="28"/>
                    </a:cubicBezTo>
                    <a:cubicBezTo>
                      <a:pt x="43" y="28"/>
                      <a:pt x="38" y="28"/>
                      <a:pt x="33" y="26"/>
                    </a:cubicBezTo>
                    <a:cubicBezTo>
                      <a:pt x="31" y="26"/>
                      <a:pt x="28" y="25"/>
                      <a:pt x="26" y="24"/>
                    </a:cubicBezTo>
                    <a:cubicBezTo>
                      <a:pt x="24" y="23"/>
                      <a:pt x="21" y="22"/>
                      <a:pt x="19" y="21"/>
                    </a:cubicBezTo>
                    <a:cubicBezTo>
                      <a:pt x="15" y="18"/>
                      <a:pt x="12" y="15"/>
                      <a:pt x="9" y="13"/>
                    </a:cubicBezTo>
                    <a:cubicBezTo>
                      <a:pt x="6" y="10"/>
                      <a:pt x="4" y="7"/>
                      <a:pt x="3" y="6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0"/>
                      <a:pt x="3" y="1"/>
                      <a:pt x="3" y="1"/>
                    </a:cubicBezTo>
                    <a:cubicBezTo>
                      <a:pt x="3" y="1"/>
                      <a:pt x="4" y="2"/>
                      <a:pt x="5" y="4"/>
                    </a:cubicBezTo>
                    <a:cubicBezTo>
                      <a:pt x="6" y="5"/>
                      <a:pt x="9" y="8"/>
                      <a:pt x="11" y="10"/>
                    </a:cubicBezTo>
                    <a:cubicBezTo>
                      <a:pt x="14" y="12"/>
                      <a:pt x="17" y="15"/>
                      <a:pt x="21" y="17"/>
                    </a:cubicBezTo>
                    <a:cubicBezTo>
                      <a:pt x="23" y="18"/>
                      <a:pt x="25" y="19"/>
                      <a:pt x="27" y="20"/>
                    </a:cubicBezTo>
                    <a:cubicBezTo>
                      <a:pt x="30" y="21"/>
                      <a:pt x="32" y="22"/>
                      <a:pt x="34" y="22"/>
                    </a:cubicBezTo>
                    <a:cubicBezTo>
                      <a:pt x="37" y="23"/>
                      <a:pt x="39" y="23"/>
                      <a:pt x="41" y="24"/>
                    </a:cubicBezTo>
                    <a:cubicBezTo>
                      <a:pt x="44" y="24"/>
                      <a:pt x="46" y="24"/>
                      <a:pt x="48" y="24"/>
                    </a:cubicBezTo>
                    <a:cubicBezTo>
                      <a:pt x="53" y="24"/>
                      <a:pt x="57" y="24"/>
                      <a:pt x="60" y="23"/>
                    </a:cubicBezTo>
                    <a:cubicBezTo>
                      <a:pt x="64" y="22"/>
                      <a:pt x="67" y="21"/>
                      <a:pt x="69" y="21"/>
                    </a:cubicBezTo>
                    <a:cubicBezTo>
                      <a:pt x="71" y="20"/>
                      <a:pt x="72" y="19"/>
                      <a:pt x="72" y="19"/>
                    </a:cubicBezTo>
                    <a:cubicBezTo>
                      <a:pt x="73" y="19"/>
                      <a:pt x="73" y="19"/>
                      <a:pt x="74" y="20"/>
                    </a:cubicBezTo>
                    <a:cubicBezTo>
                      <a:pt x="74" y="20"/>
                      <a:pt x="74" y="21"/>
                      <a:pt x="73" y="21"/>
                    </a:cubicBez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62" name="íš1íďè">
                <a:extLst>
                  <a:ext uri="{FF2B5EF4-FFF2-40B4-BE49-F238E27FC236}">
                    <a16:creationId xmlns:a16="http://schemas.microsoft.com/office/drawing/2014/main" id="{5E53E442-17B1-41F1-B177-C11007130B0F}"/>
                  </a:ext>
                </a:extLst>
              </p:cNvPr>
              <p:cNvSpPr/>
              <p:nvPr/>
            </p:nvSpPr>
            <p:spPr bwMode="auto">
              <a:xfrm>
                <a:off x="14977280" y="-2308464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1 w 6"/>
                  <a:gd name="T7" fmla="*/ 4 h 5"/>
                  <a:gd name="T8" fmla="*/ 1 w 6"/>
                  <a:gd name="T9" fmla="*/ 1 h 5"/>
                  <a:gd name="T10" fmla="*/ 1 w 6"/>
                  <a:gd name="T11" fmla="*/ 1 h 5"/>
                  <a:gd name="T12" fmla="*/ 1 w 6"/>
                  <a:gd name="T13" fmla="*/ 1 h 5"/>
                  <a:gd name="T14" fmla="*/ 4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4 w 6"/>
                  <a:gd name="T21" fmla="*/ 4 h 5"/>
                  <a:gd name="T22" fmla="*/ 1 w 6"/>
                  <a:gd name="T23" fmla="*/ 1 h 5"/>
                  <a:gd name="T24" fmla="*/ 3 w 6"/>
                  <a:gd name="T25" fmla="*/ 0 h 5"/>
                  <a:gd name="T26" fmla="*/ 4 w 6"/>
                  <a:gd name="T27" fmla="*/ 0 h 5"/>
                  <a:gd name="T28" fmla="*/ 6 w 6"/>
                  <a:gd name="T29" fmla="*/ 1 h 5"/>
                  <a:gd name="T30" fmla="*/ 6 w 6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0"/>
                      <a:pt x="3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6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EAEAEA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3" name="ïṣḻîdê">
                <a:extLst>
                  <a:ext uri="{FF2B5EF4-FFF2-40B4-BE49-F238E27FC236}">
                    <a16:creationId xmlns:a16="http://schemas.microsoft.com/office/drawing/2014/main" id="{37B2921A-5B87-40B9-B69A-EB225B409907}"/>
                  </a:ext>
                </a:extLst>
              </p:cNvPr>
              <p:cNvSpPr/>
              <p:nvPr/>
            </p:nvSpPr>
            <p:spPr bwMode="auto">
              <a:xfrm>
                <a:off x="15601168" y="-2852977"/>
                <a:ext cx="496888" cy="558800"/>
              </a:xfrm>
              <a:custGeom>
                <a:avLst/>
                <a:gdLst>
                  <a:gd name="T0" fmla="*/ 143 w 143"/>
                  <a:gd name="T1" fmla="*/ 140 h 161"/>
                  <a:gd name="T2" fmla="*/ 20 w 143"/>
                  <a:gd name="T3" fmla="*/ 9 h 161"/>
                  <a:gd name="T4" fmla="*/ 29 w 143"/>
                  <a:gd name="T5" fmla="*/ 79 h 161"/>
                  <a:gd name="T6" fmla="*/ 61 w 143"/>
                  <a:gd name="T7" fmla="*/ 161 h 161"/>
                  <a:gd name="T8" fmla="*/ 143 w 143"/>
                  <a:gd name="T9" fmla="*/ 140 h 16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43" h="161">
                    <a:moveTo>
                      <a:pt x="143" y="140"/>
                    </a:moveTo>
                    <a:cubicBezTo>
                      <a:pt x="143" y="140"/>
                      <a:pt x="46" y="0"/>
                      <a:pt x="20" y="9"/>
                    </a:cubicBezTo>
                    <a:cubicBezTo>
                      <a:pt x="20" y="9"/>
                      <a:pt x="0" y="16"/>
                      <a:pt x="29" y="79"/>
                    </a:cubicBezTo>
                    <a:cubicBezTo>
                      <a:pt x="61" y="161"/>
                      <a:pt x="61" y="161"/>
                      <a:pt x="61" y="161"/>
                    </a:cubicBezTo>
                    <a:lnTo>
                      <a:pt x="143" y="14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4" name="iṡliḑê">
                <a:extLst>
                  <a:ext uri="{FF2B5EF4-FFF2-40B4-BE49-F238E27FC236}">
                    <a16:creationId xmlns:a16="http://schemas.microsoft.com/office/drawing/2014/main" id="{FD8807B1-9D95-4956-9CBE-B4C76A50073C}"/>
                  </a:ext>
                </a:extLst>
              </p:cNvPr>
              <p:cNvSpPr/>
              <p:nvPr/>
            </p:nvSpPr>
            <p:spPr bwMode="auto">
              <a:xfrm>
                <a:off x="14839168" y="-2437052"/>
                <a:ext cx="1912938" cy="612775"/>
              </a:xfrm>
              <a:custGeom>
                <a:avLst/>
                <a:gdLst>
                  <a:gd name="T0" fmla="*/ 13 w 552"/>
                  <a:gd name="T1" fmla="*/ 148 h 177"/>
                  <a:gd name="T2" fmla="*/ 338 w 552"/>
                  <a:gd name="T3" fmla="*/ 19 h 177"/>
                  <a:gd name="T4" fmla="*/ 461 w 552"/>
                  <a:gd name="T5" fmla="*/ 18 h 177"/>
                  <a:gd name="T6" fmla="*/ 521 w 552"/>
                  <a:gd name="T7" fmla="*/ 42 h 177"/>
                  <a:gd name="T8" fmla="*/ 509 w 552"/>
                  <a:gd name="T9" fmla="*/ 98 h 177"/>
                  <a:gd name="T10" fmla="*/ 28 w 552"/>
                  <a:gd name="T11" fmla="*/ 164 h 177"/>
                  <a:gd name="T12" fmla="*/ 13 w 552"/>
                  <a:gd name="T13" fmla="*/ 148 h 17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552" h="177">
                    <a:moveTo>
                      <a:pt x="13" y="148"/>
                    </a:moveTo>
                    <a:cubicBezTo>
                      <a:pt x="13" y="148"/>
                      <a:pt x="235" y="43"/>
                      <a:pt x="338" y="19"/>
                    </a:cubicBezTo>
                    <a:cubicBezTo>
                      <a:pt x="338" y="19"/>
                      <a:pt x="421" y="0"/>
                      <a:pt x="461" y="18"/>
                    </a:cubicBezTo>
                    <a:cubicBezTo>
                      <a:pt x="461" y="18"/>
                      <a:pt x="503" y="35"/>
                      <a:pt x="521" y="42"/>
                    </a:cubicBezTo>
                    <a:cubicBezTo>
                      <a:pt x="539" y="49"/>
                      <a:pt x="552" y="78"/>
                      <a:pt x="509" y="98"/>
                    </a:cubicBezTo>
                    <a:cubicBezTo>
                      <a:pt x="465" y="117"/>
                      <a:pt x="299" y="177"/>
                      <a:pt x="28" y="164"/>
                    </a:cubicBezTo>
                    <a:cubicBezTo>
                      <a:pt x="28" y="164"/>
                      <a:pt x="0" y="165"/>
                      <a:pt x="13" y="148"/>
                    </a:cubicBezTo>
                    <a:close/>
                  </a:path>
                </a:pathLst>
              </a:custGeom>
              <a:solidFill>
                <a:schemeClr val="accent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5" name="ïṧļïde">
                <a:extLst>
                  <a:ext uri="{FF2B5EF4-FFF2-40B4-BE49-F238E27FC236}">
                    <a16:creationId xmlns:a16="http://schemas.microsoft.com/office/drawing/2014/main" id="{8CE55DF3-2E38-4DD8-BA58-2AB7373EB13C}"/>
                  </a:ext>
                </a:extLst>
              </p:cNvPr>
              <p:cNvSpPr/>
              <p:nvPr/>
            </p:nvSpPr>
            <p:spPr bwMode="auto">
              <a:xfrm>
                <a:off x="15542430" y="-1959214"/>
                <a:ext cx="603250" cy="600075"/>
              </a:xfrm>
              <a:custGeom>
                <a:avLst/>
                <a:gdLst>
                  <a:gd name="T0" fmla="*/ 174 w 174"/>
                  <a:gd name="T1" fmla="*/ 0 h 173"/>
                  <a:gd name="T2" fmla="*/ 34 w 174"/>
                  <a:gd name="T3" fmla="*/ 156 h 173"/>
                  <a:gd name="T4" fmla="*/ 0 w 174"/>
                  <a:gd name="T5" fmla="*/ 155 h 173"/>
                  <a:gd name="T6" fmla="*/ 42 w 174"/>
                  <a:gd name="T7" fmla="*/ 21 h 173"/>
                  <a:gd name="T8" fmla="*/ 174 w 174"/>
                  <a:gd name="T9" fmla="*/ 0 h 173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74" h="173">
                    <a:moveTo>
                      <a:pt x="174" y="0"/>
                    </a:moveTo>
                    <a:cubicBezTo>
                      <a:pt x="174" y="0"/>
                      <a:pt x="61" y="144"/>
                      <a:pt x="34" y="156"/>
                    </a:cubicBezTo>
                    <a:cubicBezTo>
                      <a:pt x="34" y="156"/>
                      <a:pt x="11" y="173"/>
                      <a:pt x="0" y="155"/>
                    </a:cubicBezTo>
                    <a:cubicBezTo>
                      <a:pt x="42" y="21"/>
                      <a:pt x="42" y="21"/>
                      <a:pt x="42" y="21"/>
                    </a:cubicBezTo>
                    <a:lnTo>
                      <a:pt x="174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6" name="iṥḻîḋê">
                <a:extLst>
                  <a:ext uri="{FF2B5EF4-FFF2-40B4-BE49-F238E27FC236}">
                    <a16:creationId xmlns:a16="http://schemas.microsoft.com/office/drawing/2014/main" id="{BCE2F216-EAD1-49BC-90AD-0E606B45BF10}"/>
                  </a:ext>
                </a:extLst>
              </p:cNvPr>
              <p:cNvSpPr/>
              <p:nvPr/>
            </p:nvSpPr>
            <p:spPr bwMode="auto">
              <a:xfrm>
                <a:off x="14856630" y="-2343389"/>
                <a:ext cx="304800" cy="404813"/>
              </a:xfrm>
              <a:custGeom>
                <a:avLst/>
                <a:gdLst>
                  <a:gd name="T0" fmla="*/ 192 w 192"/>
                  <a:gd name="T1" fmla="*/ 190 h 255"/>
                  <a:gd name="T2" fmla="*/ 45 w 192"/>
                  <a:gd name="T3" fmla="*/ 0 h 255"/>
                  <a:gd name="T4" fmla="*/ 0 w 192"/>
                  <a:gd name="T5" fmla="*/ 9 h 255"/>
                  <a:gd name="T6" fmla="*/ 43 w 192"/>
                  <a:gd name="T7" fmla="*/ 255 h 255"/>
                  <a:gd name="T8" fmla="*/ 192 w 192"/>
                  <a:gd name="T9" fmla="*/ 190 h 2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192" h="255">
                    <a:moveTo>
                      <a:pt x="192" y="190"/>
                    </a:moveTo>
                    <a:lnTo>
                      <a:pt x="45" y="0"/>
                    </a:lnTo>
                    <a:lnTo>
                      <a:pt x="0" y="9"/>
                    </a:lnTo>
                    <a:lnTo>
                      <a:pt x="43" y="255"/>
                    </a:lnTo>
                    <a:lnTo>
                      <a:pt x="192" y="19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7" name="íşlîdè">
                <a:extLst>
                  <a:ext uri="{FF2B5EF4-FFF2-40B4-BE49-F238E27FC236}">
                    <a16:creationId xmlns:a16="http://schemas.microsoft.com/office/drawing/2014/main" id="{C5EAAFA5-831C-4340-A759-BD35CE0BD3CE}"/>
                  </a:ext>
                </a:extLst>
              </p:cNvPr>
              <p:cNvSpPr/>
              <p:nvPr/>
            </p:nvSpPr>
            <p:spPr bwMode="auto">
              <a:xfrm>
                <a:off x="14959818" y="-1927464"/>
                <a:ext cx="207963" cy="419100"/>
              </a:xfrm>
              <a:custGeom>
                <a:avLst/>
                <a:gdLst>
                  <a:gd name="T0" fmla="*/ 60 w 60"/>
                  <a:gd name="T1" fmla="*/ 0 h 121"/>
                  <a:gd name="T2" fmla="*/ 30 w 60"/>
                  <a:gd name="T3" fmla="*/ 109 h 121"/>
                  <a:gd name="T4" fmla="*/ 7 w 60"/>
                  <a:gd name="T5" fmla="*/ 96 h 121"/>
                  <a:gd name="T6" fmla="*/ 0 w 60"/>
                  <a:gd name="T7" fmla="*/ 11 h 121"/>
                  <a:gd name="T8" fmla="*/ 60 w 60"/>
                  <a:gd name="T9" fmla="*/ 0 h 121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0" h="121">
                    <a:moveTo>
                      <a:pt x="60" y="0"/>
                    </a:moveTo>
                    <a:cubicBezTo>
                      <a:pt x="30" y="109"/>
                      <a:pt x="30" y="109"/>
                      <a:pt x="30" y="109"/>
                    </a:cubicBezTo>
                    <a:cubicBezTo>
                      <a:pt x="30" y="109"/>
                      <a:pt x="13" y="121"/>
                      <a:pt x="7" y="96"/>
                    </a:cubicBezTo>
                    <a:cubicBezTo>
                      <a:pt x="0" y="11"/>
                      <a:pt x="0" y="11"/>
                      <a:pt x="0" y="11"/>
                    </a:cubicBezTo>
                    <a:lnTo>
                      <a:pt x="60" y="0"/>
                    </a:lnTo>
                    <a:close/>
                  </a:path>
                </a:pathLst>
              </a:custGeom>
              <a:solidFill>
                <a:srgbClr val="6596C8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8" name="îṣļîḑé">
                <a:extLst>
                  <a:ext uri="{FF2B5EF4-FFF2-40B4-BE49-F238E27FC236}">
                    <a16:creationId xmlns:a16="http://schemas.microsoft.com/office/drawing/2014/main" id="{B28940A6-8365-4C8B-A335-8BD5F2DA4401}"/>
                  </a:ext>
                </a:extLst>
              </p:cNvPr>
              <p:cNvSpPr/>
              <p:nvPr/>
            </p:nvSpPr>
            <p:spPr bwMode="auto">
              <a:xfrm>
                <a:off x="16288555" y="-2378314"/>
                <a:ext cx="231775" cy="152400"/>
              </a:xfrm>
              <a:custGeom>
                <a:avLst/>
                <a:gdLst>
                  <a:gd name="T0" fmla="*/ 67 w 67"/>
                  <a:gd name="T1" fmla="*/ 11 h 44"/>
                  <a:gd name="T2" fmla="*/ 7 w 67"/>
                  <a:gd name="T3" fmla="*/ 44 h 44"/>
                  <a:gd name="T4" fmla="*/ 0 w 67"/>
                  <a:gd name="T5" fmla="*/ 22 h 44"/>
                  <a:gd name="T6" fmla="*/ 38 w 67"/>
                  <a:gd name="T7" fmla="*/ 0 h 44"/>
                  <a:gd name="T8" fmla="*/ 67 w 67"/>
                  <a:gd name="T9" fmla="*/ 11 h 4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67" h="44">
                    <a:moveTo>
                      <a:pt x="67" y="11"/>
                    </a:moveTo>
                    <a:cubicBezTo>
                      <a:pt x="67" y="11"/>
                      <a:pt x="41" y="35"/>
                      <a:pt x="7" y="44"/>
                    </a:cubicBezTo>
                    <a:cubicBezTo>
                      <a:pt x="0" y="22"/>
                      <a:pt x="0" y="22"/>
                      <a:pt x="0" y="22"/>
                    </a:cubicBezTo>
                    <a:cubicBezTo>
                      <a:pt x="0" y="22"/>
                      <a:pt x="22" y="15"/>
                      <a:pt x="38" y="0"/>
                    </a:cubicBezTo>
                    <a:lnTo>
                      <a:pt x="67" y="11"/>
                    </a:ln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89" name="is1idè">
                <a:extLst>
                  <a:ext uri="{FF2B5EF4-FFF2-40B4-BE49-F238E27FC236}">
                    <a16:creationId xmlns:a16="http://schemas.microsoft.com/office/drawing/2014/main" id="{8F622121-8FED-4083-8EAA-2BA89D94B36B}"/>
                  </a:ext>
                </a:extLst>
              </p:cNvPr>
              <p:cNvSpPr/>
              <p:nvPr/>
            </p:nvSpPr>
            <p:spPr bwMode="auto">
              <a:xfrm>
                <a:off x="15969468" y="-2205277"/>
                <a:ext cx="117475" cy="122238"/>
              </a:xfrm>
              <a:custGeom>
                <a:avLst/>
                <a:gdLst>
                  <a:gd name="T0" fmla="*/ 33 w 34"/>
                  <a:gd name="T1" fmla="*/ 15 h 35"/>
                  <a:gd name="T2" fmla="*/ 20 w 34"/>
                  <a:gd name="T3" fmla="*/ 33 h 35"/>
                  <a:gd name="T4" fmla="*/ 1 w 34"/>
                  <a:gd name="T5" fmla="*/ 20 h 35"/>
                  <a:gd name="T6" fmla="*/ 14 w 34"/>
                  <a:gd name="T7" fmla="*/ 2 h 35"/>
                  <a:gd name="T8" fmla="*/ 33 w 34"/>
                  <a:gd name="T9" fmla="*/ 15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5">
                    <a:moveTo>
                      <a:pt x="33" y="15"/>
                    </a:moveTo>
                    <a:cubicBezTo>
                      <a:pt x="34" y="23"/>
                      <a:pt x="28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2"/>
                      <a:pt x="5" y="3"/>
                      <a:pt x="14" y="2"/>
                    </a:cubicBezTo>
                    <a:cubicBezTo>
                      <a:pt x="23" y="0"/>
                      <a:pt x="31" y="6"/>
                      <a:pt x="33" y="15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0" name="íṧlïde">
                <a:extLst>
                  <a:ext uri="{FF2B5EF4-FFF2-40B4-BE49-F238E27FC236}">
                    <a16:creationId xmlns:a16="http://schemas.microsoft.com/office/drawing/2014/main" id="{F940C9F9-17DD-44CE-84B7-AD1704A79494}"/>
                  </a:ext>
                </a:extLst>
              </p:cNvPr>
              <p:cNvSpPr/>
              <p:nvPr/>
            </p:nvSpPr>
            <p:spPr bwMode="auto">
              <a:xfrm>
                <a:off x="15715468" y="-2146539"/>
                <a:ext cx="122238" cy="122238"/>
              </a:xfrm>
              <a:custGeom>
                <a:avLst/>
                <a:gdLst>
                  <a:gd name="T0" fmla="*/ 33 w 35"/>
                  <a:gd name="T1" fmla="*/ 14 h 35"/>
                  <a:gd name="T2" fmla="*/ 20 w 35"/>
                  <a:gd name="T3" fmla="*/ 33 h 35"/>
                  <a:gd name="T4" fmla="*/ 1 w 35"/>
                  <a:gd name="T5" fmla="*/ 20 h 35"/>
                  <a:gd name="T6" fmla="*/ 15 w 35"/>
                  <a:gd name="T7" fmla="*/ 1 h 35"/>
                  <a:gd name="T8" fmla="*/ 33 w 35"/>
                  <a:gd name="T9" fmla="*/ 14 h 3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5" h="35">
                    <a:moveTo>
                      <a:pt x="33" y="14"/>
                    </a:moveTo>
                    <a:cubicBezTo>
                      <a:pt x="35" y="23"/>
                      <a:pt x="29" y="32"/>
                      <a:pt x="20" y="33"/>
                    </a:cubicBezTo>
                    <a:cubicBezTo>
                      <a:pt x="11" y="35"/>
                      <a:pt x="3" y="29"/>
                      <a:pt x="1" y="20"/>
                    </a:cubicBezTo>
                    <a:cubicBezTo>
                      <a:pt x="0" y="11"/>
                      <a:pt x="6" y="3"/>
                      <a:pt x="15" y="1"/>
                    </a:cubicBezTo>
                    <a:cubicBezTo>
                      <a:pt x="23" y="0"/>
                      <a:pt x="32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1" name="îṧlîḋe">
                <a:extLst>
                  <a:ext uri="{FF2B5EF4-FFF2-40B4-BE49-F238E27FC236}">
                    <a16:creationId xmlns:a16="http://schemas.microsoft.com/office/drawing/2014/main" id="{6493787F-0904-4E45-A3DA-E814FDB0EC7F}"/>
                  </a:ext>
                </a:extLst>
              </p:cNvPr>
              <p:cNvSpPr/>
              <p:nvPr/>
            </p:nvSpPr>
            <p:spPr bwMode="auto">
              <a:xfrm>
                <a:off x="15459880" y="-2090977"/>
                <a:ext cx="117475" cy="117475"/>
              </a:xfrm>
              <a:custGeom>
                <a:avLst/>
                <a:gdLst>
                  <a:gd name="T0" fmla="*/ 33 w 34"/>
                  <a:gd name="T1" fmla="*/ 14 h 34"/>
                  <a:gd name="T2" fmla="*/ 20 w 34"/>
                  <a:gd name="T3" fmla="*/ 33 h 34"/>
                  <a:gd name="T4" fmla="*/ 1 w 34"/>
                  <a:gd name="T5" fmla="*/ 20 h 34"/>
                  <a:gd name="T6" fmla="*/ 14 w 34"/>
                  <a:gd name="T7" fmla="*/ 1 h 34"/>
                  <a:gd name="T8" fmla="*/ 33 w 34"/>
                  <a:gd name="T9" fmla="*/ 14 h 3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34" h="34">
                    <a:moveTo>
                      <a:pt x="33" y="14"/>
                    </a:moveTo>
                    <a:cubicBezTo>
                      <a:pt x="34" y="23"/>
                      <a:pt x="28" y="31"/>
                      <a:pt x="20" y="33"/>
                    </a:cubicBezTo>
                    <a:cubicBezTo>
                      <a:pt x="11" y="34"/>
                      <a:pt x="3" y="29"/>
                      <a:pt x="1" y="20"/>
                    </a:cubicBezTo>
                    <a:cubicBezTo>
                      <a:pt x="0" y="11"/>
                      <a:pt x="5" y="3"/>
                      <a:pt x="14" y="1"/>
                    </a:cubicBezTo>
                    <a:cubicBezTo>
                      <a:pt x="23" y="0"/>
                      <a:pt x="31" y="6"/>
                      <a:pt x="33" y="14"/>
                    </a:cubicBezTo>
                    <a:close/>
                  </a:path>
                </a:pathLst>
              </a:custGeom>
              <a:solidFill>
                <a:srgbClr val="83C9E0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2" name="ïṡlïḍe">
                <a:extLst>
                  <a:ext uri="{FF2B5EF4-FFF2-40B4-BE49-F238E27FC236}">
                    <a16:creationId xmlns:a16="http://schemas.microsoft.com/office/drawing/2014/main" id="{50656F4F-2E75-42E3-AAC1-96F1D8E92067}"/>
                  </a:ext>
                </a:extLst>
              </p:cNvPr>
              <p:cNvSpPr/>
              <p:nvPr/>
            </p:nvSpPr>
            <p:spPr bwMode="auto">
              <a:xfrm>
                <a:off x="15990105" y="-1871902"/>
                <a:ext cx="30163" cy="12700"/>
              </a:xfrm>
              <a:custGeom>
                <a:avLst/>
                <a:gdLst>
                  <a:gd name="T0" fmla="*/ 8 w 9"/>
                  <a:gd name="T1" fmla="*/ 4 h 4"/>
                  <a:gd name="T2" fmla="*/ 6 w 9"/>
                  <a:gd name="T3" fmla="*/ 4 h 4"/>
                  <a:gd name="T4" fmla="*/ 4 w 9"/>
                  <a:gd name="T5" fmla="*/ 4 h 4"/>
                  <a:gd name="T6" fmla="*/ 2 w 9"/>
                  <a:gd name="T7" fmla="*/ 3 h 4"/>
                  <a:gd name="T8" fmla="*/ 1 w 9"/>
                  <a:gd name="T9" fmla="*/ 2 h 4"/>
                  <a:gd name="T10" fmla="*/ 1 w 9"/>
                  <a:gd name="T11" fmla="*/ 0 h 4"/>
                  <a:gd name="T12" fmla="*/ 1 w 9"/>
                  <a:gd name="T13" fmla="*/ 0 h 4"/>
                  <a:gd name="T14" fmla="*/ 2 w 9"/>
                  <a:gd name="T15" fmla="*/ 0 h 4"/>
                  <a:gd name="T16" fmla="*/ 5 w 9"/>
                  <a:gd name="T17" fmla="*/ 0 h 4"/>
                  <a:gd name="T18" fmla="*/ 7 w 9"/>
                  <a:gd name="T19" fmla="*/ 1 h 4"/>
                  <a:gd name="T20" fmla="*/ 8 w 9"/>
                  <a:gd name="T21" fmla="*/ 2 h 4"/>
                  <a:gd name="T22" fmla="*/ 8 w 9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9" h="4">
                    <a:moveTo>
                      <a:pt x="8" y="4"/>
                    </a:moveTo>
                    <a:cubicBezTo>
                      <a:pt x="8" y="4"/>
                      <a:pt x="7" y="4"/>
                      <a:pt x="6" y="4"/>
                    </a:cubicBezTo>
                    <a:cubicBezTo>
                      <a:pt x="6" y="4"/>
                      <a:pt x="5" y="4"/>
                      <a:pt x="4" y="4"/>
                    </a:cubicBezTo>
                    <a:cubicBezTo>
                      <a:pt x="3" y="4"/>
                      <a:pt x="2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6" y="1"/>
                      <a:pt x="7" y="1"/>
                      <a:pt x="7" y="1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3"/>
                      <a:pt x="8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3" name="ïṩlïḍê">
                <a:extLst>
                  <a:ext uri="{FF2B5EF4-FFF2-40B4-BE49-F238E27FC236}">
                    <a16:creationId xmlns:a16="http://schemas.microsoft.com/office/drawing/2014/main" id="{542A0581-EAC6-43AA-88DB-BDF824582123}"/>
                  </a:ext>
                </a:extLst>
              </p:cNvPr>
              <p:cNvSpPr/>
              <p:nvPr/>
            </p:nvSpPr>
            <p:spPr bwMode="auto">
              <a:xfrm>
                <a:off x="15969468" y="-1841739"/>
                <a:ext cx="30163" cy="17463"/>
              </a:xfrm>
              <a:custGeom>
                <a:avLst/>
                <a:gdLst>
                  <a:gd name="T0" fmla="*/ 8 w 9"/>
                  <a:gd name="T1" fmla="*/ 5 h 5"/>
                  <a:gd name="T2" fmla="*/ 6 w 9"/>
                  <a:gd name="T3" fmla="*/ 5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1 w 9"/>
                  <a:gd name="T13" fmla="*/ 0 h 5"/>
                  <a:gd name="T14" fmla="*/ 2 w 9"/>
                  <a:gd name="T15" fmla="*/ 0 h 5"/>
                  <a:gd name="T16" fmla="*/ 5 w 9"/>
                  <a:gd name="T17" fmla="*/ 1 h 5"/>
                  <a:gd name="T18" fmla="*/ 7 w 9"/>
                  <a:gd name="T19" fmla="*/ 2 h 5"/>
                  <a:gd name="T20" fmla="*/ 8 w 9"/>
                  <a:gd name="T21" fmla="*/ 2 h 5"/>
                  <a:gd name="T22" fmla="*/ 8 w 9"/>
                  <a:gd name="T23" fmla="*/ 4 h 5"/>
                  <a:gd name="T24" fmla="*/ 8 w 9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5"/>
                    </a:moveTo>
                    <a:cubicBezTo>
                      <a:pt x="8" y="5"/>
                      <a:pt x="7" y="5"/>
                      <a:pt x="6" y="5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7" y="2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9" y="3"/>
                      <a:pt x="9" y="4"/>
                      <a:pt x="8" y="4"/>
                    </a:cubicBezTo>
                    <a:lnTo>
                      <a:pt x="8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4" name="íś1ïḓê">
                <a:extLst>
                  <a:ext uri="{FF2B5EF4-FFF2-40B4-BE49-F238E27FC236}">
                    <a16:creationId xmlns:a16="http://schemas.microsoft.com/office/drawing/2014/main" id="{9BD07DCC-4FAC-4478-AEC2-2931728741A3}"/>
                  </a:ext>
                </a:extLst>
              </p:cNvPr>
              <p:cNvSpPr/>
              <p:nvPr/>
            </p:nvSpPr>
            <p:spPr bwMode="auto">
              <a:xfrm>
                <a:off x="15948830" y="-1816339"/>
                <a:ext cx="33338" cy="17463"/>
              </a:xfrm>
              <a:custGeom>
                <a:avLst/>
                <a:gdLst>
                  <a:gd name="T0" fmla="*/ 9 w 10"/>
                  <a:gd name="T1" fmla="*/ 5 h 5"/>
                  <a:gd name="T2" fmla="*/ 8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3 h 5"/>
                  <a:gd name="T10" fmla="*/ 0 w 10"/>
                  <a:gd name="T11" fmla="*/ 1 h 5"/>
                  <a:gd name="T12" fmla="*/ 1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10 w 10"/>
                  <a:gd name="T21" fmla="*/ 2 h 5"/>
                  <a:gd name="T22" fmla="*/ 10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9" y="5"/>
                      <a:pt x="8" y="5"/>
                    </a:cubicBezTo>
                    <a:cubicBezTo>
                      <a:pt x="7" y="5"/>
                      <a:pt x="6" y="5"/>
                      <a:pt x="5" y="4"/>
                    </a:cubicBezTo>
                    <a:cubicBezTo>
                      <a:pt x="4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10" y="2"/>
                      <a:pt x="10" y="2"/>
                    </a:cubicBezTo>
                    <a:cubicBezTo>
                      <a:pt x="10" y="3"/>
                      <a:pt x="10" y="4"/>
                      <a:pt x="10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5" name="iṧļîḋé">
                <a:extLst>
                  <a:ext uri="{FF2B5EF4-FFF2-40B4-BE49-F238E27FC236}">
                    <a16:creationId xmlns:a16="http://schemas.microsoft.com/office/drawing/2014/main" id="{A6CD0A7E-30A6-4A08-BDA7-067F9A77365D}"/>
                  </a:ext>
                </a:extLst>
              </p:cNvPr>
              <p:cNvSpPr/>
              <p:nvPr/>
            </p:nvSpPr>
            <p:spPr bwMode="auto">
              <a:xfrm>
                <a:off x="15920255" y="-1789352"/>
                <a:ext cx="38100" cy="14288"/>
              </a:xfrm>
              <a:custGeom>
                <a:avLst/>
                <a:gdLst>
                  <a:gd name="T0" fmla="*/ 10 w 11"/>
                  <a:gd name="T1" fmla="*/ 4 h 4"/>
                  <a:gd name="T2" fmla="*/ 8 w 11"/>
                  <a:gd name="T3" fmla="*/ 4 h 4"/>
                  <a:gd name="T4" fmla="*/ 5 w 11"/>
                  <a:gd name="T5" fmla="*/ 4 h 4"/>
                  <a:gd name="T6" fmla="*/ 2 w 11"/>
                  <a:gd name="T7" fmla="*/ 3 h 4"/>
                  <a:gd name="T8" fmla="*/ 1 w 11"/>
                  <a:gd name="T9" fmla="*/ 2 h 4"/>
                  <a:gd name="T10" fmla="*/ 1 w 11"/>
                  <a:gd name="T11" fmla="*/ 0 h 4"/>
                  <a:gd name="T12" fmla="*/ 2 w 11"/>
                  <a:gd name="T13" fmla="*/ 0 h 4"/>
                  <a:gd name="T14" fmla="*/ 3 w 11"/>
                  <a:gd name="T15" fmla="*/ 0 h 4"/>
                  <a:gd name="T16" fmla="*/ 6 w 11"/>
                  <a:gd name="T17" fmla="*/ 0 h 4"/>
                  <a:gd name="T18" fmla="*/ 9 w 11"/>
                  <a:gd name="T19" fmla="*/ 1 h 4"/>
                  <a:gd name="T20" fmla="*/ 10 w 11"/>
                  <a:gd name="T21" fmla="*/ 2 h 4"/>
                  <a:gd name="T22" fmla="*/ 10 w 11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11" h="4">
                    <a:moveTo>
                      <a:pt x="10" y="4"/>
                    </a:moveTo>
                    <a:cubicBezTo>
                      <a:pt x="10" y="4"/>
                      <a:pt x="9" y="4"/>
                      <a:pt x="8" y="4"/>
                    </a:cubicBezTo>
                    <a:cubicBezTo>
                      <a:pt x="7" y="4"/>
                      <a:pt x="6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0"/>
                    </a:cubicBezTo>
                    <a:cubicBezTo>
                      <a:pt x="7" y="1"/>
                      <a:pt x="8" y="1"/>
                      <a:pt x="9" y="1"/>
                    </a:cubicBezTo>
                    <a:cubicBezTo>
                      <a:pt x="10" y="2"/>
                      <a:pt x="10" y="2"/>
                      <a:pt x="10" y="2"/>
                    </a:cubicBezTo>
                    <a:cubicBezTo>
                      <a:pt x="11" y="2"/>
                      <a:pt x="11" y="3"/>
                      <a:pt x="10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6" name="îṡḻïďe">
                <a:extLst>
                  <a:ext uri="{FF2B5EF4-FFF2-40B4-BE49-F238E27FC236}">
                    <a16:creationId xmlns:a16="http://schemas.microsoft.com/office/drawing/2014/main" id="{8B6197E5-00CF-43B5-898A-7CB2EE06F1F3}"/>
                  </a:ext>
                </a:extLst>
              </p:cNvPr>
              <p:cNvSpPr/>
              <p:nvPr/>
            </p:nvSpPr>
            <p:spPr bwMode="auto">
              <a:xfrm>
                <a:off x="15902793" y="-1754427"/>
                <a:ext cx="34925" cy="17463"/>
              </a:xfrm>
              <a:custGeom>
                <a:avLst/>
                <a:gdLst>
                  <a:gd name="T0" fmla="*/ 9 w 10"/>
                  <a:gd name="T1" fmla="*/ 5 h 5"/>
                  <a:gd name="T2" fmla="*/ 7 w 10"/>
                  <a:gd name="T3" fmla="*/ 5 h 5"/>
                  <a:gd name="T4" fmla="*/ 5 w 10"/>
                  <a:gd name="T5" fmla="*/ 4 h 5"/>
                  <a:gd name="T6" fmla="*/ 2 w 10"/>
                  <a:gd name="T7" fmla="*/ 3 h 5"/>
                  <a:gd name="T8" fmla="*/ 1 w 10"/>
                  <a:gd name="T9" fmla="*/ 2 h 5"/>
                  <a:gd name="T10" fmla="*/ 1 w 10"/>
                  <a:gd name="T11" fmla="*/ 0 h 5"/>
                  <a:gd name="T12" fmla="*/ 2 w 10"/>
                  <a:gd name="T13" fmla="*/ 0 h 5"/>
                  <a:gd name="T14" fmla="*/ 3 w 10"/>
                  <a:gd name="T15" fmla="*/ 0 h 5"/>
                  <a:gd name="T16" fmla="*/ 6 w 10"/>
                  <a:gd name="T17" fmla="*/ 1 h 5"/>
                  <a:gd name="T18" fmla="*/ 8 w 10"/>
                  <a:gd name="T19" fmla="*/ 2 h 5"/>
                  <a:gd name="T20" fmla="*/ 9 w 10"/>
                  <a:gd name="T21" fmla="*/ 3 h 5"/>
                  <a:gd name="T22" fmla="*/ 9 w 10"/>
                  <a:gd name="T23" fmla="*/ 4 h 5"/>
                  <a:gd name="T24" fmla="*/ 9 w 10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0" h="5">
                    <a:moveTo>
                      <a:pt x="9" y="5"/>
                    </a:moveTo>
                    <a:cubicBezTo>
                      <a:pt x="9" y="5"/>
                      <a:pt x="8" y="5"/>
                      <a:pt x="7" y="5"/>
                    </a:cubicBezTo>
                    <a:cubicBezTo>
                      <a:pt x="6" y="5"/>
                      <a:pt x="5" y="4"/>
                      <a:pt x="5" y="4"/>
                    </a:cubicBezTo>
                    <a:cubicBezTo>
                      <a:pt x="4" y="4"/>
                      <a:pt x="3" y="3"/>
                      <a:pt x="2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6" y="1"/>
                    </a:cubicBezTo>
                    <a:cubicBezTo>
                      <a:pt x="7" y="1"/>
                      <a:pt x="8" y="1"/>
                      <a:pt x="8" y="2"/>
                    </a:cubicBezTo>
                    <a:cubicBezTo>
                      <a:pt x="9" y="2"/>
                      <a:pt x="9" y="3"/>
                      <a:pt x="9" y="3"/>
                    </a:cubicBezTo>
                    <a:cubicBezTo>
                      <a:pt x="10" y="3"/>
                      <a:pt x="10" y="4"/>
                      <a:pt x="9" y="4"/>
                    </a:cubicBezTo>
                    <a:lnTo>
                      <a:pt x="9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7" name="işľíḓè">
                <a:extLst>
                  <a:ext uri="{FF2B5EF4-FFF2-40B4-BE49-F238E27FC236}">
                    <a16:creationId xmlns:a16="http://schemas.microsoft.com/office/drawing/2014/main" id="{76CDD49C-CA97-4FCD-A3A3-0F934EE5DFCF}"/>
                  </a:ext>
                </a:extLst>
              </p:cNvPr>
              <p:cNvSpPr/>
              <p:nvPr/>
            </p:nvSpPr>
            <p:spPr bwMode="auto">
              <a:xfrm>
                <a:off x="15885330" y="-1722677"/>
                <a:ext cx="25400" cy="12700"/>
              </a:xfrm>
              <a:custGeom>
                <a:avLst/>
                <a:gdLst>
                  <a:gd name="T0" fmla="*/ 5 w 7"/>
                  <a:gd name="T1" fmla="*/ 4 h 4"/>
                  <a:gd name="T2" fmla="*/ 4 w 7"/>
                  <a:gd name="T3" fmla="*/ 4 h 4"/>
                  <a:gd name="T4" fmla="*/ 3 w 7"/>
                  <a:gd name="T5" fmla="*/ 3 h 4"/>
                  <a:gd name="T6" fmla="*/ 1 w 7"/>
                  <a:gd name="T7" fmla="*/ 2 h 4"/>
                  <a:gd name="T8" fmla="*/ 0 w 7"/>
                  <a:gd name="T9" fmla="*/ 2 h 4"/>
                  <a:gd name="T10" fmla="*/ 1 w 7"/>
                  <a:gd name="T11" fmla="*/ 0 h 4"/>
                  <a:gd name="T12" fmla="*/ 1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1 h 4"/>
                  <a:gd name="T20" fmla="*/ 6 w 7"/>
                  <a:gd name="T21" fmla="*/ 2 h 4"/>
                  <a:gd name="T22" fmla="*/ 6 w 7"/>
                  <a:gd name="T23" fmla="*/ 4 h 4"/>
                  <a:gd name="T24" fmla="*/ 5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5" y="4"/>
                    </a:moveTo>
                    <a:cubicBezTo>
                      <a:pt x="5" y="4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2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0"/>
                      <a:pt x="4" y="0"/>
                    </a:cubicBezTo>
                    <a:cubicBezTo>
                      <a:pt x="5" y="0"/>
                      <a:pt x="5" y="1"/>
                      <a:pt x="6" y="1"/>
                    </a:cubicBezTo>
                    <a:cubicBezTo>
                      <a:pt x="6" y="1"/>
                      <a:pt x="6" y="2"/>
                      <a:pt x="6" y="2"/>
                    </a:cubicBezTo>
                    <a:cubicBezTo>
                      <a:pt x="7" y="2"/>
                      <a:pt x="6" y="3"/>
                      <a:pt x="6" y="4"/>
                    </a:cubicBezTo>
                    <a:lnTo>
                      <a:pt x="5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8" name="í$ḷiḍé">
                <a:extLst>
                  <a:ext uri="{FF2B5EF4-FFF2-40B4-BE49-F238E27FC236}">
                    <a16:creationId xmlns:a16="http://schemas.microsoft.com/office/drawing/2014/main" id="{6AB850B7-05A9-4066-9029-5D1B1A07FFCF}"/>
                  </a:ext>
                </a:extLst>
              </p:cNvPr>
              <p:cNvSpPr/>
              <p:nvPr/>
            </p:nvSpPr>
            <p:spPr bwMode="auto">
              <a:xfrm>
                <a:off x="15864693" y="-1698864"/>
                <a:ext cx="23813" cy="17463"/>
              </a:xfrm>
              <a:custGeom>
                <a:avLst/>
                <a:gdLst>
                  <a:gd name="T0" fmla="*/ 5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1 w 7"/>
                  <a:gd name="T11" fmla="*/ 1 h 5"/>
                  <a:gd name="T12" fmla="*/ 1 w 7"/>
                  <a:gd name="T13" fmla="*/ 1 h 5"/>
                  <a:gd name="T14" fmla="*/ 2 w 7"/>
                  <a:gd name="T15" fmla="*/ 0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5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5" y="5"/>
                    </a:moveTo>
                    <a:cubicBezTo>
                      <a:pt x="5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1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6" y="4"/>
                      <a:pt x="6" y="4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199" name="ïṩľiḍê">
                <a:extLst>
                  <a:ext uri="{FF2B5EF4-FFF2-40B4-BE49-F238E27FC236}">
                    <a16:creationId xmlns:a16="http://schemas.microsoft.com/office/drawing/2014/main" id="{F7CF18EA-8FAB-420A-80E9-C13145B9C579}"/>
                  </a:ext>
                </a:extLst>
              </p:cNvPr>
              <p:cNvSpPr/>
              <p:nvPr/>
            </p:nvSpPr>
            <p:spPr bwMode="auto">
              <a:xfrm>
                <a:off x="15840880" y="-1671877"/>
                <a:ext cx="26988" cy="14288"/>
              </a:xfrm>
              <a:custGeom>
                <a:avLst/>
                <a:gdLst>
                  <a:gd name="T0" fmla="*/ 6 w 8"/>
                  <a:gd name="T1" fmla="*/ 4 h 4"/>
                  <a:gd name="T2" fmla="*/ 5 w 8"/>
                  <a:gd name="T3" fmla="*/ 4 h 4"/>
                  <a:gd name="T4" fmla="*/ 3 w 8"/>
                  <a:gd name="T5" fmla="*/ 4 h 4"/>
                  <a:gd name="T6" fmla="*/ 2 w 8"/>
                  <a:gd name="T7" fmla="*/ 3 h 4"/>
                  <a:gd name="T8" fmla="*/ 1 w 8"/>
                  <a:gd name="T9" fmla="*/ 2 h 4"/>
                  <a:gd name="T10" fmla="*/ 1 w 8"/>
                  <a:gd name="T11" fmla="*/ 0 h 4"/>
                  <a:gd name="T12" fmla="*/ 2 w 8"/>
                  <a:gd name="T13" fmla="*/ 0 h 4"/>
                  <a:gd name="T14" fmla="*/ 3 w 8"/>
                  <a:gd name="T15" fmla="*/ 0 h 4"/>
                  <a:gd name="T16" fmla="*/ 5 w 8"/>
                  <a:gd name="T17" fmla="*/ 0 h 4"/>
                  <a:gd name="T18" fmla="*/ 6 w 8"/>
                  <a:gd name="T19" fmla="*/ 1 h 4"/>
                  <a:gd name="T20" fmla="*/ 7 w 8"/>
                  <a:gd name="T21" fmla="*/ 2 h 4"/>
                  <a:gd name="T22" fmla="*/ 7 w 8"/>
                  <a:gd name="T23" fmla="*/ 4 h 4"/>
                  <a:gd name="T24" fmla="*/ 6 w 8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5" y="4"/>
                      <a:pt x="4" y="4"/>
                      <a:pt x="3" y="4"/>
                    </a:cubicBezTo>
                    <a:cubicBezTo>
                      <a:pt x="3" y="3"/>
                      <a:pt x="2" y="3"/>
                      <a:pt x="2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8" y="3"/>
                      <a:pt x="7" y="3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00" name="iš1íḑé">
                <a:extLst>
                  <a:ext uri="{FF2B5EF4-FFF2-40B4-BE49-F238E27FC236}">
                    <a16:creationId xmlns:a16="http://schemas.microsoft.com/office/drawing/2014/main" id="{F231382E-E0F5-4BD0-8B6A-D47E0DBD3C09}"/>
                  </a:ext>
                </a:extLst>
              </p:cNvPr>
              <p:cNvSpPr/>
              <p:nvPr/>
            </p:nvSpPr>
            <p:spPr bwMode="auto">
              <a:xfrm>
                <a:off x="15817068" y="-1640127"/>
                <a:ext cx="26988" cy="17463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2 w 8"/>
                  <a:gd name="T7" fmla="*/ 3 h 5"/>
                  <a:gd name="T8" fmla="*/ 1 w 8"/>
                  <a:gd name="T9" fmla="*/ 3 h 5"/>
                  <a:gd name="T10" fmla="*/ 1 w 8"/>
                  <a:gd name="T11" fmla="*/ 1 h 5"/>
                  <a:gd name="T12" fmla="*/ 2 w 8"/>
                  <a:gd name="T13" fmla="*/ 1 h 5"/>
                  <a:gd name="T14" fmla="*/ 3 w 8"/>
                  <a:gd name="T15" fmla="*/ 1 h 5"/>
                  <a:gd name="T16" fmla="*/ 5 w 8"/>
                  <a:gd name="T17" fmla="*/ 1 h 5"/>
                  <a:gd name="T18" fmla="*/ 6 w 8"/>
                  <a:gd name="T19" fmla="*/ 2 h 5"/>
                  <a:gd name="T20" fmla="*/ 7 w 8"/>
                  <a:gd name="T21" fmla="*/ 3 h 5"/>
                  <a:gd name="T22" fmla="*/ 7 w 8"/>
                  <a:gd name="T23" fmla="*/ 4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1" y="1"/>
                      <a:pt x="1" y="1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2" y="0"/>
                      <a:pt x="3" y="1"/>
                    </a:cubicBezTo>
                    <a:cubicBezTo>
                      <a:pt x="3" y="1"/>
                      <a:pt x="4" y="1"/>
                      <a:pt x="5" y="1"/>
                    </a:cubicBezTo>
                    <a:cubicBezTo>
                      <a:pt x="5" y="1"/>
                      <a:pt x="6" y="2"/>
                      <a:pt x="6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02" name="î$1ïde">
                <a:extLst>
                  <a:ext uri="{FF2B5EF4-FFF2-40B4-BE49-F238E27FC236}">
                    <a16:creationId xmlns:a16="http://schemas.microsoft.com/office/drawing/2014/main" id="{091C7597-BDA1-47B5-AC0F-E840FFC1D381}"/>
                  </a:ext>
                </a:extLst>
              </p:cNvPr>
              <p:cNvSpPr/>
              <p:nvPr/>
            </p:nvSpPr>
            <p:spPr bwMode="auto">
              <a:xfrm>
                <a:off x="15788493" y="-1605202"/>
                <a:ext cx="31750" cy="17463"/>
              </a:xfrm>
              <a:custGeom>
                <a:avLst/>
                <a:gdLst>
                  <a:gd name="T0" fmla="*/ 8 w 9"/>
                  <a:gd name="T1" fmla="*/ 4 h 5"/>
                  <a:gd name="T2" fmla="*/ 7 w 9"/>
                  <a:gd name="T3" fmla="*/ 4 h 5"/>
                  <a:gd name="T4" fmla="*/ 4 w 9"/>
                  <a:gd name="T5" fmla="*/ 4 h 5"/>
                  <a:gd name="T6" fmla="*/ 2 w 9"/>
                  <a:gd name="T7" fmla="*/ 3 h 5"/>
                  <a:gd name="T8" fmla="*/ 1 w 9"/>
                  <a:gd name="T9" fmla="*/ 3 h 5"/>
                  <a:gd name="T10" fmla="*/ 1 w 9"/>
                  <a:gd name="T11" fmla="*/ 1 h 5"/>
                  <a:gd name="T12" fmla="*/ 2 w 9"/>
                  <a:gd name="T13" fmla="*/ 0 h 5"/>
                  <a:gd name="T14" fmla="*/ 3 w 9"/>
                  <a:gd name="T15" fmla="*/ 0 h 5"/>
                  <a:gd name="T16" fmla="*/ 5 w 9"/>
                  <a:gd name="T17" fmla="*/ 1 h 5"/>
                  <a:gd name="T18" fmla="*/ 8 w 9"/>
                  <a:gd name="T19" fmla="*/ 2 h 5"/>
                  <a:gd name="T20" fmla="*/ 9 w 9"/>
                  <a:gd name="T21" fmla="*/ 2 h 5"/>
                  <a:gd name="T22" fmla="*/ 9 w 9"/>
                  <a:gd name="T23" fmla="*/ 4 h 5"/>
                  <a:gd name="T24" fmla="*/ 8 w 9"/>
                  <a:gd name="T25" fmla="*/ 4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9" h="5">
                    <a:moveTo>
                      <a:pt x="8" y="4"/>
                    </a:moveTo>
                    <a:cubicBezTo>
                      <a:pt x="8" y="4"/>
                      <a:pt x="8" y="4"/>
                      <a:pt x="7" y="4"/>
                    </a:cubicBezTo>
                    <a:cubicBezTo>
                      <a:pt x="6" y="5"/>
                      <a:pt x="5" y="4"/>
                      <a:pt x="4" y="4"/>
                    </a:cubicBezTo>
                    <a:cubicBezTo>
                      <a:pt x="3" y="4"/>
                      <a:pt x="3" y="4"/>
                      <a:pt x="2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8" y="2"/>
                      <a:pt x="9" y="2"/>
                      <a:pt x="9" y="2"/>
                    </a:cubicBezTo>
                    <a:cubicBezTo>
                      <a:pt x="9" y="3"/>
                      <a:pt x="9" y="3"/>
                      <a:pt x="9" y="4"/>
                    </a:cubicBez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04" name="iṧļiďè">
                <a:extLst>
                  <a:ext uri="{FF2B5EF4-FFF2-40B4-BE49-F238E27FC236}">
                    <a16:creationId xmlns:a16="http://schemas.microsoft.com/office/drawing/2014/main" id="{21D8AC2C-B6A9-4C5D-A478-EFE1D8C421DA}"/>
                  </a:ext>
                </a:extLst>
              </p:cNvPr>
              <p:cNvSpPr/>
              <p:nvPr/>
            </p:nvSpPr>
            <p:spPr bwMode="auto">
              <a:xfrm>
                <a:off x="15771030" y="-1578214"/>
                <a:ext cx="20638" cy="14288"/>
              </a:xfrm>
              <a:custGeom>
                <a:avLst/>
                <a:gdLst>
                  <a:gd name="T0" fmla="*/ 5 w 6"/>
                  <a:gd name="T1" fmla="*/ 3 h 4"/>
                  <a:gd name="T2" fmla="*/ 4 w 6"/>
                  <a:gd name="T3" fmla="*/ 4 h 4"/>
                  <a:gd name="T4" fmla="*/ 3 w 6"/>
                  <a:gd name="T5" fmla="*/ 3 h 4"/>
                  <a:gd name="T6" fmla="*/ 1 w 6"/>
                  <a:gd name="T7" fmla="*/ 3 h 4"/>
                  <a:gd name="T8" fmla="*/ 0 w 6"/>
                  <a:gd name="T9" fmla="*/ 2 h 4"/>
                  <a:gd name="T10" fmla="*/ 1 w 6"/>
                  <a:gd name="T11" fmla="*/ 0 h 4"/>
                  <a:gd name="T12" fmla="*/ 1 w 6"/>
                  <a:gd name="T13" fmla="*/ 0 h 4"/>
                  <a:gd name="T14" fmla="*/ 2 w 6"/>
                  <a:gd name="T15" fmla="*/ 0 h 4"/>
                  <a:gd name="T16" fmla="*/ 4 w 6"/>
                  <a:gd name="T17" fmla="*/ 0 h 4"/>
                  <a:gd name="T18" fmla="*/ 5 w 6"/>
                  <a:gd name="T19" fmla="*/ 1 h 4"/>
                  <a:gd name="T20" fmla="*/ 6 w 6"/>
                  <a:gd name="T21" fmla="*/ 1 h 4"/>
                  <a:gd name="T22" fmla="*/ 6 w 6"/>
                  <a:gd name="T23" fmla="*/ 3 h 4"/>
                  <a:gd name="T24" fmla="*/ 5 w 6"/>
                  <a:gd name="T25" fmla="*/ 3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5" y="3"/>
                    </a:moveTo>
                    <a:cubicBezTo>
                      <a:pt x="5" y="3"/>
                      <a:pt x="5" y="4"/>
                      <a:pt x="4" y="4"/>
                    </a:cubicBezTo>
                    <a:cubicBezTo>
                      <a:pt x="4" y="4"/>
                      <a:pt x="3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1" y="0"/>
                      <a:pt x="2" y="0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1"/>
                    </a:cubicBezTo>
                    <a:cubicBezTo>
                      <a:pt x="6" y="1"/>
                      <a:pt x="6" y="1"/>
                      <a:pt x="6" y="1"/>
                    </a:cubicBezTo>
                    <a:cubicBezTo>
                      <a:pt x="6" y="2"/>
                      <a:pt x="6" y="3"/>
                      <a:pt x="6" y="3"/>
                    </a:cubicBez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05" name="îsļïḍé">
                <a:extLst>
                  <a:ext uri="{FF2B5EF4-FFF2-40B4-BE49-F238E27FC236}">
                    <a16:creationId xmlns:a16="http://schemas.microsoft.com/office/drawing/2014/main" id="{B6115633-BB33-4E43-A476-2AC9D7632AF6}"/>
                  </a:ext>
                </a:extLst>
              </p:cNvPr>
              <p:cNvSpPr/>
              <p:nvPr/>
            </p:nvSpPr>
            <p:spPr bwMode="auto">
              <a:xfrm>
                <a:off x="15744043" y="-1549639"/>
                <a:ext cx="26988" cy="15875"/>
              </a:xfrm>
              <a:custGeom>
                <a:avLst/>
                <a:gdLst>
                  <a:gd name="T0" fmla="*/ 6 w 8"/>
                  <a:gd name="T1" fmla="*/ 5 h 5"/>
                  <a:gd name="T2" fmla="*/ 5 w 8"/>
                  <a:gd name="T3" fmla="*/ 5 h 5"/>
                  <a:gd name="T4" fmla="*/ 3 w 8"/>
                  <a:gd name="T5" fmla="*/ 4 h 5"/>
                  <a:gd name="T6" fmla="*/ 1 w 8"/>
                  <a:gd name="T7" fmla="*/ 3 h 5"/>
                  <a:gd name="T8" fmla="*/ 1 w 8"/>
                  <a:gd name="T9" fmla="*/ 2 h 5"/>
                  <a:gd name="T10" fmla="*/ 1 w 8"/>
                  <a:gd name="T11" fmla="*/ 0 h 5"/>
                  <a:gd name="T12" fmla="*/ 2 w 8"/>
                  <a:gd name="T13" fmla="*/ 0 h 5"/>
                  <a:gd name="T14" fmla="*/ 3 w 8"/>
                  <a:gd name="T15" fmla="*/ 0 h 5"/>
                  <a:gd name="T16" fmla="*/ 5 w 8"/>
                  <a:gd name="T17" fmla="*/ 1 h 5"/>
                  <a:gd name="T18" fmla="*/ 7 w 8"/>
                  <a:gd name="T19" fmla="*/ 2 h 5"/>
                  <a:gd name="T20" fmla="*/ 7 w 8"/>
                  <a:gd name="T21" fmla="*/ 3 h 5"/>
                  <a:gd name="T22" fmla="*/ 7 w 8"/>
                  <a:gd name="T23" fmla="*/ 5 h 5"/>
                  <a:gd name="T24" fmla="*/ 6 w 8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8" h="5">
                    <a:moveTo>
                      <a:pt x="6" y="5"/>
                    </a:moveTo>
                    <a:cubicBezTo>
                      <a:pt x="6" y="5"/>
                      <a:pt x="6" y="5"/>
                      <a:pt x="5" y="5"/>
                    </a:cubicBezTo>
                    <a:cubicBezTo>
                      <a:pt x="5" y="5"/>
                      <a:pt x="4" y="4"/>
                      <a:pt x="3" y="4"/>
                    </a:cubicBezTo>
                    <a:cubicBezTo>
                      <a:pt x="3" y="4"/>
                      <a:pt x="2" y="4"/>
                      <a:pt x="1" y="3"/>
                    </a:cubicBezTo>
                    <a:cubicBezTo>
                      <a:pt x="1" y="3"/>
                      <a:pt x="1" y="2"/>
                      <a:pt x="1" y="2"/>
                    </a:cubicBezTo>
                    <a:cubicBezTo>
                      <a:pt x="0" y="2"/>
                      <a:pt x="1" y="1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5" y="1"/>
                    </a:cubicBezTo>
                    <a:cubicBezTo>
                      <a:pt x="5" y="1"/>
                      <a:pt x="6" y="2"/>
                      <a:pt x="7" y="2"/>
                    </a:cubicBezTo>
                    <a:cubicBezTo>
                      <a:pt x="7" y="2"/>
                      <a:pt x="7" y="3"/>
                      <a:pt x="7" y="3"/>
                    </a:cubicBezTo>
                    <a:cubicBezTo>
                      <a:pt x="8" y="3"/>
                      <a:pt x="7" y="4"/>
                      <a:pt x="7" y="5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206" name="íSlïḑê">
                <a:extLst>
                  <a:ext uri="{FF2B5EF4-FFF2-40B4-BE49-F238E27FC236}">
                    <a16:creationId xmlns:a16="http://schemas.microsoft.com/office/drawing/2014/main" id="{CAD7E3EB-4591-4D1D-BC9E-CB0E0B751D6C}"/>
                  </a:ext>
                </a:extLst>
              </p:cNvPr>
              <p:cNvSpPr/>
              <p:nvPr/>
            </p:nvSpPr>
            <p:spPr bwMode="auto">
              <a:xfrm>
                <a:off x="15715468" y="-1522652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0 h 5"/>
                  <a:gd name="T12" fmla="*/ 2 w 6"/>
                  <a:gd name="T13" fmla="*/ 0 h 5"/>
                  <a:gd name="T14" fmla="*/ 3 w 6"/>
                  <a:gd name="T15" fmla="*/ 0 h 5"/>
                  <a:gd name="T16" fmla="*/ 4 w 6"/>
                  <a:gd name="T17" fmla="*/ 1 h 5"/>
                  <a:gd name="T18" fmla="*/ 6 w 6"/>
                  <a:gd name="T19" fmla="*/ 3 h 5"/>
                  <a:gd name="T20" fmla="*/ 6 w 6"/>
                  <a:gd name="T21" fmla="*/ 4 h 5"/>
                  <a:gd name="T22" fmla="*/ 5 w 6"/>
                  <a:gd name="T23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4" y="5"/>
                      <a:pt x="4" y="5"/>
                    </a:cubicBezTo>
                    <a:cubicBezTo>
                      <a:pt x="3" y="5"/>
                      <a:pt x="3" y="5"/>
                      <a:pt x="2" y="4"/>
                    </a:cubicBezTo>
                    <a:cubicBezTo>
                      <a:pt x="2" y="4"/>
                      <a:pt x="1" y="3"/>
                      <a:pt x="1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1"/>
                      <a:pt x="1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1"/>
                      <a:pt x="4" y="1"/>
                    </a:cubicBezTo>
                    <a:cubicBezTo>
                      <a:pt x="5" y="2"/>
                      <a:pt x="5" y="2"/>
                      <a:pt x="6" y="3"/>
                    </a:cubicBezTo>
                    <a:cubicBezTo>
                      <a:pt x="6" y="3"/>
                      <a:pt x="6" y="4"/>
                      <a:pt x="6" y="4"/>
                    </a:cubicBezTo>
                    <a:cubicBezTo>
                      <a:pt x="6" y="4"/>
                      <a:pt x="6" y="5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03" name="iṥḻiďe">
                <a:extLst>
                  <a:ext uri="{FF2B5EF4-FFF2-40B4-BE49-F238E27FC236}">
                    <a16:creationId xmlns:a16="http://schemas.microsoft.com/office/drawing/2014/main" id="{DCCD36AF-3083-439F-965A-28F4B7169151}"/>
                  </a:ext>
                </a:extLst>
              </p:cNvPr>
              <p:cNvSpPr/>
              <p:nvPr/>
            </p:nvSpPr>
            <p:spPr bwMode="auto">
              <a:xfrm>
                <a:off x="15691655" y="-1495664"/>
                <a:ext cx="20638" cy="17463"/>
              </a:xfrm>
              <a:custGeom>
                <a:avLst/>
                <a:gdLst>
                  <a:gd name="T0" fmla="*/ 5 w 6"/>
                  <a:gd name="T1" fmla="*/ 5 h 5"/>
                  <a:gd name="T2" fmla="*/ 3 w 6"/>
                  <a:gd name="T3" fmla="*/ 4 h 5"/>
                  <a:gd name="T4" fmla="*/ 2 w 6"/>
                  <a:gd name="T5" fmla="*/ 4 h 5"/>
                  <a:gd name="T6" fmla="*/ 4 w 6"/>
                  <a:gd name="T7" fmla="*/ 1 h 5"/>
                  <a:gd name="T8" fmla="*/ 6 w 6"/>
                  <a:gd name="T9" fmla="*/ 3 h 5"/>
                  <a:gd name="T10" fmla="*/ 5 w 6"/>
                  <a:gd name="T11" fmla="*/ 5 h 5"/>
                  <a:gd name="T12" fmla="*/ 5 w 6"/>
                  <a:gd name="T13" fmla="*/ 5 h 5"/>
                  <a:gd name="T14" fmla="*/ 2 w 6"/>
                  <a:gd name="T15" fmla="*/ 4 h 5"/>
                  <a:gd name="T16" fmla="*/ 2 w 6"/>
                  <a:gd name="T17" fmla="*/ 4 h 5"/>
                  <a:gd name="T18" fmla="*/ 1 w 6"/>
                  <a:gd name="T19" fmla="*/ 1 h 5"/>
                  <a:gd name="T20" fmla="*/ 4 w 6"/>
                  <a:gd name="T21" fmla="*/ 0 h 5"/>
                  <a:gd name="T22" fmla="*/ 4 w 6"/>
                  <a:gd name="T23" fmla="*/ 1 h 5"/>
                  <a:gd name="T24" fmla="*/ 5 w 6"/>
                  <a:gd name="T25" fmla="*/ 2 h 5"/>
                  <a:gd name="T26" fmla="*/ 6 w 6"/>
                  <a:gd name="T27" fmla="*/ 3 h 5"/>
                  <a:gd name="T28" fmla="*/ 5 w 6"/>
                  <a:gd name="T29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4" y="5"/>
                      <a:pt x="4" y="5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ubicBezTo>
                      <a:pt x="5" y="5"/>
                      <a:pt x="5" y="5"/>
                      <a:pt x="5" y="5"/>
                    </a:cubicBezTo>
                    <a:cubicBezTo>
                      <a:pt x="3" y="5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3"/>
                      <a:pt x="0" y="2"/>
                      <a:pt x="1" y="1"/>
                    </a:cubicBezTo>
                    <a:cubicBezTo>
                      <a:pt x="2" y="0"/>
                      <a:pt x="3" y="0"/>
                      <a:pt x="4" y="0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4" y="1"/>
                      <a:pt x="5" y="1"/>
                      <a:pt x="5" y="2"/>
                    </a:cubicBezTo>
                    <a:cubicBezTo>
                      <a:pt x="5" y="2"/>
                      <a:pt x="6" y="2"/>
                      <a:pt x="6" y="3"/>
                    </a:cubicBezTo>
                    <a:cubicBezTo>
                      <a:pt x="6" y="4"/>
                      <a:pt x="6" y="4"/>
                      <a:pt x="5" y="5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04" name="iṧľïḑé">
                <a:extLst>
                  <a:ext uri="{FF2B5EF4-FFF2-40B4-BE49-F238E27FC236}">
                    <a16:creationId xmlns:a16="http://schemas.microsoft.com/office/drawing/2014/main" id="{C3E39F42-F2DC-4177-8E84-11704293056F}"/>
                  </a:ext>
                </a:extLst>
              </p:cNvPr>
              <p:cNvSpPr/>
              <p:nvPr/>
            </p:nvSpPr>
            <p:spPr bwMode="auto">
              <a:xfrm>
                <a:off x="15663080" y="-1470264"/>
                <a:ext cx="22225" cy="17463"/>
              </a:xfrm>
              <a:custGeom>
                <a:avLst/>
                <a:gdLst>
                  <a:gd name="T0" fmla="*/ 5 w 6"/>
                  <a:gd name="T1" fmla="*/ 5 h 5"/>
                  <a:gd name="T2" fmla="*/ 4 w 6"/>
                  <a:gd name="T3" fmla="*/ 5 h 5"/>
                  <a:gd name="T4" fmla="*/ 2 w 6"/>
                  <a:gd name="T5" fmla="*/ 4 h 5"/>
                  <a:gd name="T6" fmla="*/ 1 w 6"/>
                  <a:gd name="T7" fmla="*/ 3 h 5"/>
                  <a:gd name="T8" fmla="*/ 0 w 6"/>
                  <a:gd name="T9" fmla="*/ 2 h 5"/>
                  <a:gd name="T10" fmla="*/ 1 w 6"/>
                  <a:gd name="T11" fmla="*/ 1 h 5"/>
                  <a:gd name="T12" fmla="*/ 1 w 6"/>
                  <a:gd name="T13" fmla="*/ 0 h 5"/>
                  <a:gd name="T14" fmla="*/ 2 w 6"/>
                  <a:gd name="T15" fmla="*/ 0 h 5"/>
                  <a:gd name="T16" fmla="*/ 4 w 6"/>
                  <a:gd name="T17" fmla="*/ 1 h 5"/>
                  <a:gd name="T18" fmla="*/ 6 w 6"/>
                  <a:gd name="T19" fmla="*/ 2 h 5"/>
                  <a:gd name="T20" fmla="*/ 6 w 6"/>
                  <a:gd name="T21" fmla="*/ 3 h 5"/>
                  <a:gd name="T22" fmla="*/ 6 w 6"/>
                  <a:gd name="T23" fmla="*/ 5 h 5"/>
                  <a:gd name="T24" fmla="*/ 5 w 6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5"/>
                    </a:moveTo>
                    <a:cubicBezTo>
                      <a:pt x="5" y="5"/>
                      <a:pt x="5" y="5"/>
                      <a:pt x="4" y="5"/>
                    </a:cubicBezTo>
                    <a:cubicBezTo>
                      <a:pt x="4" y="5"/>
                      <a:pt x="3" y="5"/>
                      <a:pt x="2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1" y="0"/>
                      <a:pt x="1" y="0"/>
                    </a:cubicBezTo>
                    <a:cubicBezTo>
                      <a:pt x="1" y="0"/>
                      <a:pt x="2" y="0"/>
                      <a:pt x="2" y="0"/>
                    </a:cubicBezTo>
                    <a:cubicBezTo>
                      <a:pt x="3" y="0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4"/>
                      <a:pt x="6" y="4"/>
                      <a:pt x="6" y="5"/>
                    </a:cubicBezTo>
                    <a:lnTo>
                      <a:pt x="5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05" name="iṥ1îďé">
                <a:extLst>
                  <a:ext uri="{FF2B5EF4-FFF2-40B4-BE49-F238E27FC236}">
                    <a16:creationId xmlns:a16="http://schemas.microsoft.com/office/drawing/2014/main" id="{B840F165-62AC-4724-87D0-F8DC476C5501}"/>
                  </a:ext>
                </a:extLst>
              </p:cNvPr>
              <p:cNvSpPr/>
              <p:nvPr/>
            </p:nvSpPr>
            <p:spPr bwMode="auto">
              <a:xfrm>
                <a:off x="15753568" y="-2741852"/>
                <a:ext cx="31750" cy="23813"/>
              </a:xfrm>
              <a:custGeom>
                <a:avLst/>
                <a:gdLst>
                  <a:gd name="T0" fmla="*/ 6 w 9"/>
                  <a:gd name="T1" fmla="*/ 1 h 7"/>
                  <a:gd name="T2" fmla="*/ 1 w 9"/>
                  <a:gd name="T3" fmla="*/ 3 h 7"/>
                  <a:gd name="T4" fmla="*/ 0 w 9"/>
                  <a:gd name="T5" fmla="*/ 6 h 7"/>
                  <a:gd name="T6" fmla="*/ 3 w 9"/>
                  <a:gd name="T7" fmla="*/ 7 h 7"/>
                  <a:gd name="T8" fmla="*/ 8 w 9"/>
                  <a:gd name="T9" fmla="*/ 4 h 7"/>
                  <a:gd name="T10" fmla="*/ 8 w 9"/>
                  <a:gd name="T11" fmla="*/ 2 h 7"/>
                  <a:gd name="T12" fmla="*/ 6 w 9"/>
                  <a:gd name="T13" fmla="*/ 1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" h="7">
                    <a:moveTo>
                      <a:pt x="6" y="1"/>
                    </a:moveTo>
                    <a:cubicBezTo>
                      <a:pt x="4" y="2"/>
                      <a:pt x="3" y="3"/>
                      <a:pt x="1" y="3"/>
                    </a:cubicBezTo>
                    <a:cubicBezTo>
                      <a:pt x="0" y="4"/>
                      <a:pt x="0" y="5"/>
                      <a:pt x="0" y="6"/>
                    </a:cubicBezTo>
                    <a:cubicBezTo>
                      <a:pt x="1" y="7"/>
                      <a:pt x="2" y="7"/>
                      <a:pt x="3" y="7"/>
                    </a:cubicBezTo>
                    <a:cubicBezTo>
                      <a:pt x="4" y="6"/>
                      <a:pt x="6" y="5"/>
                      <a:pt x="8" y="4"/>
                    </a:cubicBezTo>
                    <a:cubicBezTo>
                      <a:pt x="9" y="4"/>
                      <a:pt x="9" y="3"/>
                      <a:pt x="8" y="2"/>
                    </a:cubicBezTo>
                    <a:cubicBezTo>
                      <a:pt x="8" y="1"/>
                      <a:pt x="7" y="0"/>
                      <a:pt x="6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06" name="išļïḑè">
                <a:extLst>
                  <a:ext uri="{FF2B5EF4-FFF2-40B4-BE49-F238E27FC236}">
                    <a16:creationId xmlns:a16="http://schemas.microsoft.com/office/drawing/2014/main" id="{F4147D1E-921D-4F20-AF0B-AE7B985A37D7}"/>
                  </a:ext>
                </a:extLst>
              </p:cNvPr>
              <p:cNvSpPr/>
              <p:nvPr/>
            </p:nvSpPr>
            <p:spPr bwMode="auto">
              <a:xfrm>
                <a:off x="15778968" y="-2718039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5 h 5"/>
                  <a:gd name="T10" fmla="*/ 0 w 6"/>
                  <a:gd name="T11" fmla="*/ 4 h 5"/>
                  <a:gd name="T12" fmla="*/ 0 w 6"/>
                  <a:gd name="T13" fmla="*/ 3 h 5"/>
                  <a:gd name="T14" fmla="*/ 0 w 6"/>
                  <a:gd name="T15" fmla="*/ 2 h 5"/>
                  <a:gd name="T16" fmla="*/ 2 w 6"/>
                  <a:gd name="T17" fmla="*/ 1 h 5"/>
                  <a:gd name="T18" fmla="*/ 3 w 6"/>
                  <a:gd name="T19" fmla="*/ 0 h 5"/>
                  <a:gd name="T20" fmla="*/ 4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2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5"/>
                      <a:pt x="2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5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2"/>
                    </a:cubicBezTo>
                    <a:cubicBezTo>
                      <a:pt x="0" y="2"/>
                      <a:pt x="1" y="2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4" y="0"/>
                    </a:cubicBezTo>
                    <a:cubicBezTo>
                      <a:pt x="5" y="0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07" name="i$ľídé">
                <a:extLst>
                  <a:ext uri="{FF2B5EF4-FFF2-40B4-BE49-F238E27FC236}">
                    <a16:creationId xmlns:a16="http://schemas.microsoft.com/office/drawing/2014/main" id="{EA3BDBE2-457A-4E72-B8D6-6F9232374FAB}"/>
                  </a:ext>
                </a:extLst>
              </p:cNvPr>
              <p:cNvSpPr/>
              <p:nvPr/>
            </p:nvSpPr>
            <p:spPr bwMode="auto">
              <a:xfrm>
                <a:off x="15802780" y="-2692639"/>
                <a:ext cx="17463" cy="17463"/>
              </a:xfrm>
              <a:custGeom>
                <a:avLst/>
                <a:gdLst>
                  <a:gd name="T0" fmla="*/ 5 w 5"/>
                  <a:gd name="T1" fmla="*/ 2 h 5"/>
                  <a:gd name="T2" fmla="*/ 4 w 5"/>
                  <a:gd name="T3" fmla="*/ 3 h 5"/>
                  <a:gd name="T4" fmla="*/ 3 w 5"/>
                  <a:gd name="T5" fmla="*/ 4 h 5"/>
                  <a:gd name="T6" fmla="*/ 1 w 5"/>
                  <a:gd name="T7" fmla="*/ 5 h 5"/>
                  <a:gd name="T8" fmla="*/ 0 w 5"/>
                  <a:gd name="T9" fmla="*/ 2 h 5"/>
                  <a:gd name="T10" fmla="*/ 1 w 5"/>
                  <a:gd name="T11" fmla="*/ 2 h 5"/>
                  <a:gd name="T12" fmla="*/ 1 w 5"/>
                  <a:gd name="T13" fmla="*/ 2 h 5"/>
                  <a:gd name="T14" fmla="*/ 4 w 5"/>
                  <a:gd name="T15" fmla="*/ 0 h 5"/>
                  <a:gd name="T16" fmla="*/ 5 w 5"/>
                  <a:gd name="T17" fmla="*/ 1 h 5"/>
                  <a:gd name="T18" fmla="*/ 5 w 5"/>
                  <a:gd name="T19" fmla="*/ 2 h 5"/>
                  <a:gd name="T20" fmla="*/ 3 w 5"/>
                  <a:gd name="T21" fmla="*/ 4 h 5"/>
                  <a:gd name="T22" fmla="*/ 1 w 5"/>
                  <a:gd name="T23" fmla="*/ 2 h 5"/>
                  <a:gd name="T24" fmla="*/ 2 w 5"/>
                  <a:gd name="T25" fmla="*/ 1 h 5"/>
                  <a:gd name="T26" fmla="*/ 4 w 5"/>
                  <a:gd name="T27" fmla="*/ 0 h 5"/>
                  <a:gd name="T28" fmla="*/ 5 w 5"/>
                  <a:gd name="T29" fmla="*/ 1 h 5"/>
                  <a:gd name="T30" fmla="*/ 5 w 5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5" h="5">
                    <a:moveTo>
                      <a:pt x="5" y="2"/>
                    </a:moveTo>
                    <a:cubicBezTo>
                      <a:pt x="5" y="3"/>
                      <a:pt x="5" y="3"/>
                      <a:pt x="4" y="3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3" y="5"/>
                      <a:pt x="1" y="5"/>
                      <a:pt x="1" y="5"/>
                    </a:cubicBezTo>
                    <a:cubicBezTo>
                      <a:pt x="0" y="4"/>
                      <a:pt x="0" y="3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cubicBezTo>
                      <a:pt x="5" y="2"/>
                      <a:pt x="5" y="2"/>
                      <a:pt x="5" y="2"/>
                    </a:cubicBezTo>
                    <a:cubicBezTo>
                      <a:pt x="5" y="3"/>
                      <a:pt x="4" y="4"/>
                      <a:pt x="3" y="4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1"/>
                      <a:pt x="5" y="1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08" name="iṧļíḑé">
                <a:extLst>
                  <a:ext uri="{FF2B5EF4-FFF2-40B4-BE49-F238E27FC236}">
                    <a16:creationId xmlns:a16="http://schemas.microsoft.com/office/drawing/2014/main" id="{A0F0FB69-C316-4B3D-9B23-790A4DEA8915}"/>
                  </a:ext>
                </a:extLst>
              </p:cNvPr>
              <p:cNvSpPr/>
              <p:nvPr/>
            </p:nvSpPr>
            <p:spPr bwMode="auto">
              <a:xfrm>
                <a:off x="15820243" y="-2665652"/>
                <a:ext cx="20638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3 h 5"/>
                  <a:gd name="T4" fmla="*/ 4 w 6"/>
                  <a:gd name="T5" fmla="*/ 5 h 5"/>
                  <a:gd name="T6" fmla="*/ 1 w 6"/>
                  <a:gd name="T7" fmla="*/ 4 h 5"/>
                  <a:gd name="T8" fmla="*/ 1 w 6"/>
                  <a:gd name="T9" fmla="*/ 2 h 5"/>
                  <a:gd name="T10" fmla="*/ 1 w 6"/>
                  <a:gd name="T11" fmla="*/ 2 h 5"/>
                  <a:gd name="T12" fmla="*/ 3 w 6"/>
                  <a:gd name="T13" fmla="*/ 1 h 5"/>
                  <a:gd name="T14" fmla="*/ 5 w 6"/>
                  <a:gd name="T15" fmla="*/ 0 h 5"/>
                  <a:gd name="T16" fmla="*/ 6 w 6"/>
                  <a:gd name="T17" fmla="*/ 1 h 5"/>
                  <a:gd name="T18" fmla="*/ 6 w 6"/>
                  <a:gd name="T19" fmla="*/ 2 h 5"/>
                  <a:gd name="T20" fmla="*/ 5 w 6"/>
                  <a:gd name="T21" fmla="*/ 3 h 5"/>
                  <a:gd name="T22" fmla="*/ 4 w 6"/>
                  <a:gd name="T23" fmla="*/ 4 h 5"/>
                  <a:gd name="T24" fmla="*/ 2 w 6"/>
                  <a:gd name="T25" fmla="*/ 1 h 5"/>
                  <a:gd name="T26" fmla="*/ 3 w 6"/>
                  <a:gd name="T27" fmla="*/ 1 h 5"/>
                  <a:gd name="T28" fmla="*/ 5 w 6"/>
                  <a:gd name="T29" fmla="*/ 0 h 5"/>
                  <a:gd name="T30" fmla="*/ 6 w 6"/>
                  <a:gd name="T31" fmla="*/ 1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6" y="3"/>
                      <a:pt x="5" y="3"/>
                      <a:pt x="5" y="3"/>
                    </a:cubicBezTo>
                    <a:cubicBezTo>
                      <a:pt x="5" y="4"/>
                      <a:pt x="4" y="4"/>
                      <a:pt x="4" y="5"/>
                    </a:cubicBezTo>
                    <a:cubicBezTo>
                      <a:pt x="3" y="5"/>
                      <a:pt x="2" y="5"/>
                      <a:pt x="1" y="4"/>
                    </a:cubicBezTo>
                    <a:cubicBezTo>
                      <a:pt x="0" y="4"/>
                      <a:pt x="0" y="3"/>
                      <a:pt x="1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1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2"/>
                      <a:pt x="6" y="3"/>
                      <a:pt x="5" y="3"/>
                    </a:cubicBezTo>
                    <a:cubicBezTo>
                      <a:pt x="5" y="4"/>
                      <a:pt x="4" y="4"/>
                      <a:pt x="4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09" name="işḻíďe">
                <a:extLst>
                  <a:ext uri="{FF2B5EF4-FFF2-40B4-BE49-F238E27FC236}">
                    <a16:creationId xmlns:a16="http://schemas.microsoft.com/office/drawing/2014/main" id="{50644432-A040-4443-9839-DA028D30CE3D}"/>
                  </a:ext>
                </a:extLst>
              </p:cNvPr>
              <p:cNvSpPr/>
              <p:nvPr/>
            </p:nvSpPr>
            <p:spPr bwMode="auto">
              <a:xfrm>
                <a:off x="15837705" y="-2637077"/>
                <a:ext cx="23813" cy="12700"/>
              </a:xfrm>
              <a:custGeom>
                <a:avLst/>
                <a:gdLst>
                  <a:gd name="T0" fmla="*/ 6 w 7"/>
                  <a:gd name="T1" fmla="*/ 2 h 4"/>
                  <a:gd name="T2" fmla="*/ 6 w 7"/>
                  <a:gd name="T3" fmla="*/ 2 h 4"/>
                  <a:gd name="T4" fmla="*/ 4 w 7"/>
                  <a:gd name="T5" fmla="*/ 4 h 4"/>
                  <a:gd name="T6" fmla="*/ 2 w 7"/>
                  <a:gd name="T7" fmla="*/ 4 h 4"/>
                  <a:gd name="T8" fmla="*/ 1 w 7"/>
                  <a:gd name="T9" fmla="*/ 4 h 4"/>
                  <a:gd name="T10" fmla="*/ 0 w 7"/>
                  <a:gd name="T11" fmla="*/ 3 h 4"/>
                  <a:gd name="T12" fmla="*/ 0 w 7"/>
                  <a:gd name="T13" fmla="*/ 2 h 4"/>
                  <a:gd name="T14" fmla="*/ 1 w 7"/>
                  <a:gd name="T15" fmla="*/ 1 h 4"/>
                  <a:gd name="T16" fmla="*/ 2 w 7"/>
                  <a:gd name="T17" fmla="*/ 0 h 4"/>
                  <a:gd name="T18" fmla="*/ 4 w 7"/>
                  <a:gd name="T19" fmla="*/ 0 h 4"/>
                  <a:gd name="T20" fmla="*/ 5 w 7"/>
                  <a:gd name="T21" fmla="*/ 0 h 4"/>
                  <a:gd name="T22" fmla="*/ 6 w 7"/>
                  <a:gd name="T23" fmla="*/ 1 h 4"/>
                  <a:gd name="T24" fmla="*/ 6 w 7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2"/>
                    </a:moveTo>
                    <a:cubicBezTo>
                      <a:pt x="6" y="2"/>
                      <a:pt x="6" y="2"/>
                      <a:pt x="6" y="2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1"/>
                    </a:cubicBezTo>
                    <a:cubicBezTo>
                      <a:pt x="1" y="1"/>
                      <a:pt x="2" y="1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10" name="iŝļïḓê">
                <a:extLst>
                  <a:ext uri="{FF2B5EF4-FFF2-40B4-BE49-F238E27FC236}">
                    <a16:creationId xmlns:a16="http://schemas.microsoft.com/office/drawing/2014/main" id="{2F4A1011-CA35-4E66-846F-10DC22EFCE4F}"/>
                  </a:ext>
                </a:extLst>
              </p:cNvPr>
              <p:cNvSpPr/>
              <p:nvPr/>
            </p:nvSpPr>
            <p:spPr bwMode="auto">
              <a:xfrm>
                <a:off x="15855168" y="-2610089"/>
                <a:ext cx="23813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3"/>
                      <a:pt x="6" y="3"/>
                    </a:cubicBezTo>
                    <a:cubicBezTo>
                      <a:pt x="6" y="3"/>
                      <a:pt x="5" y="4"/>
                      <a:pt x="4" y="4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2" y="2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11" name="îṣ1îďê">
                <a:extLst>
                  <a:ext uri="{FF2B5EF4-FFF2-40B4-BE49-F238E27FC236}">
                    <a16:creationId xmlns:a16="http://schemas.microsoft.com/office/drawing/2014/main" id="{157FAC5E-7814-433C-BE16-6442D048DB13}"/>
                  </a:ext>
                </a:extLst>
              </p:cNvPr>
              <p:cNvSpPr/>
              <p:nvPr/>
            </p:nvSpPr>
            <p:spPr bwMode="auto">
              <a:xfrm>
                <a:off x="15878980" y="-2581514"/>
                <a:ext cx="23813" cy="15875"/>
              </a:xfrm>
              <a:custGeom>
                <a:avLst/>
                <a:gdLst>
                  <a:gd name="T0" fmla="*/ 6 w 7"/>
                  <a:gd name="T1" fmla="*/ 2 h 5"/>
                  <a:gd name="T2" fmla="*/ 6 w 7"/>
                  <a:gd name="T3" fmla="*/ 3 h 5"/>
                  <a:gd name="T4" fmla="*/ 4 w 7"/>
                  <a:gd name="T5" fmla="*/ 4 h 5"/>
                  <a:gd name="T6" fmla="*/ 2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2 w 7"/>
                  <a:gd name="T17" fmla="*/ 1 h 5"/>
                  <a:gd name="T18" fmla="*/ 4 w 7"/>
                  <a:gd name="T19" fmla="*/ 0 h 5"/>
                  <a:gd name="T20" fmla="*/ 5 w 7"/>
                  <a:gd name="T21" fmla="*/ 0 h 5"/>
                  <a:gd name="T22" fmla="*/ 7 w 7"/>
                  <a:gd name="T23" fmla="*/ 1 h 5"/>
                  <a:gd name="T24" fmla="*/ 6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6" y="3"/>
                      <a:pt x="5" y="3"/>
                      <a:pt x="4" y="4"/>
                    </a:cubicBezTo>
                    <a:cubicBezTo>
                      <a:pt x="4" y="4"/>
                      <a:pt x="3" y="5"/>
                      <a:pt x="2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12" name="iśḻîďé">
                <a:extLst>
                  <a:ext uri="{FF2B5EF4-FFF2-40B4-BE49-F238E27FC236}">
                    <a16:creationId xmlns:a16="http://schemas.microsoft.com/office/drawing/2014/main" id="{5C067A62-73F9-472A-B61E-CF547D500A31}"/>
                  </a:ext>
                </a:extLst>
              </p:cNvPr>
              <p:cNvSpPr/>
              <p:nvPr/>
            </p:nvSpPr>
            <p:spPr bwMode="auto">
              <a:xfrm>
                <a:off x="15905968" y="-2551352"/>
                <a:ext cx="25400" cy="17463"/>
              </a:xfrm>
              <a:custGeom>
                <a:avLst/>
                <a:gdLst>
                  <a:gd name="T0" fmla="*/ 7 w 7"/>
                  <a:gd name="T1" fmla="*/ 2 h 5"/>
                  <a:gd name="T2" fmla="*/ 6 w 7"/>
                  <a:gd name="T3" fmla="*/ 3 h 5"/>
                  <a:gd name="T4" fmla="*/ 5 w 7"/>
                  <a:gd name="T5" fmla="*/ 4 h 5"/>
                  <a:gd name="T6" fmla="*/ 3 w 7"/>
                  <a:gd name="T7" fmla="*/ 5 h 5"/>
                  <a:gd name="T8" fmla="*/ 1 w 7"/>
                  <a:gd name="T9" fmla="*/ 5 h 5"/>
                  <a:gd name="T10" fmla="*/ 0 w 7"/>
                  <a:gd name="T11" fmla="*/ 3 h 5"/>
                  <a:gd name="T12" fmla="*/ 0 w 7"/>
                  <a:gd name="T13" fmla="*/ 3 h 5"/>
                  <a:gd name="T14" fmla="*/ 1 w 7"/>
                  <a:gd name="T15" fmla="*/ 2 h 5"/>
                  <a:gd name="T16" fmla="*/ 3 w 7"/>
                  <a:gd name="T17" fmla="*/ 1 h 5"/>
                  <a:gd name="T18" fmla="*/ 5 w 7"/>
                  <a:gd name="T19" fmla="*/ 0 h 5"/>
                  <a:gd name="T20" fmla="*/ 6 w 7"/>
                  <a:gd name="T21" fmla="*/ 0 h 5"/>
                  <a:gd name="T22" fmla="*/ 7 w 7"/>
                  <a:gd name="T23" fmla="*/ 1 h 5"/>
                  <a:gd name="T24" fmla="*/ 7 w 7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6" y="3"/>
                    </a:cubicBezTo>
                    <a:cubicBezTo>
                      <a:pt x="6" y="3"/>
                      <a:pt x="5" y="4"/>
                      <a:pt x="5" y="4"/>
                    </a:cubicBezTo>
                    <a:cubicBezTo>
                      <a:pt x="4" y="4"/>
                      <a:pt x="3" y="5"/>
                      <a:pt x="3" y="5"/>
                    </a:cubicBezTo>
                    <a:cubicBezTo>
                      <a:pt x="2" y="5"/>
                      <a:pt x="1" y="5"/>
                      <a:pt x="1" y="5"/>
                    </a:cubicBezTo>
                    <a:cubicBezTo>
                      <a:pt x="1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2"/>
                      <a:pt x="1" y="2"/>
                    </a:cubicBezTo>
                    <a:cubicBezTo>
                      <a:pt x="1" y="2"/>
                      <a:pt x="2" y="1"/>
                      <a:pt x="3" y="1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0"/>
                      <a:pt x="6" y="0"/>
                    </a:cubicBezTo>
                    <a:cubicBezTo>
                      <a:pt x="7" y="0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13" name="îŝḷîḑê">
                <a:extLst>
                  <a:ext uri="{FF2B5EF4-FFF2-40B4-BE49-F238E27FC236}">
                    <a16:creationId xmlns:a16="http://schemas.microsoft.com/office/drawing/2014/main" id="{88C23CEF-531C-440E-9E47-100B2E9E019E}"/>
                  </a:ext>
                </a:extLst>
              </p:cNvPr>
              <p:cNvSpPr/>
              <p:nvPr/>
            </p:nvSpPr>
            <p:spPr bwMode="auto">
              <a:xfrm>
                <a:off x="15931368" y="-2522777"/>
                <a:ext cx="20638" cy="17463"/>
              </a:xfrm>
              <a:custGeom>
                <a:avLst/>
                <a:gdLst>
                  <a:gd name="T0" fmla="*/ 5 w 6"/>
                  <a:gd name="T1" fmla="*/ 2 h 5"/>
                  <a:gd name="T2" fmla="*/ 5 w 6"/>
                  <a:gd name="T3" fmla="*/ 3 h 5"/>
                  <a:gd name="T4" fmla="*/ 4 w 6"/>
                  <a:gd name="T5" fmla="*/ 4 h 5"/>
                  <a:gd name="T6" fmla="*/ 2 w 6"/>
                  <a:gd name="T7" fmla="*/ 5 h 5"/>
                  <a:gd name="T8" fmla="*/ 1 w 6"/>
                  <a:gd name="T9" fmla="*/ 4 h 5"/>
                  <a:gd name="T10" fmla="*/ 0 w 6"/>
                  <a:gd name="T11" fmla="*/ 3 h 5"/>
                  <a:gd name="T12" fmla="*/ 0 w 6"/>
                  <a:gd name="T13" fmla="*/ 2 h 5"/>
                  <a:gd name="T14" fmla="*/ 1 w 6"/>
                  <a:gd name="T15" fmla="*/ 2 h 5"/>
                  <a:gd name="T16" fmla="*/ 2 w 6"/>
                  <a:gd name="T17" fmla="*/ 1 h 5"/>
                  <a:gd name="T18" fmla="*/ 4 w 6"/>
                  <a:gd name="T19" fmla="*/ 0 h 5"/>
                  <a:gd name="T20" fmla="*/ 5 w 6"/>
                  <a:gd name="T21" fmla="*/ 0 h 5"/>
                  <a:gd name="T22" fmla="*/ 6 w 6"/>
                  <a:gd name="T23" fmla="*/ 2 h 5"/>
                  <a:gd name="T24" fmla="*/ 5 w 6"/>
                  <a:gd name="T25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5">
                    <a:moveTo>
                      <a:pt x="5" y="2"/>
                    </a:moveTo>
                    <a:cubicBezTo>
                      <a:pt x="5" y="3"/>
                      <a:pt x="5" y="3"/>
                      <a:pt x="5" y="3"/>
                    </a:cubicBezTo>
                    <a:cubicBezTo>
                      <a:pt x="5" y="3"/>
                      <a:pt x="4" y="4"/>
                      <a:pt x="4" y="4"/>
                    </a:cubicBezTo>
                    <a:cubicBezTo>
                      <a:pt x="3" y="4"/>
                      <a:pt x="3" y="5"/>
                      <a:pt x="2" y="5"/>
                    </a:cubicBezTo>
                    <a:cubicBezTo>
                      <a:pt x="2" y="5"/>
                      <a:pt x="1" y="4"/>
                      <a:pt x="1" y="4"/>
                    </a:cubicBezTo>
                    <a:cubicBezTo>
                      <a:pt x="1" y="4"/>
                      <a:pt x="0" y="3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1"/>
                      <a:pt x="3" y="0"/>
                      <a:pt x="4" y="0"/>
                    </a:cubicBezTo>
                    <a:cubicBezTo>
                      <a:pt x="4" y="0"/>
                      <a:pt x="5" y="0"/>
                      <a:pt x="5" y="0"/>
                    </a:cubicBezTo>
                    <a:cubicBezTo>
                      <a:pt x="5" y="1"/>
                      <a:pt x="6" y="1"/>
                      <a:pt x="6" y="2"/>
                    </a:cubicBezTo>
                    <a:lnTo>
                      <a:pt x="5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14" name="ïšḻíḍê">
                <a:extLst>
                  <a:ext uri="{FF2B5EF4-FFF2-40B4-BE49-F238E27FC236}">
                    <a16:creationId xmlns:a16="http://schemas.microsoft.com/office/drawing/2014/main" id="{BDCE517D-2051-4CEB-8477-DD190C33223A}"/>
                  </a:ext>
                </a:extLst>
              </p:cNvPr>
              <p:cNvSpPr/>
              <p:nvPr/>
            </p:nvSpPr>
            <p:spPr bwMode="auto">
              <a:xfrm>
                <a:off x="15952005" y="-2498964"/>
                <a:ext cx="23813" cy="17463"/>
              </a:xfrm>
              <a:custGeom>
                <a:avLst/>
                <a:gdLst>
                  <a:gd name="T0" fmla="*/ 7 w 7"/>
                  <a:gd name="T1" fmla="*/ 1 h 5"/>
                  <a:gd name="T2" fmla="*/ 7 w 7"/>
                  <a:gd name="T3" fmla="*/ 2 h 5"/>
                  <a:gd name="T4" fmla="*/ 7 w 7"/>
                  <a:gd name="T5" fmla="*/ 3 h 5"/>
                  <a:gd name="T6" fmla="*/ 4 w 7"/>
                  <a:gd name="T7" fmla="*/ 5 h 5"/>
                  <a:gd name="T8" fmla="*/ 2 w 7"/>
                  <a:gd name="T9" fmla="*/ 5 h 5"/>
                  <a:gd name="T10" fmla="*/ 0 w 7"/>
                  <a:gd name="T11" fmla="*/ 5 h 5"/>
                  <a:gd name="T12" fmla="*/ 0 w 7"/>
                  <a:gd name="T13" fmla="*/ 3 h 5"/>
                  <a:gd name="T14" fmla="*/ 0 w 7"/>
                  <a:gd name="T15" fmla="*/ 3 h 5"/>
                  <a:gd name="T16" fmla="*/ 0 w 7"/>
                  <a:gd name="T17" fmla="*/ 3 h 5"/>
                  <a:gd name="T18" fmla="*/ 3 w 7"/>
                  <a:gd name="T19" fmla="*/ 1 h 5"/>
                  <a:gd name="T20" fmla="*/ 4 w 7"/>
                  <a:gd name="T21" fmla="*/ 1 h 5"/>
                  <a:gd name="T22" fmla="*/ 5 w 7"/>
                  <a:gd name="T23" fmla="*/ 0 h 5"/>
                  <a:gd name="T24" fmla="*/ 7 w 7"/>
                  <a:gd name="T25" fmla="*/ 1 h 5"/>
                  <a:gd name="T26" fmla="*/ 7 w 7"/>
                  <a:gd name="T27" fmla="*/ 1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</a:cxnLst>
                <a:rect l="0" t="0" r="r" b="b"/>
                <a:pathLst>
                  <a:path w="7" h="5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5" y="4"/>
                      <a:pt x="4" y="5"/>
                    </a:cubicBezTo>
                    <a:cubicBezTo>
                      <a:pt x="4" y="5"/>
                      <a:pt x="2" y="5"/>
                      <a:pt x="2" y="5"/>
                    </a:cubicBezTo>
                    <a:cubicBezTo>
                      <a:pt x="1" y="5"/>
                      <a:pt x="0" y="5"/>
                      <a:pt x="0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1" y="3"/>
                      <a:pt x="2" y="2"/>
                      <a:pt x="3" y="1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15" name="ïṥḻíḓê">
                <a:extLst>
                  <a:ext uri="{FF2B5EF4-FFF2-40B4-BE49-F238E27FC236}">
                    <a16:creationId xmlns:a16="http://schemas.microsoft.com/office/drawing/2014/main" id="{5B2701F3-8709-455A-9546-AD71B47C3C78}"/>
                  </a:ext>
                </a:extLst>
              </p:cNvPr>
              <p:cNvSpPr/>
              <p:nvPr/>
            </p:nvSpPr>
            <p:spPr bwMode="auto">
              <a:xfrm>
                <a:off x="15972643" y="-2467214"/>
                <a:ext cx="23813" cy="15875"/>
              </a:xfrm>
              <a:custGeom>
                <a:avLst/>
                <a:gdLst>
                  <a:gd name="T0" fmla="*/ 7 w 7"/>
                  <a:gd name="T1" fmla="*/ 2 h 5"/>
                  <a:gd name="T2" fmla="*/ 7 w 7"/>
                  <a:gd name="T3" fmla="*/ 2 h 5"/>
                  <a:gd name="T4" fmla="*/ 7 w 7"/>
                  <a:gd name="T5" fmla="*/ 3 h 5"/>
                  <a:gd name="T6" fmla="*/ 5 w 7"/>
                  <a:gd name="T7" fmla="*/ 5 h 5"/>
                  <a:gd name="T8" fmla="*/ 2 w 7"/>
                  <a:gd name="T9" fmla="*/ 5 h 5"/>
                  <a:gd name="T10" fmla="*/ 1 w 7"/>
                  <a:gd name="T11" fmla="*/ 5 h 5"/>
                  <a:gd name="T12" fmla="*/ 0 w 7"/>
                  <a:gd name="T13" fmla="*/ 3 h 5"/>
                  <a:gd name="T14" fmla="*/ 1 w 7"/>
                  <a:gd name="T15" fmla="*/ 3 h 5"/>
                  <a:gd name="T16" fmla="*/ 1 w 7"/>
                  <a:gd name="T17" fmla="*/ 3 h 5"/>
                  <a:gd name="T18" fmla="*/ 2 w 7"/>
                  <a:gd name="T19" fmla="*/ 2 h 5"/>
                  <a:gd name="T20" fmla="*/ 3 w 7"/>
                  <a:gd name="T21" fmla="*/ 1 h 5"/>
                  <a:gd name="T22" fmla="*/ 4 w 7"/>
                  <a:gd name="T23" fmla="*/ 1 h 5"/>
                  <a:gd name="T24" fmla="*/ 5 w 7"/>
                  <a:gd name="T25" fmla="*/ 0 h 5"/>
                  <a:gd name="T26" fmla="*/ 7 w 7"/>
                  <a:gd name="T27" fmla="*/ 1 h 5"/>
                  <a:gd name="T28" fmla="*/ 7 w 7"/>
                  <a:gd name="T29" fmla="*/ 1 h 5"/>
                  <a:gd name="T30" fmla="*/ 7 w 7"/>
                  <a:gd name="T31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</a:cxnLst>
                <a:rect l="0" t="0" r="r" b="b"/>
                <a:pathLst>
                  <a:path w="7" h="5">
                    <a:moveTo>
                      <a:pt x="7" y="2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3"/>
                      <a:pt x="7" y="3"/>
                    </a:cubicBezTo>
                    <a:cubicBezTo>
                      <a:pt x="6" y="3"/>
                      <a:pt x="6" y="4"/>
                      <a:pt x="5" y="5"/>
                    </a:cubicBezTo>
                    <a:cubicBezTo>
                      <a:pt x="4" y="5"/>
                      <a:pt x="3" y="5"/>
                      <a:pt x="2" y="5"/>
                    </a:cubicBezTo>
                    <a:cubicBezTo>
                      <a:pt x="1" y="5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3"/>
                      <a:pt x="1" y="3"/>
                    </a:cubicBezTo>
                    <a:cubicBezTo>
                      <a:pt x="1" y="3"/>
                      <a:pt x="1" y="2"/>
                      <a:pt x="2" y="2"/>
                    </a:cubicBezTo>
                    <a:cubicBezTo>
                      <a:pt x="2" y="2"/>
                      <a:pt x="3" y="2"/>
                      <a:pt x="3" y="1"/>
                    </a:cubicBezTo>
                    <a:cubicBezTo>
                      <a:pt x="4" y="1"/>
                      <a:pt x="4" y="1"/>
                      <a:pt x="4" y="1"/>
                    </a:cubicBezTo>
                    <a:cubicBezTo>
                      <a:pt x="5" y="1"/>
                      <a:pt x="5" y="0"/>
                      <a:pt x="5" y="0"/>
                    </a:cubicBezTo>
                    <a:cubicBezTo>
                      <a:pt x="6" y="0"/>
                      <a:pt x="7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lnTo>
                      <a:pt x="7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16" name="î$ļîďè">
                <a:extLst>
                  <a:ext uri="{FF2B5EF4-FFF2-40B4-BE49-F238E27FC236}">
                    <a16:creationId xmlns:a16="http://schemas.microsoft.com/office/drawing/2014/main" id="{AC7F2EA5-F860-49D2-A235-E5529CBA71B5}"/>
                  </a:ext>
                </a:extLst>
              </p:cNvPr>
              <p:cNvSpPr/>
              <p:nvPr/>
            </p:nvSpPr>
            <p:spPr bwMode="auto">
              <a:xfrm>
                <a:off x="15993280" y="-2433877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6 w 6"/>
                  <a:gd name="T3" fmla="*/ 3 h 4"/>
                  <a:gd name="T4" fmla="*/ 4 w 6"/>
                  <a:gd name="T5" fmla="*/ 4 h 4"/>
                  <a:gd name="T6" fmla="*/ 2 w 6"/>
                  <a:gd name="T7" fmla="*/ 4 h 4"/>
                  <a:gd name="T8" fmla="*/ 2 w 6"/>
                  <a:gd name="T9" fmla="*/ 4 h 4"/>
                  <a:gd name="T10" fmla="*/ 0 w 6"/>
                  <a:gd name="T11" fmla="*/ 3 h 4"/>
                  <a:gd name="T12" fmla="*/ 0 w 6"/>
                  <a:gd name="T13" fmla="*/ 2 h 4"/>
                  <a:gd name="T14" fmla="*/ 1 w 6"/>
                  <a:gd name="T15" fmla="*/ 2 h 4"/>
                  <a:gd name="T16" fmla="*/ 2 w 6"/>
                  <a:gd name="T17" fmla="*/ 1 h 4"/>
                  <a:gd name="T18" fmla="*/ 4 w 6"/>
                  <a:gd name="T19" fmla="*/ 0 h 4"/>
                  <a:gd name="T20" fmla="*/ 5 w 6"/>
                  <a:gd name="T21" fmla="*/ 0 h 4"/>
                  <a:gd name="T22" fmla="*/ 6 w 6"/>
                  <a:gd name="T23" fmla="*/ 1 h 4"/>
                  <a:gd name="T24" fmla="*/ 6 w 6"/>
                  <a:gd name="T25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2"/>
                      <a:pt x="6" y="3"/>
                    </a:cubicBezTo>
                    <a:cubicBezTo>
                      <a:pt x="5" y="3"/>
                      <a:pt x="5" y="3"/>
                      <a:pt x="4" y="4"/>
                    </a:cubicBezTo>
                    <a:cubicBezTo>
                      <a:pt x="4" y="4"/>
                      <a:pt x="3" y="4"/>
                      <a:pt x="2" y="4"/>
                    </a:cubicBezTo>
                    <a:cubicBezTo>
                      <a:pt x="2" y="4"/>
                      <a:pt x="2" y="4"/>
                      <a:pt x="2" y="4"/>
                    </a:cubicBezTo>
                    <a:cubicBezTo>
                      <a:pt x="1" y="4"/>
                      <a:pt x="0" y="4"/>
                      <a:pt x="0" y="3"/>
                    </a:cubicBezTo>
                    <a:cubicBezTo>
                      <a:pt x="0" y="2"/>
                      <a:pt x="0" y="2"/>
                      <a:pt x="0" y="2"/>
                    </a:cubicBezTo>
                    <a:cubicBezTo>
                      <a:pt x="0" y="2"/>
                      <a:pt x="1" y="2"/>
                      <a:pt x="1" y="2"/>
                    </a:cubicBezTo>
                    <a:cubicBezTo>
                      <a:pt x="1" y="1"/>
                      <a:pt x="2" y="1"/>
                      <a:pt x="2" y="1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0"/>
                      <a:pt x="6" y="1"/>
                      <a:pt x="6" y="1"/>
                    </a:cubicBez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17" name="îṣḻïdè">
                <a:extLst>
                  <a:ext uri="{FF2B5EF4-FFF2-40B4-BE49-F238E27FC236}">
                    <a16:creationId xmlns:a16="http://schemas.microsoft.com/office/drawing/2014/main" id="{2DFB7079-52F5-4ABB-BBA3-B030C6030C2F}"/>
                  </a:ext>
                </a:extLst>
              </p:cNvPr>
              <p:cNvSpPr/>
              <p:nvPr/>
            </p:nvSpPr>
            <p:spPr bwMode="auto">
              <a:xfrm>
                <a:off x="16031380" y="-2176702"/>
                <a:ext cx="38100" cy="65088"/>
              </a:xfrm>
              <a:custGeom>
                <a:avLst/>
                <a:gdLst>
                  <a:gd name="T0" fmla="*/ 4 w 11"/>
                  <a:gd name="T1" fmla="*/ 0 h 19"/>
                  <a:gd name="T2" fmla="*/ 5 w 11"/>
                  <a:gd name="T3" fmla="*/ 1 h 19"/>
                  <a:gd name="T4" fmla="*/ 8 w 11"/>
                  <a:gd name="T5" fmla="*/ 2 h 19"/>
                  <a:gd name="T6" fmla="*/ 10 w 11"/>
                  <a:gd name="T7" fmla="*/ 6 h 19"/>
                  <a:gd name="T8" fmla="*/ 11 w 11"/>
                  <a:gd name="T9" fmla="*/ 11 h 19"/>
                  <a:gd name="T10" fmla="*/ 10 w 11"/>
                  <a:gd name="T11" fmla="*/ 14 h 19"/>
                  <a:gd name="T12" fmla="*/ 9 w 11"/>
                  <a:gd name="T13" fmla="*/ 16 h 19"/>
                  <a:gd name="T14" fmla="*/ 5 w 11"/>
                  <a:gd name="T15" fmla="*/ 18 h 19"/>
                  <a:gd name="T16" fmla="*/ 2 w 11"/>
                  <a:gd name="T17" fmla="*/ 19 h 19"/>
                  <a:gd name="T18" fmla="*/ 1 w 11"/>
                  <a:gd name="T19" fmla="*/ 19 h 19"/>
                  <a:gd name="T20" fmla="*/ 1 w 11"/>
                  <a:gd name="T21" fmla="*/ 19 h 19"/>
                  <a:gd name="T22" fmla="*/ 0 w 11"/>
                  <a:gd name="T23" fmla="*/ 18 h 19"/>
                  <a:gd name="T24" fmla="*/ 1 w 11"/>
                  <a:gd name="T25" fmla="*/ 17 h 19"/>
                  <a:gd name="T26" fmla="*/ 4 w 11"/>
                  <a:gd name="T27" fmla="*/ 16 h 19"/>
                  <a:gd name="T28" fmla="*/ 6 w 11"/>
                  <a:gd name="T29" fmla="*/ 13 h 19"/>
                  <a:gd name="T30" fmla="*/ 7 w 11"/>
                  <a:gd name="T31" fmla="*/ 12 h 19"/>
                  <a:gd name="T32" fmla="*/ 7 w 11"/>
                  <a:gd name="T33" fmla="*/ 10 h 19"/>
                  <a:gd name="T34" fmla="*/ 6 w 11"/>
                  <a:gd name="T35" fmla="*/ 4 h 19"/>
                  <a:gd name="T36" fmla="*/ 4 w 11"/>
                  <a:gd name="T37" fmla="*/ 3 h 19"/>
                  <a:gd name="T38" fmla="*/ 3 w 11"/>
                  <a:gd name="T39" fmla="*/ 2 h 19"/>
                  <a:gd name="T40" fmla="*/ 3 w 11"/>
                  <a:gd name="T41" fmla="*/ 1 h 19"/>
                  <a:gd name="T42" fmla="*/ 4 w 11"/>
                  <a:gd name="T43" fmla="*/ 0 h 1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</a:cxnLst>
                <a:rect l="0" t="0" r="r" b="b"/>
                <a:pathLst>
                  <a:path w="11" h="19">
                    <a:moveTo>
                      <a:pt x="4" y="0"/>
                    </a:moveTo>
                    <a:cubicBezTo>
                      <a:pt x="4" y="0"/>
                      <a:pt x="4" y="0"/>
                      <a:pt x="5" y="1"/>
                    </a:cubicBezTo>
                    <a:cubicBezTo>
                      <a:pt x="6" y="1"/>
                      <a:pt x="7" y="1"/>
                      <a:pt x="8" y="2"/>
                    </a:cubicBezTo>
                    <a:cubicBezTo>
                      <a:pt x="9" y="3"/>
                      <a:pt x="10" y="4"/>
                      <a:pt x="10" y="6"/>
                    </a:cubicBezTo>
                    <a:cubicBezTo>
                      <a:pt x="11" y="7"/>
                      <a:pt x="11" y="9"/>
                      <a:pt x="11" y="11"/>
                    </a:cubicBezTo>
                    <a:cubicBezTo>
                      <a:pt x="11" y="12"/>
                      <a:pt x="10" y="13"/>
                      <a:pt x="10" y="14"/>
                    </a:cubicBezTo>
                    <a:cubicBezTo>
                      <a:pt x="10" y="14"/>
                      <a:pt x="9" y="15"/>
                      <a:pt x="9" y="16"/>
                    </a:cubicBezTo>
                    <a:cubicBezTo>
                      <a:pt x="8" y="17"/>
                      <a:pt x="6" y="18"/>
                      <a:pt x="5" y="18"/>
                    </a:cubicBezTo>
                    <a:cubicBezTo>
                      <a:pt x="4" y="19"/>
                      <a:pt x="3" y="19"/>
                      <a:pt x="2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1" y="19"/>
                      <a:pt x="1" y="19"/>
                      <a:pt x="1" y="19"/>
                    </a:cubicBezTo>
                    <a:cubicBezTo>
                      <a:pt x="0" y="19"/>
                      <a:pt x="0" y="18"/>
                      <a:pt x="0" y="18"/>
                    </a:cubicBezTo>
                    <a:cubicBezTo>
                      <a:pt x="0" y="17"/>
                      <a:pt x="0" y="17"/>
                      <a:pt x="1" y="17"/>
                    </a:cubicBezTo>
                    <a:cubicBezTo>
                      <a:pt x="1" y="17"/>
                      <a:pt x="2" y="17"/>
                      <a:pt x="4" y="16"/>
                    </a:cubicBezTo>
                    <a:cubicBezTo>
                      <a:pt x="4" y="15"/>
                      <a:pt x="5" y="14"/>
                      <a:pt x="6" y="13"/>
                    </a:cubicBezTo>
                    <a:cubicBezTo>
                      <a:pt x="6" y="13"/>
                      <a:pt x="6" y="13"/>
                      <a:pt x="7" y="12"/>
                    </a:cubicBezTo>
                    <a:cubicBezTo>
                      <a:pt x="7" y="11"/>
                      <a:pt x="7" y="11"/>
                      <a:pt x="7" y="10"/>
                    </a:cubicBezTo>
                    <a:cubicBezTo>
                      <a:pt x="8" y="8"/>
                      <a:pt x="7" y="6"/>
                      <a:pt x="6" y="4"/>
                    </a:cubicBezTo>
                    <a:cubicBezTo>
                      <a:pt x="5" y="4"/>
                      <a:pt x="4" y="3"/>
                      <a:pt x="4" y="3"/>
                    </a:cubicBezTo>
                    <a:cubicBezTo>
                      <a:pt x="4" y="3"/>
                      <a:pt x="3" y="2"/>
                      <a:pt x="3" y="2"/>
                    </a:cubicBezTo>
                    <a:cubicBezTo>
                      <a:pt x="3" y="2"/>
                      <a:pt x="3" y="1"/>
                      <a:pt x="3" y="1"/>
                    </a:cubicBezTo>
                    <a:cubicBezTo>
                      <a:pt x="3" y="1"/>
                      <a:pt x="3" y="0"/>
                      <a:pt x="4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18" name="îṥḻíďè">
                <a:extLst>
                  <a:ext uri="{FF2B5EF4-FFF2-40B4-BE49-F238E27FC236}">
                    <a16:creationId xmlns:a16="http://schemas.microsoft.com/office/drawing/2014/main" id="{D86B016C-335F-42E7-9A48-E0810D97D20E}"/>
                  </a:ext>
                </a:extLst>
              </p:cNvPr>
              <p:cNvSpPr/>
              <p:nvPr/>
            </p:nvSpPr>
            <p:spPr bwMode="auto">
              <a:xfrm>
                <a:off x="15767855" y="-2121139"/>
                <a:ext cx="49213" cy="76200"/>
              </a:xfrm>
              <a:custGeom>
                <a:avLst/>
                <a:gdLst>
                  <a:gd name="T0" fmla="*/ 6 w 14"/>
                  <a:gd name="T1" fmla="*/ 0 h 22"/>
                  <a:gd name="T2" fmla="*/ 7 w 14"/>
                  <a:gd name="T3" fmla="*/ 1 h 22"/>
                  <a:gd name="T4" fmla="*/ 10 w 14"/>
                  <a:gd name="T5" fmla="*/ 3 h 22"/>
                  <a:gd name="T6" fmla="*/ 13 w 14"/>
                  <a:gd name="T7" fmla="*/ 7 h 22"/>
                  <a:gd name="T8" fmla="*/ 14 w 14"/>
                  <a:gd name="T9" fmla="*/ 10 h 22"/>
                  <a:gd name="T10" fmla="*/ 14 w 14"/>
                  <a:gd name="T11" fmla="*/ 13 h 22"/>
                  <a:gd name="T12" fmla="*/ 12 w 14"/>
                  <a:gd name="T13" fmla="*/ 16 h 22"/>
                  <a:gd name="T14" fmla="*/ 11 w 14"/>
                  <a:gd name="T15" fmla="*/ 19 h 22"/>
                  <a:gd name="T16" fmla="*/ 6 w 14"/>
                  <a:gd name="T17" fmla="*/ 21 h 22"/>
                  <a:gd name="T18" fmla="*/ 3 w 14"/>
                  <a:gd name="T19" fmla="*/ 22 h 22"/>
                  <a:gd name="T20" fmla="*/ 1 w 14"/>
                  <a:gd name="T21" fmla="*/ 22 h 22"/>
                  <a:gd name="T22" fmla="*/ 0 w 14"/>
                  <a:gd name="T23" fmla="*/ 20 h 22"/>
                  <a:gd name="T24" fmla="*/ 1 w 14"/>
                  <a:gd name="T25" fmla="*/ 20 h 22"/>
                  <a:gd name="T26" fmla="*/ 2 w 14"/>
                  <a:gd name="T27" fmla="*/ 19 h 22"/>
                  <a:gd name="T28" fmla="*/ 5 w 14"/>
                  <a:gd name="T29" fmla="*/ 19 h 22"/>
                  <a:gd name="T30" fmla="*/ 8 w 14"/>
                  <a:gd name="T31" fmla="*/ 16 h 22"/>
                  <a:gd name="T32" fmla="*/ 9 w 14"/>
                  <a:gd name="T33" fmla="*/ 14 h 22"/>
                  <a:gd name="T34" fmla="*/ 10 w 14"/>
                  <a:gd name="T35" fmla="*/ 12 h 22"/>
                  <a:gd name="T36" fmla="*/ 10 w 14"/>
                  <a:gd name="T37" fmla="*/ 10 h 22"/>
                  <a:gd name="T38" fmla="*/ 10 w 14"/>
                  <a:gd name="T39" fmla="*/ 8 h 22"/>
                  <a:gd name="T40" fmla="*/ 8 w 14"/>
                  <a:gd name="T41" fmla="*/ 5 h 22"/>
                  <a:gd name="T42" fmla="*/ 6 w 14"/>
                  <a:gd name="T43" fmla="*/ 3 h 22"/>
                  <a:gd name="T44" fmla="*/ 5 w 14"/>
                  <a:gd name="T45" fmla="*/ 2 h 22"/>
                  <a:gd name="T46" fmla="*/ 5 w 14"/>
                  <a:gd name="T47" fmla="*/ 1 h 22"/>
                  <a:gd name="T48" fmla="*/ 6 w 14"/>
                  <a:gd name="T49" fmla="*/ 0 h 22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2">
                    <a:moveTo>
                      <a:pt x="6" y="0"/>
                    </a:moveTo>
                    <a:cubicBezTo>
                      <a:pt x="6" y="0"/>
                      <a:pt x="7" y="0"/>
                      <a:pt x="7" y="1"/>
                    </a:cubicBezTo>
                    <a:cubicBezTo>
                      <a:pt x="8" y="1"/>
                      <a:pt x="9" y="2"/>
                      <a:pt x="10" y="3"/>
                    </a:cubicBezTo>
                    <a:cubicBezTo>
                      <a:pt x="12" y="4"/>
                      <a:pt x="13" y="5"/>
                      <a:pt x="13" y="7"/>
                    </a:cubicBezTo>
                    <a:cubicBezTo>
                      <a:pt x="14" y="8"/>
                      <a:pt x="14" y="9"/>
                      <a:pt x="14" y="10"/>
                    </a:cubicBezTo>
                    <a:cubicBezTo>
                      <a:pt x="14" y="11"/>
                      <a:pt x="14" y="12"/>
                      <a:pt x="14" y="13"/>
                    </a:cubicBezTo>
                    <a:cubicBezTo>
                      <a:pt x="13" y="14"/>
                      <a:pt x="13" y="15"/>
                      <a:pt x="12" y="16"/>
                    </a:cubicBezTo>
                    <a:cubicBezTo>
                      <a:pt x="12" y="17"/>
                      <a:pt x="11" y="18"/>
                      <a:pt x="11" y="19"/>
                    </a:cubicBezTo>
                    <a:cubicBezTo>
                      <a:pt x="9" y="20"/>
                      <a:pt x="8" y="21"/>
                      <a:pt x="6" y="21"/>
                    </a:cubicBezTo>
                    <a:cubicBezTo>
                      <a:pt x="5" y="22"/>
                      <a:pt x="3" y="22"/>
                      <a:pt x="3" y="22"/>
                    </a:cubicBezTo>
                    <a:cubicBezTo>
                      <a:pt x="2" y="22"/>
                      <a:pt x="1" y="22"/>
                      <a:pt x="1" y="22"/>
                    </a:cubicBezTo>
                    <a:cubicBezTo>
                      <a:pt x="1" y="22"/>
                      <a:pt x="0" y="21"/>
                      <a:pt x="0" y="20"/>
                    </a:cubicBezTo>
                    <a:cubicBezTo>
                      <a:pt x="0" y="20"/>
                      <a:pt x="1" y="20"/>
                      <a:pt x="1" y="20"/>
                    </a:cubicBezTo>
                    <a:cubicBezTo>
                      <a:pt x="1" y="20"/>
                      <a:pt x="2" y="20"/>
                      <a:pt x="2" y="19"/>
                    </a:cubicBezTo>
                    <a:cubicBezTo>
                      <a:pt x="3" y="19"/>
                      <a:pt x="4" y="19"/>
                      <a:pt x="5" y="19"/>
                    </a:cubicBezTo>
                    <a:cubicBezTo>
                      <a:pt x="6" y="18"/>
                      <a:pt x="7" y="17"/>
                      <a:pt x="8" y="16"/>
                    </a:cubicBezTo>
                    <a:cubicBezTo>
                      <a:pt x="9" y="16"/>
                      <a:pt x="9" y="15"/>
                      <a:pt x="9" y="14"/>
                    </a:cubicBezTo>
                    <a:cubicBezTo>
                      <a:pt x="10" y="14"/>
                      <a:pt x="10" y="13"/>
                      <a:pt x="10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9" y="6"/>
                      <a:pt x="8" y="5"/>
                    </a:cubicBezTo>
                    <a:cubicBezTo>
                      <a:pt x="8" y="4"/>
                      <a:pt x="7" y="3"/>
                      <a:pt x="6" y="3"/>
                    </a:cubicBezTo>
                    <a:cubicBezTo>
                      <a:pt x="6" y="2"/>
                      <a:pt x="5" y="2"/>
                      <a:pt x="5" y="2"/>
                    </a:cubicBezTo>
                    <a:cubicBezTo>
                      <a:pt x="5" y="2"/>
                      <a:pt x="5" y="1"/>
                      <a:pt x="5" y="1"/>
                    </a:cubicBezTo>
                    <a:cubicBezTo>
                      <a:pt x="5" y="0"/>
                      <a:pt x="6" y="0"/>
                      <a:pt x="6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19" name="íṩ1îďê">
                <a:extLst>
                  <a:ext uri="{FF2B5EF4-FFF2-40B4-BE49-F238E27FC236}">
                    <a16:creationId xmlns:a16="http://schemas.microsoft.com/office/drawing/2014/main" id="{2D62C640-0EEA-4473-824B-A6B5DBCCD9D3}"/>
                  </a:ext>
                </a:extLst>
              </p:cNvPr>
              <p:cNvSpPr/>
              <p:nvPr/>
            </p:nvSpPr>
            <p:spPr bwMode="auto">
              <a:xfrm>
                <a:off x="15504330" y="-2059227"/>
                <a:ext cx="49213" cy="69850"/>
              </a:xfrm>
              <a:custGeom>
                <a:avLst/>
                <a:gdLst>
                  <a:gd name="T0" fmla="*/ 9 w 14"/>
                  <a:gd name="T1" fmla="*/ 0 h 20"/>
                  <a:gd name="T2" fmla="*/ 10 w 14"/>
                  <a:gd name="T3" fmla="*/ 1 h 20"/>
                  <a:gd name="T4" fmla="*/ 12 w 14"/>
                  <a:gd name="T5" fmla="*/ 4 h 20"/>
                  <a:gd name="T6" fmla="*/ 14 w 14"/>
                  <a:gd name="T7" fmla="*/ 8 h 20"/>
                  <a:gd name="T8" fmla="*/ 13 w 14"/>
                  <a:gd name="T9" fmla="*/ 11 h 20"/>
                  <a:gd name="T10" fmla="*/ 13 w 14"/>
                  <a:gd name="T11" fmla="*/ 14 h 20"/>
                  <a:gd name="T12" fmla="*/ 11 w 14"/>
                  <a:gd name="T13" fmla="*/ 16 h 20"/>
                  <a:gd name="T14" fmla="*/ 9 w 14"/>
                  <a:gd name="T15" fmla="*/ 18 h 20"/>
                  <a:gd name="T16" fmla="*/ 5 w 14"/>
                  <a:gd name="T17" fmla="*/ 20 h 20"/>
                  <a:gd name="T18" fmla="*/ 2 w 14"/>
                  <a:gd name="T19" fmla="*/ 20 h 20"/>
                  <a:gd name="T20" fmla="*/ 1 w 14"/>
                  <a:gd name="T21" fmla="*/ 20 h 20"/>
                  <a:gd name="T22" fmla="*/ 1 w 14"/>
                  <a:gd name="T23" fmla="*/ 20 h 20"/>
                  <a:gd name="T24" fmla="*/ 0 w 14"/>
                  <a:gd name="T25" fmla="*/ 19 h 20"/>
                  <a:gd name="T26" fmla="*/ 1 w 14"/>
                  <a:gd name="T27" fmla="*/ 18 h 20"/>
                  <a:gd name="T28" fmla="*/ 4 w 14"/>
                  <a:gd name="T29" fmla="*/ 17 h 20"/>
                  <a:gd name="T30" fmla="*/ 7 w 14"/>
                  <a:gd name="T31" fmla="*/ 15 h 20"/>
                  <a:gd name="T32" fmla="*/ 8 w 14"/>
                  <a:gd name="T33" fmla="*/ 14 h 20"/>
                  <a:gd name="T34" fmla="*/ 9 w 14"/>
                  <a:gd name="T35" fmla="*/ 12 h 20"/>
                  <a:gd name="T36" fmla="*/ 10 w 14"/>
                  <a:gd name="T37" fmla="*/ 10 h 20"/>
                  <a:gd name="T38" fmla="*/ 10 w 14"/>
                  <a:gd name="T39" fmla="*/ 8 h 20"/>
                  <a:gd name="T40" fmla="*/ 9 w 14"/>
                  <a:gd name="T41" fmla="*/ 5 h 20"/>
                  <a:gd name="T42" fmla="*/ 8 w 14"/>
                  <a:gd name="T43" fmla="*/ 3 h 20"/>
                  <a:gd name="T44" fmla="*/ 8 w 14"/>
                  <a:gd name="T45" fmla="*/ 2 h 20"/>
                  <a:gd name="T46" fmla="*/ 8 w 14"/>
                  <a:gd name="T47" fmla="*/ 0 h 20"/>
                  <a:gd name="T48" fmla="*/ 9 w 14"/>
                  <a:gd name="T49" fmla="*/ 0 h 20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</a:cxnLst>
                <a:rect l="0" t="0" r="r" b="b"/>
                <a:pathLst>
                  <a:path w="14" h="20">
                    <a:moveTo>
                      <a:pt x="9" y="0"/>
                    </a:moveTo>
                    <a:cubicBezTo>
                      <a:pt x="9" y="0"/>
                      <a:pt x="10" y="1"/>
                      <a:pt x="10" y="1"/>
                    </a:cubicBezTo>
                    <a:cubicBezTo>
                      <a:pt x="11" y="2"/>
                      <a:pt x="12" y="3"/>
                      <a:pt x="12" y="4"/>
                    </a:cubicBezTo>
                    <a:cubicBezTo>
                      <a:pt x="13" y="5"/>
                      <a:pt x="13" y="6"/>
                      <a:pt x="14" y="8"/>
                    </a:cubicBezTo>
                    <a:cubicBezTo>
                      <a:pt x="14" y="9"/>
                      <a:pt x="14" y="10"/>
                      <a:pt x="13" y="11"/>
                    </a:cubicBezTo>
                    <a:cubicBezTo>
                      <a:pt x="13" y="12"/>
                      <a:pt x="13" y="13"/>
                      <a:pt x="13" y="14"/>
                    </a:cubicBezTo>
                    <a:cubicBezTo>
                      <a:pt x="12" y="14"/>
                      <a:pt x="12" y="15"/>
                      <a:pt x="11" y="16"/>
                    </a:cubicBezTo>
                    <a:cubicBezTo>
                      <a:pt x="11" y="17"/>
                      <a:pt x="10" y="17"/>
                      <a:pt x="9" y="18"/>
                    </a:cubicBezTo>
                    <a:cubicBezTo>
                      <a:pt x="8" y="19"/>
                      <a:pt x="7" y="20"/>
                      <a:pt x="5" y="20"/>
                    </a:cubicBezTo>
                    <a:cubicBezTo>
                      <a:pt x="4" y="20"/>
                      <a:pt x="3" y="20"/>
                      <a:pt x="2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1" y="20"/>
                      <a:pt x="1" y="20"/>
                      <a:pt x="1" y="20"/>
                    </a:cubicBezTo>
                    <a:cubicBezTo>
                      <a:pt x="0" y="20"/>
                      <a:pt x="0" y="19"/>
                      <a:pt x="0" y="19"/>
                    </a:cubicBezTo>
                    <a:cubicBezTo>
                      <a:pt x="0" y="18"/>
                      <a:pt x="1" y="18"/>
                      <a:pt x="1" y="18"/>
                    </a:cubicBezTo>
                    <a:cubicBezTo>
                      <a:pt x="1" y="18"/>
                      <a:pt x="2" y="18"/>
                      <a:pt x="4" y="17"/>
                    </a:cubicBezTo>
                    <a:cubicBezTo>
                      <a:pt x="5" y="17"/>
                      <a:pt x="6" y="16"/>
                      <a:pt x="7" y="15"/>
                    </a:cubicBezTo>
                    <a:cubicBezTo>
                      <a:pt x="8" y="15"/>
                      <a:pt x="8" y="14"/>
                      <a:pt x="8" y="14"/>
                    </a:cubicBezTo>
                    <a:cubicBezTo>
                      <a:pt x="9" y="13"/>
                      <a:pt x="9" y="13"/>
                      <a:pt x="9" y="12"/>
                    </a:cubicBezTo>
                    <a:cubicBezTo>
                      <a:pt x="10" y="12"/>
                      <a:pt x="10" y="11"/>
                      <a:pt x="10" y="10"/>
                    </a:cubicBezTo>
                    <a:cubicBezTo>
                      <a:pt x="10" y="10"/>
                      <a:pt x="10" y="9"/>
                      <a:pt x="10" y="8"/>
                    </a:cubicBezTo>
                    <a:cubicBezTo>
                      <a:pt x="10" y="7"/>
                      <a:pt x="10" y="6"/>
                      <a:pt x="9" y="5"/>
                    </a:cubicBezTo>
                    <a:cubicBezTo>
                      <a:pt x="9" y="4"/>
                      <a:pt x="9" y="3"/>
                      <a:pt x="8" y="3"/>
                    </a:cubicBezTo>
                    <a:cubicBezTo>
                      <a:pt x="8" y="2"/>
                      <a:pt x="8" y="2"/>
                      <a:pt x="8" y="2"/>
                    </a:cubicBezTo>
                    <a:cubicBezTo>
                      <a:pt x="7" y="1"/>
                      <a:pt x="8" y="1"/>
                      <a:pt x="8" y="0"/>
                    </a:cubicBezTo>
                    <a:cubicBezTo>
                      <a:pt x="8" y="0"/>
                      <a:pt x="9" y="0"/>
                      <a:pt x="9" y="0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20" name="ï$1iďè">
                <a:extLst>
                  <a:ext uri="{FF2B5EF4-FFF2-40B4-BE49-F238E27FC236}">
                    <a16:creationId xmlns:a16="http://schemas.microsoft.com/office/drawing/2014/main" id="{15751C6D-CFD6-4903-9D0F-8CF3015CB7E6}"/>
                  </a:ext>
                </a:extLst>
              </p:cNvPr>
              <p:cNvSpPr/>
              <p:nvPr/>
            </p:nvSpPr>
            <p:spPr bwMode="auto">
              <a:xfrm>
                <a:off x="16326655" y="-2291002"/>
                <a:ext cx="41275" cy="14288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0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3 h 4"/>
                  <a:gd name="T14" fmla="*/ 10 w 12"/>
                  <a:gd name="T15" fmla="*/ 3 h 4"/>
                  <a:gd name="T16" fmla="*/ 6 w 12"/>
                  <a:gd name="T17" fmla="*/ 3 h 4"/>
                  <a:gd name="T18" fmla="*/ 3 w 12"/>
                  <a:gd name="T19" fmla="*/ 3 h 4"/>
                  <a:gd name="T20" fmla="*/ 1 w 12"/>
                  <a:gd name="T21" fmla="*/ 2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0"/>
                      <a:pt x="10" y="0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1"/>
                      <a:pt x="12" y="2"/>
                      <a:pt x="12" y="3"/>
                    </a:cubicBezTo>
                    <a:cubicBezTo>
                      <a:pt x="11" y="3"/>
                      <a:pt x="11" y="3"/>
                      <a:pt x="11" y="3"/>
                    </a:cubicBezTo>
                    <a:cubicBezTo>
                      <a:pt x="11" y="3"/>
                      <a:pt x="11" y="3"/>
                      <a:pt x="10" y="3"/>
                    </a:cubicBezTo>
                    <a:cubicBezTo>
                      <a:pt x="9" y="4"/>
                      <a:pt x="7" y="3"/>
                      <a:pt x="6" y="3"/>
                    </a:cubicBezTo>
                    <a:cubicBezTo>
                      <a:pt x="5" y="3"/>
                      <a:pt x="4" y="3"/>
                      <a:pt x="3" y="3"/>
                    </a:cubicBezTo>
                    <a:cubicBezTo>
                      <a:pt x="2" y="2"/>
                      <a:pt x="1" y="2"/>
                      <a:pt x="1" y="2"/>
                    </a:cubicBezTo>
                    <a:cubicBezTo>
                      <a:pt x="1" y="2"/>
                      <a:pt x="0" y="1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21" name="ïŝļiďé">
                <a:extLst>
                  <a:ext uri="{FF2B5EF4-FFF2-40B4-BE49-F238E27FC236}">
                    <a16:creationId xmlns:a16="http://schemas.microsoft.com/office/drawing/2014/main" id="{C6F67993-373D-4BB7-8BCB-01EFDD84335C}"/>
                  </a:ext>
                </a:extLst>
              </p:cNvPr>
              <p:cNvSpPr/>
              <p:nvPr/>
            </p:nvSpPr>
            <p:spPr bwMode="auto">
              <a:xfrm>
                <a:off x="16329830" y="-2273539"/>
                <a:ext cx="41275" cy="12700"/>
              </a:xfrm>
              <a:custGeom>
                <a:avLst/>
                <a:gdLst>
                  <a:gd name="T0" fmla="*/ 1 w 12"/>
                  <a:gd name="T1" fmla="*/ 0 h 4"/>
                  <a:gd name="T2" fmla="*/ 3 w 12"/>
                  <a:gd name="T3" fmla="*/ 0 h 4"/>
                  <a:gd name="T4" fmla="*/ 7 w 12"/>
                  <a:gd name="T5" fmla="*/ 0 h 4"/>
                  <a:gd name="T6" fmla="*/ 10 w 12"/>
                  <a:gd name="T7" fmla="*/ 1 h 4"/>
                  <a:gd name="T8" fmla="*/ 11 w 12"/>
                  <a:gd name="T9" fmla="*/ 1 h 4"/>
                  <a:gd name="T10" fmla="*/ 12 w 12"/>
                  <a:gd name="T11" fmla="*/ 3 h 4"/>
                  <a:gd name="T12" fmla="*/ 11 w 12"/>
                  <a:gd name="T13" fmla="*/ 4 h 4"/>
                  <a:gd name="T14" fmla="*/ 10 w 12"/>
                  <a:gd name="T15" fmla="*/ 4 h 4"/>
                  <a:gd name="T16" fmla="*/ 6 w 12"/>
                  <a:gd name="T17" fmla="*/ 4 h 4"/>
                  <a:gd name="T18" fmla="*/ 3 w 12"/>
                  <a:gd name="T19" fmla="*/ 3 h 4"/>
                  <a:gd name="T20" fmla="*/ 1 w 12"/>
                  <a:gd name="T21" fmla="*/ 3 h 4"/>
                  <a:gd name="T22" fmla="*/ 1 w 12"/>
                  <a:gd name="T23" fmla="*/ 1 h 4"/>
                  <a:gd name="T24" fmla="*/ 1 w 12"/>
                  <a:gd name="T25" fmla="*/ 0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2" h="4">
                    <a:moveTo>
                      <a:pt x="1" y="0"/>
                    </a:moveTo>
                    <a:cubicBezTo>
                      <a:pt x="1" y="0"/>
                      <a:pt x="2" y="0"/>
                      <a:pt x="3" y="0"/>
                    </a:cubicBezTo>
                    <a:cubicBezTo>
                      <a:pt x="4" y="0"/>
                      <a:pt x="5" y="0"/>
                      <a:pt x="7" y="0"/>
                    </a:cubicBezTo>
                    <a:cubicBezTo>
                      <a:pt x="8" y="0"/>
                      <a:pt x="9" y="1"/>
                      <a:pt x="10" y="1"/>
                    </a:cubicBezTo>
                    <a:cubicBezTo>
                      <a:pt x="11" y="1"/>
                      <a:pt x="11" y="1"/>
                      <a:pt x="11" y="1"/>
                    </a:cubicBezTo>
                    <a:cubicBezTo>
                      <a:pt x="12" y="2"/>
                      <a:pt x="12" y="2"/>
                      <a:pt x="12" y="3"/>
                    </a:cubicBezTo>
                    <a:cubicBezTo>
                      <a:pt x="11" y="4"/>
                      <a:pt x="11" y="4"/>
                      <a:pt x="11" y="4"/>
                    </a:cubicBezTo>
                    <a:cubicBezTo>
                      <a:pt x="11" y="4"/>
                      <a:pt x="11" y="4"/>
                      <a:pt x="10" y="4"/>
                    </a:cubicBezTo>
                    <a:cubicBezTo>
                      <a:pt x="9" y="4"/>
                      <a:pt x="7" y="4"/>
                      <a:pt x="6" y="4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1" y="1"/>
                    </a:cubicBezTo>
                    <a:lnTo>
                      <a:pt x="1" y="0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22" name="išḻíḋe">
                <a:extLst>
                  <a:ext uri="{FF2B5EF4-FFF2-40B4-BE49-F238E27FC236}">
                    <a16:creationId xmlns:a16="http://schemas.microsoft.com/office/drawing/2014/main" id="{58104AD3-8AEE-4C3A-AEC2-A4CD868DF324}"/>
                  </a:ext>
                </a:extLst>
              </p:cNvPr>
              <p:cNvSpPr/>
              <p:nvPr/>
            </p:nvSpPr>
            <p:spPr bwMode="auto">
              <a:xfrm>
                <a:off x="14915368" y="-2302114"/>
                <a:ext cx="152400" cy="190500"/>
              </a:xfrm>
              <a:custGeom>
                <a:avLst/>
                <a:gdLst>
                  <a:gd name="T0" fmla="*/ 2 w 44"/>
                  <a:gd name="T1" fmla="*/ 1 h 55"/>
                  <a:gd name="T2" fmla="*/ 9 w 44"/>
                  <a:gd name="T3" fmla="*/ 9 h 55"/>
                  <a:gd name="T4" fmla="*/ 23 w 44"/>
                  <a:gd name="T5" fmla="*/ 26 h 55"/>
                  <a:gd name="T6" fmla="*/ 37 w 44"/>
                  <a:gd name="T7" fmla="*/ 45 h 55"/>
                  <a:gd name="T8" fmla="*/ 43 w 44"/>
                  <a:gd name="T9" fmla="*/ 53 h 55"/>
                  <a:gd name="T10" fmla="*/ 43 w 44"/>
                  <a:gd name="T11" fmla="*/ 55 h 55"/>
                  <a:gd name="T12" fmla="*/ 41 w 44"/>
                  <a:gd name="T13" fmla="*/ 54 h 55"/>
                  <a:gd name="T14" fmla="*/ 35 w 44"/>
                  <a:gd name="T15" fmla="*/ 47 h 55"/>
                  <a:gd name="T16" fmla="*/ 20 w 44"/>
                  <a:gd name="T17" fmla="*/ 29 h 55"/>
                  <a:gd name="T18" fmla="*/ 7 w 44"/>
                  <a:gd name="T19" fmla="*/ 11 h 55"/>
                  <a:gd name="T20" fmla="*/ 0 w 44"/>
                  <a:gd name="T21" fmla="*/ 2 h 55"/>
                  <a:gd name="T22" fmla="*/ 1 w 44"/>
                  <a:gd name="T23" fmla="*/ 1 h 55"/>
                  <a:gd name="T24" fmla="*/ 2 w 44"/>
                  <a:gd name="T25" fmla="*/ 1 h 5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44" h="55">
                    <a:moveTo>
                      <a:pt x="2" y="1"/>
                    </a:moveTo>
                    <a:cubicBezTo>
                      <a:pt x="2" y="1"/>
                      <a:pt x="5" y="4"/>
                      <a:pt x="9" y="9"/>
                    </a:cubicBezTo>
                    <a:cubicBezTo>
                      <a:pt x="13" y="14"/>
                      <a:pt x="18" y="20"/>
                      <a:pt x="23" y="26"/>
                    </a:cubicBezTo>
                    <a:cubicBezTo>
                      <a:pt x="28" y="33"/>
                      <a:pt x="33" y="40"/>
                      <a:pt x="37" y="45"/>
                    </a:cubicBezTo>
                    <a:cubicBezTo>
                      <a:pt x="41" y="50"/>
                      <a:pt x="43" y="53"/>
                      <a:pt x="43" y="53"/>
                    </a:cubicBezTo>
                    <a:cubicBezTo>
                      <a:pt x="44" y="54"/>
                      <a:pt x="44" y="54"/>
                      <a:pt x="43" y="55"/>
                    </a:cubicBezTo>
                    <a:cubicBezTo>
                      <a:pt x="42" y="55"/>
                      <a:pt x="42" y="55"/>
                      <a:pt x="41" y="54"/>
                    </a:cubicBezTo>
                    <a:cubicBezTo>
                      <a:pt x="41" y="54"/>
                      <a:pt x="39" y="51"/>
                      <a:pt x="35" y="47"/>
                    </a:cubicBezTo>
                    <a:cubicBezTo>
                      <a:pt x="31" y="42"/>
                      <a:pt x="26" y="35"/>
                      <a:pt x="20" y="29"/>
                    </a:cubicBezTo>
                    <a:cubicBezTo>
                      <a:pt x="15" y="22"/>
                      <a:pt x="10" y="16"/>
                      <a:pt x="7" y="11"/>
                    </a:cubicBezTo>
                    <a:cubicBezTo>
                      <a:pt x="3" y="6"/>
                      <a:pt x="0" y="2"/>
                      <a:pt x="0" y="2"/>
                    </a:cubicBezTo>
                    <a:cubicBezTo>
                      <a:pt x="0" y="2"/>
                      <a:pt x="0" y="1"/>
                      <a:pt x="1" y="1"/>
                    </a:cubicBezTo>
                    <a:cubicBezTo>
                      <a:pt x="1" y="0"/>
                      <a:pt x="2" y="0"/>
                      <a:pt x="2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23" name="i$ḷîḑê">
                <a:extLst>
                  <a:ext uri="{FF2B5EF4-FFF2-40B4-BE49-F238E27FC236}">
                    <a16:creationId xmlns:a16="http://schemas.microsoft.com/office/drawing/2014/main" id="{70DAB922-069F-4AA2-B5D2-AA87365E183A}"/>
                  </a:ext>
                </a:extLst>
              </p:cNvPr>
              <p:cNvSpPr/>
              <p:nvPr/>
            </p:nvSpPr>
            <p:spPr bwMode="auto">
              <a:xfrm>
                <a:off x="15059830" y="-2100502"/>
                <a:ext cx="22225" cy="17463"/>
              </a:xfrm>
              <a:custGeom>
                <a:avLst/>
                <a:gdLst>
                  <a:gd name="T0" fmla="*/ 6 w 6"/>
                  <a:gd name="T1" fmla="*/ 2 h 5"/>
                  <a:gd name="T2" fmla="*/ 5 w 6"/>
                  <a:gd name="T3" fmla="*/ 4 h 5"/>
                  <a:gd name="T4" fmla="*/ 3 w 6"/>
                  <a:gd name="T5" fmla="*/ 4 h 5"/>
                  <a:gd name="T6" fmla="*/ 2 w 6"/>
                  <a:gd name="T7" fmla="*/ 1 h 5"/>
                  <a:gd name="T8" fmla="*/ 3 w 6"/>
                  <a:gd name="T9" fmla="*/ 0 h 5"/>
                  <a:gd name="T10" fmla="*/ 5 w 6"/>
                  <a:gd name="T11" fmla="*/ 0 h 5"/>
                  <a:gd name="T12" fmla="*/ 6 w 6"/>
                  <a:gd name="T13" fmla="*/ 2 h 5"/>
                  <a:gd name="T14" fmla="*/ 6 w 6"/>
                  <a:gd name="T15" fmla="*/ 2 h 5"/>
                  <a:gd name="T16" fmla="*/ 5 w 6"/>
                  <a:gd name="T17" fmla="*/ 4 h 5"/>
                  <a:gd name="T18" fmla="*/ 3 w 6"/>
                  <a:gd name="T19" fmla="*/ 5 h 5"/>
                  <a:gd name="T20" fmla="*/ 3 w 6"/>
                  <a:gd name="T21" fmla="*/ 5 h 5"/>
                  <a:gd name="T22" fmla="*/ 0 w 6"/>
                  <a:gd name="T23" fmla="*/ 4 h 5"/>
                  <a:gd name="T24" fmla="*/ 1 w 6"/>
                  <a:gd name="T25" fmla="*/ 1 h 5"/>
                  <a:gd name="T26" fmla="*/ 1 w 6"/>
                  <a:gd name="T27" fmla="*/ 1 h 5"/>
                  <a:gd name="T28" fmla="*/ 3 w 6"/>
                  <a:gd name="T29" fmla="*/ 1 h 5"/>
                  <a:gd name="T30" fmla="*/ 5 w 6"/>
                  <a:gd name="T31" fmla="*/ 0 h 5"/>
                  <a:gd name="T32" fmla="*/ 6 w 6"/>
                  <a:gd name="T33" fmla="*/ 2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</a:cxnLst>
                <a:rect l="0" t="0" r="r" b="b"/>
                <a:pathLst>
                  <a:path w="6" h="5">
                    <a:moveTo>
                      <a:pt x="6" y="2"/>
                    </a:moveTo>
                    <a:cubicBezTo>
                      <a:pt x="5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1"/>
                      <a:pt x="2" y="1"/>
                      <a:pt x="2" y="1"/>
                    </a:cubicBezTo>
                    <a:cubicBezTo>
                      <a:pt x="2" y="1"/>
                      <a:pt x="3" y="1"/>
                      <a:pt x="3" y="0"/>
                    </a:cubicBezTo>
                    <a:cubicBezTo>
                      <a:pt x="4" y="0"/>
                      <a:pt x="4" y="0"/>
                      <a:pt x="5" y="0"/>
                    </a:cubicBezTo>
                    <a:cubicBezTo>
                      <a:pt x="6" y="0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6" y="3"/>
                      <a:pt x="5" y="3"/>
                      <a:pt x="5" y="4"/>
                    </a:cubicBezTo>
                    <a:cubicBezTo>
                      <a:pt x="4" y="4"/>
                      <a:pt x="4" y="4"/>
                      <a:pt x="3" y="5"/>
                    </a:cubicBezTo>
                    <a:cubicBezTo>
                      <a:pt x="3" y="5"/>
                      <a:pt x="3" y="5"/>
                      <a:pt x="3" y="5"/>
                    </a:cubicBezTo>
                    <a:cubicBezTo>
                      <a:pt x="2" y="5"/>
                      <a:pt x="1" y="5"/>
                      <a:pt x="0" y="4"/>
                    </a:cubicBezTo>
                    <a:cubicBezTo>
                      <a:pt x="0" y="3"/>
                      <a:pt x="0" y="2"/>
                      <a:pt x="1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2" y="1"/>
                      <a:pt x="2" y="1"/>
                      <a:pt x="3" y="1"/>
                    </a:cubicBezTo>
                    <a:cubicBezTo>
                      <a:pt x="4" y="1"/>
                      <a:pt x="4" y="0"/>
                      <a:pt x="5" y="0"/>
                    </a:cubicBezTo>
                    <a:cubicBezTo>
                      <a:pt x="5" y="0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24" name="iṥļîdè">
                <a:extLst>
                  <a:ext uri="{FF2B5EF4-FFF2-40B4-BE49-F238E27FC236}">
                    <a16:creationId xmlns:a16="http://schemas.microsoft.com/office/drawing/2014/main" id="{D126E26C-0055-4E5D-A033-A54ECFBF3DEC}"/>
                  </a:ext>
                </a:extLst>
              </p:cNvPr>
              <p:cNvSpPr/>
              <p:nvPr/>
            </p:nvSpPr>
            <p:spPr bwMode="auto">
              <a:xfrm>
                <a:off x="15074118" y="-2079864"/>
                <a:ext cx="20638" cy="14288"/>
              </a:xfrm>
              <a:custGeom>
                <a:avLst/>
                <a:gdLst>
                  <a:gd name="T0" fmla="*/ 6 w 6"/>
                  <a:gd name="T1" fmla="*/ 2 h 4"/>
                  <a:gd name="T2" fmla="*/ 5 w 6"/>
                  <a:gd name="T3" fmla="*/ 3 h 4"/>
                  <a:gd name="T4" fmla="*/ 3 w 6"/>
                  <a:gd name="T5" fmla="*/ 4 h 4"/>
                  <a:gd name="T6" fmla="*/ 2 w 6"/>
                  <a:gd name="T7" fmla="*/ 4 h 4"/>
                  <a:gd name="T8" fmla="*/ 1 w 6"/>
                  <a:gd name="T9" fmla="*/ 3 h 4"/>
                  <a:gd name="T10" fmla="*/ 0 w 6"/>
                  <a:gd name="T11" fmla="*/ 1 h 4"/>
                  <a:gd name="T12" fmla="*/ 0 w 6"/>
                  <a:gd name="T13" fmla="*/ 1 h 4"/>
                  <a:gd name="T14" fmla="*/ 1 w 6"/>
                  <a:gd name="T15" fmla="*/ 1 h 4"/>
                  <a:gd name="T16" fmla="*/ 3 w 6"/>
                  <a:gd name="T17" fmla="*/ 0 h 4"/>
                  <a:gd name="T18" fmla="*/ 5 w 6"/>
                  <a:gd name="T19" fmla="*/ 0 h 4"/>
                  <a:gd name="T20" fmla="*/ 5 w 6"/>
                  <a:gd name="T21" fmla="*/ 0 h 4"/>
                  <a:gd name="T22" fmla="*/ 6 w 6"/>
                  <a:gd name="T23" fmla="*/ 2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cubicBezTo>
                      <a:pt x="6" y="2"/>
                      <a:pt x="6" y="3"/>
                      <a:pt x="5" y="3"/>
                    </a:cubicBezTo>
                    <a:cubicBezTo>
                      <a:pt x="5" y="3"/>
                      <a:pt x="4" y="3"/>
                      <a:pt x="3" y="4"/>
                    </a:cubicBezTo>
                    <a:cubicBezTo>
                      <a:pt x="3" y="4"/>
                      <a:pt x="2" y="4"/>
                      <a:pt x="2" y="4"/>
                    </a:cubicBezTo>
                    <a:cubicBezTo>
                      <a:pt x="1" y="4"/>
                      <a:pt x="1" y="3"/>
                      <a:pt x="1" y="3"/>
                    </a:cubicBezTo>
                    <a:cubicBezTo>
                      <a:pt x="0" y="3"/>
                      <a:pt x="0" y="2"/>
                      <a:pt x="0" y="1"/>
                    </a:cubicBezTo>
                    <a:cubicBezTo>
                      <a:pt x="0" y="1"/>
                      <a:pt x="0" y="1"/>
                      <a:pt x="0" y="1"/>
                    </a:cubicBezTo>
                    <a:cubicBezTo>
                      <a:pt x="0" y="1"/>
                      <a:pt x="1" y="1"/>
                      <a:pt x="1" y="1"/>
                    </a:cubicBezTo>
                    <a:cubicBezTo>
                      <a:pt x="1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0"/>
                      <a:pt x="5" y="0"/>
                      <a:pt x="5" y="0"/>
                    </a:cubicBezTo>
                    <a:cubicBezTo>
                      <a:pt x="6" y="1"/>
                      <a:pt x="6" y="1"/>
                      <a:pt x="6" y="2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25" name="ïSlïḓé">
                <a:extLst>
                  <a:ext uri="{FF2B5EF4-FFF2-40B4-BE49-F238E27FC236}">
                    <a16:creationId xmlns:a16="http://schemas.microsoft.com/office/drawing/2014/main" id="{0BE15AEB-9BA7-493B-9911-3FF9281E3A2A}"/>
                  </a:ext>
                </a:extLst>
              </p:cNvPr>
              <p:cNvSpPr/>
              <p:nvPr/>
            </p:nvSpPr>
            <p:spPr bwMode="auto">
              <a:xfrm>
                <a:off x="15085230" y="-2065577"/>
                <a:ext cx="23813" cy="20638"/>
              </a:xfrm>
              <a:custGeom>
                <a:avLst/>
                <a:gdLst>
                  <a:gd name="T0" fmla="*/ 7 w 7"/>
                  <a:gd name="T1" fmla="*/ 1 h 6"/>
                  <a:gd name="T2" fmla="*/ 7 w 7"/>
                  <a:gd name="T3" fmla="*/ 2 h 6"/>
                  <a:gd name="T4" fmla="*/ 6 w 7"/>
                  <a:gd name="T5" fmla="*/ 3 h 6"/>
                  <a:gd name="T6" fmla="*/ 5 w 7"/>
                  <a:gd name="T7" fmla="*/ 5 h 6"/>
                  <a:gd name="T8" fmla="*/ 2 w 7"/>
                  <a:gd name="T9" fmla="*/ 6 h 6"/>
                  <a:gd name="T10" fmla="*/ 1 w 7"/>
                  <a:gd name="T11" fmla="*/ 5 h 6"/>
                  <a:gd name="T12" fmla="*/ 0 w 7"/>
                  <a:gd name="T13" fmla="*/ 4 h 6"/>
                  <a:gd name="T14" fmla="*/ 0 w 7"/>
                  <a:gd name="T15" fmla="*/ 3 h 6"/>
                  <a:gd name="T16" fmla="*/ 0 w 7"/>
                  <a:gd name="T17" fmla="*/ 3 h 6"/>
                  <a:gd name="T18" fmla="*/ 1 w 7"/>
                  <a:gd name="T19" fmla="*/ 3 h 6"/>
                  <a:gd name="T20" fmla="*/ 3 w 7"/>
                  <a:gd name="T21" fmla="*/ 2 h 6"/>
                  <a:gd name="T22" fmla="*/ 4 w 7"/>
                  <a:gd name="T23" fmla="*/ 1 h 6"/>
                  <a:gd name="T24" fmla="*/ 5 w 7"/>
                  <a:gd name="T25" fmla="*/ 0 h 6"/>
                  <a:gd name="T26" fmla="*/ 7 w 7"/>
                  <a:gd name="T27" fmla="*/ 1 h 6"/>
                  <a:gd name="T28" fmla="*/ 7 w 7"/>
                  <a:gd name="T29" fmla="*/ 1 h 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</a:cxnLst>
                <a:rect l="0" t="0" r="r" b="b"/>
                <a:pathLst>
                  <a:path w="7" h="6">
                    <a:moveTo>
                      <a:pt x="7" y="1"/>
                    </a:moveTo>
                    <a:cubicBezTo>
                      <a:pt x="7" y="2"/>
                      <a:pt x="7" y="2"/>
                      <a:pt x="7" y="2"/>
                    </a:cubicBezTo>
                    <a:cubicBezTo>
                      <a:pt x="6" y="3"/>
                      <a:pt x="6" y="3"/>
                      <a:pt x="6" y="3"/>
                    </a:cubicBezTo>
                    <a:cubicBezTo>
                      <a:pt x="6" y="3"/>
                      <a:pt x="5" y="4"/>
                      <a:pt x="5" y="5"/>
                    </a:cubicBezTo>
                    <a:cubicBezTo>
                      <a:pt x="4" y="5"/>
                      <a:pt x="3" y="6"/>
                      <a:pt x="2" y="6"/>
                    </a:cubicBezTo>
                    <a:cubicBezTo>
                      <a:pt x="1" y="6"/>
                      <a:pt x="1" y="5"/>
                      <a:pt x="1" y="5"/>
                    </a:cubicBezTo>
                    <a:cubicBezTo>
                      <a:pt x="0" y="5"/>
                      <a:pt x="0" y="4"/>
                      <a:pt x="0" y="4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3"/>
                      <a:pt x="1" y="3"/>
                      <a:pt x="1" y="3"/>
                    </a:cubicBezTo>
                    <a:cubicBezTo>
                      <a:pt x="2" y="2"/>
                      <a:pt x="2" y="2"/>
                      <a:pt x="3" y="2"/>
                    </a:cubicBezTo>
                    <a:cubicBezTo>
                      <a:pt x="3" y="1"/>
                      <a:pt x="4" y="1"/>
                      <a:pt x="4" y="1"/>
                    </a:cubicBezTo>
                    <a:cubicBezTo>
                      <a:pt x="4" y="1"/>
                      <a:pt x="5" y="0"/>
                      <a:pt x="5" y="0"/>
                    </a:cubicBezTo>
                    <a:cubicBezTo>
                      <a:pt x="5" y="0"/>
                      <a:pt x="6" y="0"/>
                      <a:pt x="7" y="1"/>
                    </a:cubicBezTo>
                    <a:cubicBezTo>
                      <a:pt x="7" y="1"/>
                      <a:pt x="7" y="1"/>
                      <a:pt x="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26" name="íṡḷíďè">
                <a:extLst>
                  <a:ext uri="{FF2B5EF4-FFF2-40B4-BE49-F238E27FC236}">
                    <a16:creationId xmlns:a16="http://schemas.microsoft.com/office/drawing/2014/main" id="{D840E987-2DCC-48E5-A456-D340F45B7B88}"/>
                  </a:ext>
                </a:extLst>
              </p:cNvPr>
              <p:cNvSpPr/>
              <p:nvPr/>
            </p:nvSpPr>
            <p:spPr bwMode="auto">
              <a:xfrm>
                <a:off x="15077293" y="-1862377"/>
                <a:ext cx="46038" cy="169863"/>
              </a:xfrm>
              <a:custGeom>
                <a:avLst/>
                <a:gdLst>
                  <a:gd name="T0" fmla="*/ 13 w 13"/>
                  <a:gd name="T1" fmla="*/ 1 h 49"/>
                  <a:gd name="T2" fmla="*/ 12 w 13"/>
                  <a:gd name="T3" fmla="*/ 9 h 49"/>
                  <a:gd name="T4" fmla="*/ 8 w 13"/>
                  <a:gd name="T5" fmla="*/ 25 h 49"/>
                  <a:gd name="T6" fmla="*/ 4 w 13"/>
                  <a:gd name="T7" fmla="*/ 41 h 49"/>
                  <a:gd name="T8" fmla="*/ 2 w 13"/>
                  <a:gd name="T9" fmla="*/ 48 h 49"/>
                  <a:gd name="T10" fmla="*/ 1 w 13"/>
                  <a:gd name="T11" fmla="*/ 49 h 49"/>
                  <a:gd name="T12" fmla="*/ 0 w 13"/>
                  <a:gd name="T13" fmla="*/ 48 h 49"/>
                  <a:gd name="T14" fmla="*/ 1 w 13"/>
                  <a:gd name="T15" fmla="*/ 40 h 49"/>
                  <a:gd name="T16" fmla="*/ 5 w 13"/>
                  <a:gd name="T17" fmla="*/ 24 h 49"/>
                  <a:gd name="T18" fmla="*/ 9 w 13"/>
                  <a:gd name="T19" fmla="*/ 8 h 49"/>
                  <a:gd name="T20" fmla="*/ 11 w 13"/>
                  <a:gd name="T21" fmla="*/ 1 h 49"/>
                  <a:gd name="T22" fmla="*/ 12 w 13"/>
                  <a:gd name="T23" fmla="*/ 0 h 49"/>
                  <a:gd name="T24" fmla="*/ 13 w 13"/>
                  <a:gd name="T25" fmla="*/ 1 h 49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3" h="49">
                    <a:moveTo>
                      <a:pt x="13" y="1"/>
                    </a:moveTo>
                    <a:cubicBezTo>
                      <a:pt x="13" y="1"/>
                      <a:pt x="12" y="4"/>
                      <a:pt x="12" y="9"/>
                    </a:cubicBezTo>
                    <a:cubicBezTo>
                      <a:pt x="11" y="13"/>
                      <a:pt x="9" y="19"/>
                      <a:pt x="8" y="25"/>
                    </a:cubicBezTo>
                    <a:cubicBezTo>
                      <a:pt x="7" y="31"/>
                      <a:pt x="5" y="37"/>
                      <a:pt x="4" y="41"/>
                    </a:cubicBezTo>
                    <a:cubicBezTo>
                      <a:pt x="3" y="45"/>
                      <a:pt x="2" y="48"/>
                      <a:pt x="2" y="48"/>
                    </a:cubicBezTo>
                    <a:cubicBezTo>
                      <a:pt x="2" y="49"/>
                      <a:pt x="1" y="49"/>
                      <a:pt x="1" y="49"/>
                    </a:cubicBezTo>
                    <a:cubicBezTo>
                      <a:pt x="0" y="49"/>
                      <a:pt x="0" y="48"/>
                      <a:pt x="0" y="48"/>
                    </a:cubicBezTo>
                    <a:cubicBezTo>
                      <a:pt x="0" y="48"/>
                      <a:pt x="0" y="45"/>
                      <a:pt x="1" y="40"/>
                    </a:cubicBezTo>
                    <a:cubicBezTo>
                      <a:pt x="2" y="36"/>
                      <a:pt x="3" y="30"/>
                      <a:pt x="5" y="24"/>
                    </a:cubicBezTo>
                    <a:cubicBezTo>
                      <a:pt x="6" y="18"/>
                      <a:pt x="7" y="12"/>
                      <a:pt x="9" y="8"/>
                    </a:cubicBezTo>
                    <a:cubicBezTo>
                      <a:pt x="10" y="4"/>
                      <a:pt x="11" y="1"/>
                      <a:pt x="11" y="1"/>
                    </a:cubicBezTo>
                    <a:cubicBezTo>
                      <a:pt x="11" y="0"/>
                      <a:pt x="12" y="0"/>
                      <a:pt x="12" y="0"/>
                    </a:cubicBezTo>
                    <a:cubicBezTo>
                      <a:pt x="13" y="0"/>
                      <a:pt x="13" y="1"/>
                      <a:pt x="13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27" name="ïŝļide">
                <a:extLst>
                  <a:ext uri="{FF2B5EF4-FFF2-40B4-BE49-F238E27FC236}">
                    <a16:creationId xmlns:a16="http://schemas.microsoft.com/office/drawing/2014/main" id="{EDB7F9CE-E466-47C4-9591-CBD66DFA7984}"/>
                  </a:ext>
                </a:extLst>
              </p:cNvPr>
              <p:cNvSpPr/>
              <p:nvPr/>
            </p:nvSpPr>
            <p:spPr bwMode="auto">
              <a:xfrm>
                <a:off x="15053480" y="-1671877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0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2 w 7"/>
                  <a:gd name="T15" fmla="*/ 0 h 4"/>
                  <a:gd name="T16" fmla="*/ 4 w 7"/>
                  <a:gd name="T17" fmla="*/ 0 h 4"/>
                  <a:gd name="T18" fmla="*/ 6 w 7"/>
                  <a:gd name="T19" fmla="*/ 2 h 4"/>
                  <a:gd name="T20" fmla="*/ 6 w 7"/>
                  <a:gd name="T21" fmla="*/ 2 h 4"/>
                  <a:gd name="T22" fmla="*/ 6 w 7"/>
                  <a:gd name="T23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5" y="4"/>
                      <a:pt x="5" y="4"/>
                    </a:cubicBezTo>
                    <a:cubicBezTo>
                      <a:pt x="4" y="4"/>
                      <a:pt x="3" y="4"/>
                      <a:pt x="3" y="4"/>
                    </a:cubicBezTo>
                    <a:cubicBezTo>
                      <a:pt x="2" y="3"/>
                      <a:pt x="1" y="3"/>
                      <a:pt x="1" y="3"/>
                    </a:cubicBezTo>
                    <a:cubicBezTo>
                      <a:pt x="1" y="2"/>
                      <a:pt x="0" y="2"/>
                      <a:pt x="0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3" y="0"/>
                      <a:pt x="4" y="0"/>
                      <a:pt x="4" y="0"/>
                    </a:cubicBezTo>
                    <a:cubicBezTo>
                      <a:pt x="5" y="1"/>
                      <a:pt x="6" y="1"/>
                      <a:pt x="6" y="2"/>
                    </a:cubicBezTo>
                    <a:cubicBezTo>
                      <a:pt x="6" y="2"/>
                      <a:pt x="6" y="2"/>
                      <a:pt x="6" y="2"/>
                    </a:cubicBezTo>
                    <a:cubicBezTo>
                      <a:pt x="7" y="3"/>
                      <a:pt x="7" y="4"/>
                      <a:pt x="6" y="4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28" name="ísliḓê">
                <a:extLst>
                  <a:ext uri="{FF2B5EF4-FFF2-40B4-BE49-F238E27FC236}">
                    <a16:creationId xmlns:a16="http://schemas.microsoft.com/office/drawing/2014/main" id="{7F512E97-5C61-4824-9801-1979B2A4550B}"/>
                  </a:ext>
                </a:extLst>
              </p:cNvPr>
              <p:cNvSpPr/>
              <p:nvPr/>
            </p:nvSpPr>
            <p:spPr bwMode="auto">
              <a:xfrm>
                <a:off x="15047130" y="-1651239"/>
                <a:ext cx="23813" cy="17463"/>
              </a:xfrm>
              <a:custGeom>
                <a:avLst/>
                <a:gdLst>
                  <a:gd name="T0" fmla="*/ 6 w 7"/>
                  <a:gd name="T1" fmla="*/ 5 h 5"/>
                  <a:gd name="T2" fmla="*/ 5 w 7"/>
                  <a:gd name="T3" fmla="*/ 5 h 5"/>
                  <a:gd name="T4" fmla="*/ 3 w 7"/>
                  <a:gd name="T5" fmla="*/ 4 h 5"/>
                  <a:gd name="T6" fmla="*/ 1 w 7"/>
                  <a:gd name="T7" fmla="*/ 3 h 5"/>
                  <a:gd name="T8" fmla="*/ 0 w 7"/>
                  <a:gd name="T9" fmla="*/ 3 h 5"/>
                  <a:gd name="T10" fmla="*/ 0 w 7"/>
                  <a:gd name="T11" fmla="*/ 1 h 5"/>
                  <a:gd name="T12" fmla="*/ 1 w 7"/>
                  <a:gd name="T13" fmla="*/ 1 h 5"/>
                  <a:gd name="T14" fmla="*/ 2 w 7"/>
                  <a:gd name="T15" fmla="*/ 1 h 5"/>
                  <a:gd name="T16" fmla="*/ 4 w 7"/>
                  <a:gd name="T17" fmla="*/ 1 h 5"/>
                  <a:gd name="T18" fmla="*/ 6 w 7"/>
                  <a:gd name="T19" fmla="*/ 2 h 5"/>
                  <a:gd name="T20" fmla="*/ 6 w 7"/>
                  <a:gd name="T21" fmla="*/ 3 h 5"/>
                  <a:gd name="T22" fmla="*/ 6 w 7"/>
                  <a:gd name="T23" fmla="*/ 4 h 5"/>
                  <a:gd name="T24" fmla="*/ 6 w 7"/>
                  <a:gd name="T25" fmla="*/ 5 h 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5">
                    <a:moveTo>
                      <a:pt x="6" y="5"/>
                    </a:moveTo>
                    <a:cubicBezTo>
                      <a:pt x="6" y="5"/>
                      <a:pt x="5" y="5"/>
                      <a:pt x="5" y="5"/>
                    </a:cubicBezTo>
                    <a:cubicBezTo>
                      <a:pt x="4" y="5"/>
                      <a:pt x="3" y="5"/>
                      <a:pt x="3" y="4"/>
                    </a:cubicBezTo>
                    <a:cubicBezTo>
                      <a:pt x="2" y="4"/>
                      <a:pt x="1" y="4"/>
                      <a:pt x="1" y="3"/>
                    </a:cubicBezTo>
                    <a:cubicBezTo>
                      <a:pt x="0" y="3"/>
                      <a:pt x="0" y="3"/>
                      <a:pt x="0" y="3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1" y="1"/>
                      <a:pt x="1" y="1"/>
                      <a:pt x="1" y="1"/>
                    </a:cubicBezTo>
                    <a:cubicBezTo>
                      <a:pt x="1" y="1"/>
                      <a:pt x="1" y="0"/>
                      <a:pt x="2" y="1"/>
                    </a:cubicBezTo>
                    <a:cubicBezTo>
                      <a:pt x="3" y="1"/>
                      <a:pt x="3" y="1"/>
                      <a:pt x="4" y="1"/>
                    </a:cubicBezTo>
                    <a:cubicBezTo>
                      <a:pt x="5" y="1"/>
                      <a:pt x="5" y="2"/>
                      <a:pt x="6" y="2"/>
                    </a:cubicBezTo>
                    <a:cubicBezTo>
                      <a:pt x="6" y="2"/>
                      <a:pt x="6" y="3"/>
                      <a:pt x="6" y="3"/>
                    </a:cubicBezTo>
                    <a:cubicBezTo>
                      <a:pt x="7" y="3"/>
                      <a:pt x="7" y="4"/>
                      <a:pt x="6" y="4"/>
                    </a:cubicBezTo>
                    <a:lnTo>
                      <a:pt x="6" y="5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29" name="ïṡļidè">
                <a:extLst>
                  <a:ext uri="{FF2B5EF4-FFF2-40B4-BE49-F238E27FC236}">
                    <a16:creationId xmlns:a16="http://schemas.microsoft.com/office/drawing/2014/main" id="{0EEFD47E-B0BF-4E10-A5AF-E75BFE3BD25A}"/>
                  </a:ext>
                </a:extLst>
              </p:cNvPr>
              <p:cNvSpPr/>
              <p:nvPr/>
            </p:nvSpPr>
            <p:spPr bwMode="auto">
              <a:xfrm>
                <a:off x="15036018" y="-1622664"/>
                <a:ext cx="23813" cy="14288"/>
              </a:xfrm>
              <a:custGeom>
                <a:avLst/>
                <a:gdLst>
                  <a:gd name="T0" fmla="*/ 6 w 7"/>
                  <a:gd name="T1" fmla="*/ 4 h 4"/>
                  <a:gd name="T2" fmla="*/ 5 w 7"/>
                  <a:gd name="T3" fmla="*/ 4 h 4"/>
                  <a:gd name="T4" fmla="*/ 3 w 7"/>
                  <a:gd name="T5" fmla="*/ 4 h 4"/>
                  <a:gd name="T6" fmla="*/ 1 w 7"/>
                  <a:gd name="T7" fmla="*/ 3 h 4"/>
                  <a:gd name="T8" fmla="*/ 1 w 7"/>
                  <a:gd name="T9" fmla="*/ 2 h 4"/>
                  <a:gd name="T10" fmla="*/ 1 w 7"/>
                  <a:gd name="T11" fmla="*/ 0 h 4"/>
                  <a:gd name="T12" fmla="*/ 2 w 7"/>
                  <a:gd name="T13" fmla="*/ 0 h 4"/>
                  <a:gd name="T14" fmla="*/ 3 w 7"/>
                  <a:gd name="T15" fmla="*/ 0 h 4"/>
                  <a:gd name="T16" fmla="*/ 5 w 7"/>
                  <a:gd name="T17" fmla="*/ 0 h 4"/>
                  <a:gd name="T18" fmla="*/ 6 w 7"/>
                  <a:gd name="T19" fmla="*/ 1 h 4"/>
                  <a:gd name="T20" fmla="*/ 7 w 7"/>
                  <a:gd name="T21" fmla="*/ 2 h 4"/>
                  <a:gd name="T22" fmla="*/ 7 w 7"/>
                  <a:gd name="T23" fmla="*/ 4 h 4"/>
                  <a:gd name="T24" fmla="*/ 6 w 7"/>
                  <a:gd name="T25" fmla="*/ 4 h 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7" h="4">
                    <a:moveTo>
                      <a:pt x="6" y="4"/>
                    </a:moveTo>
                    <a:cubicBezTo>
                      <a:pt x="6" y="4"/>
                      <a:pt x="6" y="4"/>
                      <a:pt x="5" y="4"/>
                    </a:cubicBezTo>
                    <a:cubicBezTo>
                      <a:pt x="4" y="4"/>
                      <a:pt x="4" y="4"/>
                      <a:pt x="3" y="4"/>
                    </a:cubicBezTo>
                    <a:cubicBezTo>
                      <a:pt x="2" y="3"/>
                      <a:pt x="2" y="3"/>
                      <a:pt x="1" y="3"/>
                    </a:cubicBezTo>
                    <a:cubicBezTo>
                      <a:pt x="1" y="2"/>
                      <a:pt x="1" y="2"/>
                      <a:pt x="1" y="2"/>
                    </a:cubicBezTo>
                    <a:cubicBezTo>
                      <a:pt x="0" y="1"/>
                      <a:pt x="0" y="0"/>
                      <a:pt x="1" y="0"/>
                    </a:cubicBezTo>
                    <a:cubicBezTo>
                      <a:pt x="2" y="0"/>
                      <a:pt x="2" y="0"/>
                      <a:pt x="2" y="0"/>
                    </a:cubicBezTo>
                    <a:cubicBezTo>
                      <a:pt x="2" y="0"/>
                      <a:pt x="2" y="0"/>
                      <a:pt x="3" y="0"/>
                    </a:cubicBezTo>
                    <a:cubicBezTo>
                      <a:pt x="3" y="0"/>
                      <a:pt x="4" y="0"/>
                      <a:pt x="5" y="0"/>
                    </a:cubicBezTo>
                    <a:cubicBezTo>
                      <a:pt x="5" y="1"/>
                      <a:pt x="6" y="1"/>
                      <a:pt x="6" y="1"/>
                    </a:cubicBezTo>
                    <a:cubicBezTo>
                      <a:pt x="7" y="2"/>
                      <a:pt x="7" y="2"/>
                      <a:pt x="7" y="2"/>
                    </a:cubicBezTo>
                    <a:cubicBezTo>
                      <a:pt x="7" y="3"/>
                      <a:pt x="7" y="4"/>
                      <a:pt x="7" y="4"/>
                    </a:cubicBez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30" name="ïśļiḋê">
                <a:extLst>
                  <a:ext uri="{FF2B5EF4-FFF2-40B4-BE49-F238E27FC236}">
                    <a16:creationId xmlns:a16="http://schemas.microsoft.com/office/drawing/2014/main" id="{D42C5778-90F8-4A7E-9B8B-3FA724D56F99}"/>
                  </a:ext>
                </a:extLst>
              </p:cNvPr>
              <p:cNvSpPr/>
              <p:nvPr/>
            </p:nvSpPr>
            <p:spPr bwMode="auto">
              <a:xfrm>
                <a:off x="16183780" y="-2076689"/>
                <a:ext cx="49213" cy="23813"/>
              </a:xfrm>
              <a:custGeom>
                <a:avLst/>
                <a:gdLst>
                  <a:gd name="T0" fmla="*/ 2 w 14"/>
                  <a:gd name="T1" fmla="*/ 0 h 7"/>
                  <a:gd name="T2" fmla="*/ 4 w 14"/>
                  <a:gd name="T3" fmla="*/ 0 h 7"/>
                  <a:gd name="T4" fmla="*/ 8 w 14"/>
                  <a:gd name="T5" fmla="*/ 2 h 7"/>
                  <a:gd name="T6" fmla="*/ 12 w 14"/>
                  <a:gd name="T7" fmla="*/ 3 h 7"/>
                  <a:gd name="T8" fmla="*/ 14 w 14"/>
                  <a:gd name="T9" fmla="*/ 5 h 7"/>
                  <a:gd name="T10" fmla="*/ 14 w 14"/>
                  <a:gd name="T11" fmla="*/ 6 h 7"/>
                  <a:gd name="T12" fmla="*/ 13 w 14"/>
                  <a:gd name="T13" fmla="*/ 7 h 7"/>
                  <a:gd name="T14" fmla="*/ 11 w 14"/>
                  <a:gd name="T15" fmla="*/ 6 h 7"/>
                  <a:gd name="T16" fmla="*/ 7 w 14"/>
                  <a:gd name="T17" fmla="*/ 5 h 7"/>
                  <a:gd name="T18" fmla="*/ 3 w 14"/>
                  <a:gd name="T19" fmla="*/ 3 h 7"/>
                  <a:gd name="T20" fmla="*/ 1 w 14"/>
                  <a:gd name="T21" fmla="*/ 2 h 7"/>
                  <a:gd name="T22" fmla="*/ 1 w 14"/>
                  <a:gd name="T23" fmla="*/ 0 h 7"/>
                  <a:gd name="T24" fmla="*/ 2 w 14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4" h="7">
                    <a:moveTo>
                      <a:pt x="2" y="0"/>
                    </a:moveTo>
                    <a:cubicBezTo>
                      <a:pt x="2" y="0"/>
                      <a:pt x="2" y="0"/>
                      <a:pt x="4" y="0"/>
                    </a:cubicBezTo>
                    <a:cubicBezTo>
                      <a:pt x="5" y="1"/>
                      <a:pt x="6" y="1"/>
                      <a:pt x="8" y="2"/>
                    </a:cubicBezTo>
                    <a:cubicBezTo>
                      <a:pt x="9" y="2"/>
                      <a:pt x="11" y="3"/>
                      <a:pt x="12" y="3"/>
                    </a:cubicBezTo>
                    <a:cubicBezTo>
                      <a:pt x="13" y="4"/>
                      <a:pt x="14" y="5"/>
                      <a:pt x="14" y="5"/>
                    </a:cubicBezTo>
                    <a:cubicBezTo>
                      <a:pt x="14" y="5"/>
                      <a:pt x="14" y="6"/>
                      <a:pt x="14" y="6"/>
                    </a:cubicBezTo>
                    <a:cubicBezTo>
                      <a:pt x="14" y="7"/>
                      <a:pt x="13" y="7"/>
                      <a:pt x="13" y="7"/>
                    </a:cubicBezTo>
                    <a:cubicBezTo>
                      <a:pt x="13" y="7"/>
                      <a:pt x="12" y="7"/>
                      <a:pt x="11" y="6"/>
                    </a:cubicBezTo>
                    <a:cubicBezTo>
                      <a:pt x="10" y="6"/>
                      <a:pt x="8" y="6"/>
                      <a:pt x="7" y="5"/>
                    </a:cubicBezTo>
                    <a:cubicBezTo>
                      <a:pt x="5" y="4"/>
                      <a:pt x="4" y="4"/>
                      <a:pt x="3" y="3"/>
                    </a:cubicBezTo>
                    <a:cubicBezTo>
                      <a:pt x="2" y="3"/>
                      <a:pt x="1" y="2"/>
                      <a:pt x="1" y="2"/>
                    </a:cubicBezTo>
                    <a:cubicBezTo>
                      <a:pt x="0" y="2"/>
                      <a:pt x="0" y="1"/>
                      <a:pt x="1" y="0"/>
                    </a:cubicBezTo>
                    <a:lnTo>
                      <a:pt x="2" y="0"/>
                    </a:ln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331" name="îṡ1iďê">
                <a:extLst>
                  <a:ext uri="{FF2B5EF4-FFF2-40B4-BE49-F238E27FC236}">
                    <a16:creationId xmlns:a16="http://schemas.microsoft.com/office/drawing/2014/main" id="{376FC72A-CCAB-48F3-8064-C86E530E51B0}"/>
                  </a:ext>
                </a:extLst>
              </p:cNvPr>
              <p:cNvSpPr/>
              <p:nvPr/>
            </p:nvSpPr>
            <p:spPr bwMode="auto">
              <a:xfrm>
                <a:off x="16183780" y="-2052877"/>
                <a:ext cx="55563" cy="25400"/>
              </a:xfrm>
              <a:custGeom>
                <a:avLst/>
                <a:gdLst>
                  <a:gd name="T0" fmla="*/ 1 w 16"/>
                  <a:gd name="T1" fmla="*/ 0 h 7"/>
                  <a:gd name="T2" fmla="*/ 3 w 16"/>
                  <a:gd name="T3" fmla="*/ 1 h 7"/>
                  <a:gd name="T4" fmla="*/ 9 w 16"/>
                  <a:gd name="T5" fmla="*/ 2 h 7"/>
                  <a:gd name="T6" fmla="*/ 13 w 16"/>
                  <a:gd name="T7" fmla="*/ 4 h 7"/>
                  <a:gd name="T8" fmla="*/ 16 w 16"/>
                  <a:gd name="T9" fmla="*/ 5 h 7"/>
                  <a:gd name="T10" fmla="*/ 16 w 16"/>
                  <a:gd name="T11" fmla="*/ 7 h 7"/>
                  <a:gd name="T12" fmla="*/ 15 w 16"/>
                  <a:gd name="T13" fmla="*/ 7 h 7"/>
                  <a:gd name="T14" fmla="*/ 12 w 16"/>
                  <a:gd name="T15" fmla="*/ 7 h 7"/>
                  <a:gd name="T16" fmla="*/ 7 w 16"/>
                  <a:gd name="T17" fmla="*/ 6 h 7"/>
                  <a:gd name="T18" fmla="*/ 2 w 16"/>
                  <a:gd name="T19" fmla="*/ 4 h 7"/>
                  <a:gd name="T20" fmla="*/ 0 w 16"/>
                  <a:gd name="T21" fmla="*/ 2 h 7"/>
                  <a:gd name="T22" fmla="*/ 0 w 16"/>
                  <a:gd name="T23" fmla="*/ 1 h 7"/>
                  <a:gd name="T24" fmla="*/ 1 w 16"/>
                  <a:gd name="T25" fmla="*/ 0 h 7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</a:cxnLst>
                <a:rect l="0" t="0" r="r" b="b"/>
                <a:pathLst>
                  <a:path w="16" h="7">
                    <a:moveTo>
                      <a:pt x="1" y="0"/>
                    </a:moveTo>
                    <a:cubicBezTo>
                      <a:pt x="1" y="0"/>
                      <a:pt x="2" y="0"/>
                      <a:pt x="3" y="1"/>
                    </a:cubicBezTo>
                    <a:cubicBezTo>
                      <a:pt x="5" y="1"/>
                      <a:pt x="7" y="1"/>
                      <a:pt x="9" y="2"/>
                    </a:cubicBezTo>
                    <a:cubicBezTo>
                      <a:pt x="10" y="3"/>
                      <a:pt x="12" y="3"/>
                      <a:pt x="13" y="4"/>
                    </a:cubicBezTo>
                    <a:cubicBezTo>
                      <a:pt x="15" y="5"/>
                      <a:pt x="16" y="5"/>
                      <a:pt x="16" y="5"/>
                    </a:cubicBezTo>
                    <a:cubicBezTo>
                      <a:pt x="16" y="6"/>
                      <a:pt x="16" y="6"/>
                      <a:pt x="16" y="7"/>
                    </a:cubicBezTo>
                    <a:cubicBezTo>
                      <a:pt x="16" y="7"/>
                      <a:pt x="15" y="7"/>
                      <a:pt x="15" y="7"/>
                    </a:cubicBezTo>
                    <a:cubicBezTo>
                      <a:pt x="15" y="7"/>
                      <a:pt x="14" y="7"/>
                      <a:pt x="12" y="7"/>
                    </a:cubicBezTo>
                    <a:cubicBezTo>
                      <a:pt x="11" y="7"/>
                      <a:pt x="9" y="6"/>
                      <a:pt x="7" y="6"/>
                    </a:cubicBezTo>
                    <a:cubicBezTo>
                      <a:pt x="6" y="5"/>
                      <a:pt x="4" y="4"/>
                      <a:pt x="2" y="4"/>
                    </a:cubicBezTo>
                    <a:cubicBezTo>
                      <a:pt x="1" y="3"/>
                      <a:pt x="0" y="2"/>
                      <a:pt x="0" y="2"/>
                    </a:cubicBezTo>
                    <a:cubicBezTo>
                      <a:pt x="0" y="2"/>
                      <a:pt x="0" y="1"/>
                      <a:pt x="0" y="1"/>
                    </a:cubicBezTo>
                    <a:cubicBezTo>
                      <a:pt x="0" y="0"/>
                      <a:pt x="1" y="0"/>
                      <a:pt x="1" y="0"/>
                    </a:cubicBezTo>
                    <a:close/>
                  </a:path>
                </a:pathLst>
              </a:custGeom>
              <a:solidFill>
                <a:srgbClr val="AEAEAE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  <p:grpSp>
          <p:nvGrpSpPr>
            <p:cNvPr id="11" name="组合 10">
              <a:extLst>
                <a:ext uri="{FF2B5EF4-FFF2-40B4-BE49-F238E27FC236}">
                  <a16:creationId xmlns:a16="http://schemas.microsoft.com/office/drawing/2014/main" id="{199F29D6-DDA9-4C39-9721-1909FFF74316}"/>
                </a:ext>
              </a:extLst>
            </p:cNvPr>
            <p:cNvGrpSpPr/>
            <p:nvPr/>
          </p:nvGrpSpPr>
          <p:grpSpPr>
            <a:xfrm>
              <a:off x="8481675" y="573602"/>
              <a:ext cx="1838095" cy="937458"/>
              <a:chOff x="-6809652" y="205849"/>
              <a:chExt cx="6235242" cy="3180072"/>
            </a:xfrm>
          </p:grpSpPr>
          <p:sp>
            <p:nvSpPr>
              <p:cNvPr id="467" name="îşḻíďé">
                <a:extLst>
                  <a:ext uri="{FF2B5EF4-FFF2-40B4-BE49-F238E27FC236}">
                    <a16:creationId xmlns:a16="http://schemas.microsoft.com/office/drawing/2014/main" id="{1345377E-D306-45D9-920B-D5B42562C914}"/>
                  </a:ext>
                </a:extLst>
              </p:cNvPr>
              <p:cNvSpPr/>
              <p:nvPr/>
            </p:nvSpPr>
            <p:spPr bwMode="auto">
              <a:xfrm>
                <a:off x="-6559858" y="210651"/>
                <a:ext cx="5985448" cy="3175270"/>
              </a:xfrm>
              <a:custGeom>
                <a:avLst/>
                <a:gdLst>
                  <a:gd name="T0" fmla="*/ 862 w 1627"/>
                  <a:gd name="T1" fmla="*/ 820 h 864"/>
                  <a:gd name="T2" fmla="*/ 893 w 1627"/>
                  <a:gd name="T3" fmla="*/ 819 h 864"/>
                  <a:gd name="T4" fmla="*/ 950 w 1627"/>
                  <a:gd name="T5" fmla="*/ 860 h 864"/>
                  <a:gd name="T6" fmla="*/ 892 w 1627"/>
                  <a:gd name="T7" fmla="*/ 864 h 864"/>
                  <a:gd name="T8" fmla="*/ 776 w 1627"/>
                  <a:gd name="T9" fmla="*/ 862 h 864"/>
                  <a:gd name="T10" fmla="*/ 696 w 1627"/>
                  <a:gd name="T11" fmla="*/ 811 h 864"/>
                  <a:gd name="T12" fmla="*/ 776 w 1627"/>
                  <a:gd name="T13" fmla="*/ 862 h 864"/>
                  <a:gd name="T14" fmla="*/ 1026 w 1627"/>
                  <a:gd name="T15" fmla="*/ 802 h 864"/>
                  <a:gd name="T16" fmla="*/ 1120 w 1627"/>
                  <a:gd name="T17" fmla="*/ 822 h 864"/>
                  <a:gd name="T18" fmla="*/ 605 w 1627"/>
                  <a:gd name="T19" fmla="*/ 840 h 864"/>
                  <a:gd name="T20" fmla="*/ 534 w 1627"/>
                  <a:gd name="T21" fmla="*/ 776 h 864"/>
                  <a:gd name="T22" fmla="*/ 605 w 1627"/>
                  <a:gd name="T23" fmla="*/ 840 h 864"/>
                  <a:gd name="T24" fmla="*/ 1183 w 1627"/>
                  <a:gd name="T25" fmla="*/ 750 h 864"/>
                  <a:gd name="T26" fmla="*/ 1278 w 1627"/>
                  <a:gd name="T27" fmla="*/ 751 h 864"/>
                  <a:gd name="T28" fmla="*/ 403 w 1627"/>
                  <a:gd name="T29" fmla="*/ 774 h 864"/>
                  <a:gd name="T30" fmla="*/ 381 w 1627"/>
                  <a:gd name="T31" fmla="*/ 714 h 864"/>
                  <a:gd name="T32" fmla="*/ 403 w 1627"/>
                  <a:gd name="T33" fmla="*/ 774 h 864"/>
                  <a:gd name="T34" fmla="*/ 216 w 1627"/>
                  <a:gd name="T35" fmla="*/ 656 h 864"/>
                  <a:gd name="T36" fmla="*/ 310 w 1627"/>
                  <a:gd name="T37" fmla="*/ 672 h 864"/>
                  <a:gd name="T38" fmla="*/ 1351 w 1627"/>
                  <a:gd name="T39" fmla="*/ 704 h 864"/>
                  <a:gd name="T40" fmla="*/ 1390 w 1627"/>
                  <a:gd name="T41" fmla="*/ 617 h 864"/>
                  <a:gd name="T42" fmla="*/ 1351 w 1627"/>
                  <a:gd name="T43" fmla="*/ 704 h 864"/>
                  <a:gd name="T44" fmla="*/ 98 w 1627"/>
                  <a:gd name="T45" fmla="*/ 527 h 864"/>
                  <a:gd name="T46" fmla="*/ 185 w 1627"/>
                  <a:gd name="T47" fmla="*/ 566 h 864"/>
                  <a:gd name="T48" fmla="*/ 1481 w 1627"/>
                  <a:gd name="T49" fmla="*/ 588 h 864"/>
                  <a:gd name="T50" fmla="*/ 1501 w 1627"/>
                  <a:gd name="T51" fmla="*/ 495 h 864"/>
                  <a:gd name="T52" fmla="*/ 1481 w 1627"/>
                  <a:gd name="T53" fmla="*/ 588 h 864"/>
                  <a:gd name="T54" fmla="*/ 19 w 1627"/>
                  <a:gd name="T55" fmla="*/ 370 h 864"/>
                  <a:gd name="T56" fmla="*/ 92 w 1627"/>
                  <a:gd name="T57" fmla="*/ 432 h 864"/>
                  <a:gd name="T58" fmla="*/ 1585 w 1627"/>
                  <a:gd name="T59" fmla="*/ 449 h 864"/>
                  <a:gd name="T60" fmla="*/ 1587 w 1627"/>
                  <a:gd name="T61" fmla="*/ 354 h 864"/>
                  <a:gd name="T62" fmla="*/ 1585 w 1627"/>
                  <a:gd name="T63" fmla="*/ 449 h 864"/>
                  <a:gd name="T64" fmla="*/ 0 w 1627"/>
                  <a:gd name="T65" fmla="*/ 247 h 864"/>
                  <a:gd name="T66" fmla="*/ 48 w 1627"/>
                  <a:gd name="T67" fmla="*/ 200 h 864"/>
                  <a:gd name="T68" fmla="*/ 46 w 1627"/>
                  <a:gd name="T69" fmla="*/ 279 h 864"/>
                  <a:gd name="T70" fmla="*/ 475 w 1627"/>
                  <a:gd name="T71" fmla="*/ 266 h 864"/>
                  <a:gd name="T72" fmla="*/ 491 w 1627"/>
                  <a:gd name="T73" fmla="*/ 173 h 864"/>
                  <a:gd name="T74" fmla="*/ 475 w 1627"/>
                  <a:gd name="T75" fmla="*/ 266 h 864"/>
                  <a:gd name="T76" fmla="*/ 340 w 1627"/>
                  <a:gd name="T77" fmla="*/ 86 h 864"/>
                  <a:gd name="T78" fmla="*/ 434 w 1627"/>
                  <a:gd name="T79" fmla="*/ 102 h 864"/>
                  <a:gd name="T80" fmla="*/ 74 w 1627"/>
                  <a:gd name="T81" fmla="*/ 128 h 864"/>
                  <a:gd name="T82" fmla="*/ 99 w 1627"/>
                  <a:gd name="T83" fmla="*/ 37 h 864"/>
                  <a:gd name="T84" fmla="*/ 74 w 1627"/>
                  <a:gd name="T85" fmla="*/ 128 h 864"/>
                  <a:gd name="T86" fmla="*/ 193 w 1627"/>
                  <a:gd name="T87" fmla="*/ 47 h 864"/>
                  <a:gd name="T88" fmla="*/ 280 w 1627"/>
                  <a:gd name="T89" fmla="*/ 12 h 86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</a:cxnLst>
                <a:rect l="0" t="0" r="r" b="b"/>
                <a:pathLst>
                  <a:path w="1627" h="864">
                    <a:moveTo>
                      <a:pt x="862" y="864"/>
                    </a:moveTo>
                    <a:cubicBezTo>
                      <a:pt x="862" y="820"/>
                      <a:pt x="862" y="820"/>
                      <a:pt x="862" y="820"/>
                    </a:cubicBezTo>
                    <a:cubicBezTo>
                      <a:pt x="872" y="820"/>
                      <a:pt x="881" y="820"/>
                      <a:pt x="891" y="819"/>
                    </a:cubicBezTo>
                    <a:cubicBezTo>
                      <a:pt x="893" y="819"/>
                      <a:pt x="893" y="819"/>
                      <a:pt x="893" y="819"/>
                    </a:cubicBezTo>
                    <a:cubicBezTo>
                      <a:pt x="909" y="819"/>
                      <a:pt x="926" y="818"/>
                      <a:pt x="945" y="816"/>
                    </a:cubicBezTo>
                    <a:cubicBezTo>
                      <a:pt x="950" y="860"/>
                      <a:pt x="950" y="860"/>
                      <a:pt x="950" y="860"/>
                    </a:cubicBezTo>
                    <a:cubicBezTo>
                      <a:pt x="930" y="862"/>
                      <a:pt x="911" y="863"/>
                      <a:pt x="894" y="864"/>
                    </a:cubicBezTo>
                    <a:cubicBezTo>
                      <a:pt x="892" y="864"/>
                      <a:pt x="892" y="864"/>
                      <a:pt x="892" y="864"/>
                    </a:cubicBezTo>
                    <a:cubicBezTo>
                      <a:pt x="882" y="864"/>
                      <a:pt x="872" y="864"/>
                      <a:pt x="862" y="864"/>
                    </a:cubicBezTo>
                    <a:close/>
                    <a:moveTo>
                      <a:pt x="776" y="862"/>
                    </a:moveTo>
                    <a:cubicBezTo>
                      <a:pt x="747" y="861"/>
                      <a:pt x="718" y="858"/>
                      <a:pt x="690" y="854"/>
                    </a:cubicBezTo>
                    <a:cubicBezTo>
                      <a:pt x="696" y="811"/>
                      <a:pt x="696" y="811"/>
                      <a:pt x="696" y="811"/>
                    </a:cubicBezTo>
                    <a:cubicBezTo>
                      <a:pt x="723" y="814"/>
                      <a:pt x="751" y="817"/>
                      <a:pt x="779" y="818"/>
                    </a:cubicBezTo>
                    <a:lnTo>
                      <a:pt x="776" y="862"/>
                    </a:lnTo>
                    <a:close/>
                    <a:moveTo>
                      <a:pt x="1036" y="845"/>
                    </a:moveTo>
                    <a:cubicBezTo>
                      <a:pt x="1026" y="802"/>
                      <a:pt x="1026" y="802"/>
                      <a:pt x="1026" y="802"/>
                    </a:cubicBezTo>
                    <a:cubicBezTo>
                      <a:pt x="1053" y="796"/>
                      <a:pt x="1080" y="789"/>
                      <a:pt x="1106" y="780"/>
                    </a:cubicBezTo>
                    <a:cubicBezTo>
                      <a:pt x="1120" y="822"/>
                      <a:pt x="1120" y="822"/>
                      <a:pt x="1120" y="822"/>
                    </a:cubicBezTo>
                    <a:cubicBezTo>
                      <a:pt x="1092" y="831"/>
                      <a:pt x="1064" y="839"/>
                      <a:pt x="1036" y="845"/>
                    </a:cubicBezTo>
                    <a:close/>
                    <a:moveTo>
                      <a:pt x="605" y="840"/>
                    </a:moveTo>
                    <a:cubicBezTo>
                      <a:pt x="576" y="834"/>
                      <a:pt x="548" y="827"/>
                      <a:pt x="521" y="819"/>
                    </a:cubicBezTo>
                    <a:cubicBezTo>
                      <a:pt x="534" y="776"/>
                      <a:pt x="534" y="776"/>
                      <a:pt x="534" y="776"/>
                    </a:cubicBezTo>
                    <a:cubicBezTo>
                      <a:pt x="560" y="784"/>
                      <a:pt x="587" y="791"/>
                      <a:pt x="614" y="797"/>
                    </a:cubicBezTo>
                    <a:lnTo>
                      <a:pt x="605" y="840"/>
                    </a:lnTo>
                    <a:close/>
                    <a:moveTo>
                      <a:pt x="1201" y="791"/>
                    </a:moveTo>
                    <a:cubicBezTo>
                      <a:pt x="1183" y="750"/>
                      <a:pt x="1183" y="750"/>
                      <a:pt x="1183" y="750"/>
                    </a:cubicBezTo>
                    <a:cubicBezTo>
                      <a:pt x="1208" y="739"/>
                      <a:pt x="1233" y="727"/>
                      <a:pt x="1256" y="713"/>
                    </a:cubicBezTo>
                    <a:cubicBezTo>
                      <a:pt x="1278" y="751"/>
                      <a:pt x="1278" y="751"/>
                      <a:pt x="1278" y="751"/>
                    </a:cubicBezTo>
                    <a:cubicBezTo>
                      <a:pt x="1253" y="766"/>
                      <a:pt x="1227" y="779"/>
                      <a:pt x="1201" y="791"/>
                    </a:cubicBezTo>
                    <a:close/>
                    <a:moveTo>
                      <a:pt x="403" y="774"/>
                    </a:moveTo>
                    <a:cubicBezTo>
                      <a:pt x="376" y="763"/>
                      <a:pt x="386" y="767"/>
                      <a:pt x="360" y="753"/>
                    </a:cubicBezTo>
                    <a:cubicBezTo>
                      <a:pt x="381" y="714"/>
                      <a:pt x="381" y="714"/>
                      <a:pt x="381" y="714"/>
                    </a:cubicBezTo>
                    <a:cubicBezTo>
                      <a:pt x="405" y="727"/>
                      <a:pt x="394" y="723"/>
                      <a:pt x="420" y="733"/>
                    </a:cubicBezTo>
                    <a:lnTo>
                      <a:pt x="403" y="774"/>
                    </a:lnTo>
                    <a:close/>
                    <a:moveTo>
                      <a:pt x="286" y="709"/>
                    </a:moveTo>
                    <a:cubicBezTo>
                      <a:pt x="261" y="692"/>
                      <a:pt x="238" y="675"/>
                      <a:pt x="216" y="656"/>
                    </a:cubicBezTo>
                    <a:cubicBezTo>
                      <a:pt x="245" y="622"/>
                      <a:pt x="245" y="622"/>
                      <a:pt x="245" y="622"/>
                    </a:cubicBezTo>
                    <a:cubicBezTo>
                      <a:pt x="265" y="640"/>
                      <a:pt x="287" y="657"/>
                      <a:pt x="310" y="672"/>
                    </a:cubicBezTo>
                    <a:lnTo>
                      <a:pt x="286" y="709"/>
                    </a:lnTo>
                    <a:close/>
                    <a:moveTo>
                      <a:pt x="1351" y="704"/>
                    </a:moveTo>
                    <a:cubicBezTo>
                      <a:pt x="1325" y="668"/>
                      <a:pt x="1325" y="668"/>
                      <a:pt x="1325" y="668"/>
                    </a:cubicBezTo>
                    <a:cubicBezTo>
                      <a:pt x="1348" y="652"/>
                      <a:pt x="1369" y="635"/>
                      <a:pt x="1390" y="617"/>
                    </a:cubicBezTo>
                    <a:cubicBezTo>
                      <a:pt x="1419" y="649"/>
                      <a:pt x="1419" y="649"/>
                      <a:pt x="1419" y="649"/>
                    </a:cubicBezTo>
                    <a:cubicBezTo>
                      <a:pt x="1398" y="669"/>
                      <a:pt x="1375" y="687"/>
                      <a:pt x="1351" y="704"/>
                    </a:cubicBezTo>
                    <a:close/>
                    <a:moveTo>
                      <a:pt x="153" y="596"/>
                    </a:moveTo>
                    <a:cubicBezTo>
                      <a:pt x="133" y="574"/>
                      <a:pt x="114" y="551"/>
                      <a:pt x="98" y="527"/>
                    </a:cubicBezTo>
                    <a:cubicBezTo>
                      <a:pt x="134" y="502"/>
                      <a:pt x="134" y="502"/>
                      <a:pt x="134" y="502"/>
                    </a:cubicBezTo>
                    <a:cubicBezTo>
                      <a:pt x="149" y="524"/>
                      <a:pt x="167" y="545"/>
                      <a:pt x="185" y="566"/>
                    </a:cubicBezTo>
                    <a:lnTo>
                      <a:pt x="153" y="596"/>
                    </a:lnTo>
                    <a:close/>
                    <a:moveTo>
                      <a:pt x="1481" y="588"/>
                    </a:moveTo>
                    <a:cubicBezTo>
                      <a:pt x="1448" y="558"/>
                      <a:pt x="1448" y="558"/>
                      <a:pt x="1448" y="558"/>
                    </a:cubicBezTo>
                    <a:cubicBezTo>
                      <a:pt x="1466" y="538"/>
                      <a:pt x="1484" y="517"/>
                      <a:pt x="1501" y="495"/>
                    </a:cubicBezTo>
                    <a:cubicBezTo>
                      <a:pt x="1536" y="521"/>
                      <a:pt x="1536" y="521"/>
                      <a:pt x="1536" y="521"/>
                    </a:cubicBezTo>
                    <a:cubicBezTo>
                      <a:pt x="1519" y="544"/>
                      <a:pt x="1500" y="567"/>
                      <a:pt x="1481" y="588"/>
                    </a:cubicBezTo>
                    <a:close/>
                    <a:moveTo>
                      <a:pt x="52" y="452"/>
                    </a:moveTo>
                    <a:cubicBezTo>
                      <a:pt x="39" y="425"/>
                      <a:pt x="28" y="397"/>
                      <a:pt x="19" y="370"/>
                    </a:cubicBezTo>
                    <a:cubicBezTo>
                      <a:pt x="62" y="357"/>
                      <a:pt x="62" y="357"/>
                      <a:pt x="62" y="357"/>
                    </a:cubicBezTo>
                    <a:cubicBezTo>
                      <a:pt x="69" y="382"/>
                      <a:pt x="80" y="407"/>
                      <a:pt x="92" y="432"/>
                    </a:cubicBezTo>
                    <a:lnTo>
                      <a:pt x="52" y="452"/>
                    </a:lnTo>
                    <a:close/>
                    <a:moveTo>
                      <a:pt x="1585" y="449"/>
                    </a:moveTo>
                    <a:cubicBezTo>
                      <a:pt x="1547" y="426"/>
                      <a:pt x="1547" y="426"/>
                      <a:pt x="1547" y="426"/>
                    </a:cubicBezTo>
                    <a:cubicBezTo>
                      <a:pt x="1561" y="403"/>
                      <a:pt x="1574" y="379"/>
                      <a:pt x="1587" y="354"/>
                    </a:cubicBezTo>
                    <a:cubicBezTo>
                      <a:pt x="1627" y="373"/>
                      <a:pt x="1627" y="373"/>
                      <a:pt x="1627" y="373"/>
                    </a:cubicBezTo>
                    <a:cubicBezTo>
                      <a:pt x="1613" y="400"/>
                      <a:pt x="1599" y="425"/>
                      <a:pt x="1585" y="449"/>
                    </a:cubicBezTo>
                    <a:close/>
                    <a:moveTo>
                      <a:pt x="1" y="283"/>
                    </a:moveTo>
                    <a:cubicBezTo>
                      <a:pt x="0" y="271"/>
                      <a:pt x="0" y="259"/>
                      <a:pt x="0" y="247"/>
                    </a:cubicBezTo>
                    <a:cubicBezTo>
                      <a:pt x="0" y="229"/>
                      <a:pt x="1" y="210"/>
                      <a:pt x="4" y="192"/>
                    </a:cubicBezTo>
                    <a:cubicBezTo>
                      <a:pt x="48" y="200"/>
                      <a:pt x="48" y="200"/>
                      <a:pt x="48" y="200"/>
                    </a:cubicBezTo>
                    <a:cubicBezTo>
                      <a:pt x="45" y="215"/>
                      <a:pt x="44" y="231"/>
                      <a:pt x="44" y="247"/>
                    </a:cubicBezTo>
                    <a:cubicBezTo>
                      <a:pt x="44" y="258"/>
                      <a:pt x="45" y="268"/>
                      <a:pt x="46" y="279"/>
                    </a:cubicBezTo>
                    <a:lnTo>
                      <a:pt x="1" y="283"/>
                    </a:lnTo>
                    <a:close/>
                    <a:moveTo>
                      <a:pt x="475" y="266"/>
                    </a:moveTo>
                    <a:cubicBezTo>
                      <a:pt x="474" y="243"/>
                      <a:pt x="466" y="219"/>
                      <a:pt x="452" y="195"/>
                    </a:cubicBezTo>
                    <a:cubicBezTo>
                      <a:pt x="491" y="173"/>
                      <a:pt x="491" y="173"/>
                      <a:pt x="491" y="173"/>
                    </a:cubicBezTo>
                    <a:cubicBezTo>
                      <a:pt x="508" y="203"/>
                      <a:pt x="518" y="233"/>
                      <a:pt x="519" y="263"/>
                    </a:cubicBezTo>
                    <a:lnTo>
                      <a:pt x="475" y="266"/>
                    </a:lnTo>
                    <a:close/>
                    <a:moveTo>
                      <a:pt x="404" y="134"/>
                    </a:moveTo>
                    <a:cubicBezTo>
                      <a:pt x="385" y="116"/>
                      <a:pt x="363" y="100"/>
                      <a:pt x="340" y="86"/>
                    </a:cubicBezTo>
                    <a:cubicBezTo>
                      <a:pt x="363" y="48"/>
                      <a:pt x="363" y="48"/>
                      <a:pt x="363" y="48"/>
                    </a:cubicBezTo>
                    <a:cubicBezTo>
                      <a:pt x="389" y="63"/>
                      <a:pt x="413" y="81"/>
                      <a:pt x="434" y="102"/>
                    </a:cubicBezTo>
                    <a:lnTo>
                      <a:pt x="404" y="134"/>
                    </a:lnTo>
                    <a:close/>
                    <a:moveTo>
                      <a:pt x="74" y="128"/>
                    </a:moveTo>
                    <a:cubicBezTo>
                      <a:pt x="36" y="106"/>
                      <a:pt x="36" y="106"/>
                      <a:pt x="36" y="106"/>
                    </a:cubicBezTo>
                    <a:cubicBezTo>
                      <a:pt x="52" y="78"/>
                      <a:pt x="73" y="55"/>
                      <a:pt x="99" y="37"/>
                    </a:cubicBezTo>
                    <a:cubicBezTo>
                      <a:pt x="124" y="73"/>
                      <a:pt x="124" y="73"/>
                      <a:pt x="124" y="73"/>
                    </a:cubicBezTo>
                    <a:cubicBezTo>
                      <a:pt x="104" y="88"/>
                      <a:pt x="87" y="106"/>
                      <a:pt x="74" y="128"/>
                    </a:cubicBezTo>
                    <a:close/>
                    <a:moveTo>
                      <a:pt x="268" y="55"/>
                    </a:moveTo>
                    <a:cubicBezTo>
                      <a:pt x="241" y="47"/>
                      <a:pt x="216" y="45"/>
                      <a:pt x="193" y="47"/>
                    </a:cubicBezTo>
                    <a:cubicBezTo>
                      <a:pt x="188" y="3"/>
                      <a:pt x="188" y="3"/>
                      <a:pt x="188" y="3"/>
                    </a:cubicBezTo>
                    <a:cubicBezTo>
                      <a:pt x="216" y="0"/>
                      <a:pt x="248" y="3"/>
                      <a:pt x="280" y="12"/>
                    </a:cubicBezTo>
                    <a:lnTo>
                      <a:pt x="268" y="55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68" name="î$liďê">
                <a:extLst>
                  <a:ext uri="{FF2B5EF4-FFF2-40B4-BE49-F238E27FC236}">
                    <a16:creationId xmlns:a16="http://schemas.microsoft.com/office/drawing/2014/main" id="{374A5CD0-1001-4AE9-9517-EE56445B66E7}"/>
                  </a:ext>
                </a:extLst>
              </p:cNvPr>
              <p:cNvSpPr/>
              <p:nvPr/>
            </p:nvSpPr>
            <p:spPr bwMode="auto">
              <a:xfrm>
                <a:off x="-5075507" y="1430800"/>
                <a:ext cx="331459" cy="273814"/>
              </a:xfrm>
              <a:custGeom>
                <a:avLst/>
                <a:gdLst>
                  <a:gd name="T0" fmla="*/ 45 w 91"/>
                  <a:gd name="T1" fmla="*/ 74 h 74"/>
                  <a:gd name="T2" fmla="*/ 0 w 91"/>
                  <a:gd name="T3" fmla="*/ 25 h 74"/>
                  <a:gd name="T4" fmla="*/ 37 w 91"/>
                  <a:gd name="T5" fmla="*/ 0 h 74"/>
                  <a:gd name="T6" fmla="*/ 46 w 91"/>
                  <a:gd name="T7" fmla="*/ 12 h 74"/>
                  <a:gd name="T8" fmla="*/ 54 w 91"/>
                  <a:gd name="T9" fmla="*/ 0 h 74"/>
                  <a:gd name="T10" fmla="*/ 91 w 91"/>
                  <a:gd name="T11" fmla="*/ 25 h 74"/>
                  <a:gd name="T12" fmla="*/ 45 w 91"/>
                  <a:gd name="T13" fmla="*/ 74 h 74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</a:cxnLst>
                <a:rect l="0" t="0" r="r" b="b"/>
                <a:pathLst>
                  <a:path w="91" h="74">
                    <a:moveTo>
                      <a:pt x="45" y="74"/>
                    </a:moveTo>
                    <a:cubicBezTo>
                      <a:pt x="28" y="58"/>
                      <a:pt x="15" y="46"/>
                      <a:pt x="0" y="25"/>
                    </a:cubicBezTo>
                    <a:cubicBezTo>
                      <a:pt x="37" y="0"/>
                      <a:pt x="37" y="0"/>
                      <a:pt x="37" y="0"/>
                    </a:cubicBezTo>
                    <a:cubicBezTo>
                      <a:pt x="39" y="4"/>
                      <a:pt x="42" y="8"/>
                      <a:pt x="46" y="12"/>
                    </a:cubicBezTo>
                    <a:cubicBezTo>
                      <a:pt x="49" y="8"/>
                      <a:pt x="52" y="4"/>
                      <a:pt x="54" y="0"/>
                    </a:cubicBezTo>
                    <a:cubicBezTo>
                      <a:pt x="91" y="25"/>
                      <a:pt x="91" y="25"/>
                      <a:pt x="91" y="25"/>
                    </a:cubicBezTo>
                    <a:cubicBezTo>
                      <a:pt x="77" y="46"/>
                      <a:pt x="62" y="58"/>
                      <a:pt x="45" y="74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69" name="ïs1iḍé">
                <a:extLst>
                  <a:ext uri="{FF2B5EF4-FFF2-40B4-BE49-F238E27FC236}">
                    <a16:creationId xmlns:a16="http://schemas.microsoft.com/office/drawing/2014/main" id="{9F1D4FCD-DD75-4AE2-A79D-B6E40F535A68}"/>
                  </a:ext>
                </a:extLst>
              </p:cNvPr>
              <p:cNvSpPr/>
              <p:nvPr/>
            </p:nvSpPr>
            <p:spPr bwMode="auto">
              <a:xfrm>
                <a:off x="-6334084" y="205849"/>
                <a:ext cx="3016743" cy="3180072"/>
              </a:xfrm>
              <a:custGeom>
                <a:avLst/>
                <a:gdLst>
                  <a:gd name="T0" fmla="*/ 1 w 820"/>
                  <a:gd name="T1" fmla="*/ 865 h 865"/>
                  <a:gd name="T2" fmla="*/ 0 w 820"/>
                  <a:gd name="T3" fmla="*/ 821 h 865"/>
                  <a:gd name="T4" fmla="*/ 85 w 820"/>
                  <a:gd name="T5" fmla="*/ 815 h 865"/>
                  <a:gd name="T6" fmla="*/ 89 w 820"/>
                  <a:gd name="T7" fmla="*/ 859 h 865"/>
                  <a:gd name="T8" fmla="*/ 1 w 820"/>
                  <a:gd name="T9" fmla="*/ 865 h 865"/>
                  <a:gd name="T10" fmla="*/ 177 w 820"/>
                  <a:gd name="T11" fmla="*/ 848 h 865"/>
                  <a:gd name="T12" fmla="*/ 169 w 820"/>
                  <a:gd name="T13" fmla="*/ 804 h 865"/>
                  <a:gd name="T14" fmla="*/ 251 w 820"/>
                  <a:gd name="T15" fmla="*/ 786 h 865"/>
                  <a:gd name="T16" fmla="*/ 263 w 820"/>
                  <a:gd name="T17" fmla="*/ 829 h 865"/>
                  <a:gd name="T18" fmla="*/ 177 w 820"/>
                  <a:gd name="T19" fmla="*/ 848 h 865"/>
                  <a:gd name="T20" fmla="*/ 378 w 820"/>
                  <a:gd name="T21" fmla="*/ 790 h 865"/>
                  <a:gd name="T22" fmla="*/ 363 w 820"/>
                  <a:gd name="T23" fmla="*/ 749 h 865"/>
                  <a:gd name="T24" fmla="*/ 410 w 820"/>
                  <a:gd name="T25" fmla="*/ 728 h 865"/>
                  <a:gd name="T26" fmla="*/ 429 w 820"/>
                  <a:gd name="T27" fmla="*/ 768 h 865"/>
                  <a:gd name="T28" fmla="*/ 378 w 820"/>
                  <a:gd name="T29" fmla="*/ 790 h 865"/>
                  <a:gd name="T30" fmla="*/ 507 w 820"/>
                  <a:gd name="T31" fmla="*/ 726 h 865"/>
                  <a:gd name="T32" fmla="*/ 483 w 820"/>
                  <a:gd name="T33" fmla="*/ 688 h 865"/>
                  <a:gd name="T34" fmla="*/ 552 w 820"/>
                  <a:gd name="T35" fmla="*/ 640 h 865"/>
                  <a:gd name="T36" fmla="*/ 579 w 820"/>
                  <a:gd name="T37" fmla="*/ 675 h 865"/>
                  <a:gd name="T38" fmla="*/ 507 w 820"/>
                  <a:gd name="T39" fmla="*/ 726 h 865"/>
                  <a:gd name="T40" fmla="*/ 646 w 820"/>
                  <a:gd name="T41" fmla="*/ 616 h 865"/>
                  <a:gd name="T42" fmla="*/ 615 w 820"/>
                  <a:gd name="T43" fmla="*/ 584 h 865"/>
                  <a:gd name="T44" fmla="*/ 670 w 820"/>
                  <a:gd name="T45" fmla="*/ 522 h 865"/>
                  <a:gd name="T46" fmla="*/ 705 w 820"/>
                  <a:gd name="T47" fmla="*/ 549 h 865"/>
                  <a:gd name="T48" fmla="*/ 646 w 820"/>
                  <a:gd name="T49" fmla="*/ 616 h 865"/>
                  <a:gd name="T50" fmla="*/ 755 w 820"/>
                  <a:gd name="T51" fmla="*/ 474 h 865"/>
                  <a:gd name="T52" fmla="*/ 716 w 820"/>
                  <a:gd name="T53" fmla="*/ 452 h 865"/>
                  <a:gd name="T54" fmla="*/ 751 w 820"/>
                  <a:gd name="T55" fmla="*/ 377 h 865"/>
                  <a:gd name="T56" fmla="*/ 792 w 820"/>
                  <a:gd name="T57" fmla="*/ 392 h 865"/>
                  <a:gd name="T58" fmla="*/ 755 w 820"/>
                  <a:gd name="T59" fmla="*/ 474 h 865"/>
                  <a:gd name="T60" fmla="*/ 815 w 820"/>
                  <a:gd name="T61" fmla="*/ 305 h 865"/>
                  <a:gd name="T62" fmla="*/ 771 w 820"/>
                  <a:gd name="T63" fmla="*/ 298 h 865"/>
                  <a:gd name="T64" fmla="*/ 775 w 820"/>
                  <a:gd name="T65" fmla="*/ 247 h 865"/>
                  <a:gd name="T66" fmla="*/ 774 w 820"/>
                  <a:gd name="T67" fmla="*/ 217 h 865"/>
                  <a:gd name="T68" fmla="*/ 818 w 820"/>
                  <a:gd name="T69" fmla="*/ 213 h 865"/>
                  <a:gd name="T70" fmla="*/ 820 w 820"/>
                  <a:gd name="T71" fmla="*/ 247 h 865"/>
                  <a:gd name="T72" fmla="*/ 815 w 820"/>
                  <a:gd name="T73" fmla="*/ 305 h 865"/>
                  <a:gd name="T74" fmla="*/ 357 w 820"/>
                  <a:gd name="T75" fmla="*/ 265 h 865"/>
                  <a:gd name="T76" fmla="*/ 312 w 820"/>
                  <a:gd name="T77" fmla="*/ 265 h 865"/>
                  <a:gd name="T78" fmla="*/ 312 w 820"/>
                  <a:gd name="T79" fmla="*/ 264 h 865"/>
                  <a:gd name="T80" fmla="*/ 337 w 820"/>
                  <a:gd name="T81" fmla="*/ 172 h 865"/>
                  <a:gd name="T82" fmla="*/ 376 w 820"/>
                  <a:gd name="T83" fmla="*/ 193 h 865"/>
                  <a:gd name="T84" fmla="*/ 357 w 820"/>
                  <a:gd name="T85" fmla="*/ 264 h 865"/>
                  <a:gd name="T86" fmla="*/ 357 w 820"/>
                  <a:gd name="T87" fmla="*/ 265 h 865"/>
                  <a:gd name="T88" fmla="*/ 753 w 820"/>
                  <a:gd name="T89" fmla="*/ 142 h 865"/>
                  <a:gd name="T90" fmla="*/ 706 w 820"/>
                  <a:gd name="T91" fmla="*/ 82 h 865"/>
                  <a:gd name="T92" fmla="*/ 734 w 820"/>
                  <a:gd name="T93" fmla="*/ 48 h 865"/>
                  <a:gd name="T94" fmla="*/ 793 w 820"/>
                  <a:gd name="T95" fmla="*/ 123 h 865"/>
                  <a:gd name="T96" fmla="*/ 753 w 820"/>
                  <a:gd name="T97" fmla="*/ 142 h 865"/>
                  <a:gd name="T98" fmla="*/ 424 w 820"/>
                  <a:gd name="T99" fmla="*/ 130 h 865"/>
                  <a:gd name="T100" fmla="*/ 393 w 820"/>
                  <a:gd name="T101" fmla="*/ 98 h 865"/>
                  <a:gd name="T102" fmla="*/ 466 w 820"/>
                  <a:gd name="T103" fmla="*/ 43 h 865"/>
                  <a:gd name="T104" fmla="*/ 488 w 820"/>
                  <a:gd name="T105" fmla="*/ 81 h 865"/>
                  <a:gd name="T106" fmla="*/ 424 w 820"/>
                  <a:gd name="T107" fmla="*/ 130 h 865"/>
                  <a:gd name="T108" fmla="*/ 562 w 820"/>
                  <a:gd name="T109" fmla="*/ 52 h 865"/>
                  <a:gd name="T110" fmla="*/ 552 w 820"/>
                  <a:gd name="T111" fmla="*/ 9 h 865"/>
                  <a:gd name="T112" fmla="*/ 647 w 820"/>
                  <a:gd name="T113" fmla="*/ 6 h 865"/>
                  <a:gd name="T114" fmla="*/ 639 w 820"/>
                  <a:gd name="T115" fmla="*/ 50 h 865"/>
                  <a:gd name="T116" fmla="*/ 562 w 820"/>
                  <a:gd name="T117" fmla="*/ 52 h 865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  <a:cxn ang="0">
                    <a:pos x="T10" y="T11"/>
                  </a:cxn>
                  <a:cxn ang="0">
                    <a:pos x="T12" y="T13"/>
                  </a:cxn>
                  <a:cxn ang="0">
                    <a:pos x="T14" y="T15"/>
                  </a:cxn>
                  <a:cxn ang="0">
                    <a:pos x="T16" y="T17"/>
                  </a:cxn>
                  <a:cxn ang="0">
                    <a:pos x="T18" y="T19"/>
                  </a:cxn>
                  <a:cxn ang="0">
                    <a:pos x="T20" y="T21"/>
                  </a:cxn>
                  <a:cxn ang="0">
                    <a:pos x="T22" y="T23"/>
                  </a:cxn>
                  <a:cxn ang="0">
                    <a:pos x="T24" y="T25"/>
                  </a:cxn>
                  <a:cxn ang="0">
                    <a:pos x="T26" y="T27"/>
                  </a:cxn>
                  <a:cxn ang="0">
                    <a:pos x="T28" y="T29"/>
                  </a:cxn>
                  <a:cxn ang="0">
                    <a:pos x="T30" y="T31"/>
                  </a:cxn>
                  <a:cxn ang="0">
                    <a:pos x="T32" y="T33"/>
                  </a:cxn>
                  <a:cxn ang="0">
                    <a:pos x="T34" y="T35"/>
                  </a:cxn>
                  <a:cxn ang="0">
                    <a:pos x="T36" y="T37"/>
                  </a:cxn>
                  <a:cxn ang="0">
                    <a:pos x="T38" y="T39"/>
                  </a:cxn>
                  <a:cxn ang="0">
                    <a:pos x="T40" y="T41"/>
                  </a:cxn>
                  <a:cxn ang="0">
                    <a:pos x="T42" y="T43"/>
                  </a:cxn>
                  <a:cxn ang="0">
                    <a:pos x="T44" y="T45"/>
                  </a:cxn>
                  <a:cxn ang="0">
                    <a:pos x="T46" y="T47"/>
                  </a:cxn>
                  <a:cxn ang="0">
                    <a:pos x="T48" y="T49"/>
                  </a:cxn>
                  <a:cxn ang="0">
                    <a:pos x="T50" y="T51"/>
                  </a:cxn>
                  <a:cxn ang="0">
                    <a:pos x="T52" y="T53"/>
                  </a:cxn>
                  <a:cxn ang="0">
                    <a:pos x="T54" y="T55"/>
                  </a:cxn>
                  <a:cxn ang="0">
                    <a:pos x="T56" y="T57"/>
                  </a:cxn>
                  <a:cxn ang="0">
                    <a:pos x="T58" y="T59"/>
                  </a:cxn>
                  <a:cxn ang="0">
                    <a:pos x="T60" y="T61"/>
                  </a:cxn>
                  <a:cxn ang="0">
                    <a:pos x="T62" y="T63"/>
                  </a:cxn>
                  <a:cxn ang="0">
                    <a:pos x="T64" y="T65"/>
                  </a:cxn>
                  <a:cxn ang="0">
                    <a:pos x="T66" y="T67"/>
                  </a:cxn>
                  <a:cxn ang="0">
                    <a:pos x="T68" y="T69"/>
                  </a:cxn>
                  <a:cxn ang="0">
                    <a:pos x="T70" y="T71"/>
                  </a:cxn>
                  <a:cxn ang="0">
                    <a:pos x="T72" y="T73"/>
                  </a:cxn>
                  <a:cxn ang="0">
                    <a:pos x="T74" y="T75"/>
                  </a:cxn>
                  <a:cxn ang="0">
                    <a:pos x="T76" y="T77"/>
                  </a:cxn>
                  <a:cxn ang="0">
                    <a:pos x="T78" y="T79"/>
                  </a:cxn>
                  <a:cxn ang="0">
                    <a:pos x="T80" y="T81"/>
                  </a:cxn>
                  <a:cxn ang="0">
                    <a:pos x="T82" y="T83"/>
                  </a:cxn>
                  <a:cxn ang="0">
                    <a:pos x="T84" y="T85"/>
                  </a:cxn>
                  <a:cxn ang="0">
                    <a:pos x="T86" y="T87"/>
                  </a:cxn>
                  <a:cxn ang="0">
                    <a:pos x="T88" y="T89"/>
                  </a:cxn>
                  <a:cxn ang="0">
                    <a:pos x="T90" y="T91"/>
                  </a:cxn>
                  <a:cxn ang="0">
                    <a:pos x="T92" y="T93"/>
                  </a:cxn>
                  <a:cxn ang="0">
                    <a:pos x="T94" y="T95"/>
                  </a:cxn>
                  <a:cxn ang="0">
                    <a:pos x="T96" y="T97"/>
                  </a:cxn>
                  <a:cxn ang="0">
                    <a:pos x="T98" y="T99"/>
                  </a:cxn>
                  <a:cxn ang="0">
                    <a:pos x="T100" y="T101"/>
                  </a:cxn>
                  <a:cxn ang="0">
                    <a:pos x="T102" y="T103"/>
                  </a:cxn>
                  <a:cxn ang="0">
                    <a:pos x="T104" y="T105"/>
                  </a:cxn>
                  <a:cxn ang="0">
                    <a:pos x="T106" y="T107"/>
                  </a:cxn>
                  <a:cxn ang="0">
                    <a:pos x="T108" y="T109"/>
                  </a:cxn>
                  <a:cxn ang="0">
                    <a:pos x="T110" y="T111"/>
                  </a:cxn>
                  <a:cxn ang="0">
                    <a:pos x="T112" y="T113"/>
                  </a:cxn>
                  <a:cxn ang="0">
                    <a:pos x="T114" y="T115"/>
                  </a:cxn>
                  <a:cxn ang="0">
                    <a:pos x="T116" y="T117"/>
                  </a:cxn>
                </a:cxnLst>
                <a:rect l="0" t="0" r="r" b="b"/>
                <a:pathLst>
                  <a:path w="820" h="865">
                    <a:moveTo>
                      <a:pt x="1" y="865"/>
                    </a:moveTo>
                    <a:cubicBezTo>
                      <a:pt x="0" y="821"/>
                      <a:pt x="0" y="821"/>
                      <a:pt x="0" y="821"/>
                    </a:cubicBezTo>
                    <a:cubicBezTo>
                      <a:pt x="29" y="820"/>
                      <a:pt x="57" y="818"/>
                      <a:pt x="85" y="815"/>
                    </a:cubicBezTo>
                    <a:cubicBezTo>
                      <a:pt x="89" y="859"/>
                      <a:pt x="89" y="859"/>
                      <a:pt x="89" y="859"/>
                    </a:cubicBezTo>
                    <a:cubicBezTo>
                      <a:pt x="61" y="862"/>
                      <a:pt x="31" y="864"/>
                      <a:pt x="1" y="865"/>
                    </a:cubicBezTo>
                    <a:close/>
                    <a:moveTo>
                      <a:pt x="177" y="848"/>
                    </a:moveTo>
                    <a:cubicBezTo>
                      <a:pt x="169" y="804"/>
                      <a:pt x="169" y="804"/>
                      <a:pt x="169" y="804"/>
                    </a:cubicBezTo>
                    <a:cubicBezTo>
                      <a:pt x="197" y="799"/>
                      <a:pt x="225" y="793"/>
                      <a:pt x="251" y="786"/>
                    </a:cubicBezTo>
                    <a:cubicBezTo>
                      <a:pt x="263" y="829"/>
                      <a:pt x="263" y="829"/>
                      <a:pt x="263" y="829"/>
                    </a:cubicBezTo>
                    <a:cubicBezTo>
                      <a:pt x="235" y="836"/>
                      <a:pt x="206" y="842"/>
                      <a:pt x="177" y="848"/>
                    </a:cubicBezTo>
                    <a:close/>
                    <a:moveTo>
                      <a:pt x="378" y="790"/>
                    </a:moveTo>
                    <a:cubicBezTo>
                      <a:pt x="363" y="749"/>
                      <a:pt x="363" y="749"/>
                      <a:pt x="363" y="749"/>
                    </a:cubicBezTo>
                    <a:cubicBezTo>
                      <a:pt x="390" y="739"/>
                      <a:pt x="385" y="740"/>
                      <a:pt x="410" y="728"/>
                    </a:cubicBezTo>
                    <a:cubicBezTo>
                      <a:pt x="429" y="768"/>
                      <a:pt x="429" y="768"/>
                      <a:pt x="429" y="768"/>
                    </a:cubicBezTo>
                    <a:cubicBezTo>
                      <a:pt x="402" y="781"/>
                      <a:pt x="406" y="780"/>
                      <a:pt x="378" y="790"/>
                    </a:cubicBezTo>
                    <a:close/>
                    <a:moveTo>
                      <a:pt x="507" y="726"/>
                    </a:moveTo>
                    <a:cubicBezTo>
                      <a:pt x="483" y="688"/>
                      <a:pt x="483" y="688"/>
                      <a:pt x="483" y="688"/>
                    </a:cubicBezTo>
                    <a:cubicBezTo>
                      <a:pt x="507" y="673"/>
                      <a:pt x="530" y="657"/>
                      <a:pt x="552" y="640"/>
                    </a:cubicBezTo>
                    <a:cubicBezTo>
                      <a:pt x="579" y="675"/>
                      <a:pt x="579" y="675"/>
                      <a:pt x="579" y="675"/>
                    </a:cubicBezTo>
                    <a:cubicBezTo>
                      <a:pt x="556" y="693"/>
                      <a:pt x="532" y="710"/>
                      <a:pt x="507" y="726"/>
                    </a:cubicBezTo>
                    <a:close/>
                    <a:moveTo>
                      <a:pt x="646" y="616"/>
                    </a:moveTo>
                    <a:cubicBezTo>
                      <a:pt x="615" y="584"/>
                      <a:pt x="615" y="584"/>
                      <a:pt x="615" y="584"/>
                    </a:cubicBezTo>
                    <a:cubicBezTo>
                      <a:pt x="635" y="565"/>
                      <a:pt x="653" y="543"/>
                      <a:pt x="670" y="522"/>
                    </a:cubicBezTo>
                    <a:cubicBezTo>
                      <a:pt x="705" y="549"/>
                      <a:pt x="705" y="549"/>
                      <a:pt x="705" y="549"/>
                    </a:cubicBezTo>
                    <a:cubicBezTo>
                      <a:pt x="687" y="572"/>
                      <a:pt x="667" y="594"/>
                      <a:pt x="646" y="616"/>
                    </a:cubicBezTo>
                    <a:close/>
                    <a:moveTo>
                      <a:pt x="755" y="474"/>
                    </a:moveTo>
                    <a:cubicBezTo>
                      <a:pt x="716" y="452"/>
                      <a:pt x="716" y="452"/>
                      <a:pt x="716" y="452"/>
                    </a:cubicBezTo>
                    <a:cubicBezTo>
                      <a:pt x="730" y="428"/>
                      <a:pt x="742" y="402"/>
                      <a:pt x="751" y="377"/>
                    </a:cubicBezTo>
                    <a:cubicBezTo>
                      <a:pt x="792" y="392"/>
                      <a:pt x="792" y="392"/>
                      <a:pt x="792" y="392"/>
                    </a:cubicBezTo>
                    <a:cubicBezTo>
                      <a:pt x="782" y="420"/>
                      <a:pt x="770" y="447"/>
                      <a:pt x="755" y="474"/>
                    </a:cubicBezTo>
                    <a:close/>
                    <a:moveTo>
                      <a:pt x="815" y="305"/>
                    </a:moveTo>
                    <a:cubicBezTo>
                      <a:pt x="771" y="298"/>
                      <a:pt x="771" y="298"/>
                      <a:pt x="771" y="298"/>
                    </a:cubicBezTo>
                    <a:cubicBezTo>
                      <a:pt x="774" y="281"/>
                      <a:pt x="775" y="263"/>
                      <a:pt x="775" y="247"/>
                    </a:cubicBezTo>
                    <a:cubicBezTo>
                      <a:pt x="775" y="237"/>
                      <a:pt x="775" y="227"/>
                      <a:pt x="774" y="217"/>
                    </a:cubicBezTo>
                    <a:cubicBezTo>
                      <a:pt x="818" y="213"/>
                      <a:pt x="818" y="213"/>
                      <a:pt x="818" y="213"/>
                    </a:cubicBezTo>
                    <a:cubicBezTo>
                      <a:pt x="819" y="224"/>
                      <a:pt x="820" y="235"/>
                      <a:pt x="820" y="247"/>
                    </a:cubicBezTo>
                    <a:cubicBezTo>
                      <a:pt x="820" y="266"/>
                      <a:pt x="818" y="285"/>
                      <a:pt x="815" y="305"/>
                    </a:cubicBezTo>
                    <a:close/>
                    <a:moveTo>
                      <a:pt x="357" y="265"/>
                    </a:moveTo>
                    <a:cubicBezTo>
                      <a:pt x="312" y="265"/>
                      <a:pt x="312" y="265"/>
                      <a:pt x="312" y="265"/>
                    </a:cubicBezTo>
                    <a:cubicBezTo>
                      <a:pt x="312" y="264"/>
                      <a:pt x="312" y="264"/>
                      <a:pt x="312" y="264"/>
                    </a:cubicBezTo>
                    <a:cubicBezTo>
                      <a:pt x="312" y="234"/>
                      <a:pt x="321" y="203"/>
                      <a:pt x="337" y="172"/>
                    </a:cubicBezTo>
                    <a:cubicBezTo>
                      <a:pt x="376" y="193"/>
                      <a:pt x="376" y="193"/>
                      <a:pt x="376" y="193"/>
                    </a:cubicBezTo>
                    <a:cubicBezTo>
                      <a:pt x="363" y="217"/>
                      <a:pt x="357" y="241"/>
                      <a:pt x="357" y="264"/>
                    </a:cubicBezTo>
                    <a:lnTo>
                      <a:pt x="357" y="265"/>
                    </a:lnTo>
                    <a:close/>
                    <a:moveTo>
                      <a:pt x="753" y="142"/>
                    </a:moveTo>
                    <a:cubicBezTo>
                      <a:pt x="742" y="118"/>
                      <a:pt x="726" y="98"/>
                      <a:pt x="706" y="82"/>
                    </a:cubicBezTo>
                    <a:cubicBezTo>
                      <a:pt x="734" y="48"/>
                      <a:pt x="734" y="48"/>
                      <a:pt x="734" y="48"/>
                    </a:cubicBezTo>
                    <a:cubicBezTo>
                      <a:pt x="759" y="68"/>
                      <a:pt x="779" y="93"/>
                      <a:pt x="793" y="123"/>
                    </a:cubicBezTo>
                    <a:lnTo>
                      <a:pt x="753" y="142"/>
                    </a:lnTo>
                    <a:close/>
                    <a:moveTo>
                      <a:pt x="424" y="130"/>
                    </a:moveTo>
                    <a:cubicBezTo>
                      <a:pt x="393" y="98"/>
                      <a:pt x="393" y="98"/>
                      <a:pt x="393" y="98"/>
                    </a:cubicBezTo>
                    <a:cubicBezTo>
                      <a:pt x="415" y="77"/>
                      <a:pt x="439" y="58"/>
                      <a:pt x="466" y="43"/>
                    </a:cubicBezTo>
                    <a:cubicBezTo>
                      <a:pt x="488" y="81"/>
                      <a:pt x="488" y="81"/>
                      <a:pt x="488" y="81"/>
                    </a:cubicBezTo>
                    <a:cubicBezTo>
                      <a:pt x="464" y="95"/>
                      <a:pt x="443" y="111"/>
                      <a:pt x="424" y="130"/>
                    </a:cubicBezTo>
                    <a:close/>
                    <a:moveTo>
                      <a:pt x="562" y="52"/>
                    </a:moveTo>
                    <a:cubicBezTo>
                      <a:pt x="552" y="9"/>
                      <a:pt x="552" y="9"/>
                      <a:pt x="552" y="9"/>
                    </a:cubicBezTo>
                    <a:cubicBezTo>
                      <a:pt x="586" y="1"/>
                      <a:pt x="618" y="0"/>
                      <a:pt x="647" y="6"/>
                    </a:cubicBezTo>
                    <a:cubicBezTo>
                      <a:pt x="639" y="50"/>
                      <a:pt x="639" y="50"/>
                      <a:pt x="639" y="50"/>
                    </a:cubicBezTo>
                    <a:cubicBezTo>
                      <a:pt x="616" y="45"/>
                      <a:pt x="589" y="46"/>
                      <a:pt x="562" y="52"/>
                    </a:cubicBez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  <p:sp>
            <p:nvSpPr>
              <p:cNvPr id="470" name="íṡ1ïďè">
                <a:extLst>
                  <a:ext uri="{FF2B5EF4-FFF2-40B4-BE49-F238E27FC236}">
                    <a16:creationId xmlns:a16="http://schemas.microsoft.com/office/drawing/2014/main" id="{10BACE1B-32EE-4E33-9164-115A5C7CAEB5}"/>
                  </a:ext>
                </a:extLst>
              </p:cNvPr>
              <p:cNvSpPr/>
              <p:nvPr/>
            </p:nvSpPr>
            <p:spPr bwMode="auto">
              <a:xfrm>
                <a:off x="-6809652" y="3212987"/>
                <a:ext cx="163327" cy="168132"/>
              </a:xfrm>
              <a:custGeom>
                <a:avLst/>
                <a:gdLst>
                  <a:gd name="T0" fmla="*/ 42 w 44"/>
                  <a:gd name="T1" fmla="*/ 46 h 46"/>
                  <a:gd name="T2" fmla="*/ 0 w 44"/>
                  <a:gd name="T3" fmla="*/ 44 h 46"/>
                  <a:gd name="T4" fmla="*/ 3 w 44"/>
                  <a:gd name="T5" fmla="*/ 0 h 46"/>
                  <a:gd name="T6" fmla="*/ 44 w 44"/>
                  <a:gd name="T7" fmla="*/ 2 h 46"/>
                  <a:gd name="T8" fmla="*/ 42 w 44"/>
                  <a:gd name="T9" fmla="*/ 46 h 46"/>
                </a:gdLst>
                <a:ahLst/>
                <a:cxnLst>
                  <a:cxn ang="0">
                    <a:pos x="T0" y="T1"/>
                  </a:cxn>
                  <a:cxn ang="0">
                    <a:pos x="T2" y="T3"/>
                  </a:cxn>
                  <a:cxn ang="0">
                    <a:pos x="T4" y="T5"/>
                  </a:cxn>
                  <a:cxn ang="0">
                    <a:pos x="T6" y="T7"/>
                  </a:cxn>
                  <a:cxn ang="0">
                    <a:pos x="T8" y="T9"/>
                  </a:cxn>
                </a:cxnLst>
                <a:rect l="0" t="0" r="r" b="b"/>
                <a:pathLst>
                  <a:path w="44" h="46">
                    <a:moveTo>
                      <a:pt x="42" y="46"/>
                    </a:moveTo>
                    <a:cubicBezTo>
                      <a:pt x="28" y="46"/>
                      <a:pt x="14" y="45"/>
                      <a:pt x="0" y="44"/>
                    </a:cubicBezTo>
                    <a:cubicBezTo>
                      <a:pt x="3" y="0"/>
                      <a:pt x="3" y="0"/>
                      <a:pt x="3" y="0"/>
                    </a:cubicBezTo>
                    <a:cubicBezTo>
                      <a:pt x="16" y="1"/>
                      <a:pt x="30" y="2"/>
                      <a:pt x="44" y="2"/>
                    </a:cubicBezTo>
                    <a:lnTo>
                      <a:pt x="42" y="46"/>
                    </a:lnTo>
                    <a:close/>
                  </a:path>
                </a:pathLst>
              </a:custGeom>
              <a:solidFill>
                <a:srgbClr val="76C1FF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 anchor="ctr"/>
              <a:lstStyle/>
              <a:p>
                <a:pPr algn="ctr"/>
                <a:endParaRPr/>
              </a:p>
            </p:txBody>
          </p:sp>
        </p:grpSp>
      </p:grpSp>
      <p:sp>
        <p:nvSpPr>
          <p:cNvPr id="488" name="íṩľíḋê">
            <a:extLst>
              <a:ext uri="{FF2B5EF4-FFF2-40B4-BE49-F238E27FC236}">
                <a16:creationId xmlns:a16="http://schemas.microsoft.com/office/drawing/2014/main" id="{367787C7-860D-4901-AA70-C3BE4942A619}"/>
              </a:ext>
            </a:extLst>
          </p:cNvPr>
          <p:cNvSpPr/>
          <p:nvPr/>
        </p:nvSpPr>
        <p:spPr bwMode="auto">
          <a:xfrm>
            <a:off x="-98085" y="1851930"/>
            <a:ext cx="1270000" cy="688975"/>
          </a:xfrm>
          <a:custGeom>
            <a:avLst/>
            <a:gdLst>
              <a:gd name="T0" fmla="*/ 311 w 366"/>
              <a:gd name="T1" fmla="*/ 75 h 199"/>
              <a:gd name="T2" fmla="*/ 290 w 366"/>
              <a:gd name="T3" fmla="*/ 24 h 199"/>
              <a:gd name="T4" fmla="*/ 242 w 366"/>
              <a:gd name="T5" fmla="*/ 50 h 199"/>
              <a:gd name="T6" fmla="*/ 196 w 366"/>
              <a:gd name="T7" fmla="*/ 1 h 199"/>
              <a:gd name="T8" fmla="*/ 145 w 366"/>
              <a:gd name="T9" fmla="*/ 44 h 199"/>
              <a:gd name="T10" fmla="*/ 90 w 366"/>
              <a:gd name="T11" fmla="*/ 12 h 199"/>
              <a:gd name="T12" fmla="*/ 33 w 366"/>
              <a:gd name="T13" fmla="*/ 29 h 199"/>
              <a:gd name="T14" fmla="*/ 51 w 366"/>
              <a:gd name="T15" fmla="*/ 79 h 199"/>
              <a:gd name="T16" fmla="*/ 13 w 366"/>
              <a:gd name="T17" fmla="*/ 140 h 199"/>
              <a:gd name="T18" fmla="*/ 85 w 366"/>
              <a:gd name="T19" fmla="*/ 145 h 199"/>
              <a:gd name="T20" fmla="*/ 143 w 366"/>
              <a:gd name="T21" fmla="*/ 199 h 199"/>
              <a:gd name="T22" fmla="*/ 203 w 366"/>
              <a:gd name="T23" fmla="*/ 148 h 199"/>
              <a:gd name="T24" fmla="*/ 247 w 366"/>
              <a:gd name="T25" fmla="*/ 178 h 199"/>
              <a:gd name="T26" fmla="*/ 299 w 366"/>
              <a:gd name="T27" fmla="*/ 177 h 199"/>
              <a:gd name="T28" fmla="*/ 316 w 366"/>
              <a:gd name="T29" fmla="*/ 132 h 199"/>
              <a:gd name="T30" fmla="*/ 352 w 366"/>
              <a:gd name="T31" fmla="*/ 118 h 199"/>
              <a:gd name="T32" fmla="*/ 359 w 366"/>
              <a:gd name="T33" fmla="*/ 82 h 199"/>
              <a:gd name="T34" fmla="*/ 311 w 366"/>
              <a:gd name="T35" fmla="*/ 75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66" h="199">
                <a:moveTo>
                  <a:pt x="311" y="75"/>
                </a:moveTo>
                <a:cubicBezTo>
                  <a:pt x="320" y="57"/>
                  <a:pt x="310" y="31"/>
                  <a:pt x="290" y="24"/>
                </a:cubicBezTo>
                <a:cubicBezTo>
                  <a:pt x="271" y="17"/>
                  <a:pt x="247" y="30"/>
                  <a:pt x="242" y="50"/>
                </a:cubicBezTo>
                <a:cubicBezTo>
                  <a:pt x="242" y="26"/>
                  <a:pt x="221" y="3"/>
                  <a:pt x="196" y="1"/>
                </a:cubicBezTo>
                <a:cubicBezTo>
                  <a:pt x="172" y="0"/>
                  <a:pt x="148" y="19"/>
                  <a:pt x="145" y="44"/>
                </a:cubicBezTo>
                <a:cubicBezTo>
                  <a:pt x="128" y="31"/>
                  <a:pt x="111" y="17"/>
                  <a:pt x="90" y="12"/>
                </a:cubicBezTo>
                <a:cubicBezTo>
                  <a:pt x="70" y="7"/>
                  <a:pt x="45" y="12"/>
                  <a:pt x="33" y="29"/>
                </a:cubicBezTo>
                <a:cubicBezTo>
                  <a:pt x="21" y="46"/>
                  <a:pt x="30" y="76"/>
                  <a:pt x="51" y="79"/>
                </a:cubicBezTo>
                <a:cubicBezTo>
                  <a:pt x="22" y="78"/>
                  <a:pt x="0" y="114"/>
                  <a:pt x="13" y="140"/>
                </a:cubicBezTo>
                <a:cubicBezTo>
                  <a:pt x="26" y="166"/>
                  <a:pt x="68" y="169"/>
                  <a:pt x="85" y="145"/>
                </a:cubicBezTo>
                <a:cubicBezTo>
                  <a:pt x="87" y="174"/>
                  <a:pt x="114" y="198"/>
                  <a:pt x="143" y="199"/>
                </a:cubicBezTo>
                <a:cubicBezTo>
                  <a:pt x="172" y="199"/>
                  <a:pt x="199" y="176"/>
                  <a:pt x="203" y="148"/>
                </a:cubicBezTo>
                <a:cubicBezTo>
                  <a:pt x="217" y="159"/>
                  <a:pt x="231" y="171"/>
                  <a:pt x="247" y="178"/>
                </a:cubicBezTo>
                <a:cubicBezTo>
                  <a:pt x="264" y="185"/>
                  <a:pt x="284" y="186"/>
                  <a:pt x="299" y="177"/>
                </a:cubicBezTo>
                <a:cubicBezTo>
                  <a:pt x="315" y="169"/>
                  <a:pt x="324" y="148"/>
                  <a:pt x="316" y="132"/>
                </a:cubicBezTo>
                <a:cubicBezTo>
                  <a:pt x="329" y="130"/>
                  <a:pt x="343" y="127"/>
                  <a:pt x="352" y="118"/>
                </a:cubicBezTo>
                <a:cubicBezTo>
                  <a:pt x="362" y="109"/>
                  <a:pt x="366" y="93"/>
                  <a:pt x="359" y="82"/>
                </a:cubicBezTo>
                <a:cubicBezTo>
                  <a:pt x="352" y="71"/>
                  <a:pt x="334" y="62"/>
                  <a:pt x="311" y="75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dirty="0"/>
          </a:p>
        </p:txBody>
      </p:sp>
      <p:sp>
        <p:nvSpPr>
          <p:cNvPr id="207" name="TextBox 206"/>
          <p:cNvSpPr txBox="1"/>
          <p:nvPr/>
        </p:nvSpPr>
        <p:spPr>
          <a:xfrm>
            <a:off x="2213592" y="101661"/>
            <a:ext cx="776481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 err="1">
                <a:solidFill>
                  <a:srgbClr val="000000"/>
                </a:solidFill>
                <a:latin typeface="VNI-Avo" pitchFamily="2" charset="0"/>
              </a:rPr>
              <a:t>Thứ</a:t>
            </a:r>
            <a:r>
              <a:rPr lang="en-US" sz="3200" dirty="0">
                <a:solidFill>
                  <a:srgbClr val="000000"/>
                </a:solidFill>
                <a:latin typeface="VNI-Avo" pitchFamily="2" charset="0"/>
              </a:rPr>
              <a:t> ... </a:t>
            </a:r>
            <a:r>
              <a:rPr lang="en-US" sz="3200" dirty="0" err="1">
                <a:solidFill>
                  <a:srgbClr val="000000"/>
                </a:solidFill>
                <a:latin typeface="VNI-Avo" pitchFamily="2" charset="0"/>
              </a:rPr>
              <a:t>ngày</a:t>
            </a:r>
            <a:r>
              <a:rPr lang="en-US" sz="3200" dirty="0">
                <a:solidFill>
                  <a:srgbClr val="000000"/>
                </a:solidFill>
                <a:latin typeface="VNI-Avo" pitchFamily="2" charset="0"/>
              </a:rPr>
              <a:t> ... </a:t>
            </a:r>
            <a:r>
              <a:rPr lang="en-US" sz="3200" dirty="0" err="1">
                <a:solidFill>
                  <a:srgbClr val="000000"/>
                </a:solidFill>
                <a:latin typeface="VNI-Avo" pitchFamily="2" charset="0"/>
              </a:rPr>
              <a:t>tháng</a:t>
            </a:r>
            <a:r>
              <a:rPr lang="en-US" sz="3200" dirty="0">
                <a:solidFill>
                  <a:srgbClr val="000000"/>
                </a:solidFill>
                <a:latin typeface="VNI-Avo" pitchFamily="2" charset="0"/>
              </a:rPr>
              <a:t> ... </a:t>
            </a:r>
            <a:r>
              <a:rPr lang="en-US" sz="3200" dirty="0" err="1">
                <a:solidFill>
                  <a:srgbClr val="000000"/>
                </a:solidFill>
                <a:latin typeface="VNI-Avo" pitchFamily="2" charset="0"/>
              </a:rPr>
              <a:t>năm</a:t>
            </a:r>
            <a:endParaRPr lang="en-US" sz="3200" dirty="0">
              <a:solidFill>
                <a:srgbClr val="000000"/>
              </a:solidFill>
              <a:latin typeface="VNI-Avo" pitchFamily="2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4DFDDB3-DE63-4D68-B65B-8FD69A5ECE0F}"/>
              </a:ext>
            </a:extLst>
          </p:cNvPr>
          <p:cNvSpPr txBox="1"/>
          <p:nvPr/>
        </p:nvSpPr>
        <p:spPr>
          <a:xfrm>
            <a:off x="3058227" y="2376984"/>
            <a:ext cx="60540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 HỎI CỦA SÓI</a:t>
            </a:r>
          </a:p>
        </p:txBody>
      </p:sp>
      <p:sp>
        <p:nvSpPr>
          <p:cNvPr id="334" name="TextBox 333">
            <a:extLst>
              <a:ext uri="{FF2B5EF4-FFF2-40B4-BE49-F238E27FC236}">
                <a16:creationId xmlns:a16="http://schemas.microsoft.com/office/drawing/2014/main" id="{7C8DA9E2-0ED6-4CB9-A9C3-A6ED4F680F9F}"/>
              </a:ext>
            </a:extLst>
          </p:cNvPr>
          <p:cNvSpPr txBox="1"/>
          <p:nvPr/>
        </p:nvSpPr>
        <p:spPr>
          <a:xfrm>
            <a:off x="3017450" y="1032007"/>
            <a:ext cx="6131168" cy="92333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>
                <a:ln>
                  <a:noFill/>
                </a:ln>
                <a:solidFill>
                  <a:schemeClr val="accent5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BÀI 3 </a:t>
            </a:r>
          </a:p>
        </p:txBody>
      </p:sp>
    </p:spTree>
    <p:extLst>
      <p:ext uri="{BB962C8B-B14F-4D97-AF65-F5344CB8AC3E}">
        <p14:creationId xmlns:p14="http://schemas.microsoft.com/office/powerpoint/2010/main" val="81658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1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1" dur="500"/>
                                        <p:tgtEl>
                                          <p:spTgt spid="4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4" dur="500"/>
                                        <p:tgtEl>
                                          <p:spTgt spid="3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0" dur="500"/>
                                        <p:tgtEl>
                                          <p:spTgt spid="1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3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2000"/>
                            </p:stCondLst>
                            <p:childTnLst>
                              <p:par>
                                <p:cTn id="38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0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1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2500"/>
                            </p:stCondLst>
                            <p:childTnLst>
                              <p:par>
                                <p:cTn id="4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0" dur="500"/>
                                        <p:tgtEl>
                                          <p:spTgt spid="4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5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4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2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3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1" grpId="0" animBg="1"/>
      <p:bldP spid="300" grpId="0" animBg="1"/>
      <p:bldP spid="301" grpId="0" animBg="1"/>
      <p:bldP spid="302" grpId="0" animBg="1"/>
      <p:bldP spid="464" grpId="0" animBg="1"/>
      <p:bldP spid="488" grpId="0" animBg="1"/>
      <p:bldP spid="207" grpId="0"/>
      <p:bldP spid="5" grpId="0"/>
      <p:bldP spid="33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E5F6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组合 3">
            <a:extLst>
              <a:ext uri="{FF2B5EF4-FFF2-40B4-BE49-F238E27FC236}">
                <a16:creationId xmlns:a16="http://schemas.microsoft.com/office/drawing/2014/main" id="{F6CB5FD1-0526-46CC-A3BD-279FFBFBE76E}"/>
              </a:ext>
            </a:extLst>
          </p:cNvPr>
          <p:cNvGrpSpPr/>
          <p:nvPr/>
        </p:nvGrpSpPr>
        <p:grpSpPr>
          <a:xfrm rot="1002944">
            <a:off x="174327" y="189725"/>
            <a:ext cx="457971" cy="612229"/>
            <a:chOff x="10890144" y="1759223"/>
            <a:chExt cx="864300" cy="1155422"/>
          </a:xfrm>
        </p:grpSpPr>
        <p:sp>
          <p:nvSpPr>
            <p:cNvPr id="5" name="íşḷíḋe">
              <a:extLst>
                <a:ext uri="{FF2B5EF4-FFF2-40B4-BE49-F238E27FC236}">
                  <a16:creationId xmlns:a16="http://schemas.microsoft.com/office/drawing/2014/main" id="{20BC3355-DCAF-46FF-AB14-9D55520C504E}"/>
                </a:ext>
              </a:extLst>
            </p:cNvPr>
            <p:cNvSpPr/>
            <p:nvPr/>
          </p:nvSpPr>
          <p:spPr bwMode="auto">
            <a:xfrm>
              <a:off x="10890144" y="1759223"/>
              <a:ext cx="864300" cy="738237"/>
            </a:xfrm>
            <a:custGeom>
              <a:avLst/>
              <a:gdLst>
                <a:gd name="T0" fmla="*/ 470 w 532"/>
                <a:gd name="T1" fmla="*/ 128 h 455"/>
                <a:gd name="T2" fmla="*/ 266 w 532"/>
                <a:gd name="T3" fmla="*/ 1 h 455"/>
                <a:gd name="T4" fmla="*/ 266 w 532"/>
                <a:gd name="T5" fmla="*/ 1 h 455"/>
                <a:gd name="T6" fmla="*/ 62 w 532"/>
                <a:gd name="T7" fmla="*/ 128 h 455"/>
                <a:gd name="T8" fmla="*/ 171 w 532"/>
                <a:gd name="T9" fmla="*/ 455 h 455"/>
                <a:gd name="T10" fmla="*/ 266 w 532"/>
                <a:gd name="T11" fmla="*/ 455 h 455"/>
                <a:gd name="T12" fmla="*/ 266 w 532"/>
                <a:gd name="T13" fmla="*/ 455 h 455"/>
                <a:gd name="T14" fmla="*/ 361 w 532"/>
                <a:gd name="T15" fmla="*/ 455 h 455"/>
                <a:gd name="T16" fmla="*/ 470 w 532"/>
                <a:gd name="T17" fmla="*/ 128 h 45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532" h="455">
                  <a:moveTo>
                    <a:pt x="470" y="128"/>
                  </a:moveTo>
                  <a:cubicBezTo>
                    <a:pt x="427" y="0"/>
                    <a:pt x="277" y="1"/>
                    <a:pt x="266" y="1"/>
                  </a:cubicBezTo>
                  <a:cubicBezTo>
                    <a:pt x="266" y="1"/>
                    <a:pt x="266" y="1"/>
                    <a:pt x="266" y="1"/>
                  </a:cubicBezTo>
                  <a:cubicBezTo>
                    <a:pt x="254" y="1"/>
                    <a:pt x="105" y="1"/>
                    <a:pt x="62" y="128"/>
                  </a:cubicBezTo>
                  <a:cubicBezTo>
                    <a:pt x="0" y="313"/>
                    <a:pt x="171" y="455"/>
                    <a:pt x="171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266" y="455"/>
                    <a:pt x="266" y="455"/>
                    <a:pt x="266" y="455"/>
                  </a:cubicBezTo>
                  <a:cubicBezTo>
                    <a:pt x="361" y="455"/>
                    <a:pt x="361" y="455"/>
                    <a:pt x="361" y="455"/>
                  </a:cubicBezTo>
                  <a:cubicBezTo>
                    <a:pt x="361" y="455"/>
                    <a:pt x="532" y="313"/>
                    <a:pt x="470" y="1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000"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6" name="iŝļídê">
              <a:extLst>
                <a:ext uri="{FF2B5EF4-FFF2-40B4-BE49-F238E27FC236}">
                  <a16:creationId xmlns:a16="http://schemas.microsoft.com/office/drawing/2014/main" id="{CE81686C-3BB3-4F0C-9050-2DBF9367BD2B}"/>
                </a:ext>
              </a:extLst>
            </p:cNvPr>
            <p:cNvSpPr/>
            <p:nvPr/>
          </p:nvSpPr>
          <p:spPr bwMode="auto">
            <a:xfrm>
              <a:off x="11164943" y="2530109"/>
              <a:ext cx="314703" cy="222197"/>
            </a:xfrm>
            <a:custGeom>
              <a:avLst/>
              <a:gdLst>
                <a:gd name="T0" fmla="*/ 194 w 194"/>
                <a:gd name="T1" fmla="*/ 2 h 137"/>
                <a:gd name="T2" fmla="*/ 191 w 194"/>
                <a:gd name="T3" fmla="*/ 0 h 137"/>
                <a:gd name="T4" fmla="*/ 3 w 194"/>
                <a:gd name="T5" fmla="*/ 0 h 137"/>
                <a:gd name="T6" fmla="*/ 0 w 194"/>
                <a:gd name="T7" fmla="*/ 2 h 137"/>
                <a:gd name="T8" fmla="*/ 0 w 194"/>
                <a:gd name="T9" fmla="*/ 4 h 137"/>
                <a:gd name="T10" fmla="*/ 25 w 194"/>
                <a:gd name="T11" fmla="*/ 137 h 137"/>
                <a:gd name="T12" fmla="*/ 32 w 194"/>
                <a:gd name="T13" fmla="*/ 136 h 137"/>
                <a:gd name="T14" fmla="*/ 14 w 194"/>
                <a:gd name="T15" fmla="*/ 42 h 137"/>
                <a:gd name="T16" fmla="*/ 180 w 194"/>
                <a:gd name="T17" fmla="*/ 42 h 137"/>
                <a:gd name="T18" fmla="*/ 161 w 194"/>
                <a:gd name="T19" fmla="*/ 136 h 137"/>
                <a:gd name="T20" fmla="*/ 168 w 194"/>
                <a:gd name="T21" fmla="*/ 137 h 137"/>
                <a:gd name="T22" fmla="*/ 194 w 194"/>
                <a:gd name="T23" fmla="*/ 4 h 137"/>
                <a:gd name="T24" fmla="*/ 194 w 194"/>
                <a:gd name="T25" fmla="*/ 2 h 137"/>
                <a:gd name="T26" fmla="*/ 183 w 194"/>
                <a:gd name="T27" fmla="*/ 7 h 137"/>
                <a:gd name="T28" fmla="*/ 159 w 194"/>
                <a:gd name="T29" fmla="*/ 33 h 137"/>
                <a:gd name="T30" fmla="*/ 135 w 194"/>
                <a:gd name="T31" fmla="*/ 7 h 137"/>
                <a:gd name="T32" fmla="*/ 183 w 194"/>
                <a:gd name="T33" fmla="*/ 7 h 137"/>
                <a:gd name="T34" fmla="*/ 185 w 194"/>
                <a:gd name="T35" fmla="*/ 15 h 137"/>
                <a:gd name="T36" fmla="*/ 181 w 194"/>
                <a:gd name="T37" fmla="*/ 35 h 137"/>
                <a:gd name="T38" fmla="*/ 167 w 194"/>
                <a:gd name="T39" fmla="*/ 35 h 137"/>
                <a:gd name="T40" fmla="*/ 185 w 194"/>
                <a:gd name="T41" fmla="*/ 15 h 137"/>
                <a:gd name="T42" fmla="*/ 105 w 194"/>
                <a:gd name="T43" fmla="*/ 35 h 137"/>
                <a:gd name="T44" fmla="*/ 128 w 194"/>
                <a:gd name="T45" fmla="*/ 9 h 137"/>
                <a:gd name="T46" fmla="*/ 151 w 194"/>
                <a:gd name="T47" fmla="*/ 35 h 137"/>
                <a:gd name="T48" fmla="*/ 105 w 194"/>
                <a:gd name="T49" fmla="*/ 35 h 137"/>
                <a:gd name="T50" fmla="*/ 121 w 194"/>
                <a:gd name="T51" fmla="*/ 7 h 137"/>
                <a:gd name="T52" fmla="*/ 97 w 194"/>
                <a:gd name="T53" fmla="*/ 33 h 137"/>
                <a:gd name="T54" fmla="*/ 73 w 194"/>
                <a:gd name="T55" fmla="*/ 7 h 137"/>
                <a:gd name="T56" fmla="*/ 121 w 194"/>
                <a:gd name="T57" fmla="*/ 7 h 137"/>
                <a:gd name="T58" fmla="*/ 43 w 194"/>
                <a:gd name="T59" fmla="*/ 35 h 137"/>
                <a:gd name="T60" fmla="*/ 66 w 194"/>
                <a:gd name="T61" fmla="*/ 9 h 137"/>
                <a:gd name="T62" fmla="*/ 89 w 194"/>
                <a:gd name="T63" fmla="*/ 35 h 137"/>
                <a:gd name="T64" fmla="*/ 43 w 194"/>
                <a:gd name="T65" fmla="*/ 35 h 137"/>
                <a:gd name="T66" fmla="*/ 27 w 194"/>
                <a:gd name="T67" fmla="*/ 35 h 137"/>
                <a:gd name="T68" fmla="*/ 13 w 194"/>
                <a:gd name="T69" fmla="*/ 35 h 137"/>
                <a:gd name="T70" fmla="*/ 9 w 194"/>
                <a:gd name="T71" fmla="*/ 15 h 137"/>
                <a:gd name="T72" fmla="*/ 27 w 194"/>
                <a:gd name="T73" fmla="*/ 35 h 137"/>
                <a:gd name="T74" fmla="*/ 59 w 194"/>
                <a:gd name="T75" fmla="*/ 7 h 137"/>
                <a:gd name="T76" fmla="*/ 35 w 194"/>
                <a:gd name="T77" fmla="*/ 33 h 137"/>
                <a:gd name="T78" fmla="*/ 11 w 194"/>
                <a:gd name="T79" fmla="*/ 7 h 137"/>
                <a:gd name="T80" fmla="*/ 59 w 194"/>
                <a:gd name="T81" fmla="*/ 7 h 1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94" h="137">
                  <a:moveTo>
                    <a:pt x="194" y="2"/>
                  </a:moveTo>
                  <a:cubicBezTo>
                    <a:pt x="193" y="1"/>
                    <a:pt x="192" y="0"/>
                    <a:pt x="191" y="0"/>
                  </a:cubicBezTo>
                  <a:cubicBezTo>
                    <a:pt x="3" y="0"/>
                    <a:pt x="3" y="0"/>
                    <a:pt x="3" y="0"/>
                  </a:cubicBezTo>
                  <a:cubicBezTo>
                    <a:pt x="2" y="0"/>
                    <a:pt x="1" y="1"/>
                    <a:pt x="0" y="2"/>
                  </a:cubicBezTo>
                  <a:cubicBezTo>
                    <a:pt x="0" y="3"/>
                    <a:pt x="0" y="3"/>
                    <a:pt x="0" y="4"/>
                  </a:cubicBezTo>
                  <a:cubicBezTo>
                    <a:pt x="25" y="137"/>
                    <a:pt x="25" y="137"/>
                    <a:pt x="25" y="137"/>
                  </a:cubicBezTo>
                  <a:cubicBezTo>
                    <a:pt x="32" y="136"/>
                    <a:pt x="32" y="136"/>
                    <a:pt x="32" y="136"/>
                  </a:cubicBezTo>
                  <a:cubicBezTo>
                    <a:pt x="14" y="42"/>
                    <a:pt x="14" y="42"/>
                    <a:pt x="14" y="42"/>
                  </a:cubicBezTo>
                  <a:cubicBezTo>
                    <a:pt x="180" y="42"/>
                    <a:pt x="180" y="42"/>
                    <a:pt x="180" y="42"/>
                  </a:cubicBezTo>
                  <a:cubicBezTo>
                    <a:pt x="161" y="136"/>
                    <a:pt x="161" y="136"/>
                    <a:pt x="161" y="136"/>
                  </a:cubicBezTo>
                  <a:cubicBezTo>
                    <a:pt x="168" y="137"/>
                    <a:pt x="168" y="137"/>
                    <a:pt x="168" y="137"/>
                  </a:cubicBezTo>
                  <a:cubicBezTo>
                    <a:pt x="194" y="4"/>
                    <a:pt x="194" y="4"/>
                    <a:pt x="194" y="4"/>
                  </a:cubicBezTo>
                  <a:cubicBezTo>
                    <a:pt x="194" y="3"/>
                    <a:pt x="194" y="3"/>
                    <a:pt x="194" y="2"/>
                  </a:cubicBezTo>
                  <a:close/>
                  <a:moveTo>
                    <a:pt x="183" y="7"/>
                  </a:moveTo>
                  <a:cubicBezTo>
                    <a:pt x="159" y="33"/>
                    <a:pt x="159" y="33"/>
                    <a:pt x="159" y="33"/>
                  </a:cubicBezTo>
                  <a:cubicBezTo>
                    <a:pt x="135" y="7"/>
                    <a:pt x="135" y="7"/>
                    <a:pt x="135" y="7"/>
                  </a:cubicBezTo>
                  <a:lnTo>
                    <a:pt x="183" y="7"/>
                  </a:lnTo>
                  <a:close/>
                  <a:moveTo>
                    <a:pt x="185" y="15"/>
                  </a:moveTo>
                  <a:cubicBezTo>
                    <a:pt x="181" y="35"/>
                    <a:pt x="181" y="35"/>
                    <a:pt x="181" y="35"/>
                  </a:cubicBezTo>
                  <a:cubicBezTo>
                    <a:pt x="167" y="35"/>
                    <a:pt x="167" y="35"/>
                    <a:pt x="167" y="35"/>
                  </a:cubicBezTo>
                  <a:lnTo>
                    <a:pt x="185" y="15"/>
                  </a:lnTo>
                  <a:close/>
                  <a:moveTo>
                    <a:pt x="105" y="35"/>
                  </a:moveTo>
                  <a:cubicBezTo>
                    <a:pt x="128" y="9"/>
                    <a:pt x="128" y="9"/>
                    <a:pt x="128" y="9"/>
                  </a:cubicBezTo>
                  <a:cubicBezTo>
                    <a:pt x="151" y="35"/>
                    <a:pt x="151" y="35"/>
                    <a:pt x="151" y="35"/>
                  </a:cubicBezTo>
                  <a:lnTo>
                    <a:pt x="105" y="35"/>
                  </a:lnTo>
                  <a:close/>
                  <a:moveTo>
                    <a:pt x="121" y="7"/>
                  </a:moveTo>
                  <a:cubicBezTo>
                    <a:pt x="97" y="33"/>
                    <a:pt x="97" y="33"/>
                    <a:pt x="97" y="33"/>
                  </a:cubicBezTo>
                  <a:cubicBezTo>
                    <a:pt x="73" y="7"/>
                    <a:pt x="73" y="7"/>
                    <a:pt x="73" y="7"/>
                  </a:cubicBezTo>
                  <a:lnTo>
                    <a:pt x="121" y="7"/>
                  </a:lnTo>
                  <a:close/>
                  <a:moveTo>
                    <a:pt x="43" y="35"/>
                  </a:moveTo>
                  <a:cubicBezTo>
                    <a:pt x="66" y="9"/>
                    <a:pt x="66" y="9"/>
                    <a:pt x="66" y="9"/>
                  </a:cubicBezTo>
                  <a:cubicBezTo>
                    <a:pt x="89" y="35"/>
                    <a:pt x="89" y="35"/>
                    <a:pt x="89" y="35"/>
                  </a:cubicBezTo>
                  <a:lnTo>
                    <a:pt x="43" y="35"/>
                  </a:lnTo>
                  <a:close/>
                  <a:moveTo>
                    <a:pt x="27" y="35"/>
                  </a:moveTo>
                  <a:cubicBezTo>
                    <a:pt x="13" y="35"/>
                    <a:pt x="13" y="35"/>
                    <a:pt x="13" y="35"/>
                  </a:cubicBezTo>
                  <a:cubicBezTo>
                    <a:pt x="9" y="15"/>
                    <a:pt x="9" y="15"/>
                    <a:pt x="9" y="15"/>
                  </a:cubicBezTo>
                  <a:lnTo>
                    <a:pt x="27" y="35"/>
                  </a:lnTo>
                  <a:close/>
                  <a:moveTo>
                    <a:pt x="59" y="7"/>
                  </a:moveTo>
                  <a:cubicBezTo>
                    <a:pt x="35" y="33"/>
                    <a:pt x="35" y="33"/>
                    <a:pt x="35" y="33"/>
                  </a:cubicBezTo>
                  <a:cubicBezTo>
                    <a:pt x="11" y="7"/>
                    <a:pt x="11" y="7"/>
                    <a:pt x="11" y="7"/>
                  </a:cubicBezTo>
                  <a:lnTo>
                    <a:pt x="59" y="7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000"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7" name="íṥlïḋè">
              <a:extLst>
                <a:ext uri="{FF2B5EF4-FFF2-40B4-BE49-F238E27FC236}">
                  <a16:creationId xmlns:a16="http://schemas.microsoft.com/office/drawing/2014/main" id="{9EB80733-1798-4F9A-8656-9551E91290B6}"/>
                </a:ext>
              </a:extLst>
            </p:cNvPr>
            <p:cNvSpPr/>
            <p:nvPr/>
          </p:nvSpPr>
          <p:spPr bwMode="auto">
            <a:xfrm>
              <a:off x="11206661" y="2757747"/>
              <a:ext cx="231266" cy="156898"/>
            </a:xfrm>
            <a:custGeom>
              <a:avLst/>
              <a:gdLst>
                <a:gd name="T0" fmla="*/ 0 w 142"/>
                <a:gd name="T1" fmla="*/ 0 h 97"/>
                <a:gd name="T2" fmla="*/ 14 w 142"/>
                <a:gd name="T3" fmla="*/ 93 h 97"/>
                <a:gd name="T4" fmla="*/ 19 w 142"/>
                <a:gd name="T5" fmla="*/ 97 h 97"/>
                <a:gd name="T6" fmla="*/ 123 w 142"/>
                <a:gd name="T7" fmla="*/ 97 h 97"/>
                <a:gd name="T8" fmla="*/ 128 w 142"/>
                <a:gd name="T9" fmla="*/ 93 h 97"/>
                <a:gd name="T10" fmla="*/ 142 w 142"/>
                <a:gd name="T11" fmla="*/ 0 h 97"/>
                <a:gd name="T12" fmla="*/ 0 w 142"/>
                <a:gd name="T13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42" h="97">
                  <a:moveTo>
                    <a:pt x="0" y="0"/>
                  </a:moveTo>
                  <a:cubicBezTo>
                    <a:pt x="14" y="93"/>
                    <a:pt x="14" y="93"/>
                    <a:pt x="14" y="93"/>
                  </a:cubicBezTo>
                  <a:cubicBezTo>
                    <a:pt x="15" y="95"/>
                    <a:pt x="17" y="97"/>
                    <a:pt x="19" y="97"/>
                  </a:cubicBezTo>
                  <a:cubicBezTo>
                    <a:pt x="123" y="97"/>
                    <a:pt x="123" y="97"/>
                    <a:pt x="123" y="97"/>
                  </a:cubicBezTo>
                  <a:cubicBezTo>
                    <a:pt x="125" y="97"/>
                    <a:pt x="127" y="95"/>
                    <a:pt x="128" y="93"/>
                  </a:cubicBezTo>
                  <a:cubicBezTo>
                    <a:pt x="142" y="0"/>
                    <a:pt x="142" y="0"/>
                    <a:pt x="142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E5A4C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000"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8" name="íṩlidé">
              <a:extLst>
                <a:ext uri="{FF2B5EF4-FFF2-40B4-BE49-F238E27FC236}">
                  <a16:creationId xmlns:a16="http://schemas.microsoft.com/office/drawing/2014/main" id="{85E47E89-FD1E-4DDC-85E6-94CFEB11EFFD}"/>
                </a:ext>
              </a:extLst>
            </p:cNvPr>
            <p:cNvSpPr/>
            <p:nvPr/>
          </p:nvSpPr>
          <p:spPr bwMode="auto">
            <a:xfrm>
              <a:off x="11322748" y="2757747"/>
              <a:ext cx="115180" cy="156898"/>
            </a:xfrm>
            <a:custGeom>
              <a:avLst/>
              <a:gdLst>
                <a:gd name="T0" fmla="*/ 0 w 71"/>
                <a:gd name="T1" fmla="*/ 0 h 97"/>
                <a:gd name="T2" fmla="*/ 0 w 71"/>
                <a:gd name="T3" fmla="*/ 97 h 97"/>
                <a:gd name="T4" fmla="*/ 52 w 71"/>
                <a:gd name="T5" fmla="*/ 97 h 97"/>
                <a:gd name="T6" fmla="*/ 57 w 71"/>
                <a:gd name="T7" fmla="*/ 93 h 97"/>
                <a:gd name="T8" fmla="*/ 71 w 71"/>
                <a:gd name="T9" fmla="*/ 0 h 97"/>
                <a:gd name="T10" fmla="*/ 0 w 71"/>
                <a:gd name="T11" fmla="*/ 0 h 9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71" h="97">
                  <a:moveTo>
                    <a:pt x="0" y="0"/>
                  </a:moveTo>
                  <a:cubicBezTo>
                    <a:pt x="0" y="97"/>
                    <a:pt x="0" y="97"/>
                    <a:pt x="0" y="97"/>
                  </a:cubicBezTo>
                  <a:cubicBezTo>
                    <a:pt x="52" y="97"/>
                    <a:pt x="52" y="97"/>
                    <a:pt x="52" y="97"/>
                  </a:cubicBezTo>
                  <a:cubicBezTo>
                    <a:pt x="54" y="97"/>
                    <a:pt x="56" y="95"/>
                    <a:pt x="57" y="93"/>
                  </a:cubicBezTo>
                  <a:cubicBezTo>
                    <a:pt x="71" y="0"/>
                    <a:pt x="71" y="0"/>
                    <a:pt x="71" y="0"/>
                  </a:cubicBezTo>
                  <a:lnTo>
                    <a:pt x="0" y="0"/>
                  </a:lnTo>
                  <a:close/>
                </a:path>
              </a:pathLst>
            </a:custGeom>
            <a:solidFill>
              <a:srgbClr val="954A37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000"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9" name="íśḻîḋe">
              <a:extLst>
                <a:ext uri="{FF2B5EF4-FFF2-40B4-BE49-F238E27FC236}">
                  <a16:creationId xmlns:a16="http://schemas.microsoft.com/office/drawing/2014/main" id="{BDC16813-AE95-4C03-8D6C-B87BA132EA0F}"/>
                </a:ext>
              </a:extLst>
            </p:cNvPr>
            <p:cNvSpPr/>
            <p:nvPr/>
          </p:nvSpPr>
          <p:spPr bwMode="auto">
            <a:xfrm>
              <a:off x="11195778" y="2735074"/>
              <a:ext cx="253032" cy="27208"/>
            </a:xfrm>
            <a:custGeom>
              <a:avLst/>
              <a:gdLst>
                <a:gd name="T0" fmla="*/ 147 w 156"/>
                <a:gd name="T1" fmla="*/ 17 h 17"/>
                <a:gd name="T2" fmla="*/ 9 w 156"/>
                <a:gd name="T3" fmla="*/ 17 h 17"/>
                <a:gd name="T4" fmla="*/ 0 w 156"/>
                <a:gd name="T5" fmla="*/ 8 h 17"/>
                <a:gd name="T6" fmla="*/ 0 w 156"/>
                <a:gd name="T7" fmla="*/ 8 h 17"/>
                <a:gd name="T8" fmla="*/ 9 w 156"/>
                <a:gd name="T9" fmla="*/ 0 h 17"/>
                <a:gd name="T10" fmla="*/ 147 w 156"/>
                <a:gd name="T11" fmla="*/ 0 h 17"/>
                <a:gd name="T12" fmla="*/ 156 w 156"/>
                <a:gd name="T13" fmla="*/ 8 h 17"/>
                <a:gd name="T14" fmla="*/ 156 w 156"/>
                <a:gd name="T15" fmla="*/ 8 h 17"/>
                <a:gd name="T16" fmla="*/ 147 w 156"/>
                <a:gd name="T17" fmla="*/ 17 h 1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56" h="17">
                  <a:moveTo>
                    <a:pt x="147" y="17"/>
                  </a:moveTo>
                  <a:cubicBezTo>
                    <a:pt x="9" y="17"/>
                    <a:pt x="9" y="17"/>
                    <a:pt x="9" y="17"/>
                  </a:cubicBezTo>
                  <a:cubicBezTo>
                    <a:pt x="4" y="17"/>
                    <a:pt x="0" y="13"/>
                    <a:pt x="0" y="8"/>
                  </a:cubicBezTo>
                  <a:cubicBezTo>
                    <a:pt x="0" y="8"/>
                    <a:pt x="0" y="8"/>
                    <a:pt x="0" y="8"/>
                  </a:cubicBezTo>
                  <a:cubicBezTo>
                    <a:pt x="0" y="4"/>
                    <a:pt x="4" y="0"/>
                    <a:pt x="9" y="0"/>
                  </a:cubicBezTo>
                  <a:cubicBezTo>
                    <a:pt x="147" y="0"/>
                    <a:pt x="147" y="0"/>
                    <a:pt x="147" y="0"/>
                  </a:cubicBezTo>
                  <a:cubicBezTo>
                    <a:pt x="152" y="0"/>
                    <a:pt x="156" y="4"/>
                    <a:pt x="156" y="8"/>
                  </a:cubicBezTo>
                  <a:cubicBezTo>
                    <a:pt x="156" y="8"/>
                    <a:pt x="156" y="8"/>
                    <a:pt x="156" y="8"/>
                  </a:cubicBezTo>
                  <a:cubicBezTo>
                    <a:pt x="156" y="13"/>
                    <a:pt x="152" y="17"/>
                    <a:pt x="147" y="17"/>
                  </a:cubicBezTo>
                  <a:close/>
                </a:path>
              </a:pathLst>
            </a:custGeom>
            <a:solidFill>
              <a:srgbClr val="77392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000"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10" name="íṧḻíḋé">
              <a:extLst>
                <a:ext uri="{FF2B5EF4-FFF2-40B4-BE49-F238E27FC236}">
                  <a16:creationId xmlns:a16="http://schemas.microsoft.com/office/drawing/2014/main" id="{32FF07C7-58F7-436F-8C0C-8D7669260B54}"/>
                </a:ext>
              </a:extLst>
            </p:cNvPr>
            <p:cNvSpPr/>
            <p:nvPr/>
          </p:nvSpPr>
          <p:spPr bwMode="auto">
            <a:xfrm>
              <a:off x="11368094" y="2735981"/>
              <a:ext cx="45346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2" y="41"/>
                    <a:pt x="14" y="41"/>
                  </a:cubicBezTo>
                  <a:cubicBezTo>
                    <a:pt x="7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000"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11" name="ïšlîḍè">
              <a:extLst>
                <a:ext uri="{FF2B5EF4-FFF2-40B4-BE49-F238E27FC236}">
                  <a16:creationId xmlns:a16="http://schemas.microsoft.com/office/drawing/2014/main" id="{222EED68-A6D5-4FF4-84BB-D70755A87BC0}"/>
                </a:ext>
              </a:extLst>
            </p:cNvPr>
            <p:cNvSpPr/>
            <p:nvPr/>
          </p:nvSpPr>
          <p:spPr bwMode="auto">
            <a:xfrm>
              <a:off x="11300074" y="2735981"/>
              <a:ext cx="45346" cy="67112"/>
            </a:xfrm>
            <a:custGeom>
              <a:avLst/>
              <a:gdLst>
                <a:gd name="T0" fmla="*/ 28 w 28"/>
                <a:gd name="T1" fmla="*/ 28 h 41"/>
                <a:gd name="T2" fmla="*/ 14 w 28"/>
                <a:gd name="T3" fmla="*/ 41 h 41"/>
                <a:gd name="T4" fmla="*/ 0 w 28"/>
                <a:gd name="T5" fmla="*/ 28 h 41"/>
                <a:gd name="T6" fmla="*/ 14 w 28"/>
                <a:gd name="T7" fmla="*/ 0 h 41"/>
                <a:gd name="T8" fmla="*/ 28 w 28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8" h="41">
                  <a:moveTo>
                    <a:pt x="28" y="28"/>
                  </a:moveTo>
                  <a:cubicBezTo>
                    <a:pt x="28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8" y="20"/>
                    <a:pt x="28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000"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12" name="îṧḻîḓe">
              <a:extLst>
                <a:ext uri="{FF2B5EF4-FFF2-40B4-BE49-F238E27FC236}">
                  <a16:creationId xmlns:a16="http://schemas.microsoft.com/office/drawing/2014/main" id="{BA738367-77FA-423E-AB99-48AAB382DBBD}"/>
                </a:ext>
              </a:extLst>
            </p:cNvPr>
            <p:cNvSpPr/>
            <p:nvPr/>
          </p:nvSpPr>
          <p:spPr bwMode="auto">
            <a:xfrm>
              <a:off x="11231148" y="2735981"/>
              <a:ext cx="44440" cy="67112"/>
            </a:xfrm>
            <a:custGeom>
              <a:avLst/>
              <a:gdLst>
                <a:gd name="T0" fmla="*/ 27 w 27"/>
                <a:gd name="T1" fmla="*/ 28 h 41"/>
                <a:gd name="T2" fmla="*/ 14 w 27"/>
                <a:gd name="T3" fmla="*/ 41 h 41"/>
                <a:gd name="T4" fmla="*/ 0 w 27"/>
                <a:gd name="T5" fmla="*/ 28 h 41"/>
                <a:gd name="T6" fmla="*/ 14 w 27"/>
                <a:gd name="T7" fmla="*/ 0 h 41"/>
                <a:gd name="T8" fmla="*/ 27 w 27"/>
                <a:gd name="T9" fmla="*/ 28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7" h="41">
                  <a:moveTo>
                    <a:pt x="27" y="28"/>
                  </a:moveTo>
                  <a:cubicBezTo>
                    <a:pt x="27" y="35"/>
                    <a:pt x="21" y="41"/>
                    <a:pt x="14" y="41"/>
                  </a:cubicBezTo>
                  <a:cubicBezTo>
                    <a:pt x="6" y="41"/>
                    <a:pt x="0" y="35"/>
                    <a:pt x="0" y="28"/>
                  </a:cubicBezTo>
                  <a:cubicBezTo>
                    <a:pt x="0" y="20"/>
                    <a:pt x="14" y="0"/>
                    <a:pt x="14" y="0"/>
                  </a:cubicBezTo>
                  <a:cubicBezTo>
                    <a:pt x="14" y="0"/>
                    <a:pt x="27" y="20"/>
                    <a:pt x="27" y="28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000"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13" name="iŝlïḍé">
              <a:extLst>
                <a:ext uri="{FF2B5EF4-FFF2-40B4-BE49-F238E27FC236}">
                  <a16:creationId xmlns:a16="http://schemas.microsoft.com/office/drawing/2014/main" id="{0906C20B-0DE7-407A-BB85-3AC35B1ABEB5}"/>
                </a:ext>
              </a:extLst>
            </p:cNvPr>
            <p:cNvSpPr/>
            <p:nvPr/>
          </p:nvSpPr>
          <p:spPr bwMode="auto">
            <a:xfrm>
              <a:off x="11322748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000"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14" name="isḻidê">
              <a:extLst>
                <a:ext uri="{FF2B5EF4-FFF2-40B4-BE49-F238E27FC236}">
                  <a16:creationId xmlns:a16="http://schemas.microsoft.com/office/drawing/2014/main" id="{3FE8DB8F-CF4F-4E36-86DB-62B062B33C32}"/>
                </a:ext>
              </a:extLst>
            </p:cNvPr>
            <p:cNvSpPr/>
            <p:nvPr/>
          </p:nvSpPr>
          <p:spPr bwMode="auto">
            <a:xfrm>
              <a:off x="11390767" y="2735981"/>
              <a:ext cx="22673" cy="67112"/>
            </a:xfrm>
            <a:custGeom>
              <a:avLst/>
              <a:gdLst>
                <a:gd name="T0" fmla="*/ 0 w 14"/>
                <a:gd name="T1" fmla="*/ 0 h 41"/>
                <a:gd name="T2" fmla="*/ 0 w 14"/>
                <a:gd name="T3" fmla="*/ 41 h 41"/>
                <a:gd name="T4" fmla="*/ 14 w 14"/>
                <a:gd name="T5" fmla="*/ 28 h 41"/>
                <a:gd name="T6" fmla="*/ 0 w 14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4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8" y="41"/>
                    <a:pt x="14" y="35"/>
                    <a:pt x="14" y="28"/>
                  </a:cubicBezTo>
                  <a:cubicBezTo>
                    <a:pt x="14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000"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15" name="iṩļíḋe">
              <a:extLst>
                <a:ext uri="{FF2B5EF4-FFF2-40B4-BE49-F238E27FC236}">
                  <a16:creationId xmlns:a16="http://schemas.microsoft.com/office/drawing/2014/main" id="{1CCCA203-2BA7-4D9D-A737-4CCA1C1DA708}"/>
                </a:ext>
              </a:extLst>
            </p:cNvPr>
            <p:cNvSpPr/>
            <p:nvPr/>
          </p:nvSpPr>
          <p:spPr bwMode="auto">
            <a:xfrm>
              <a:off x="11253822" y="2735981"/>
              <a:ext cx="21766" cy="67112"/>
            </a:xfrm>
            <a:custGeom>
              <a:avLst/>
              <a:gdLst>
                <a:gd name="T0" fmla="*/ 0 w 13"/>
                <a:gd name="T1" fmla="*/ 0 h 41"/>
                <a:gd name="T2" fmla="*/ 0 w 13"/>
                <a:gd name="T3" fmla="*/ 41 h 41"/>
                <a:gd name="T4" fmla="*/ 13 w 13"/>
                <a:gd name="T5" fmla="*/ 28 h 41"/>
                <a:gd name="T6" fmla="*/ 0 w 13"/>
                <a:gd name="T7" fmla="*/ 0 h 4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13" h="41">
                  <a:moveTo>
                    <a:pt x="0" y="0"/>
                  </a:moveTo>
                  <a:cubicBezTo>
                    <a:pt x="0" y="41"/>
                    <a:pt x="0" y="41"/>
                    <a:pt x="0" y="41"/>
                  </a:cubicBezTo>
                  <a:cubicBezTo>
                    <a:pt x="7" y="41"/>
                    <a:pt x="13" y="35"/>
                    <a:pt x="13" y="28"/>
                  </a:cubicBezTo>
                  <a:cubicBezTo>
                    <a:pt x="13" y="2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EDEDED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000"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16" name="iSlïďè">
              <a:extLst>
                <a:ext uri="{FF2B5EF4-FFF2-40B4-BE49-F238E27FC236}">
                  <a16:creationId xmlns:a16="http://schemas.microsoft.com/office/drawing/2014/main" id="{9DA9CC6A-48F7-4DDD-A455-9DA9C83BDAD0}"/>
                </a:ext>
              </a:extLst>
            </p:cNvPr>
            <p:cNvSpPr/>
            <p:nvPr/>
          </p:nvSpPr>
          <p:spPr bwMode="auto">
            <a:xfrm>
              <a:off x="11382605" y="2726912"/>
              <a:ext cx="18138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000"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17" name="iŝḻïḑè">
              <a:extLst>
                <a:ext uri="{FF2B5EF4-FFF2-40B4-BE49-F238E27FC236}">
                  <a16:creationId xmlns:a16="http://schemas.microsoft.com/office/drawing/2014/main" id="{DA299BD2-C1E5-4B49-8DA9-D3800C305134}"/>
                </a:ext>
              </a:extLst>
            </p:cNvPr>
            <p:cNvSpPr/>
            <p:nvPr/>
          </p:nvSpPr>
          <p:spPr bwMode="auto">
            <a:xfrm>
              <a:off x="11312771" y="2726912"/>
              <a:ext cx="19046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000"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18" name="ïṣľîḍè">
              <a:extLst>
                <a:ext uri="{FF2B5EF4-FFF2-40B4-BE49-F238E27FC236}">
                  <a16:creationId xmlns:a16="http://schemas.microsoft.com/office/drawing/2014/main" id="{1705EA07-EFD3-4CBD-8994-B13A2A85D736}"/>
                </a:ext>
              </a:extLst>
            </p:cNvPr>
            <p:cNvSpPr/>
            <p:nvPr/>
          </p:nvSpPr>
          <p:spPr bwMode="auto">
            <a:xfrm>
              <a:off x="11244752" y="2726912"/>
              <a:ext cx="17232" cy="17232"/>
            </a:xfrm>
            <a:prstGeom prst="ellipse">
              <a:avLst/>
            </a:prstGeom>
            <a:solidFill>
              <a:srgbClr val="FFFFFF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000"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19" name="ïṡľiḋe">
              <a:extLst>
                <a:ext uri="{FF2B5EF4-FFF2-40B4-BE49-F238E27FC236}">
                  <a16:creationId xmlns:a16="http://schemas.microsoft.com/office/drawing/2014/main" id="{562E16E5-935F-4CA2-9DFB-AACE407EF5B3}"/>
                </a:ext>
              </a:extLst>
            </p:cNvPr>
            <p:cNvSpPr/>
            <p:nvPr/>
          </p:nvSpPr>
          <p:spPr bwMode="auto">
            <a:xfrm>
              <a:off x="11218451" y="2827580"/>
              <a:ext cx="207686" cy="27208"/>
            </a:xfrm>
            <a:custGeom>
              <a:avLst/>
              <a:gdLst>
                <a:gd name="T0" fmla="*/ 226 w 229"/>
                <a:gd name="T1" fmla="*/ 30 h 30"/>
                <a:gd name="T2" fmla="*/ 229 w 229"/>
                <a:gd name="T3" fmla="*/ 0 h 30"/>
                <a:gd name="T4" fmla="*/ 0 w 229"/>
                <a:gd name="T5" fmla="*/ 0 h 30"/>
                <a:gd name="T6" fmla="*/ 4 w 229"/>
                <a:gd name="T7" fmla="*/ 30 h 30"/>
                <a:gd name="T8" fmla="*/ 226 w 229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9" h="30">
                  <a:moveTo>
                    <a:pt x="226" y="30"/>
                  </a:moveTo>
                  <a:lnTo>
                    <a:pt x="229" y="0"/>
                  </a:lnTo>
                  <a:lnTo>
                    <a:pt x="0" y="0"/>
                  </a:lnTo>
                  <a:lnTo>
                    <a:pt x="4" y="30"/>
                  </a:lnTo>
                  <a:lnTo>
                    <a:pt x="226" y="30"/>
                  </a:ln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000"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20" name="îŝḷíḍê">
              <a:extLst>
                <a:ext uri="{FF2B5EF4-FFF2-40B4-BE49-F238E27FC236}">
                  <a16:creationId xmlns:a16="http://schemas.microsoft.com/office/drawing/2014/main" id="{FD09A9E2-1A50-418B-ADA1-4F03C1EF95FE}"/>
                </a:ext>
              </a:extLst>
            </p:cNvPr>
            <p:cNvSpPr/>
            <p:nvPr/>
          </p:nvSpPr>
          <p:spPr bwMode="auto">
            <a:xfrm>
              <a:off x="11322748" y="2827580"/>
              <a:ext cx="103389" cy="27208"/>
            </a:xfrm>
            <a:custGeom>
              <a:avLst/>
              <a:gdLst>
                <a:gd name="T0" fmla="*/ 0 w 114"/>
                <a:gd name="T1" fmla="*/ 30 h 30"/>
                <a:gd name="T2" fmla="*/ 111 w 114"/>
                <a:gd name="T3" fmla="*/ 30 h 30"/>
                <a:gd name="T4" fmla="*/ 114 w 114"/>
                <a:gd name="T5" fmla="*/ 0 h 30"/>
                <a:gd name="T6" fmla="*/ 0 w 114"/>
                <a:gd name="T7" fmla="*/ 0 h 30"/>
                <a:gd name="T8" fmla="*/ 0 w 114"/>
                <a:gd name="T9" fmla="*/ 30 h 30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4" h="30">
                  <a:moveTo>
                    <a:pt x="0" y="30"/>
                  </a:moveTo>
                  <a:lnTo>
                    <a:pt x="111" y="30"/>
                  </a:lnTo>
                  <a:lnTo>
                    <a:pt x="114" y="0"/>
                  </a:lnTo>
                  <a:lnTo>
                    <a:pt x="0" y="0"/>
                  </a:lnTo>
                  <a:lnTo>
                    <a:pt x="0" y="30"/>
                  </a:lnTo>
                  <a:close/>
                </a:path>
              </a:pathLst>
            </a:custGeom>
            <a:solidFill>
              <a:srgbClr val="1C66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000"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21" name="ïśļîḑê">
              <a:extLst>
                <a:ext uri="{FF2B5EF4-FFF2-40B4-BE49-F238E27FC236}">
                  <a16:creationId xmlns:a16="http://schemas.microsoft.com/office/drawing/2014/main" id="{806503F1-9D80-4D6D-8A76-F0079DACE522}"/>
                </a:ext>
              </a:extLst>
            </p:cNvPr>
            <p:cNvSpPr/>
            <p:nvPr/>
          </p:nvSpPr>
          <p:spPr bwMode="auto">
            <a:xfrm>
              <a:off x="11222079" y="2854788"/>
              <a:ext cx="201337" cy="11790"/>
            </a:xfrm>
            <a:custGeom>
              <a:avLst/>
              <a:gdLst>
                <a:gd name="T0" fmla="*/ 222 w 222"/>
                <a:gd name="T1" fmla="*/ 0 h 13"/>
                <a:gd name="T2" fmla="*/ 0 w 222"/>
                <a:gd name="T3" fmla="*/ 0 h 13"/>
                <a:gd name="T4" fmla="*/ 1 w 222"/>
                <a:gd name="T5" fmla="*/ 13 h 13"/>
                <a:gd name="T6" fmla="*/ 220 w 222"/>
                <a:gd name="T7" fmla="*/ 13 h 13"/>
                <a:gd name="T8" fmla="*/ 222 w 222"/>
                <a:gd name="T9" fmla="*/ 0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22" h="13">
                  <a:moveTo>
                    <a:pt x="222" y="0"/>
                  </a:moveTo>
                  <a:lnTo>
                    <a:pt x="0" y="0"/>
                  </a:lnTo>
                  <a:lnTo>
                    <a:pt x="1" y="13"/>
                  </a:lnTo>
                  <a:lnTo>
                    <a:pt x="220" y="13"/>
                  </a:lnTo>
                  <a:lnTo>
                    <a:pt x="222" y="0"/>
                  </a:lnTo>
                  <a:close/>
                </a:path>
              </a:pathLst>
            </a:custGeom>
            <a:solidFill>
              <a:srgbClr val="93B5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000"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22" name="ïṡḷïḓé">
              <a:extLst>
                <a:ext uri="{FF2B5EF4-FFF2-40B4-BE49-F238E27FC236}">
                  <a16:creationId xmlns:a16="http://schemas.microsoft.com/office/drawing/2014/main" id="{477FD9EC-1287-4765-BFC2-5C70F58830B8}"/>
                </a:ext>
              </a:extLst>
            </p:cNvPr>
            <p:cNvSpPr/>
            <p:nvPr/>
          </p:nvSpPr>
          <p:spPr bwMode="auto">
            <a:xfrm>
              <a:off x="11322748" y="2854788"/>
              <a:ext cx="100669" cy="11790"/>
            </a:xfrm>
            <a:custGeom>
              <a:avLst/>
              <a:gdLst>
                <a:gd name="T0" fmla="*/ 0 w 111"/>
                <a:gd name="T1" fmla="*/ 13 h 13"/>
                <a:gd name="T2" fmla="*/ 109 w 111"/>
                <a:gd name="T3" fmla="*/ 13 h 13"/>
                <a:gd name="T4" fmla="*/ 111 w 111"/>
                <a:gd name="T5" fmla="*/ 0 h 13"/>
                <a:gd name="T6" fmla="*/ 0 w 111"/>
                <a:gd name="T7" fmla="*/ 0 h 13"/>
                <a:gd name="T8" fmla="*/ 0 w 111"/>
                <a:gd name="T9" fmla="*/ 13 h 1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11" h="13">
                  <a:moveTo>
                    <a:pt x="0" y="13"/>
                  </a:moveTo>
                  <a:lnTo>
                    <a:pt x="109" y="13"/>
                  </a:lnTo>
                  <a:lnTo>
                    <a:pt x="111" y="0"/>
                  </a:lnTo>
                  <a:lnTo>
                    <a:pt x="0" y="0"/>
                  </a:lnTo>
                  <a:lnTo>
                    <a:pt x="0" y="13"/>
                  </a:ln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000"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23" name="î$ļíḍè">
              <a:extLst>
                <a:ext uri="{FF2B5EF4-FFF2-40B4-BE49-F238E27FC236}">
                  <a16:creationId xmlns:a16="http://schemas.microsoft.com/office/drawing/2014/main" id="{FF97B4D4-A332-434E-BE95-1E6154D70933}"/>
                </a:ext>
              </a:extLst>
            </p:cNvPr>
            <p:cNvSpPr/>
            <p:nvPr/>
          </p:nvSpPr>
          <p:spPr bwMode="auto">
            <a:xfrm>
              <a:off x="11164943" y="1761036"/>
              <a:ext cx="314703" cy="736423"/>
            </a:xfrm>
            <a:custGeom>
              <a:avLst/>
              <a:gdLst>
                <a:gd name="T0" fmla="*/ 127 w 194"/>
                <a:gd name="T1" fmla="*/ 3 h 454"/>
                <a:gd name="T2" fmla="*/ 97 w 194"/>
                <a:gd name="T3" fmla="*/ 0 h 454"/>
                <a:gd name="T4" fmla="*/ 67 w 194"/>
                <a:gd name="T5" fmla="*/ 3 h 454"/>
                <a:gd name="T6" fmla="*/ 76 w 194"/>
                <a:gd name="T7" fmla="*/ 454 h 454"/>
                <a:gd name="T8" fmla="*/ 97 w 194"/>
                <a:gd name="T9" fmla="*/ 454 h 454"/>
                <a:gd name="T10" fmla="*/ 97 w 194"/>
                <a:gd name="T11" fmla="*/ 454 h 454"/>
                <a:gd name="T12" fmla="*/ 118 w 194"/>
                <a:gd name="T13" fmla="*/ 454 h 454"/>
                <a:gd name="T14" fmla="*/ 127 w 194"/>
                <a:gd name="T15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</a:cxnLst>
              <a:rect l="0" t="0" r="r" b="b"/>
              <a:pathLst>
                <a:path w="194" h="454">
                  <a:moveTo>
                    <a:pt x="127" y="3"/>
                  </a:moveTo>
                  <a:cubicBezTo>
                    <a:pt x="111" y="0"/>
                    <a:pt x="100" y="0"/>
                    <a:pt x="97" y="0"/>
                  </a:cubicBezTo>
                  <a:cubicBezTo>
                    <a:pt x="94" y="0"/>
                    <a:pt x="83" y="0"/>
                    <a:pt x="67" y="3"/>
                  </a:cubicBezTo>
                  <a:cubicBezTo>
                    <a:pt x="45" y="47"/>
                    <a:pt x="0" y="180"/>
                    <a:pt x="76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97" y="454"/>
                    <a:pt x="97" y="454"/>
                    <a:pt x="97" y="454"/>
                  </a:cubicBezTo>
                  <a:cubicBezTo>
                    <a:pt x="118" y="454"/>
                    <a:pt x="118" y="454"/>
                    <a:pt x="118" y="454"/>
                  </a:cubicBezTo>
                  <a:cubicBezTo>
                    <a:pt x="194" y="180"/>
                    <a:pt x="149" y="47"/>
                    <a:pt x="127" y="3"/>
                  </a:cubicBezTo>
                  <a:close/>
                </a:path>
              </a:pathLst>
            </a:custGeom>
            <a:solidFill>
              <a:srgbClr val="93B5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000"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24" name="íṥ1iḍê">
              <a:extLst>
                <a:ext uri="{FF2B5EF4-FFF2-40B4-BE49-F238E27FC236}">
                  <a16:creationId xmlns:a16="http://schemas.microsoft.com/office/drawing/2014/main" id="{E4E2A636-D189-4109-A3A0-21ECB1824823}"/>
                </a:ext>
              </a:extLst>
            </p:cNvPr>
            <p:cNvSpPr/>
            <p:nvPr/>
          </p:nvSpPr>
          <p:spPr bwMode="auto">
            <a:xfrm>
              <a:off x="11392581" y="1789151"/>
              <a:ext cx="326493" cy="708309"/>
            </a:xfrm>
            <a:custGeom>
              <a:avLst/>
              <a:gdLst>
                <a:gd name="T0" fmla="*/ 106 w 201"/>
                <a:gd name="T1" fmla="*/ 30 h 437"/>
                <a:gd name="T2" fmla="*/ 50 w 201"/>
                <a:gd name="T3" fmla="*/ 0 h 437"/>
                <a:gd name="T4" fmla="*/ 0 w 201"/>
                <a:gd name="T5" fmla="*/ 437 h 437"/>
                <a:gd name="T6" fmla="*/ 27 w 201"/>
                <a:gd name="T7" fmla="*/ 437 h 437"/>
                <a:gd name="T8" fmla="*/ 106 w 201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1" h="437">
                  <a:moveTo>
                    <a:pt x="106" y="30"/>
                  </a:moveTo>
                  <a:cubicBezTo>
                    <a:pt x="88" y="16"/>
                    <a:pt x="69" y="6"/>
                    <a:pt x="50" y="0"/>
                  </a:cubicBezTo>
                  <a:cubicBezTo>
                    <a:pt x="70" y="72"/>
                    <a:pt x="106" y="259"/>
                    <a:pt x="0" y="437"/>
                  </a:cubicBezTo>
                  <a:cubicBezTo>
                    <a:pt x="27" y="437"/>
                    <a:pt x="27" y="437"/>
                    <a:pt x="27" y="437"/>
                  </a:cubicBezTo>
                  <a:cubicBezTo>
                    <a:pt x="27" y="437"/>
                    <a:pt x="201" y="244"/>
                    <a:pt x="106" y="30"/>
                  </a:cubicBez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000"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25" name="ïšḷide">
              <a:extLst>
                <a:ext uri="{FF2B5EF4-FFF2-40B4-BE49-F238E27FC236}">
                  <a16:creationId xmlns:a16="http://schemas.microsoft.com/office/drawing/2014/main" id="{1FE14D5E-5079-4E5E-869A-B11995F84360}"/>
                </a:ext>
              </a:extLst>
            </p:cNvPr>
            <p:cNvSpPr/>
            <p:nvPr/>
          </p:nvSpPr>
          <p:spPr bwMode="auto">
            <a:xfrm>
              <a:off x="10927329" y="1789151"/>
              <a:ext cx="325586" cy="708309"/>
            </a:xfrm>
            <a:custGeom>
              <a:avLst/>
              <a:gdLst>
                <a:gd name="T0" fmla="*/ 95 w 200"/>
                <a:gd name="T1" fmla="*/ 30 h 437"/>
                <a:gd name="T2" fmla="*/ 150 w 200"/>
                <a:gd name="T3" fmla="*/ 0 h 437"/>
                <a:gd name="T4" fmla="*/ 200 w 200"/>
                <a:gd name="T5" fmla="*/ 437 h 437"/>
                <a:gd name="T6" fmla="*/ 173 w 200"/>
                <a:gd name="T7" fmla="*/ 437 h 437"/>
                <a:gd name="T8" fmla="*/ 95 w 200"/>
                <a:gd name="T9" fmla="*/ 30 h 4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00" h="437">
                  <a:moveTo>
                    <a:pt x="95" y="30"/>
                  </a:moveTo>
                  <a:cubicBezTo>
                    <a:pt x="112" y="16"/>
                    <a:pt x="131" y="6"/>
                    <a:pt x="150" y="0"/>
                  </a:cubicBezTo>
                  <a:cubicBezTo>
                    <a:pt x="130" y="72"/>
                    <a:pt x="94" y="259"/>
                    <a:pt x="200" y="437"/>
                  </a:cubicBezTo>
                  <a:cubicBezTo>
                    <a:pt x="173" y="437"/>
                    <a:pt x="173" y="437"/>
                    <a:pt x="173" y="437"/>
                  </a:cubicBezTo>
                  <a:cubicBezTo>
                    <a:pt x="173" y="437"/>
                    <a:pt x="0" y="244"/>
                    <a:pt x="95" y="30"/>
                  </a:cubicBezTo>
                  <a:close/>
                </a:path>
              </a:pathLst>
            </a:custGeom>
            <a:solidFill>
              <a:srgbClr val="93B5FE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000"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26" name="îšlïde">
              <a:extLst>
                <a:ext uri="{FF2B5EF4-FFF2-40B4-BE49-F238E27FC236}">
                  <a16:creationId xmlns:a16="http://schemas.microsoft.com/office/drawing/2014/main" id="{529176DA-EB5A-4F53-BB76-DE2D03B8D2C8}"/>
                </a:ext>
              </a:extLst>
            </p:cNvPr>
            <p:cNvSpPr/>
            <p:nvPr/>
          </p:nvSpPr>
          <p:spPr bwMode="auto">
            <a:xfrm>
              <a:off x="11164943" y="2496553"/>
              <a:ext cx="314703" cy="45346"/>
            </a:xfrm>
            <a:custGeom>
              <a:avLst/>
              <a:gdLst>
                <a:gd name="T0" fmla="*/ 0 w 194"/>
                <a:gd name="T1" fmla="*/ 0 h 28"/>
                <a:gd name="T2" fmla="*/ 194 w 194"/>
                <a:gd name="T3" fmla="*/ 0 h 28"/>
                <a:gd name="T4" fmla="*/ 194 w 194"/>
                <a:gd name="T5" fmla="*/ 0 h 28"/>
                <a:gd name="T6" fmla="*/ 194 w 194"/>
                <a:gd name="T7" fmla="*/ 28 h 28"/>
                <a:gd name="T8" fmla="*/ 194 w 194"/>
                <a:gd name="T9" fmla="*/ 28 h 28"/>
                <a:gd name="T10" fmla="*/ 0 w 194"/>
                <a:gd name="T11" fmla="*/ 28 h 28"/>
                <a:gd name="T12" fmla="*/ 0 w 194"/>
                <a:gd name="T13" fmla="*/ 28 h 28"/>
                <a:gd name="T14" fmla="*/ 0 w 194"/>
                <a:gd name="T15" fmla="*/ 0 h 28"/>
                <a:gd name="T16" fmla="*/ 0 w 194"/>
                <a:gd name="T17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</a:cxnLst>
              <a:rect l="0" t="0" r="r" b="b"/>
              <a:pathLst>
                <a:path w="194" h="28">
                  <a:moveTo>
                    <a:pt x="0" y="0"/>
                  </a:moveTo>
                  <a:cubicBezTo>
                    <a:pt x="194" y="0"/>
                    <a:pt x="194" y="0"/>
                    <a:pt x="194" y="0"/>
                  </a:cubicBezTo>
                  <a:cubicBezTo>
                    <a:pt x="194" y="0"/>
                    <a:pt x="194" y="0"/>
                    <a:pt x="194" y="0"/>
                  </a:cubicBezTo>
                  <a:cubicBezTo>
                    <a:pt x="194" y="28"/>
                    <a:pt x="194" y="28"/>
                    <a:pt x="194" y="28"/>
                  </a:cubicBezTo>
                  <a:cubicBezTo>
                    <a:pt x="194" y="28"/>
                    <a:pt x="194" y="28"/>
                    <a:pt x="194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0" y="0"/>
                    <a:pt x="0" y="0"/>
                    <a:pt x="0" y="0"/>
                  </a:cubicBezTo>
                  <a:cubicBezTo>
                    <a:pt x="0" y="0"/>
                    <a:pt x="0" y="0"/>
                    <a:pt x="0" y="0"/>
                  </a:cubicBez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000"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27" name="ïs1îḓe">
              <a:extLst>
                <a:ext uri="{FF2B5EF4-FFF2-40B4-BE49-F238E27FC236}">
                  <a16:creationId xmlns:a16="http://schemas.microsoft.com/office/drawing/2014/main" id="{C8A520AB-ACD0-4B0A-A025-6C722F739EEA}"/>
                </a:ext>
              </a:extLst>
            </p:cNvPr>
            <p:cNvSpPr/>
            <p:nvPr/>
          </p:nvSpPr>
          <p:spPr bwMode="auto">
            <a:xfrm>
              <a:off x="11323654" y="2496553"/>
              <a:ext cx="155991" cy="45346"/>
            </a:xfrm>
            <a:custGeom>
              <a:avLst/>
              <a:gdLst>
                <a:gd name="T0" fmla="*/ 96 w 96"/>
                <a:gd name="T1" fmla="*/ 0 h 28"/>
                <a:gd name="T2" fmla="*/ 0 w 96"/>
                <a:gd name="T3" fmla="*/ 0 h 28"/>
                <a:gd name="T4" fmla="*/ 0 w 96"/>
                <a:gd name="T5" fmla="*/ 28 h 28"/>
                <a:gd name="T6" fmla="*/ 96 w 96"/>
                <a:gd name="T7" fmla="*/ 28 h 28"/>
                <a:gd name="T8" fmla="*/ 96 w 96"/>
                <a:gd name="T9" fmla="*/ 28 h 28"/>
                <a:gd name="T10" fmla="*/ 96 w 96"/>
                <a:gd name="T11" fmla="*/ 0 h 28"/>
                <a:gd name="T12" fmla="*/ 96 w 96"/>
                <a:gd name="T13" fmla="*/ 0 h 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6" h="28">
                  <a:moveTo>
                    <a:pt x="96" y="0"/>
                  </a:moveTo>
                  <a:cubicBezTo>
                    <a:pt x="0" y="0"/>
                    <a:pt x="0" y="0"/>
                    <a:pt x="0" y="0"/>
                  </a:cubicBezTo>
                  <a:cubicBezTo>
                    <a:pt x="0" y="28"/>
                    <a:pt x="0" y="28"/>
                    <a:pt x="0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28"/>
                    <a:pt x="96" y="28"/>
                    <a:pt x="96" y="28"/>
                  </a:cubicBezTo>
                  <a:cubicBezTo>
                    <a:pt x="96" y="0"/>
                    <a:pt x="96" y="0"/>
                    <a:pt x="96" y="0"/>
                  </a:cubicBezTo>
                  <a:cubicBezTo>
                    <a:pt x="96" y="0"/>
                    <a:pt x="96" y="0"/>
                    <a:pt x="96" y="0"/>
                  </a:cubicBezTo>
                  <a:close/>
                </a:path>
              </a:pathLst>
            </a:custGeom>
            <a:solidFill>
              <a:srgbClr val="1C66F4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000"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28" name="îSļîḍe">
              <a:extLst>
                <a:ext uri="{FF2B5EF4-FFF2-40B4-BE49-F238E27FC236}">
                  <a16:creationId xmlns:a16="http://schemas.microsoft.com/office/drawing/2014/main" id="{D7C8779A-CD8E-4573-9B2A-A159D6BFE997}"/>
                </a:ext>
              </a:extLst>
            </p:cNvPr>
            <p:cNvSpPr/>
            <p:nvPr/>
          </p:nvSpPr>
          <p:spPr bwMode="auto">
            <a:xfrm>
              <a:off x="11322748" y="1761036"/>
              <a:ext cx="156898" cy="736423"/>
            </a:xfrm>
            <a:custGeom>
              <a:avLst/>
              <a:gdLst>
                <a:gd name="T0" fmla="*/ 30 w 97"/>
                <a:gd name="T1" fmla="*/ 3 h 454"/>
                <a:gd name="T2" fmla="*/ 0 w 97"/>
                <a:gd name="T3" fmla="*/ 0 h 454"/>
                <a:gd name="T4" fmla="*/ 0 w 97"/>
                <a:gd name="T5" fmla="*/ 454 h 454"/>
                <a:gd name="T6" fmla="*/ 0 w 97"/>
                <a:gd name="T7" fmla="*/ 454 h 454"/>
                <a:gd name="T8" fmla="*/ 0 w 97"/>
                <a:gd name="T9" fmla="*/ 454 h 454"/>
                <a:gd name="T10" fmla="*/ 21 w 97"/>
                <a:gd name="T11" fmla="*/ 454 h 454"/>
                <a:gd name="T12" fmla="*/ 30 w 97"/>
                <a:gd name="T13" fmla="*/ 3 h 4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97" h="454">
                  <a:moveTo>
                    <a:pt x="30" y="3"/>
                  </a:moveTo>
                  <a:cubicBezTo>
                    <a:pt x="14" y="0"/>
                    <a:pt x="3" y="0"/>
                    <a:pt x="0" y="0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0" y="454"/>
                    <a:pt x="0" y="454"/>
                    <a:pt x="0" y="454"/>
                  </a:cubicBezTo>
                  <a:cubicBezTo>
                    <a:pt x="21" y="454"/>
                    <a:pt x="21" y="454"/>
                    <a:pt x="21" y="454"/>
                  </a:cubicBezTo>
                  <a:cubicBezTo>
                    <a:pt x="97" y="180"/>
                    <a:pt x="52" y="47"/>
                    <a:pt x="30" y="3"/>
                  </a:cubicBezTo>
                  <a:close/>
                </a:path>
              </a:pathLst>
            </a:custGeom>
            <a:solidFill>
              <a:srgbClr val="5B97F9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/>
            <a:p>
              <a:pPr algn="ctr"/>
              <a:endParaRPr sz="2000">
                <a:latin typeface="Calibri" panose="020F0502020204030204" pitchFamily="34" charset="0"/>
                <a:cs typeface="Calibri" panose="020F0502020204030204" pitchFamily="34" charset="0"/>
                <a:sym typeface="+mn-lt"/>
              </a:endParaRPr>
            </a:p>
          </p:txBody>
        </p:sp>
      </p:grpSp>
      <p:sp>
        <p:nvSpPr>
          <p:cNvPr id="32" name="îṣľîḍê">
            <a:extLst>
              <a:ext uri="{FF2B5EF4-FFF2-40B4-BE49-F238E27FC236}">
                <a16:creationId xmlns:a16="http://schemas.microsoft.com/office/drawing/2014/main" id="{7DFB1BBF-CD01-4577-94BC-ED3281988677}"/>
              </a:ext>
            </a:extLst>
          </p:cNvPr>
          <p:cNvSpPr/>
          <p:nvPr/>
        </p:nvSpPr>
        <p:spPr bwMode="auto">
          <a:xfrm>
            <a:off x="10596227" y="164821"/>
            <a:ext cx="377967" cy="225161"/>
          </a:xfrm>
          <a:custGeom>
            <a:avLst/>
            <a:gdLst>
              <a:gd name="T0" fmla="*/ 203 w 249"/>
              <a:gd name="T1" fmla="*/ 50 h 142"/>
              <a:gd name="T2" fmla="*/ 180 w 249"/>
              <a:gd name="T3" fmla="*/ 50 h 142"/>
              <a:gd name="T4" fmla="*/ 124 w 249"/>
              <a:gd name="T5" fmla="*/ 0 h 142"/>
              <a:gd name="T6" fmla="*/ 69 w 249"/>
              <a:gd name="T7" fmla="*/ 50 h 142"/>
              <a:gd name="T8" fmla="*/ 46 w 249"/>
              <a:gd name="T9" fmla="*/ 50 h 142"/>
              <a:gd name="T10" fmla="*/ 0 w 249"/>
              <a:gd name="T11" fmla="*/ 96 h 142"/>
              <a:gd name="T12" fmla="*/ 46 w 249"/>
              <a:gd name="T13" fmla="*/ 142 h 142"/>
              <a:gd name="T14" fmla="*/ 203 w 249"/>
              <a:gd name="T15" fmla="*/ 142 h 142"/>
              <a:gd name="T16" fmla="*/ 249 w 249"/>
              <a:gd name="T17" fmla="*/ 96 h 142"/>
              <a:gd name="T18" fmla="*/ 203 w 249"/>
              <a:gd name="T19" fmla="*/ 50 h 142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</a:cxnLst>
            <a:rect l="0" t="0" r="r" b="b"/>
            <a:pathLst>
              <a:path w="249" h="142">
                <a:moveTo>
                  <a:pt x="203" y="50"/>
                </a:moveTo>
                <a:cubicBezTo>
                  <a:pt x="180" y="50"/>
                  <a:pt x="180" y="50"/>
                  <a:pt x="180" y="50"/>
                </a:cubicBezTo>
                <a:cubicBezTo>
                  <a:pt x="177" y="22"/>
                  <a:pt x="153" y="0"/>
                  <a:pt x="124" y="0"/>
                </a:cubicBezTo>
                <a:cubicBezTo>
                  <a:pt x="95" y="0"/>
                  <a:pt x="72" y="22"/>
                  <a:pt x="69" y="50"/>
                </a:cubicBezTo>
                <a:cubicBezTo>
                  <a:pt x="46" y="50"/>
                  <a:pt x="46" y="50"/>
                  <a:pt x="46" y="50"/>
                </a:cubicBezTo>
                <a:cubicBezTo>
                  <a:pt x="21" y="50"/>
                  <a:pt x="0" y="71"/>
                  <a:pt x="0" y="96"/>
                </a:cubicBezTo>
                <a:cubicBezTo>
                  <a:pt x="0" y="121"/>
                  <a:pt x="21" y="142"/>
                  <a:pt x="46" y="142"/>
                </a:cubicBezTo>
                <a:cubicBezTo>
                  <a:pt x="203" y="142"/>
                  <a:pt x="203" y="142"/>
                  <a:pt x="203" y="142"/>
                </a:cubicBezTo>
                <a:cubicBezTo>
                  <a:pt x="228" y="142"/>
                  <a:pt x="249" y="121"/>
                  <a:pt x="249" y="96"/>
                </a:cubicBezTo>
                <a:cubicBezTo>
                  <a:pt x="249" y="71"/>
                  <a:pt x="228" y="50"/>
                  <a:pt x="203" y="5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sz="2000">
              <a:latin typeface="Calibri" panose="020F0502020204030204" pitchFamily="34" charset="0"/>
              <a:cs typeface="Calibri" panose="020F0502020204030204" pitchFamily="34" charset="0"/>
              <a:sym typeface="+mn-lt"/>
            </a:endParaRPr>
          </a:p>
        </p:txBody>
      </p:sp>
      <p:sp>
        <p:nvSpPr>
          <p:cNvPr id="33" name="íṩľíḋê">
            <a:extLst>
              <a:ext uri="{FF2B5EF4-FFF2-40B4-BE49-F238E27FC236}">
                <a16:creationId xmlns:a16="http://schemas.microsoft.com/office/drawing/2014/main" id="{8460C79F-3DDC-4489-99EE-01FA9934CBC1}"/>
              </a:ext>
            </a:extLst>
          </p:cNvPr>
          <p:cNvSpPr/>
          <p:nvPr/>
        </p:nvSpPr>
        <p:spPr bwMode="auto">
          <a:xfrm>
            <a:off x="637329" y="609274"/>
            <a:ext cx="635000" cy="284928"/>
          </a:xfrm>
          <a:custGeom>
            <a:avLst/>
            <a:gdLst>
              <a:gd name="T0" fmla="*/ 311 w 366"/>
              <a:gd name="T1" fmla="*/ 75 h 199"/>
              <a:gd name="T2" fmla="*/ 290 w 366"/>
              <a:gd name="T3" fmla="*/ 24 h 199"/>
              <a:gd name="T4" fmla="*/ 242 w 366"/>
              <a:gd name="T5" fmla="*/ 50 h 199"/>
              <a:gd name="T6" fmla="*/ 196 w 366"/>
              <a:gd name="T7" fmla="*/ 1 h 199"/>
              <a:gd name="T8" fmla="*/ 145 w 366"/>
              <a:gd name="T9" fmla="*/ 44 h 199"/>
              <a:gd name="T10" fmla="*/ 90 w 366"/>
              <a:gd name="T11" fmla="*/ 12 h 199"/>
              <a:gd name="T12" fmla="*/ 33 w 366"/>
              <a:gd name="T13" fmla="*/ 29 h 199"/>
              <a:gd name="T14" fmla="*/ 51 w 366"/>
              <a:gd name="T15" fmla="*/ 79 h 199"/>
              <a:gd name="T16" fmla="*/ 13 w 366"/>
              <a:gd name="T17" fmla="*/ 140 h 199"/>
              <a:gd name="T18" fmla="*/ 85 w 366"/>
              <a:gd name="T19" fmla="*/ 145 h 199"/>
              <a:gd name="T20" fmla="*/ 143 w 366"/>
              <a:gd name="T21" fmla="*/ 199 h 199"/>
              <a:gd name="T22" fmla="*/ 203 w 366"/>
              <a:gd name="T23" fmla="*/ 148 h 199"/>
              <a:gd name="T24" fmla="*/ 247 w 366"/>
              <a:gd name="T25" fmla="*/ 178 h 199"/>
              <a:gd name="T26" fmla="*/ 299 w 366"/>
              <a:gd name="T27" fmla="*/ 177 h 199"/>
              <a:gd name="T28" fmla="*/ 316 w 366"/>
              <a:gd name="T29" fmla="*/ 132 h 199"/>
              <a:gd name="T30" fmla="*/ 352 w 366"/>
              <a:gd name="T31" fmla="*/ 118 h 199"/>
              <a:gd name="T32" fmla="*/ 359 w 366"/>
              <a:gd name="T33" fmla="*/ 82 h 199"/>
              <a:gd name="T34" fmla="*/ 311 w 366"/>
              <a:gd name="T35" fmla="*/ 75 h 199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</a:cxnLst>
            <a:rect l="0" t="0" r="r" b="b"/>
            <a:pathLst>
              <a:path w="366" h="199">
                <a:moveTo>
                  <a:pt x="311" y="75"/>
                </a:moveTo>
                <a:cubicBezTo>
                  <a:pt x="320" y="57"/>
                  <a:pt x="310" y="31"/>
                  <a:pt x="290" y="24"/>
                </a:cubicBezTo>
                <a:cubicBezTo>
                  <a:pt x="271" y="17"/>
                  <a:pt x="247" y="30"/>
                  <a:pt x="242" y="50"/>
                </a:cubicBezTo>
                <a:cubicBezTo>
                  <a:pt x="242" y="26"/>
                  <a:pt x="221" y="3"/>
                  <a:pt x="196" y="1"/>
                </a:cubicBezTo>
                <a:cubicBezTo>
                  <a:pt x="172" y="0"/>
                  <a:pt x="148" y="19"/>
                  <a:pt x="145" y="44"/>
                </a:cubicBezTo>
                <a:cubicBezTo>
                  <a:pt x="128" y="31"/>
                  <a:pt x="111" y="17"/>
                  <a:pt x="90" y="12"/>
                </a:cubicBezTo>
                <a:cubicBezTo>
                  <a:pt x="70" y="7"/>
                  <a:pt x="45" y="12"/>
                  <a:pt x="33" y="29"/>
                </a:cubicBezTo>
                <a:cubicBezTo>
                  <a:pt x="21" y="46"/>
                  <a:pt x="30" y="76"/>
                  <a:pt x="51" y="79"/>
                </a:cubicBezTo>
                <a:cubicBezTo>
                  <a:pt x="22" y="78"/>
                  <a:pt x="0" y="114"/>
                  <a:pt x="13" y="140"/>
                </a:cubicBezTo>
                <a:cubicBezTo>
                  <a:pt x="26" y="166"/>
                  <a:pt x="68" y="169"/>
                  <a:pt x="85" y="145"/>
                </a:cubicBezTo>
                <a:cubicBezTo>
                  <a:pt x="87" y="174"/>
                  <a:pt x="114" y="198"/>
                  <a:pt x="143" y="199"/>
                </a:cubicBezTo>
                <a:cubicBezTo>
                  <a:pt x="172" y="199"/>
                  <a:pt x="199" y="176"/>
                  <a:pt x="203" y="148"/>
                </a:cubicBezTo>
                <a:cubicBezTo>
                  <a:pt x="217" y="159"/>
                  <a:pt x="231" y="171"/>
                  <a:pt x="247" y="178"/>
                </a:cubicBezTo>
                <a:cubicBezTo>
                  <a:pt x="264" y="185"/>
                  <a:pt x="284" y="186"/>
                  <a:pt x="299" y="177"/>
                </a:cubicBezTo>
                <a:cubicBezTo>
                  <a:pt x="315" y="169"/>
                  <a:pt x="324" y="148"/>
                  <a:pt x="316" y="132"/>
                </a:cubicBezTo>
                <a:cubicBezTo>
                  <a:pt x="329" y="130"/>
                  <a:pt x="343" y="127"/>
                  <a:pt x="352" y="118"/>
                </a:cubicBezTo>
                <a:cubicBezTo>
                  <a:pt x="362" y="109"/>
                  <a:pt x="366" y="93"/>
                  <a:pt x="359" y="82"/>
                </a:cubicBezTo>
                <a:cubicBezTo>
                  <a:pt x="352" y="71"/>
                  <a:pt x="334" y="62"/>
                  <a:pt x="311" y="75"/>
                </a:cubicBezTo>
              </a:path>
            </a:pathLst>
          </a:cu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anchor="ctr"/>
          <a:lstStyle/>
          <a:p>
            <a:pPr algn="ctr"/>
            <a:endParaRPr sz="2000" dirty="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34" name="íşļîďe">
            <a:extLst>
              <a:ext uri="{FF2B5EF4-FFF2-40B4-BE49-F238E27FC236}">
                <a16:creationId xmlns:a16="http://schemas.microsoft.com/office/drawing/2014/main" id="{88081DAD-4EC5-49E5-BC16-C70CC7A39167}"/>
              </a:ext>
            </a:extLst>
          </p:cNvPr>
          <p:cNvSpPr/>
          <p:nvPr/>
        </p:nvSpPr>
        <p:spPr bwMode="auto">
          <a:xfrm>
            <a:off x="10974194" y="433706"/>
            <a:ext cx="838728" cy="321470"/>
          </a:xfrm>
          <a:custGeom>
            <a:avLst/>
            <a:gdLst>
              <a:gd name="T0" fmla="*/ 445 w 472"/>
              <a:gd name="T1" fmla="*/ 142 h 181"/>
              <a:gd name="T2" fmla="*/ 442 w 472"/>
              <a:gd name="T3" fmla="*/ 142 h 181"/>
              <a:gd name="T4" fmla="*/ 442 w 472"/>
              <a:gd name="T5" fmla="*/ 138 h 181"/>
              <a:gd name="T6" fmla="*/ 418 w 472"/>
              <a:gd name="T7" fmla="*/ 114 h 181"/>
              <a:gd name="T8" fmla="*/ 401 w 472"/>
              <a:gd name="T9" fmla="*/ 120 h 181"/>
              <a:gd name="T10" fmla="*/ 380 w 472"/>
              <a:gd name="T11" fmla="*/ 110 h 181"/>
              <a:gd name="T12" fmla="*/ 360 w 472"/>
              <a:gd name="T13" fmla="*/ 120 h 181"/>
              <a:gd name="T14" fmla="*/ 349 w 472"/>
              <a:gd name="T15" fmla="*/ 115 h 181"/>
              <a:gd name="T16" fmla="*/ 348 w 472"/>
              <a:gd name="T17" fmla="*/ 115 h 181"/>
              <a:gd name="T18" fmla="*/ 348 w 472"/>
              <a:gd name="T19" fmla="*/ 112 h 181"/>
              <a:gd name="T20" fmla="*/ 324 w 472"/>
              <a:gd name="T21" fmla="*/ 88 h 181"/>
              <a:gd name="T22" fmla="*/ 308 w 472"/>
              <a:gd name="T23" fmla="*/ 93 h 181"/>
              <a:gd name="T24" fmla="*/ 288 w 472"/>
              <a:gd name="T25" fmla="*/ 77 h 181"/>
              <a:gd name="T26" fmla="*/ 279 w 472"/>
              <a:gd name="T27" fmla="*/ 79 h 181"/>
              <a:gd name="T28" fmla="*/ 279 w 472"/>
              <a:gd name="T29" fmla="*/ 75 h 181"/>
              <a:gd name="T30" fmla="*/ 240 w 472"/>
              <a:gd name="T31" fmla="*/ 36 h 181"/>
              <a:gd name="T32" fmla="*/ 223 w 472"/>
              <a:gd name="T33" fmla="*/ 40 h 181"/>
              <a:gd name="T34" fmla="*/ 178 w 472"/>
              <a:gd name="T35" fmla="*/ 0 h 181"/>
              <a:gd name="T36" fmla="*/ 132 w 472"/>
              <a:gd name="T37" fmla="*/ 45 h 181"/>
              <a:gd name="T38" fmla="*/ 129 w 472"/>
              <a:gd name="T39" fmla="*/ 44 h 181"/>
              <a:gd name="T40" fmla="*/ 94 w 472"/>
              <a:gd name="T41" fmla="*/ 69 h 181"/>
              <a:gd name="T42" fmla="*/ 69 w 472"/>
              <a:gd name="T43" fmla="*/ 95 h 181"/>
              <a:gd name="T44" fmla="*/ 70 w 472"/>
              <a:gd name="T45" fmla="*/ 103 h 181"/>
              <a:gd name="T46" fmla="*/ 61 w 472"/>
              <a:gd name="T47" fmla="*/ 101 h 181"/>
              <a:gd name="T48" fmla="*/ 30 w 472"/>
              <a:gd name="T49" fmla="*/ 131 h 181"/>
              <a:gd name="T50" fmla="*/ 32 w 472"/>
              <a:gd name="T51" fmla="*/ 142 h 181"/>
              <a:gd name="T52" fmla="*/ 27 w 472"/>
              <a:gd name="T53" fmla="*/ 142 h 181"/>
              <a:gd name="T54" fmla="*/ 0 w 472"/>
              <a:gd name="T55" fmla="*/ 162 h 181"/>
              <a:gd name="T56" fmla="*/ 22 w 472"/>
              <a:gd name="T57" fmla="*/ 181 h 181"/>
              <a:gd name="T58" fmla="*/ 22 w 472"/>
              <a:gd name="T59" fmla="*/ 181 h 181"/>
              <a:gd name="T60" fmla="*/ 445 w 472"/>
              <a:gd name="T61" fmla="*/ 181 h 181"/>
              <a:gd name="T62" fmla="*/ 472 w 472"/>
              <a:gd name="T63" fmla="*/ 162 h 181"/>
              <a:gd name="T64" fmla="*/ 445 w 472"/>
              <a:gd name="T65" fmla="*/ 142 h 18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</a:cxnLst>
            <a:rect l="0" t="0" r="r" b="b"/>
            <a:pathLst>
              <a:path w="472" h="181">
                <a:moveTo>
                  <a:pt x="445" y="142"/>
                </a:moveTo>
                <a:cubicBezTo>
                  <a:pt x="444" y="142"/>
                  <a:pt x="443" y="142"/>
                  <a:pt x="442" y="142"/>
                </a:cubicBezTo>
                <a:cubicBezTo>
                  <a:pt x="442" y="140"/>
                  <a:pt x="442" y="139"/>
                  <a:pt x="442" y="138"/>
                </a:cubicBezTo>
                <a:cubicBezTo>
                  <a:pt x="442" y="124"/>
                  <a:pt x="432" y="114"/>
                  <a:pt x="418" y="114"/>
                </a:cubicBezTo>
                <a:cubicBezTo>
                  <a:pt x="412" y="114"/>
                  <a:pt x="406" y="116"/>
                  <a:pt x="401" y="120"/>
                </a:cubicBezTo>
                <a:cubicBezTo>
                  <a:pt x="397" y="114"/>
                  <a:pt x="389" y="110"/>
                  <a:pt x="380" y="110"/>
                </a:cubicBezTo>
                <a:cubicBezTo>
                  <a:pt x="372" y="110"/>
                  <a:pt x="364" y="114"/>
                  <a:pt x="360" y="120"/>
                </a:cubicBezTo>
                <a:cubicBezTo>
                  <a:pt x="357" y="117"/>
                  <a:pt x="353" y="115"/>
                  <a:pt x="349" y="115"/>
                </a:cubicBezTo>
                <a:cubicBezTo>
                  <a:pt x="348" y="115"/>
                  <a:pt x="348" y="115"/>
                  <a:pt x="348" y="115"/>
                </a:cubicBezTo>
                <a:cubicBezTo>
                  <a:pt x="348" y="114"/>
                  <a:pt x="348" y="113"/>
                  <a:pt x="348" y="112"/>
                </a:cubicBezTo>
                <a:cubicBezTo>
                  <a:pt x="348" y="99"/>
                  <a:pt x="337" y="88"/>
                  <a:pt x="324" y="88"/>
                </a:cubicBezTo>
                <a:cubicBezTo>
                  <a:pt x="318" y="88"/>
                  <a:pt x="313" y="90"/>
                  <a:pt x="308" y="93"/>
                </a:cubicBezTo>
                <a:cubicBezTo>
                  <a:pt x="306" y="84"/>
                  <a:pt x="298" y="77"/>
                  <a:pt x="288" y="77"/>
                </a:cubicBezTo>
                <a:cubicBezTo>
                  <a:pt x="285" y="77"/>
                  <a:pt x="282" y="78"/>
                  <a:pt x="279" y="79"/>
                </a:cubicBezTo>
                <a:cubicBezTo>
                  <a:pt x="279" y="78"/>
                  <a:pt x="279" y="77"/>
                  <a:pt x="279" y="75"/>
                </a:cubicBezTo>
                <a:cubicBezTo>
                  <a:pt x="279" y="54"/>
                  <a:pt x="262" y="36"/>
                  <a:pt x="240" y="36"/>
                </a:cubicBezTo>
                <a:cubicBezTo>
                  <a:pt x="234" y="36"/>
                  <a:pt x="228" y="38"/>
                  <a:pt x="223" y="40"/>
                </a:cubicBezTo>
                <a:cubicBezTo>
                  <a:pt x="221" y="18"/>
                  <a:pt x="201" y="0"/>
                  <a:pt x="178" y="0"/>
                </a:cubicBezTo>
                <a:cubicBezTo>
                  <a:pt x="153" y="0"/>
                  <a:pt x="132" y="20"/>
                  <a:pt x="132" y="45"/>
                </a:cubicBezTo>
                <a:cubicBezTo>
                  <a:pt x="131" y="45"/>
                  <a:pt x="130" y="44"/>
                  <a:pt x="129" y="44"/>
                </a:cubicBezTo>
                <a:cubicBezTo>
                  <a:pt x="113" y="44"/>
                  <a:pt x="99" y="54"/>
                  <a:pt x="94" y="69"/>
                </a:cubicBezTo>
                <a:cubicBezTo>
                  <a:pt x="80" y="69"/>
                  <a:pt x="69" y="81"/>
                  <a:pt x="69" y="95"/>
                </a:cubicBezTo>
                <a:cubicBezTo>
                  <a:pt x="69" y="98"/>
                  <a:pt x="69" y="100"/>
                  <a:pt x="70" y="103"/>
                </a:cubicBezTo>
                <a:cubicBezTo>
                  <a:pt x="67" y="102"/>
                  <a:pt x="64" y="101"/>
                  <a:pt x="61" y="101"/>
                </a:cubicBezTo>
                <a:cubicBezTo>
                  <a:pt x="44" y="101"/>
                  <a:pt x="30" y="115"/>
                  <a:pt x="30" y="131"/>
                </a:cubicBezTo>
                <a:cubicBezTo>
                  <a:pt x="30" y="135"/>
                  <a:pt x="31" y="139"/>
                  <a:pt x="32" y="142"/>
                </a:cubicBezTo>
                <a:cubicBezTo>
                  <a:pt x="31" y="142"/>
                  <a:pt x="29" y="142"/>
                  <a:pt x="27" y="142"/>
                </a:cubicBezTo>
                <a:cubicBezTo>
                  <a:pt x="12" y="142"/>
                  <a:pt x="0" y="151"/>
                  <a:pt x="0" y="162"/>
                </a:cubicBezTo>
                <a:cubicBezTo>
                  <a:pt x="0" y="171"/>
                  <a:pt x="10" y="179"/>
                  <a:pt x="22" y="181"/>
                </a:cubicBezTo>
                <a:cubicBezTo>
                  <a:pt x="22" y="181"/>
                  <a:pt x="22" y="181"/>
                  <a:pt x="22" y="181"/>
                </a:cubicBezTo>
                <a:cubicBezTo>
                  <a:pt x="445" y="181"/>
                  <a:pt x="445" y="181"/>
                  <a:pt x="445" y="181"/>
                </a:cubicBezTo>
                <a:cubicBezTo>
                  <a:pt x="460" y="181"/>
                  <a:pt x="472" y="172"/>
                  <a:pt x="472" y="162"/>
                </a:cubicBezTo>
                <a:cubicBezTo>
                  <a:pt x="472" y="151"/>
                  <a:pt x="460" y="142"/>
                  <a:pt x="445" y="142"/>
                </a:cubicBezTo>
                <a:close/>
              </a:path>
            </a:pathLst>
          </a:custGeom>
          <a:solidFill>
            <a:schemeClr val="bg1"/>
          </a:solidFill>
          <a:ln>
            <a:noFill/>
          </a:ln>
        </p:spPr>
        <p:txBody>
          <a:bodyPr anchor="ctr"/>
          <a:lstStyle/>
          <a:p>
            <a:pPr algn="ctr"/>
            <a:endParaRPr sz="2000"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grpSp>
        <p:nvGrpSpPr>
          <p:cNvPr id="35" name="Group 34"/>
          <p:cNvGrpSpPr/>
          <p:nvPr/>
        </p:nvGrpSpPr>
        <p:grpSpPr>
          <a:xfrm>
            <a:off x="3240393" y="77985"/>
            <a:ext cx="5473580" cy="1272927"/>
            <a:chOff x="3240393" y="77985"/>
            <a:chExt cx="5473580" cy="1272927"/>
          </a:xfrm>
        </p:grpSpPr>
        <p:sp>
          <p:nvSpPr>
            <p:cNvPr id="93" name="Freeform 5">
              <a:extLst>
                <a:ext uri="{FF2B5EF4-FFF2-40B4-BE49-F238E27FC236}">
                  <a16:creationId xmlns:a16="http://schemas.microsoft.com/office/drawing/2014/main" id="{20345FE9-14F2-4381-B667-3A6D51437B33}"/>
                </a:ext>
              </a:extLst>
            </p:cNvPr>
            <p:cNvSpPr>
              <a:spLocks noEditPoints="1" noChangeArrowheads="1"/>
            </p:cNvSpPr>
            <p:nvPr/>
          </p:nvSpPr>
          <p:spPr bwMode="auto">
            <a:xfrm>
              <a:off x="3240393" y="77985"/>
              <a:ext cx="5473580" cy="1272927"/>
            </a:xfrm>
            <a:custGeom>
              <a:avLst/>
              <a:gdLst>
                <a:gd name="T0" fmla="*/ 342 w 2787"/>
                <a:gd name="T1" fmla="*/ 280 h 1349"/>
                <a:gd name="T2" fmla="*/ 170 w 2787"/>
                <a:gd name="T3" fmla="*/ 344 h 1349"/>
                <a:gd name="T4" fmla="*/ 143 w 2787"/>
                <a:gd name="T5" fmla="*/ 698 h 1349"/>
                <a:gd name="T6" fmla="*/ 214 w 2787"/>
                <a:gd name="T7" fmla="*/ 912 h 1349"/>
                <a:gd name="T8" fmla="*/ 230 w 2787"/>
                <a:gd name="T9" fmla="*/ 1199 h 1349"/>
                <a:gd name="T10" fmla="*/ 506 w 2787"/>
                <a:gd name="T11" fmla="*/ 1115 h 1349"/>
                <a:gd name="T12" fmla="*/ 727 w 2787"/>
                <a:gd name="T13" fmla="*/ 1124 h 1349"/>
                <a:gd name="T14" fmla="*/ 944 w 2787"/>
                <a:gd name="T15" fmla="*/ 1141 h 1349"/>
                <a:gd name="T16" fmla="*/ 1129 w 2787"/>
                <a:gd name="T17" fmla="*/ 1226 h 1349"/>
                <a:gd name="T18" fmla="*/ 1335 w 2787"/>
                <a:gd name="T19" fmla="*/ 1185 h 1349"/>
                <a:gd name="T20" fmla="*/ 1521 w 2787"/>
                <a:gd name="T21" fmla="*/ 1247 h 1349"/>
                <a:gd name="T22" fmla="*/ 1690 w 2787"/>
                <a:gd name="T23" fmla="*/ 1203 h 1349"/>
                <a:gd name="T24" fmla="*/ 1912 w 2787"/>
                <a:gd name="T25" fmla="*/ 1176 h 1349"/>
                <a:gd name="T26" fmla="*/ 2077 w 2787"/>
                <a:gd name="T27" fmla="*/ 1212 h 1349"/>
                <a:gd name="T28" fmla="*/ 2177 w 2787"/>
                <a:gd name="T29" fmla="*/ 1253 h 1349"/>
                <a:gd name="T30" fmla="*/ 2397 w 2787"/>
                <a:gd name="T31" fmla="*/ 1269 h 1349"/>
                <a:gd name="T32" fmla="*/ 2570 w 2787"/>
                <a:gd name="T33" fmla="*/ 1313 h 1349"/>
                <a:gd name="T34" fmla="*/ 2721 w 2787"/>
                <a:gd name="T35" fmla="*/ 1127 h 1349"/>
                <a:gd name="T36" fmla="*/ 2731 w 2787"/>
                <a:gd name="T37" fmla="*/ 940 h 1349"/>
                <a:gd name="T38" fmla="*/ 2713 w 2787"/>
                <a:gd name="T39" fmla="*/ 775 h 1349"/>
                <a:gd name="T40" fmla="*/ 2754 w 2787"/>
                <a:gd name="T41" fmla="*/ 619 h 1349"/>
                <a:gd name="T42" fmla="*/ 2679 w 2787"/>
                <a:gd name="T43" fmla="*/ 606 h 1349"/>
                <a:gd name="T44" fmla="*/ 2628 w 2787"/>
                <a:gd name="T45" fmla="*/ 456 h 1349"/>
                <a:gd name="T46" fmla="*/ 2656 w 2787"/>
                <a:gd name="T47" fmla="*/ 409 h 1349"/>
                <a:gd name="T48" fmla="*/ 2663 w 2787"/>
                <a:gd name="T49" fmla="*/ 320 h 1349"/>
                <a:gd name="T50" fmla="*/ 2553 w 2787"/>
                <a:gd name="T51" fmla="*/ 287 h 1349"/>
                <a:gd name="T52" fmla="*/ 2432 w 2787"/>
                <a:gd name="T53" fmla="*/ 203 h 1349"/>
                <a:gd name="T54" fmla="*/ 2270 w 2787"/>
                <a:gd name="T55" fmla="*/ 177 h 1349"/>
                <a:gd name="T56" fmla="*/ 2019 w 2787"/>
                <a:gd name="T57" fmla="*/ 176 h 1349"/>
                <a:gd name="T58" fmla="*/ 1872 w 2787"/>
                <a:gd name="T59" fmla="*/ 84 h 1349"/>
                <a:gd name="T60" fmla="*/ 1773 w 2787"/>
                <a:gd name="T61" fmla="*/ 58 h 1349"/>
                <a:gd name="T62" fmla="*/ 1403 w 2787"/>
                <a:gd name="T63" fmla="*/ 190 h 1349"/>
                <a:gd name="T64" fmla="*/ 1482 w 2787"/>
                <a:gd name="T65" fmla="*/ 56 h 1349"/>
                <a:gd name="T66" fmla="*/ 922 w 2787"/>
                <a:gd name="T67" fmla="*/ 148 h 1349"/>
                <a:gd name="T68" fmla="*/ 311 w 2787"/>
                <a:gd name="T69" fmla="*/ 791 h 1349"/>
                <a:gd name="T70" fmla="*/ 784 w 2787"/>
                <a:gd name="T71" fmla="*/ 160 h 1349"/>
                <a:gd name="T72" fmla="*/ 404 w 2787"/>
                <a:gd name="T73" fmla="*/ 437 h 1349"/>
                <a:gd name="T74" fmla="*/ 758 w 2787"/>
                <a:gd name="T75" fmla="*/ 62 h 1349"/>
                <a:gd name="T76" fmla="*/ 1093 w 2787"/>
                <a:gd name="T77" fmla="*/ 148 h 1349"/>
                <a:gd name="T78" fmla="*/ 1230 w 2787"/>
                <a:gd name="T79" fmla="*/ 120 h 1349"/>
                <a:gd name="T80" fmla="*/ 494 w 2787"/>
                <a:gd name="T81" fmla="*/ 771 h 1349"/>
                <a:gd name="T82" fmla="*/ 665 w 2787"/>
                <a:gd name="T83" fmla="*/ 689 h 1349"/>
                <a:gd name="T84" fmla="*/ 633 w 2787"/>
                <a:gd name="T85" fmla="*/ 1098 h 1349"/>
                <a:gd name="T86" fmla="*/ 1051 w 2787"/>
                <a:gd name="T87" fmla="*/ 834 h 1349"/>
                <a:gd name="T88" fmla="*/ 1129 w 2787"/>
                <a:gd name="T89" fmla="*/ 605 h 1349"/>
                <a:gd name="T90" fmla="*/ 1207 w 2787"/>
                <a:gd name="T91" fmla="*/ 805 h 1349"/>
                <a:gd name="T92" fmla="*/ 1880 w 2787"/>
                <a:gd name="T93" fmla="*/ 220 h 1349"/>
                <a:gd name="T94" fmla="*/ 1469 w 2787"/>
                <a:gd name="T95" fmla="*/ 729 h 1349"/>
                <a:gd name="T96" fmla="*/ 1829 w 2787"/>
                <a:gd name="T97" fmla="*/ 257 h 1349"/>
                <a:gd name="T98" fmla="*/ 1600 w 2787"/>
                <a:gd name="T99" fmla="*/ 706 h 1349"/>
                <a:gd name="T100" fmla="*/ 2342 w 2787"/>
                <a:gd name="T101" fmla="*/ 327 h 1349"/>
                <a:gd name="T102" fmla="*/ 2264 w 2787"/>
                <a:gd name="T103" fmla="*/ 375 h 1349"/>
                <a:gd name="T104" fmla="*/ 1893 w 2787"/>
                <a:gd name="T105" fmla="*/ 989 h 134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</a:cxnLst>
              <a:rect l="0" t="0" r="r" b="b"/>
              <a:pathLst>
                <a:path w="2787" h="1349">
                  <a:moveTo>
                    <a:pt x="573" y="70"/>
                  </a:moveTo>
                  <a:cubicBezTo>
                    <a:pt x="569" y="74"/>
                    <a:pt x="565" y="78"/>
                    <a:pt x="561" y="82"/>
                  </a:cubicBezTo>
                  <a:cubicBezTo>
                    <a:pt x="556" y="85"/>
                    <a:pt x="552" y="88"/>
                    <a:pt x="548" y="92"/>
                  </a:cubicBezTo>
                  <a:cubicBezTo>
                    <a:pt x="537" y="102"/>
                    <a:pt x="527" y="112"/>
                    <a:pt x="517" y="123"/>
                  </a:cubicBezTo>
                  <a:cubicBezTo>
                    <a:pt x="494" y="144"/>
                    <a:pt x="472" y="163"/>
                    <a:pt x="450" y="183"/>
                  </a:cubicBezTo>
                  <a:cubicBezTo>
                    <a:pt x="415" y="213"/>
                    <a:pt x="379" y="245"/>
                    <a:pt x="342" y="280"/>
                  </a:cubicBezTo>
                  <a:cubicBezTo>
                    <a:pt x="387" y="230"/>
                    <a:pt x="436" y="183"/>
                    <a:pt x="486" y="135"/>
                  </a:cubicBezTo>
                  <a:cubicBezTo>
                    <a:pt x="495" y="127"/>
                    <a:pt x="500" y="115"/>
                    <a:pt x="500" y="103"/>
                  </a:cubicBezTo>
                  <a:cubicBezTo>
                    <a:pt x="500" y="92"/>
                    <a:pt x="496" y="81"/>
                    <a:pt x="488" y="72"/>
                  </a:cubicBezTo>
                  <a:cubicBezTo>
                    <a:pt x="471" y="54"/>
                    <a:pt x="442" y="53"/>
                    <a:pt x="424" y="70"/>
                  </a:cubicBezTo>
                  <a:cubicBezTo>
                    <a:pt x="345" y="144"/>
                    <a:pt x="270" y="218"/>
                    <a:pt x="206" y="304"/>
                  </a:cubicBezTo>
                  <a:cubicBezTo>
                    <a:pt x="200" y="312"/>
                    <a:pt x="185" y="328"/>
                    <a:pt x="170" y="344"/>
                  </a:cubicBezTo>
                  <a:cubicBezTo>
                    <a:pt x="98" y="420"/>
                    <a:pt x="0" y="524"/>
                    <a:pt x="52" y="605"/>
                  </a:cubicBezTo>
                  <a:cubicBezTo>
                    <a:pt x="60" y="617"/>
                    <a:pt x="74" y="625"/>
                    <a:pt x="89" y="626"/>
                  </a:cubicBezTo>
                  <a:cubicBezTo>
                    <a:pt x="136" y="627"/>
                    <a:pt x="166" y="586"/>
                    <a:pt x="186" y="558"/>
                  </a:cubicBezTo>
                  <a:cubicBezTo>
                    <a:pt x="190" y="552"/>
                    <a:pt x="194" y="547"/>
                    <a:pt x="197" y="544"/>
                  </a:cubicBezTo>
                  <a:cubicBezTo>
                    <a:pt x="216" y="522"/>
                    <a:pt x="237" y="501"/>
                    <a:pt x="259" y="479"/>
                  </a:cubicBezTo>
                  <a:cubicBezTo>
                    <a:pt x="211" y="547"/>
                    <a:pt x="167" y="621"/>
                    <a:pt x="143" y="698"/>
                  </a:cubicBezTo>
                  <a:cubicBezTo>
                    <a:pt x="142" y="703"/>
                    <a:pt x="138" y="712"/>
                    <a:pt x="134" y="720"/>
                  </a:cubicBezTo>
                  <a:cubicBezTo>
                    <a:pt x="122" y="746"/>
                    <a:pt x="105" y="785"/>
                    <a:pt x="105" y="822"/>
                  </a:cubicBezTo>
                  <a:cubicBezTo>
                    <a:pt x="105" y="847"/>
                    <a:pt x="113" y="872"/>
                    <a:pt x="136" y="890"/>
                  </a:cubicBezTo>
                  <a:cubicBezTo>
                    <a:pt x="151" y="901"/>
                    <a:pt x="168" y="905"/>
                    <a:pt x="187" y="901"/>
                  </a:cubicBezTo>
                  <a:cubicBezTo>
                    <a:pt x="191" y="900"/>
                    <a:pt x="196" y="899"/>
                    <a:pt x="200" y="897"/>
                  </a:cubicBezTo>
                  <a:cubicBezTo>
                    <a:pt x="204" y="903"/>
                    <a:pt x="208" y="908"/>
                    <a:pt x="214" y="912"/>
                  </a:cubicBezTo>
                  <a:cubicBezTo>
                    <a:pt x="229" y="924"/>
                    <a:pt x="247" y="929"/>
                    <a:pt x="267" y="926"/>
                  </a:cubicBezTo>
                  <a:cubicBezTo>
                    <a:pt x="273" y="925"/>
                    <a:pt x="280" y="924"/>
                    <a:pt x="287" y="921"/>
                  </a:cubicBezTo>
                  <a:cubicBezTo>
                    <a:pt x="274" y="955"/>
                    <a:pt x="262" y="989"/>
                    <a:pt x="251" y="1024"/>
                  </a:cubicBezTo>
                  <a:cubicBezTo>
                    <a:pt x="251" y="1024"/>
                    <a:pt x="244" y="1044"/>
                    <a:pt x="244" y="1044"/>
                  </a:cubicBezTo>
                  <a:cubicBezTo>
                    <a:pt x="233" y="1075"/>
                    <a:pt x="219" y="1115"/>
                    <a:pt x="219" y="1151"/>
                  </a:cubicBezTo>
                  <a:cubicBezTo>
                    <a:pt x="219" y="1168"/>
                    <a:pt x="222" y="1184"/>
                    <a:pt x="230" y="1199"/>
                  </a:cubicBezTo>
                  <a:cubicBezTo>
                    <a:pt x="236" y="1209"/>
                    <a:pt x="246" y="1216"/>
                    <a:pt x="258" y="1219"/>
                  </a:cubicBezTo>
                  <a:cubicBezTo>
                    <a:pt x="270" y="1222"/>
                    <a:pt x="282" y="1220"/>
                    <a:pt x="293" y="1214"/>
                  </a:cubicBezTo>
                  <a:cubicBezTo>
                    <a:pt x="310" y="1203"/>
                    <a:pt x="326" y="1188"/>
                    <a:pt x="340" y="1172"/>
                  </a:cubicBezTo>
                  <a:cubicBezTo>
                    <a:pt x="340" y="1180"/>
                    <a:pt x="342" y="1188"/>
                    <a:pt x="345" y="1196"/>
                  </a:cubicBezTo>
                  <a:cubicBezTo>
                    <a:pt x="353" y="1216"/>
                    <a:pt x="374" y="1228"/>
                    <a:pt x="396" y="1223"/>
                  </a:cubicBezTo>
                  <a:cubicBezTo>
                    <a:pt x="447" y="1213"/>
                    <a:pt x="481" y="1156"/>
                    <a:pt x="506" y="1115"/>
                  </a:cubicBezTo>
                  <a:cubicBezTo>
                    <a:pt x="506" y="1115"/>
                    <a:pt x="508" y="1112"/>
                    <a:pt x="508" y="1111"/>
                  </a:cubicBezTo>
                  <a:cubicBezTo>
                    <a:pt x="514" y="1118"/>
                    <a:pt x="521" y="1124"/>
                    <a:pt x="529" y="1127"/>
                  </a:cubicBezTo>
                  <a:cubicBezTo>
                    <a:pt x="526" y="1142"/>
                    <a:pt x="524" y="1156"/>
                    <a:pt x="524" y="1169"/>
                  </a:cubicBezTo>
                  <a:cubicBezTo>
                    <a:pt x="524" y="1195"/>
                    <a:pt x="531" y="1216"/>
                    <a:pt x="549" y="1231"/>
                  </a:cubicBezTo>
                  <a:cubicBezTo>
                    <a:pt x="560" y="1241"/>
                    <a:pt x="575" y="1244"/>
                    <a:pt x="590" y="1241"/>
                  </a:cubicBezTo>
                  <a:cubicBezTo>
                    <a:pt x="649" y="1225"/>
                    <a:pt x="694" y="1167"/>
                    <a:pt x="727" y="1124"/>
                  </a:cubicBezTo>
                  <a:cubicBezTo>
                    <a:pt x="740" y="1107"/>
                    <a:pt x="740" y="1107"/>
                    <a:pt x="740" y="1107"/>
                  </a:cubicBezTo>
                  <a:cubicBezTo>
                    <a:pt x="763" y="1079"/>
                    <a:pt x="784" y="1050"/>
                    <a:pt x="806" y="1021"/>
                  </a:cubicBezTo>
                  <a:cubicBezTo>
                    <a:pt x="790" y="1064"/>
                    <a:pt x="778" y="1106"/>
                    <a:pt x="778" y="1142"/>
                  </a:cubicBezTo>
                  <a:cubicBezTo>
                    <a:pt x="778" y="1166"/>
                    <a:pt x="783" y="1187"/>
                    <a:pt x="796" y="1204"/>
                  </a:cubicBezTo>
                  <a:cubicBezTo>
                    <a:pt x="807" y="1217"/>
                    <a:pt x="824" y="1223"/>
                    <a:pt x="840" y="1220"/>
                  </a:cubicBezTo>
                  <a:cubicBezTo>
                    <a:pt x="883" y="1212"/>
                    <a:pt x="917" y="1176"/>
                    <a:pt x="944" y="1141"/>
                  </a:cubicBezTo>
                  <a:cubicBezTo>
                    <a:pt x="944" y="1156"/>
                    <a:pt x="947" y="1169"/>
                    <a:pt x="952" y="1181"/>
                  </a:cubicBezTo>
                  <a:cubicBezTo>
                    <a:pt x="959" y="1199"/>
                    <a:pt x="977" y="1210"/>
                    <a:pt x="997" y="1208"/>
                  </a:cubicBezTo>
                  <a:cubicBezTo>
                    <a:pt x="1015" y="1207"/>
                    <a:pt x="1032" y="1200"/>
                    <a:pt x="1046" y="1190"/>
                  </a:cubicBezTo>
                  <a:cubicBezTo>
                    <a:pt x="1051" y="1191"/>
                    <a:pt x="1056" y="1191"/>
                    <a:pt x="1062" y="1191"/>
                  </a:cubicBezTo>
                  <a:cubicBezTo>
                    <a:pt x="1075" y="1190"/>
                    <a:pt x="1088" y="1186"/>
                    <a:pt x="1100" y="1180"/>
                  </a:cubicBezTo>
                  <a:cubicBezTo>
                    <a:pt x="1103" y="1199"/>
                    <a:pt x="1112" y="1215"/>
                    <a:pt x="1129" y="1226"/>
                  </a:cubicBezTo>
                  <a:cubicBezTo>
                    <a:pt x="1146" y="1237"/>
                    <a:pt x="1163" y="1238"/>
                    <a:pt x="1180" y="1233"/>
                  </a:cubicBezTo>
                  <a:cubicBezTo>
                    <a:pt x="1182" y="1239"/>
                    <a:pt x="1185" y="1244"/>
                    <a:pt x="1190" y="1248"/>
                  </a:cubicBezTo>
                  <a:cubicBezTo>
                    <a:pt x="1200" y="1258"/>
                    <a:pt x="1214" y="1262"/>
                    <a:pt x="1228" y="1260"/>
                  </a:cubicBezTo>
                  <a:cubicBezTo>
                    <a:pt x="1275" y="1253"/>
                    <a:pt x="1308" y="1210"/>
                    <a:pt x="1331" y="1179"/>
                  </a:cubicBezTo>
                  <a:cubicBezTo>
                    <a:pt x="1331" y="1179"/>
                    <a:pt x="1332" y="1179"/>
                    <a:pt x="1332" y="1179"/>
                  </a:cubicBezTo>
                  <a:cubicBezTo>
                    <a:pt x="1333" y="1181"/>
                    <a:pt x="1334" y="1183"/>
                    <a:pt x="1335" y="1185"/>
                  </a:cubicBezTo>
                  <a:cubicBezTo>
                    <a:pt x="1339" y="1190"/>
                    <a:pt x="1343" y="1194"/>
                    <a:pt x="1349" y="1198"/>
                  </a:cubicBezTo>
                  <a:cubicBezTo>
                    <a:pt x="1343" y="1218"/>
                    <a:pt x="1339" y="1238"/>
                    <a:pt x="1339" y="1258"/>
                  </a:cubicBezTo>
                  <a:cubicBezTo>
                    <a:pt x="1339" y="1259"/>
                    <a:pt x="1339" y="1260"/>
                    <a:pt x="1339" y="1262"/>
                  </a:cubicBezTo>
                  <a:cubicBezTo>
                    <a:pt x="1340" y="1284"/>
                    <a:pt x="1357" y="1303"/>
                    <a:pt x="1379" y="1305"/>
                  </a:cubicBezTo>
                  <a:cubicBezTo>
                    <a:pt x="1426" y="1311"/>
                    <a:pt x="1465" y="1273"/>
                    <a:pt x="1506" y="1222"/>
                  </a:cubicBezTo>
                  <a:cubicBezTo>
                    <a:pt x="1508" y="1232"/>
                    <a:pt x="1513" y="1240"/>
                    <a:pt x="1521" y="1247"/>
                  </a:cubicBezTo>
                  <a:cubicBezTo>
                    <a:pt x="1532" y="1256"/>
                    <a:pt x="1547" y="1259"/>
                    <a:pt x="1561" y="1256"/>
                  </a:cubicBezTo>
                  <a:cubicBezTo>
                    <a:pt x="1597" y="1246"/>
                    <a:pt x="1622" y="1213"/>
                    <a:pt x="1639" y="1189"/>
                  </a:cubicBezTo>
                  <a:cubicBezTo>
                    <a:pt x="1648" y="1177"/>
                    <a:pt x="1648" y="1177"/>
                    <a:pt x="1648" y="1177"/>
                  </a:cubicBezTo>
                  <a:cubicBezTo>
                    <a:pt x="1673" y="1147"/>
                    <a:pt x="1698" y="1117"/>
                    <a:pt x="1722" y="1088"/>
                  </a:cubicBezTo>
                  <a:cubicBezTo>
                    <a:pt x="1722" y="1089"/>
                    <a:pt x="1721" y="1091"/>
                    <a:pt x="1721" y="1092"/>
                  </a:cubicBezTo>
                  <a:cubicBezTo>
                    <a:pt x="1707" y="1126"/>
                    <a:pt x="1690" y="1166"/>
                    <a:pt x="1690" y="1203"/>
                  </a:cubicBezTo>
                  <a:cubicBezTo>
                    <a:pt x="1690" y="1217"/>
                    <a:pt x="1692" y="1230"/>
                    <a:pt x="1698" y="1243"/>
                  </a:cubicBezTo>
                  <a:cubicBezTo>
                    <a:pt x="1703" y="1255"/>
                    <a:pt x="1713" y="1264"/>
                    <a:pt x="1726" y="1268"/>
                  </a:cubicBezTo>
                  <a:cubicBezTo>
                    <a:pt x="1738" y="1272"/>
                    <a:pt x="1752" y="1270"/>
                    <a:pt x="1763" y="1263"/>
                  </a:cubicBezTo>
                  <a:cubicBezTo>
                    <a:pt x="1784" y="1249"/>
                    <a:pt x="1803" y="1231"/>
                    <a:pt x="1821" y="1211"/>
                  </a:cubicBezTo>
                  <a:cubicBezTo>
                    <a:pt x="1823" y="1212"/>
                    <a:pt x="1826" y="1212"/>
                    <a:pt x="1829" y="1213"/>
                  </a:cubicBezTo>
                  <a:cubicBezTo>
                    <a:pt x="1862" y="1216"/>
                    <a:pt x="1889" y="1196"/>
                    <a:pt x="1912" y="1176"/>
                  </a:cubicBezTo>
                  <a:cubicBezTo>
                    <a:pt x="1913" y="1183"/>
                    <a:pt x="1916" y="1190"/>
                    <a:pt x="1921" y="1196"/>
                  </a:cubicBezTo>
                  <a:cubicBezTo>
                    <a:pt x="1933" y="1210"/>
                    <a:pt x="1952" y="1216"/>
                    <a:pt x="1969" y="1210"/>
                  </a:cubicBezTo>
                  <a:cubicBezTo>
                    <a:pt x="1992" y="1203"/>
                    <a:pt x="2012" y="1188"/>
                    <a:pt x="2029" y="1172"/>
                  </a:cubicBezTo>
                  <a:cubicBezTo>
                    <a:pt x="2038" y="1184"/>
                    <a:pt x="2052" y="1191"/>
                    <a:pt x="2067" y="1190"/>
                  </a:cubicBezTo>
                  <a:cubicBezTo>
                    <a:pt x="2072" y="1190"/>
                    <a:pt x="2078" y="1189"/>
                    <a:pt x="2083" y="1188"/>
                  </a:cubicBezTo>
                  <a:cubicBezTo>
                    <a:pt x="2080" y="1196"/>
                    <a:pt x="2078" y="1204"/>
                    <a:pt x="2077" y="1212"/>
                  </a:cubicBezTo>
                  <a:cubicBezTo>
                    <a:pt x="2077" y="1214"/>
                    <a:pt x="2077" y="1215"/>
                    <a:pt x="2077" y="1216"/>
                  </a:cubicBezTo>
                  <a:cubicBezTo>
                    <a:pt x="2077" y="1231"/>
                    <a:pt x="2084" y="1245"/>
                    <a:pt x="2096" y="1253"/>
                  </a:cubicBezTo>
                  <a:cubicBezTo>
                    <a:pt x="2110" y="1263"/>
                    <a:pt x="2127" y="1264"/>
                    <a:pt x="2142" y="1257"/>
                  </a:cubicBezTo>
                  <a:cubicBezTo>
                    <a:pt x="2157" y="1249"/>
                    <a:pt x="2171" y="1240"/>
                    <a:pt x="2183" y="1229"/>
                  </a:cubicBezTo>
                  <a:cubicBezTo>
                    <a:pt x="2181" y="1233"/>
                    <a:pt x="2180" y="1237"/>
                    <a:pt x="2179" y="1241"/>
                  </a:cubicBezTo>
                  <a:cubicBezTo>
                    <a:pt x="2178" y="1245"/>
                    <a:pt x="2177" y="1249"/>
                    <a:pt x="2177" y="1253"/>
                  </a:cubicBezTo>
                  <a:cubicBezTo>
                    <a:pt x="2177" y="1264"/>
                    <a:pt x="2182" y="1276"/>
                    <a:pt x="2190" y="1284"/>
                  </a:cubicBezTo>
                  <a:cubicBezTo>
                    <a:pt x="2201" y="1296"/>
                    <a:pt x="2218" y="1300"/>
                    <a:pt x="2233" y="1296"/>
                  </a:cubicBezTo>
                  <a:cubicBezTo>
                    <a:pt x="2235" y="1296"/>
                    <a:pt x="2237" y="1295"/>
                    <a:pt x="2239" y="1295"/>
                  </a:cubicBezTo>
                  <a:cubicBezTo>
                    <a:pt x="2239" y="1297"/>
                    <a:pt x="2240" y="1300"/>
                    <a:pt x="2242" y="1303"/>
                  </a:cubicBezTo>
                  <a:cubicBezTo>
                    <a:pt x="2250" y="1317"/>
                    <a:pt x="2264" y="1325"/>
                    <a:pt x="2280" y="1326"/>
                  </a:cubicBezTo>
                  <a:cubicBezTo>
                    <a:pt x="2319" y="1326"/>
                    <a:pt x="2357" y="1304"/>
                    <a:pt x="2397" y="1269"/>
                  </a:cubicBezTo>
                  <a:cubicBezTo>
                    <a:pt x="2397" y="1281"/>
                    <a:pt x="2402" y="1292"/>
                    <a:pt x="2411" y="1301"/>
                  </a:cubicBezTo>
                  <a:cubicBezTo>
                    <a:pt x="2428" y="1316"/>
                    <a:pt x="2454" y="1316"/>
                    <a:pt x="2471" y="1301"/>
                  </a:cubicBezTo>
                  <a:cubicBezTo>
                    <a:pt x="2472" y="1301"/>
                    <a:pt x="2473" y="1300"/>
                    <a:pt x="2473" y="1300"/>
                  </a:cubicBezTo>
                  <a:cubicBezTo>
                    <a:pt x="2473" y="1311"/>
                    <a:pt x="2477" y="1322"/>
                    <a:pt x="2485" y="1330"/>
                  </a:cubicBezTo>
                  <a:cubicBezTo>
                    <a:pt x="2502" y="1348"/>
                    <a:pt x="2530" y="1349"/>
                    <a:pt x="2548" y="1333"/>
                  </a:cubicBezTo>
                  <a:cubicBezTo>
                    <a:pt x="2570" y="1313"/>
                    <a:pt x="2570" y="1313"/>
                    <a:pt x="2570" y="1313"/>
                  </a:cubicBezTo>
                  <a:cubicBezTo>
                    <a:pt x="2595" y="1290"/>
                    <a:pt x="2628" y="1260"/>
                    <a:pt x="2660" y="1239"/>
                  </a:cubicBezTo>
                  <a:cubicBezTo>
                    <a:pt x="2675" y="1254"/>
                    <a:pt x="2698" y="1258"/>
                    <a:pt x="2716" y="1247"/>
                  </a:cubicBezTo>
                  <a:cubicBezTo>
                    <a:pt x="2744" y="1230"/>
                    <a:pt x="2762" y="1203"/>
                    <a:pt x="2763" y="1174"/>
                  </a:cubicBezTo>
                  <a:cubicBezTo>
                    <a:pt x="2763" y="1174"/>
                    <a:pt x="2763" y="1173"/>
                    <a:pt x="2763" y="1172"/>
                  </a:cubicBezTo>
                  <a:cubicBezTo>
                    <a:pt x="2763" y="1160"/>
                    <a:pt x="2759" y="1149"/>
                    <a:pt x="2751" y="1140"/>
                  </a:cubicBezTo>
                  <a:cubicBezTo>
                    <a:pt x="2743" y="1132"/>
                    <a:pt x="2732" y="1127"/>
                    <a:pt x="2721" y="1127"/>
                  </a:cubicBezTo>
                  <a:cubicBezTo>
                    <a:pt x="2741" y="1097"/>
                    <a:pt x="2759" y="1065"/>
                    <a:pt x="2766" y="1032"/>
                  </a:cubicBezTo>
                  <a:cubicBezTo>
                    <a:pt x="2766" y="1029"/>
                    <a:pt x="2767" y="1025"/>
                    <a:pt x="2767" y="1022"/>
                  </a:cubicBezTo>
                  <a:cubicBezTo>
                    <a:pt x="2767" y="1011"/>
                    <a:pt x="2763" y="1001"/>
                    <a:pt x="2755" y="992"/>
                  </a:cubicBezTo>
                  <a:cubicBezTo>
                    <a:pt x="2747" y="984"/>
                    <a:pt x="2737" y="979"/>
                    <a:pt x="2725" y="978"/>
                  </a:cubicBezTo>
                  <a:cubicBezTo>
                    <a:pt x="2729" y="967"/>
                    <a:pt x="2731" y="956"/>
                    <a:pt x="2731" y="945"/>
                  </a:cubicBezTo>
                  <a:cubicBezTo>
                    <a:pt x="2731" y="944"/>
                    <a:pt x="2731" y="942"/>
                    <a:pt x="2731" y="940"/>
                  </a:cubicBezTo>
                  <a:cubicBezTo>
                    <a:pt x="2731" y="928"/>
                    <a:pt x="2725" y="917"/>
                    <a:pt x="2716" y="909"/>
                  </a:cubicBezTo>
                  <a:cubicBezTo>
                    <a:pt x="2716" y="909"/>
                    <a:pt x="2716" y="909"/>
                    <a:pt x="2715" y="909"/>
                  </a:cubicBezTo>
                  <a:cubicBezTo>
                    <a:pt x="2737" y="885"/>
                    <a:pt x="2758" y="862"/>
                    <a:pt x="2777" y="837"/>
                  </a:cubicBezTo>
                  <a:cubicBezTo>
                    <a:pt x="2784" y="829"/>
                    <a:pt x="2787" y="819"/>
                    <a:pt x="2787" y="809"/>
                  </a:cubicBezTo>
                  <a:cubicBezTo>
                    <a:pt x="2787" y="797"/>
                    <a:pt x="2783" y="785"/>
                    <a:pt x="2774" y="777"/>
                  </a:cubicBezTo>
                  <a:cubicBezTo>
                    <a:pt x="2757" y="760"/>
                    <a:pt x="2731" y="760"/>
                    <a:pt x="2713" y="775"/>
                  </a:cubicBezTo>
                  <a:cubicBezTo>
                    <a:pt x="2663" y="818"/>
                    <a:pt x="2609" y="858"/>
                    <a:pt x="2556" y="896"/>
                  </a:cubicBezTo>
                  <a:cubicBezTo>
                    <a:pt x="2552" y="899"/>
                    <a:pt x="2548" y="902"/>
                    <a:pt x="2544" y="905"/>
                  </a:cubicBezTo>
                  <a:cubicBezTo>
                    <a:pt x="2595" y="839"/>
                    <a:pt x="2648" y="771"/>
                    <a:pt x="2709" y="715"/>
                  </a:cubicBezTo>
                  <a:cubicBezTo>
                    <a:pt x="2722" y="704"/>
                    <a:pt x="2735" y="693"/>
                    <a:pt x="2748" y="682"/>
                  </a:cubicBezTo>
                  <a:cubicBezTo>
                    <a:pt x="2759" y="673"/>
                    <a:pt x="2764" y="660"/>
                    <a:pt x="2764" y="647"/>
                  </a:cubicBezTo>
                  <a:cubicBezTo>
                    <a:pt x="2764" y="637"/>
                    <a:pt x="2761" y="627"/>
                    <a:pt x="2754" y="619"/>
                  </a:cubicBezTo>
                  <a:cubicBezTo>
                    <a:pt x="2738" y="600"/>
                    <a:pt x="2711" y="597"/>
                    <a:pt x="2691" y="612"/>
                  </a:cubicBezTo>
                  <a:cubicBezTo>
                    <a:pt x="2691" y="612"/>
                    <a:pt x="2690" y="613"/>
                    <a:pt x="2690" y="613"/>
                  </a:cubicBezTo>
                  <a:cubicBezTo>
                    <a:pt x="2690" y="613"/>
                    <a:pt x="2690" y="613"/>
                    <a:pt x="2690" y="613"/>
                  </a:cubicBezTo>
                  <a:cubicBezTo>
                    <a:pt x="2690" y="614"/>
                    <a:pt x="2689" y="614"/>
                    <a:pt x="2689" y="614"/>
                  </a:cubicBezTo>
                  <a:cubicBezTo>
                    <a:pt x="2684" y="618"/>
                    <a:pt x="2678" y="623"/>
                    <a:pt x="2673" y="627"/>
                  </a:cubicBezTo>
                  <a:cubicBezTo>
                    <a:pt x="2677" y="621"/>
                    <a:pt x="2679" y="614"/>
                    <a:pt x="2679" y="606"/>
                  </a:cubicBezTo>
                  <a:cubicBezTo>
                    <a:pt x="2679" y="598"/>
                    <a:pt x="2676" y="589"/>
                    <a:pt x="2671" y="582"/>
                  </a:cubicBezTo>
                  <a:cubicBezTo>
                    <a:pt x="2662" y="568"/>
                    <a:pt x="2647" y="561"/>
                    <a:pt x="2631" y="562"/>
                  </a:cubicBezTo>
                  <a:cubicBezTo>
                    <a:pt x="2645" y="551"/>
                    <a:pt x="2660" y="542"/>
                    <a:pt x="2674" y="533"/>
                  </a:cubicBezTo>
                  <a:cubicBezTo>
                    <a:pt x="2688" y="524"/>
                    <a:pt x="2696" y="509"/>
                    <a:pt x="2696" y="494"/>
                  </a:cubicBezTo>
                  <a:cubicBezTo>
                    <a:pt x="2696" y="486"/>
                    <a:pt x="2694" y="478"/>
                    <a:pt x="2689" y="471"/>
                  </a:cubicBezTo>
                  <a:cubicBezTo>
                    <a:pt x="2676" y="450"/>
                    <a:pt x="2649" y="443"/>
                    <a:pt x="2628" y="456"/>
                  </a:cubicBezTo>
                  <a:cubicBezTo>
                    <a:pt x="2628" y="456"/>
                    <a:pt x="2627" y="456"/>
                    <a:pt x="2627" y="456"/>
                  </a:cubicBezTo>
                  <a:cubicBezTo>
                    <a:pt x="2627" y="456"/>
                    <a:pt x="2627" y="456"/>
                    <a:pt x="2627" y="456"/>
                  </a:cubicBezTo>
                  <a:cubicBezTo>
                    <a:pt x="2627" y="456"/>
                    <a:pt x="2627" y="456"/>
                    <a:pt x="2627" y="456"/>
                  </a:cubicBezTo>
                  <a:cubicBezTo>
                    <a:pt x="2624" y="458"/>
                    <a:pt x="2620" y="460"/>
                    <a:pt x="2617" y="462"/>
                  </a:cubicBezTo>
                  <a:cubicBezTo>
                    <a:pt x="2625" y="456"/>
                    <a:pt x="2632" y="450"/>
                    <a:pt x="2640" y="443"/>
                  </a:cubicBezTo>
                  <a:cubicBezTo>
                    <a:pt x="2650" y="435"/>
                    <a:pt x="2656" y="422"/>
                    <a:pt x="2656" y="409"/>
                  </a:cubicBezTo>
                  <a:cubicBezTo>
                    <a:pt x="2656" y="400"/>
                    <a:pt x="2654" y="392"/>
                    <a:pt x="2649" y="384"/>
                  </a:cubicBezTo>
                  <a:cubicBezTo>
                    <a:pt x="2644" y="376"/>
                    <a:pt x="2636" y="371"/>
                    <a:pt x="2628" y="367"/>
                  </a:cubicBezTo>
                  <a:cubicBezTo>
                    <a:pt x="2633" y="364"/>
                    <a:pt x="2638" y="360"/>
                    <a:pt x="2643" y="357"/>
                  </a:cubicBezTo>
                  <a:cubicBezTo>
                    <a:pt x="2643" y="357"/>
                    <a:pt x="2642" y="357"/>
                    <a:pt x="2642" y="358"/>
                  </a:cubicBezTo>
                  <a:cubicBezTo>
                    <a:pt x="2643" y="357"/>
                    <a:pt x="2644" y="357"/>
                    <a:pt x="2644" y="356"/>
                  </a:cubicBezTo>
                  <a:cubicBezTo>
                    <a:pt x="2657" y="348"/>
                    <a:pt x="2663" y="334"/>
                    <a:pt x="2663" y="320"/>
                  </a:cubicBezTo>
                  <a:cubicBezTo>
                    <a:pt x="2663" y="311"/>
                    <a:pt x="2661" y="302"/>
                    <a:pt x="2656" y="294"/>
                  </a:cubicBezTo>
                  <a:cubicBezTo>
                    <a:pt x="2642" y="274"/>
                    <a:pt x="2614" y="269"/>
                    <a:pt x="2594" y="282"/>
                  </a:cubicBezTo>
                  <a:cubicBezTo>
                    <a:pt x="2593" y="282"/>
                    <a:pt x="2593" y="283"/>
                    <a:pt x="2592" y="283"/>
                  </a:cubicBezTo>
                  <a:cubicBezTo>
                    <a:pt x="2572" y="298"/>
                    <a:pt x="2547" y="309"/>
                    <a:pt x="2521" y="321"/>
                  </a:cubicBezTo>
                  <a:cubicBezTo>
                    <a:pt x="2516" y="323"/>
                    <a:pt x="2512" y="325"/>
                    <a:pt x="2508" y="327"/>
                  </a:cubicBezTo>
                  <a:cubicBezTo>
                    <a:pt x="2524" y="315"/>
                    <a:pt x="2540" y="302"/>
                    <a:pt x="2553" y="287"/>
                  </a:cubicBezTo>
                  <a:cubicBezTo>
                    <a:pt x="2561" y="278"/>
                    <a:pt x="2566" y="267"/>
                    <a:pt x="2566" y="256"/>
                  </a:cubicBezTo>
                  <a:cubicBezTo>
                    <a:pt x="2566" y="249"/>
                    <a:pt x="2564" y="241"/>
                    <a:pt x="2560" y="234"/>
                  </a:cubicBezTo>
                  <a:cubicBezTo>
                    <a:pt x="2550" y="217"/>
                    <a:pt x="2531" y="208"/>
                    <a:pt x="2512" y="212"/>
                  </a:cubicBezTo>
                  <a:cubicBezTo>
                    <a:pt x="2484" y="218"/>
                    <a:pt x="2457" y="232"/>
                    <a:pt x="2431" y="249"/>
                  </a:cubicBezTo>
                  <a:cubicBezTo>
                    <a:pt x="2436" y="242"/>
                    <a:pt x="2438" y="234"/>
                    <a:pt x="2438" y="226"/>
                  </a:cubicBezTo>
                  <a:cubicBezTo>
                    <a:pt x="2438" y="218"/>
                    <a:pt x="2436" y="210"/>
                    <a:pt x="2432" y="203"/>
                  </a:cubicBezTo>
                  <a:cubicBezTo>
                    <a:pt x="2421" y="184"/>
                    <a:pt x="2399" y="176"/>
                    <a:pt x="2378" y="183"/>
                  </a:cubicBezTo>
                  <a:cubicBezTo>
                    <a:pt x="2301" y="211"/>
                    <a:pt x="2231" y="266"/>
                    <a:pt x="2175" y="310"/>
                  </a:cubicBezTo>
                  <a:cubicBezTo>
                    <a:pt x="2086" y="380"/>
                    <a:pt x="2003" y="462"/>
                    <a:pt x="1913" y="568"/>
                  </a:cubicBezTo>
                  <a:cubicBezTo>
                    <a:pt x="1982" y="478"/>
                    <a:pt x="2056" y="390"/>
                    <a:pt x="2141" y="311"/>
                  </a:cubicBezTo>
                  <a:cubicBezTo>
                    <a:pt x="2148" y="305"/>
                    <a:pt x="2159" y="296"/>
                    <a:pt x="2172" y="286"/>
                  </a:cubicBezTo>
                  <a:cubicBezTo>
                    <a:pt x="2213" y="255"/>
                    <a:pt x="2259" y="219"/>
                    <a:pt x="2270" y="177"/>
                  </a:cubicBezTo>
                  <a:cubicBezTo>
                    <a:pt x="2271" y="174"/>
                    <a:pt x="2271" y="170"/>
                    <a:pt x="2271" y="166"/>
                  </a:cubicBezTo>
                  <a:cubicBezTo>
                    <a:pt x="2271" y="154"/>
                    <a:pt x="2266" y="142"/>
                    <a:pt x="2257" y="133"/>
                  </a:cubicBezTo>
                  <a:cubicBezTo>
                    <a:pt x="2246" y="122"/>
                    <a:pt x="2228" y="118"/>
                    <a:pt x="2213" y="123"/>
                  </a:cubicBezTo>
                  <a:cubicBezTo>
                    <a:pt x="2201" y="127"/>
                    <a:pt x="2189" y="132"/>
                    <a:pt x="2177" y="138"/>
                  </a:cubicBezTo>
                  <a:cubicBezTo>
                    <a:pt x="2175" y="136"/>
                    <a:pt x="2173" y="135"/>
                    <a:pt x="2170" y="135"/>
                  </a:cubicBezTo>
                  <a:cubicBezTo>
                    <a:pt x="2126" y="119"/>
                    <a:pt x="2074" y="143"/>
                    <a:pt x="2019" y="176"/>
                  </a:cubicBezTo>
                  <a:cubicBezTo>
                    <a:pt x="2025" y="160"/>
                    <a:pt x="2029" y="145"/>
                    <a:pt x="2029" y="130"/>
                  </a:cubicBezTo>
                  <a:cubicBezTo>
                    <a:pt x="2029" y="126"/>
                    <a:pt x="2028" y="122"/>
                    <a:pt x="2028" y="119"/>
                  </a:cubicBezTo>
                  <a:cubicBezTo>
                    <a:pt x="2025" y="98"/>
                    <a:pt x="2009" y="82"/>
                    <a:pt x="1988" y="80"/>
                  </a:cubicBezTo>
                  <a:cubicBezTo>
                    <a:pt x="1970" y="78"/>
                    <a:pt x="1952" y="81"/>
                    <a:pt x="1934" y="86"/>
                  </a:cubicBezTo>
                  <a:cubicBezTo>
                    <a:pt x="1934" y="86"/>
                    <a:pt x="1934" y="86"/>
                    <a:pt x="1934" y="86"/>
                  </a:cubicBezTo>
                  <a:cubicBezTo>
                    <a:pt x="1918" y="69"/>
                    <a:pt x="1890" y="68"/>
                    <a:pt x="1872" y="84"/>
                  </a:cubicBezTo>
                  <a:cubicBezTo>
                    <a:pt x="1866" y="88"/>
                    <a:pt x="1861" y="94"/>
                    <a:pt x="1856" y="99"/>
                  </a:cubicBezTo>
                  <a:cubicBezTo>
                    <a:pt x="1845" y="108"/>
                    <a:pt x="1833" y="117"/>
                    <a:pt x="1821" y="126"/>
                  </a:cubicBezTo>
                  <a:cubicBezTo>
                    <a:pt x="1823" y="121"/>
                    <a:pt x="1824" y="115"/>
                    <a:pt x="1825" y="109"/>
                  </a:cubicBezTo>
                  <a:cubicBezTo>
                    <a:pt x="1825" y="107"/>
                    <a:pt x="1825" y="105"/>
                    <a:pt x="1825" y="102"/>
                  </a:cubicBezTo>
                  <a:cubicBezTo>
                    <a:pt x="1825" y="90"/>
                    <a:pt x="1821" y="79"/>
                    <a:pt x="1812" y="70"/>
                  </a:cubicBezTo>
                  <a:cubicBezTo>
                    <a:pt x="1802" y="60"/>
                    <a:pt x="1787" y="56"/>
                    <a:pt x="1773" y="58"/>
                  </a:cubicBezTo>
                  <a:cubicBezTo>
                    <a:pt x="1714" y="68"/>
                    <a:pt x="1657" y="106"/>
                    <a:pt x="1611" y="136"/>
                  </a:cubicBezTo>
                  <a:cubicBezTo>
                    <a:pt x="1611" y="136"/>
                    <a:pt x="1610" y="137"/>
                    <a:pt x="1610" y="137"/>
                  </a:cubicBezTo>
                  <a:cubicBezTo>
                    <a:pt x="1610" y="135"/>
                    <a:pt x="1610" y="134"/>
                    <a:pt x="1610" y="132"/>
                  </a:cubicBezTo>
                  <a:cubicBezTo>
                    <a:pt x="1610" y="124"/>
                    <a:pt x="1608" y="116"/>
                    <a:pt x="1603" y="109"/>
                  </a:cubicBezTo>
                  <a:cubicBezTo>
                    <a:pt x="1593" y="91"/>
                    <a:pt x="1571" y="83"/>
                    <a:pt x="1551" y="89"/>
                  </a:cubicBezTo>
                  <a:cubicBezTo>
                    <a:pt x="1495" y="108"/>
                    <a:pt x="1446" y="151"/>
                    <a:pt x="1403" y="190"/>
                  </a:cubicBezTo>
                  <a:cubicBezTo>
                    <a:pt x="1405" y="183"/>
                    <a:pt x="1407" y="176"/>
                    <a:pt x="1408" y="169"/>
                  </a:cubicBezTo>
                  <a:cubicBezTo>
                    <a:pt x="1408" y="167"/>
                    <a:pt x="1408" y="165"/>
                    <a:pt x="1408" y="163"/>
                  </a:cubicBezTo>
                  <a:cubicBezTo>
                    <a:pt x="1408" y="162"/>
                    <a:pt x="1408" y="160"/>
                    <a:pt x="1408" y="159"/>
                  </a:cubicBezTo>
                  <a:cubicBezTo>
                    <a:pt x="1429" y="143"/>
                    <a:pt x="1450" y="127"/>
                    <a:pt x="1470" y="110"/>
                  </a:cubicBezTo>
                  <a:cubicBezTo>
                    <a:pt x="1481" y="101"/>
                    <a:pt x="1486" y="88"/>
                    <a:pt x="1486" y="76"/>
                  </a:cubicBezTo>
                  <a:cubicBezTo>
                    <a:pt x="1486" y="69"/>
                    <a:pt x="1485" y="62"/>
                    <a:pt x="1482" y="56"/>
                  </a:cubicBezTo>
                  <a:cubicBezTo>
                    <a:pt x="1472" y="37"/>
                    <a:pt x="1452" y="27"/>
                    <a:pt x="1431" y="32"/>
                  </a:cubicBezTo>
                  <a:cubicBezTo>
                    <a:pt x="1397" y="39"/>
                    <a:pt x="1365" y="56"/>
                    <a:pt x="1334" y="77"/>
                  </a:cubicBezTo>
                  <a:cubicBezTo>
                    <a:pt x="1321" y="43"/>
                    <a:pt x="1293" y="22"/>
                    <a:pt x="1254" y="17"/>
                  </a:cubicBezTo>
                  <a:cubicBezTo>
                    <a:pt x="1228" y="13"/>
                    <a:pt x="1202" y="17"/>
                    <a:pt x="1180" y="21"/>
                  </a:cubicBezTo>
                  <a:cubicBezTo>
                    <a:pt x="1084" y="39"/>
                    <a:pt x="1001" y="92"/>
                    <a:pt x="927" y="156"/>
                  </a:cubicBezTo>
                  <a:cubicBezTo>
                    <a:pt x="926" y="153"/>
                    <a:pt x="924" y="151"/>
                    <a:pt x="922" y="148"/>
                  </a:cubicBezTo>
                  <a:cubicBezTo>
                    <a:pt x="911" y="134"/>
                    <a:pt x="892" y="128"/>
                    <a:pt x="874" y="133"/>
                  </a:cubicBezTo>
                  <a:cubicBezTo>
                    <a:pt x="800" y="155"/>
                    <a:pt x="699" y="288"/>
                    <a:pt x="540" y="502"/>
                  </a:cubicBezTo>
                  <a:cubicBezTo>
                    <a:pt x="538" y="506"/>
                    <a:pt x="535" y="509"/>
                    <a:pt x="533" y="512"/>
                  </a:cubicBezTo>
                  <a:cubicBezTo>
                    <a:pt x="510" y="542"/>
                    <a:pt x="487" y="573"/>
                    <a:pt x="466" y="603"/>
                  </a:cubicBezTo>
                  <a:cubicBezTo>
                    <a:pt x="430" y="651"/>
                    <a:pt x="394" y="696"/>
                    <a:pt x="363" y="734"/>
                  </a:cubicBezTo>
                  <a:cubicBezTo>
                    <a:pt x="342" y="758"/>
                    <a:pt x="325" y="777"/>
                    <a:pt x="311" y="791"/>
                  </a:cubicBezTo>
                  <a:cubicBezTo>
                    <a:pt x="353" y="736"/>
                    <a:pt x="406" y="656"/>
                    <a:pt x="474" y="545"/>
                  </a:cubicBezTo>
                  <a:cubicBezTo>
                    <a:pt x="490" y="519"/>
                    <a:pt x="505" y="495"/>
                    <a:pt x="509" y="489"/>
                  </a:cubicBezTo>
                  <a:cubicBezTo>
                    <a:pt x="576" y="398"/>
                    <a:pt x="634" y="324"/>
                    <a:pt x="705" y="260"/>
                  </a:cubicBezTo>
                  <a:cubicBezTo>
                    <a:pt x="717" y="249"/>
                    <a:pt x="717" y="249"/>
                    <a:pt x="717" y="249"/>
                  </a:cubicBezTo>
                  <a:cubicBezTo>
                    <a:pt x="739" y="231"/>
                    <a:pt x="763" y="210"/>
                    <a:pt x="778" y="182"/>
                  </a:cubicBezTo>
                  <a:cubicBezTo>
                    <a:pt x="782" y="175"/>
                    <a:pt x="784" y="167"/>
                    <a:pt x="784" y="160"/>
                  </a:cubicBezTo>
                  <a:cubicBezTo>
                    <a:pt x="784" y="148"/>
                    <a:pt x="779" y="136"/>
                    <a:pt x="770" y="127"/>
                  </a:cubicBezTo>
                  <a:cubicBezTo>
                    <a:pt x="755" y="113"/>
                    <a:pt x="732" y="111"/>
                    <a:pt x="715" y="122"/>
                  </a:cubicBezTo>
                  <a:cubicBezTo>
                    <a:pt x="605" y="192"/>
                    <a:pt x="514" y="303"/>
                    <a:pt x="433" y="402"/>
                  </a:cubicBezTo>
                  <a:cubicBezTo>
                    <a:pt x="420" y="418"/>
                    <a:pt x="420" y="418"/>
                    <a:pt x="420" y="418"/>
                  </a:cubicBezTo>
                  <a:cubicBezTo>
                    <a:pt x="376" y="472"/>
                    <a:pt x="332" y="529"/>
                    <a:pt x="293" y="590"/>
                  </a:cubicBezTo>
                  <a:cubicBezTo>
                    <a:pt x="327" y="536"/>
                    <a:pt x="367" y="484"/>
                    <a:pt x="404" y="437"/>
                  </a:cubicBezTo>
                  <a:cubicBezTo>
                    <a:pt x="433" y="400"/>
                    <a:pt x="459" y="360"/>
                    <a:pt x="484" y="321"/>
                  </a:cubicBezTo>
                  <a:cubicBezTo>
                    <a:pt x="515" y="272"/>
                    <a:pt x="545" y="226"/>
                    <a:pt x="580" y="187"/>
                  </a:cubicBezTo>
                  <a:cubicBezTo>
                    <a:pt x="592" y="177"/>
                    <a:pt x="603" y="166"/>
                    <a:pt x="615" y="155"/>
                  </a:cubicBezTo>
                  <a:cubicBezTo>
                    <a:pt x="625" y="150"/>
                    <a:pt x="640" y="146"/>
                    <a:pt x="651" y="143"/>
                  </a:cubicBezTo>
                  <a:cubicBezTo>
                    <a:pt x="687" y="134"/>
                    <a:pt x="732" y="122"/>
                    <a:pt x="753" y="82"/>
                  </a:cubicBezTo>
                  <a:cubicBezTo>
                    <a:pt x="756" y="76"/>
                    <a:pt x="758" y="69"/>
                    <a:pt x="758" y="62"/>
                  </a:cubicBezTo>
                  <a:cubicBezTo>
                    <a:pt x="758" y="56"/>
                    <a:pt x="757" y="50"/>
                    <a:pt x="754" y="44"/>
                  </a:cubicBezTo>
                  <a:cubicBezTo>
                    <a:pt x="749" y="32"/>
                    <a:pt x="739" y="23"/>
                    <a:pt x="726" y="19"/>
                  </a:cubicBezTo>
                  <a:cubicBezTo>
                    <a:pt x="669" y="0"/>
                    <a:pt x="594" y="50"/>
                    <a:pt x="573" y="70"/>
                  </a:cubicBezTo>
                  <a:close/>
                  <a:moveTo>
                    <a:pt x="1117" y="136"/>
                  </a:moveTo>
                  <a:cubicBezTo>
                    <a:pt x="1109" y="140"/>
                    <a:pt x="1102" y="144"/>
                    <a:pt x="1095" y="149"/>
                  </a:cubicBezTo>
                  <a:cubicBezTo>
                    <a:pt x="1094" y="149"/>
                    <a:pt x="1094" y="148"/>
                    <a:pt x="1093" y="148"/>
                  </a:cubicBezTo>
                  <a:cubicBezTo>
                    <a:pt x="1101" y="143"/>
                    <a:pt x="1109" y="139"/>
                    <a:pt x="1117" y="136"/>
                  </a:cubicBezTo>
                  <a:close/>
                  <a:moveTo>
                    <a:pt x="1249" y="107"/>
                  </a:moveTo>
                  <a:cubicBezTo>
                    <a:pt x="1250" y="108"/>
                    <a:pt x="1250" y="108"/>
                    <a:pt x="1250" y="108"/>
                  </a:cubicBezTo>
                  <a:cubicBezTo>
                    <a:pt x="1250" y="108"/>
                    <a:pt x="1250" y="109"/>
                    <a:pt x="1250" y="110"/>
                  </a:cubicBezTo>
                  <a:cubicBezTo>
                    <a:pt x="1250" y="115"/>
                    <a:pt x="1249" y="125"/>
                    <a:pt x="1240" y="146"/>
                  </a:cubicBezTo>
                  <a:cubicBezTo>
                    <a:pt x="1239" y="137"/>
                    <a:pt x="1236" y="128"/>
                    <a:pt x="1230" y="120"/>
                  </a:cubicBezTo>
                  <a:cubicBezTo>
                    <a:pt x="1225" y="114"/>
                    <a:pt x="1218" y="110"/>
                    <a:pt x="1211" y="107"/>
                  </a:cubicBezTo>
                  <a:cubicBezTo>
                    <a:pt x="1237" y="104"/>
                    <a:pt x="1246" y="105"/>
                    <a:pt x="1249" y="107"/>
                  </a:cubicBezTo>
                  <a:close/>
                  <a:moveTo>
                    <a:pt x="590" y="586"/>
                  </a:moveTo>
                  <a:cubicBezTo>
                    <a:pt x="580" y="605"/>
                    <a:pt x="569" y="624"/>
                    <a:pt x="559" y="643"/>
                  </a:cubicBezTo>
                  <a:cubicBezTo>
                    <a:pt x="543" y="673"/>
                    <a:pt x="543" y="673"/>
                    <a:pt x="543" y="673"/>
                  </a:cubicBezTo>
                  <a:cubicBezTo>
                    <a:pt x="527" y="702"/>
                    <a:pt x="509" y="735"/>
                    <a:pt x="494" y="771"/>
                  </a:cubicBezTo>
                  <a:cubicBezTo>
                    <a:pt x="473" y="803"/>
                    <a:pt x="452" y="836"/>
                    <a:pt x="432" y="869"/>
                  </a:cubicBezTo>
                  <a:cubicBezTo>
                    <a:pt x="409" y="905"/>
                    <a:pt x="385" y="942"/>
                    <a:pt x="361" y="979"/>
                  </a:cubicBezTo>
                  <a:cubicBezTo>
                    <a:pt x="395" y="888"/>
                    <a:pt x="440" y="801"/>
                    <a:pt x="496" y="717"/>
                  </a:cubicBezTo>
                  <a:cubicBezTo>
                    <a:pt x="510" y="695"/>
                    <a:pt x="526" y="674"/>
                    <a:pt x="541" y="652"/>
                  </a:cubicBezTo>
                  <a:cubicBezTo>
                    <a:pt x="557" y="631"/>
                    <a:pt x="573" y="609"/>
                    <a:pt x="590" y="586"/>
                  </a:cubicBezTo>
                  <a:close/>
                  <a:moveTo>
                    <a:pt x="665" y="689"/>
                  </a:moveTo>
                  <a:cubicBezTo>
                    <a:pt x="675" y="674"/>
                    <a:pt x="684" y="659"/>
                    <a:pt x="694" y="645"/>
                  </a:cubicBezTo>
                  <a:cubicBezTo>
                    <a:pt x="667" y="690"/>
                    <a:pt x="642" y="734"/>
                    <a:pt x="620" y="775"/>
                  </a:cubicBezTo>
                  <a:cubicBezTo>
                    <a:pt x="615" y="779"/>
                    <a:pt x="611" y="783"/>
                    <a:pt x="606" y="787"/>
                  </a:cubicBezTo>
                  <a:cubicBezTo>
                    <a:pt x="625" y="755"/>
                    <a:pt x="645" y="722"/>
                    <a:pt x="665" y="689"/>
                  </a:cubicBezTo>
                  <a:close/>
                  <a:moveTo>
                    <a:pt x="636" y="1095"/>
                  </a:moveTo>
                  <a:cubicBezTo>
                    <a:pt x="635" y="1096"/>
                    <a:pt x="634" y="1097"/>
                    <a:pt x="633" y="1098"/>
                  </a:cubicBezTo>
                  <a:cubicBezTo>
                    <a:pt x="633" y="1098"/>
                    <a:pt x="633" y="1097"/>
                    <a:pt x="633" y="1097"/>
                  </a:cubicBezTo>
                  <a:cubicBezTo>
                    <a:pt x="634" y="1096"/>
                    <a:pt x="635" y="1095"/>
                    <a:pt x="636" y="1095"/>
                  </a:cubicBezTo>
                  <a:close/>
                  <a:moveTo>
                    <a:pt x="1275" y="453"/>
                  </a:moveTo>
                  <a:cubicBezTo>
                    <a:pt x="1244" y="495"/>
                    <a:pt x="1217" y="535"/>
                    <a:pt x="1196" y="569"/>
                  </a:cubicBezTo>
                  <a:cubicBezTo>
                    <a:pt x="1154" y="636"/>
                    <a:pt x="1115" y="711"/>
                    <a:pt x="1074" y="800"/>
                  </a:cubicBezTo>
                  <a:cubicBezTo>
                    <a:pt x="1066" y="811"/>
                    <a:pt x="1059" y="823"/>
                    <a:pt x="1051" y="834"/>
                  </a:cubicBezTo>
                  <a:cubicBezTo>
                    <a:pt x="1004" y="903"/>
                    <a:pt x="956" y="975"/>
                    <a:pt x="905" y="1042"/>
                  </a:cubicBezTo>
                  <a:cubicBezTo>
                    <a:pt x="891" y="1061"/>
                    <a:pt x="891" y="1061"/>
                    <a:pt x="891" y="1061"/>
                  </a:cubicBezTo>
                  <a:cubicBezTo>
                    <a:pt x="889" y="1064"/>
                    <a:pt x="886" y="1068"/>
                    <a:pt x="882" y="1073"/>
                  </a:cubicBezTo>
                  <a:cubicBezTo>
                    <a:pt x="893" y="1042"/>
                    <a:pt x="906" y="1011"/>
                    <a:pt x="916" y="988"/>
                  </a:cubicBezTo>
                  <a:cubicBezTo>
                    <a:pt x="926" y="964"/>
                    <a:pt x="926" y="964"/>
                    <a:pt x="926" y="964"/>
                  </a:cubicBezTo>
                  <a:cubicBezTo>
                    <a:pt x="974" y="842"/>
                    <a:pt x="1042" y="721"/>
                    <a:pt x="1129" y="605"/>
                  </a:cubicBezTo>
                  <a:cubicBezTo>
                    <a:pt x="1145" y="584"/>
                    <a:pt x="1162" y="563"/>
                    <a:pt x="1179" y="542"/>
                  </a:cubicBezTo>
                  <a:cubicBezTo>
                    <a:pt x="1210" y="511"/>
                    <a:pt x="1242" y="482"/>
                    <a:pt x="1275" y="453"/>
                  </a:cubicBezTo>
                  <a:close/>
                  <a:moveTo>
                    <a:pt x="1253" y="701"/>
                  </a:moveTo>
                  <a:cubicBezTo>
                    <a:pt x="1290" y="652"/>
                    <a:pt x="1332" y="597"/>
                    <a:pt x="1378" y="541"/>
                  </a:cubicBezTo>
                  <a:cubicBezTo>
                    <a:pt x="1360" y="567"/>
                    <a:pt x="1341" y="594"/>
                    <a:pt x="1322" y="623"/>
                  </a:cubicBezTo>
                  <a:cubicBezTo>
                    <a:pt x="1282" y="683"/>
                    <a:pt x="1244" y="745"/>
                    <a:pt x="1207" y="805"/>
                  </a:cubicBezTo>
                  <a:cubicBezTo>
                    <a:pt x="1198" y="820"/>
                    <a:pt x="1188" y="836"/>
                    <a:pt x="1179" y="851"/>
                  </a:cubicBezTo>
                  <a:cubicBezTo>
                    <a:pt x="1190" y="819"/>
                    <a:pt x="1202" y="787"/>
                    <a:pt x="1214" y="755"/>
                  </a:cubicBezTo>
                  <a:cubicBezTo>
                    <a:pt x="1227" y="737"/>
                    <a:pt x="1240" y="719"/>
                    <a:pt x="1253" y="701"/>
                  </a:cubicBezTo>
                  <a:close/>
                  <a:moveTo>
                    <a:pt x="1852" y="240"/>
                  </a:moveTo>
                  <a:cubicBezTo>
                    <a:pt x="1872" y="226"/>
                    <a:pt x="1872" y="226"/>
                    <a:pt x="1872" y="226"/>
                  </a:cubicBezTo>
                  <a:cubicBezTo>
                    <a:pt x="1874" y="224"/>
                    <a:pt x="1877" y="222"/>
                    <a:pt x="1880" y="220"/>
                  </a:cubicBezTo>
                  <a:cubicBezTo>
                    <a:pt x="1866" y="236"/>
                    <a:pt x="1852" y="251"/>
                    <a:pt x="1839" y="264"/>
                  </a:cubicBezTo>
                  <a:cubicBezTo>
                    <a:pt x="1825" y="279"/>
                    <a:pt x="1813" y="292"/>
                    <a:pt x="1805" y="302"/>
                  </a:cubicBezTo>
                  <a:cubicBezTo>
                    <a:pt x="1788" y="323"/>
                    <a:pt x="1771" y="345"/>
                    <a:pt x="1753" y="367"/>
                  </a:cubicBezTo>
                  <a:cubicBezTo>
                    <a:pt x="1683" y="431"/>
                    <a:pt x="1622" y="502"/>
                    <a:pt x="1572" y="578"/>
                  </a:cubicBezTo>
                  <a:cubicBezTo>
                    <a:pt x="1555" y="603"/>
                    <a:pt x="1539" y="629"/>
                    <a:pt x="1525" y="656"/>
                  </a:cubicBezTo>
                  <a:cubicBezTo>
                    <a:pt x="1506" y="680"/>
                    <a:pt x="1487" y="704"/>
                    <a:pt x="1469" y="729"/>
                  </a:cubicBezTo>
                  <a:cubicBezTo>
                    <a:pt x="1449" y="756"/>
                    <a:pt x="1429" y="783"/>
                    <a:pt x="1410" y="811"/>
                  </a:cubicBezTo>
                  <a:cubicBezTo>
                    <a:pt x="1419" y="788"/>
                    <a:pt x="1428" y="766"/>
                    <a:pt x="1438" y="743"/>
                  </a:cubicBezTo>
                  <a:cubicBezTo>
                    <a:pt x="1444" y="735"/>
                    <a:pt x="1450" y="727"/>
                    <a:pt x="1455" y="719"/>
                  </a:cubicBezTo>
                  <a:cubicBezTo>
                    <a:pt x="1549" y="587"/>
                    <a:pt x="1647" y="462"/>
                    <a:pt x="1749" y="349"/>
                  </a:cubicBezTo>
                  <a:cubicBezTo>
                    <a:pt x="1749" y="349"/>
                    <a:pt x="1797" y="294"/>
                    <a:pt x="1797" y="294"/>
                  </a:cubicBezTo>
                  <a:cubicBezTo>
                    <a:pt x="1807" y="281"/>
                    <a:pt x="1818" y="269"/>
                    <a:pt x="1829" y="257"/>
                  </a:cubicBezTo>
                  <a:cubicBezTo>
                    <a:pt x="1837" y="251"/>
                    <a:pt x="1844" y="245"/>
                    <a:pt x="1852" y="240"/>
                  </a:cubicBezTo>
                  <a:close/>
                  <a:moveTo>
                    <a:pt x="1894" y="365"/>
                  </a:moveTo>
                  <a:cubicBezTo>
                    <a:pt x="1808" y="450"/>
                    <a:pt x="1732" y="541"/>
                    <a:pt x="1666" y="637"/>
                  </a:cubicBezTo>
                  <a:cubicBezTo>
                    <a:pt x="1654" y="654"/>
                    <a:pt x="1643" y="672"/>
                    <a:pt x="1632" y="689"/>
                  </a:cubicBezTo>
                  <a:cubicBezTo>
                    <a:pt x="1613" y="709"/>
                    <a:pt x="1595" y="729"/>
                    <a:pt x="1577" y="748"/>
                  </a:cubicBezTo>
                  <a:cubicBezTo>
                    <a:pt x="1584" y="734"/>
                    <a:pt x="1592" y="720"/>
                    <a:pt x="1600" y="706"/>
                  </a:cubicBezTo>
                  <a:cubicBezTo>
                    <a:pt x="1674" y="609"/>
                    <a:pt x="1749" y="515"/>
                    <a:pt x="1818" y="429"/>
                  </a:cubicBezTo>
                  <a:cubicBezTo>
                    <a:pt x="1842" y="407"/>
                    <a:pt x="1868" y="386"/>
                    <a:pt x="1894" y="365"/>
                  </a:cubicBezTo>
                  <a:close/>
                  <a:moveTo>
                    <a:pt x="2264" y="375"/>
                  </a:moveTo>
                  <a:cubicBezTo>
                    <a:pt x="2282" y="361"/>
                    <a:pt x="2301" y="348"/>
                    <a:pt x="2321" y="335"/>
                  </a:cubicBezTo>
                  <a:cubicBezTo>
                    <a:pt x="2335" y="325"/>
                    <a:pt x="2350" y="315"/>
                    <a:pt x="2364" y="305"/>
                  </a:cubicBezTo>
                  <a:cubicBezTo>
                    <a:pt x="2357" y="312"/>
                    <a:pt x="2349" y="320"/>
                    <a:pt x="2342" y="327"/>
                  </a:cubicBezTo>
                  <a:cubicBezTo>
                    <a:pt x="2336" y="331"/>
                    <a:pt x="2329" y="335"/>
                    <a:pt x="2323" y="340"/>
                  </a:cubicBezTo>
                  <a:cubicBezTo>
                    <a:pt x="2134" y="479"/>
                    <a:pt x="1989" y="622"/>
                    <a:pt x="1879" y="775"/>
                  </a:cubicBezTo>
                  <a:cubicBezTo>
                    <a:pt x="1873" y="785"/>
                    <a:pt x="1866" y="795"/>
                    <a:pt x="1859" y="805"/>
                  </a:cubicBezTo>
                  <a:cubicBezTo>
                    <a:pt x="1837" y="827"/>
                    <a:pt x="1816" y="850"/>
                    <a:pt x="1794" y="873"/>
                  </a:cubicBezTo>
                  <a:cubicBezTo>
                    <a:pt x="1822" y="832"/>
                    <a:pt x="1852" y="791"/>
                    <a:pt x="1883" y="751"/>
                  </a:cubicBezTo>
                  <a:cubicBezTo>
                    <a:pt x="1979" y="634"/>
                    <a:pt x="2107" y="491"/>
                    <a:pt x="2264" y="375"/>
                  </a:cubicBezTo>
                  <a:close/>
                  <a:moveTo>
                    <a:pt x="1932" y="859"/>
                  </a:moveTo>
                  <a:cubicBezTo>
                    <a:pt x="2029" y="762"/>
                    <a:pt x="2029" y="762"/>
                    <a:pt x="2029" y="762"/>
                  </a:cubicBezTo>
                  <a:cubicBezTo>
                    <a:pt x="2033" y="757"/>
                    <a:pt x="2038" y="752"/>
                    <a:pt x="2043" y="748"/>
                  </a:cubicBezTo>
                  <a:cubicBezTo>
                    <a:pt x="2009" y="799"/>
                    <a:pt x="1977" y="852"/>
                    <a:pt x="1946" y="903"/>
                  </a:cubicBezTo>
                  <a:cubicBezTo>
                    <a:pt x="1923" y="943"/>
                    <a:pt x="1923" y="943"/>
                    <a:pt x="1923" y="943"/>
                  </a:cubicBezTo>
                  <a:cubicBezTo>
                    <a:pt x="1914" y="958"/>
                    <a:pt x="1903" y="973"/>
                    <a:pt x="1893" y="989"/>
                  </a:cubicBezTo>
                  <a:cubicBezTo>
                    <a:pt x="1871" y="1013"/>
                    <a:pt x="1849" y="1037"/>
                    <a:pt x="1829" y="1060"/>
                  </a:cubicBezTo>
                  <a:cubicBezTo>
                    <a:pt x="1856" y="989"/>
                    <a:pt x="1889" y="923"/>
                    <a:pt x="1929" y="862"/>
                  </a:cubicBezTo>
                  <a:cubicBezTo>
                    <a:pt x="1930" y="861"/>
                    <a:pt x="1931" y="860"/>
                    <a:pt x="1932" y="859"/>
                  </a:cubicBezTo>
                  <a:close/>
                </a:path>
              </a:pathLst>
            </a:custGeom>
            <a:solidFill>
              <a:schemeClr val="accent5">
                <a:lumMod val="40000"/>
                <a:lumOff val="60000"/>
              </a:schemeClr>
            </a:solidFill>
            <a:ln>
              <a:solidFill>
                <a:schemeClr val="accent5">
                  <a:lumMod val="40000"/>
                  <a:lumOff val="60000"/>
                </a:schemeClr>
              </a:solidFill>
            </a:ln>
          </p:spPr>
          <p:txBody>
            <a:bodyPr/>
            <a:lstStyle/>
            <a:p>
              <a:endParaRPr lang="zh-CN" altLang="en-US" sz="2000">
                <a:solidFill>
                  <a:schemeClr val="accent1"/>
                </a:solidFill>
                <a:latin typeface="Calibri" panose="020F0502020204030204" pitchFamily="34" charset="0"/>
                <a:cs typeface="Calibri" panose="020F0502020204030204" pitchFamily="34" charset="0"/>
              </a:endParaRPr>
            </a:p>
          </p:txBody>
        </p:sp>
        <p:sp>
          <p:nvSpPr>
            <p:cNvPr id="2" name="Rectangle 1"/>
            <p:cNvSpPr/>
            <p:nvPr/>
          </p:nvSpPr>
          <p:spPr>
            <a:xfrm>
              <a:off x="3532550" y="213129"/>
              <a:ext cx="5030737" cy="1077218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0" algn="ctr">
                <a:defRPr/>
              </a:pPr>
              <a:r>
                <a:rPr lang="en-US" sz="3200" b="1" kern="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1. Quan </a:t>
              </a:r>
              <a:r>
                <a:rPr lang="en-US" sz="3200" b="1" kern="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sát</a:t>
              </a:r>
              <a:r>
                <a:rPr lang="en-US" sz="3200" b="1" kern="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các</a:t>
              </a:r>
              <a:r>
                <a:rPr lang="en-US" sz="3200" b="1" kern="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con </a:t>
              </a:r>
              <a:r>
                <a:rPr lang="en-US" sz="3200" b="1" kern="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vật</a:t>
              </a:r>
              <a:r>
                <a:rPr lang="en-US" sz="3200" b="1" kern="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trong</a:t>
              </a:r>
              <a:r>
                <a:rPr lang="en-US" sz="3200" b="1" kern="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  <a:r>
                <a:rPr lang="en-US" sz="3200" b="1" kern="0" dirty="0" err="1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tranh</a:t>
              </a:r>
              <a:r>
                <a:rPr lang="en-US" sz="3200" b="1" kern="0" dirty="0">
                  <a:solidFill>
                    <a:srgbClr val="002060"/>
                  </a:solidFill>
                  <a:latin typeface="Arial-Rounded" panose="020B0500000000000000" pitchFamily="34" charset="0"/>
                  <a:ea typeface="Arial-Rounded" panose="020B0500000000000000" pitchFamily="34" charset="0"/>
                  <a:cs typeface="Arial-Rounded" panose="020B0500000000000000" pitchFamily="34" charset="0"/>
                </a:rPr>
                <a:t> </a:t>
              </a:r>
            </a:p>
          </p:txBody>
        </p:sp>
      </p:grpSp>
      <p:pic>
        <p:nvPicPr>
          <p:cNvPr id="29" name="Picture 28">
            <a:extLst>
              <a:ext uri="{FF2B5EF4-FFF2-40B4-BE49-F238E27FC236}">
                <a16:creationId xmlns:a16="http://schemas.microsoft.com/office/drawing/2014/main" id="{075718E9-5D8E-4194-BA8C-A846ABA4D248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359209" y="1550205"/>
            <a:ext cx="5473581" cy="4126356"/>
          </a:xfrm>
          <a:prstGeom prst="rect">
            <a:avLst/>
          </a:prstGeom>
        </p:spPr>
      </p:pic>
      <p:sp>
        <p:nvSpPr>
          <p:cNvPr id="30" name="Rectangle: Rounded Corners 29">
            <a:extLst>
              <a:ext uri="{FF2B5EF4-FFF2-40B4-BE49-F238E27FC236}">
                <a16:creationId xmlns:a16="http://schemas.microsoft.com/office/drawing/2014/main" id="{281AD825-A19B-4FAE-96CD-3CB38AF131FC}"/>
              </a:ext>
            </a:extLst>
          </p:cNvPr>
          <p:cNvSpPr/>
          <p:nvPr/>
        </p:nvSpPr>
        <p:spPr>
          <a:xfrm>
            <a:off x="2930769" y="5533292"/>
            <a:ext cx="6283569" cy="785446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a.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trong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tranh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làm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gì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  <p:sp>
        <p:nvSpPr>
          <p:cNvPr id="45" name="Rectangle: Rounded Corners 44">
            <a:extLst>
              <a:ext uri="{FF2B5EF4-FFF2-40B4-BE49-F238E27FC236}">
                <a16:creationId xmlns:a16="http://schemas.microsoft.com/office/drawing/2014/main" id="{EF24F520-9E64-49F1-9602-9B7AC982939D}"/>
              </a:ext>
            </a:extLst>
          </p:cNvPr>
          <p:cNvSpPr/>
          <p:nvPr/>
        </p:nvSpPr>
        <p:spPr>
          <a:xfrm>
            <a:off x="2930769" y="5533292"/>
            <a:ext cx="6283569" cy="785446"/>
          </a:xfrm>
          <a:prstGeom prst="round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b.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Em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con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vật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thế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800" b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1381919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4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 animBg="1"/>
      <p:bldP spid="33" grpId="0" animBg="1"/>
      <p:bldP spid="34" grpId="0" animBg="1"/>
      <p:bldP spid="30" grpId="0" animBg="1"/>
      <p:bldP spid="45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>
            <a:extLst>
              <a:ext uri="{FF2B5EF4-FFF2-40B4-BE49-F238E27FC236}">
                <a16:creationId xmlns:a16="http://schemas.microsoft.com/office/drawing/2014/main" id="{04996521-D4B8-430A-BD33-F4B747D2B3E3}"/>
              </a:ext>
            </a:extLst>
          </p:cNvPr>
          <p:cNvSpPr txBox="1"/>
          <p:nvPr/>
        </p:nvSpPr>
        <p:spPr>
          <a:xfrm>
            <a:off x="509954" y="551289"/>
            <a:ext cx="11172092" cy="55092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Câu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hỏi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của</a:t>
            </a:r>
            <a:r>
              <a:rPr lang="en-US" sz="40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000" b="1" dirty="0" err="1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endParaRPr lang="en-US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  <a:p>
            <a:pPr indent="457200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Một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chuyền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cành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bỗng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trượt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chân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đầu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đang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chồm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dậy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túm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van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indent="45720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Xin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ra!	</a:t>
            </a:r>
          </a:p>
          <a:p>
            <a:pPr indent="457200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indent="45720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Được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ta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nhưng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hãy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biết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bọn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các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ngươi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cứ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nhót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đùa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suốt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ngày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ta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bực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?</a:t>
            </a:r>
          </a:p>
          <a:p>
            <a:pPr indent="457200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bảo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indent="457200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-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sẽ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</a:t>
            </a:r>
          </a:p>
          <a:p>
            <a:pPr indent="457200"/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thả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ra.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Sóc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lên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cây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cao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rồi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đáp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vọng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xuống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:</a:t>
            </a:r>
          </a:p>
          <a:p>
            <a:pPr marL="342900" indent="-342900">
              <a:buFontTx/>
              <a:buChar char="-"/>
            </a:pP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Mỗi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nhìn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thấy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,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đều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bỏ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chạy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hay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gây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gổ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Anh hay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buồn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bực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anh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không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bè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Còn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lúc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nào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cũng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vui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vì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chúng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tôi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có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nhiều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bạn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tốt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. </a:t>
            </a:r>
          </a:p>
          <a:p>
            <a:pPr algn="r"/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(Theo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Truyện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2400" dirty="0" err="1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cổ</a:t>
            </a:r>
            <a:r>
              <a:rPr lang="en-US" sz="2400" dirty="0"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Grim)</a:t>
            </a:r>
          </a:p>
        </p:txBody>
      </p:sp>
    </p:spTree>
    <p:extLst>
      <p:ext uri="{BB962C8B-B14F-4D97-AF65-F5344CB8AC3E}">
        <p14:creationId xmlns:p14="http://schemas.microsoft.com/office/powerpoint/2010/main" val="987027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EC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>
            <a:off x="1740685" y="481572"/>
            <a:ext cx="7547089" cy="611776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1054974">
            <a:off x="1160997" y="3991743"/>
            <a:ext cx="895721" cy="1836719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7"/>
              </a:ext>
            </a:extLst>
          </a:blip>
          <a:srcRect/>
          <a:stretch>
            <a:fillRect/>
          </a:stretch>
        </p:blipFill>
        <p:spPr>
          <a:xfrm>
            <a:off x="8408911" y="4910104"/>
            <a:ext cx="1715050" cy="1334477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8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9"/>
              </a:ext>
            </a:extLst>
          </a:blip>
          <a:srcRect/>
          <a:stretch>
            <a:fillRect/>
          </a:stretch>
        </p:blipFill>
        <p:spPr>
          <a:xfrm>
            <a:off x="9689117" y="3591735"/>
            <a:ext cx="1863409" cy="1318369"/>
          </a:xfrm>
          <a:prstGeom prst="rect">
            <a:avLst/>
          </a:prstGeom>
        </p:spPr>
      </p:pic>
      <p:sp>
        <p:nvSpPr>
          <p:cNvPr id="10" name="TextBox 10"/>
          <p:cNvSpPr txBox="1"/>
          <p:nvPr/>
        </p:nvSpPr>
        <p:spPr>
          <a:xfrm>
            <a:off x="3954999" y="1042966"/>
            <a:ext cx="4755358" cy="36519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defTabSz="609173">
              <a:lnSpc>
                <a:spcPts val="2566"/>
              </a:lnSpc>
              <a:spcBef>
                <a:spcPct val="0"/>
              </a:spcBef>
            </a:pPr>
            <a:r>
              <a:rPr lang="en-US" sz="4397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Luyện</a:t>
            </a:r>
            <a:r>
              <a:rPr lang="en-US" sz="4397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397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đọc</a:t>
            </a:r>
            <a:r>
              <a:rPr lang="en-US" sz="4397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397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từ</a:t>
            </a:r>
            <a:r>
              <a:rPr lang="en-US" sz="4397" b="1" dirty="0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4397" b="1" dirty="0" err="1">
                <a:solidFill>
                  <a:srgbClr val="FF0000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khó</a:t>
            </a:r>
            <a:endParaRPr lang="en-US" sz="4397" b="1" dirty="0">
              <a:solidFill>
                <a:srgbClr val="FF0000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12" name="Picture 12"/>
          <p:cNvPicPr>
            <a:picLocks noChangeAspect="1"/>
          </p:cNvPicPr>
          <p:nvPr/>
        </p:nvPicPr>
        <p:blipFill>
          <a:blip r:embed="rId10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1"/>
              </a:ext>
            </a:extLst>
          </a:blip>
          <a:srcRect/>
          <a:stretch>
            <a:fillRect/>
          </a:stretch>
        </p:blipFill>
        <p:spPr>
          <a:xfrm>
            <a:off x="1339341" y="929734"/>
            <a:ext cx="974565" cy="956847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13"/>
              </a:ext>
            </a:extLst>
          </a:blip>
          <a:srcRect/>
          <a:stretch>
            <a:fillRect/>
          </a:stretch>
        </p:blipFill>
        <p:spPr>
          <a:xfrm rot="8001359">
            <a:off x="9765757" y="5761865"/>
            <a:ext cx="1371117" cy="317973"/>
          </a:xfrm>
          <a:prstGeom prst="rect">
            <a:avLst/>
          </a:prstGeom>
        </p:spPr>
      </p:pic>
      <p:sp>
        <p:nvSpPr>
          <p:cNvPr id="14" name="Arrow: Pentagon 13">
            <a:extLst>
              <a:ext uri="{FF2B5EF4-FFF2-40B4-BE49-F238E27FC236}">
                <a16:creationId xmlns:a16="http://schemas.microsoft.com/office/drawing/2014/main" id="{0AEDD951-C764-4326-8966-44CF66FE8EB5}"/>
              </a:ext>
            </a:extLst>
          </p:cNvPr>
          <p:cNvSpPr/>
          <p:nvPr/>
        </p:nvSpPr>
        <p:spPr>
          <a:xfrm>
            <a:off x="3331175" y="1491126"/>
            <a:ext cx="4975902" cy="956847"/>
          </a:xfrm>
          <a:prstGeom prst="homePlat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851"/>
            <a:r>
              <a:rPr lang="en-US" sz="3997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Ngái</a:t>
            </a:r>
            <a:r>
              <a:rPr lang="en-US" sz="3997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97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ngủ</a:t>
            </a:r>
            <a:endParaRPr lang="en-US" sz="3997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5" name="Arrow: Pentagon 14">
            <a:extLst>
              <a:ext uri="{FF2B5EF4-FFF2-40B4-BE49-F238E27FC236}">
                <a16:creationId xmlns:a16="http://schemas.microsoft.com/office/drawing/2014/main" id="{8407ABA4-DDA1-4ECE-BF48-6213EAE6F473}"/>
              </a:ext>
            </a:extLst>
          </p:cNvPr>
          <p:cNvSpPr/>
          <p:nvPr/>
        </p:nvSpPr>
        <p:spPr>
          <a:xfrm>
            <a:off x="3331175" y="2722190"/>
            <a:ext cx="4975902" cy="956847"/>
          </a:xfrm>
          <a:prstGeom prst="homePlat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851"/>
            <a:r>
              <a:rPr lang="en-US" sz="3997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Van </a:t>
            </a:r>
            <a:r>
              <a:rPr lang="en-US" sz="3997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nài</a:t>
            </a:r>
            <a:endParaRPr lang="en-US" sz="3997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6" name="Arrow: Pentagon 15">
            <a:extLst>
              <a:ext uri="{FF2B5EF4-FFF2-40B4-BE49-F238E27FC236}">
                <a16:creationId xmlns:a16="http://schemas.microsoft.com/office/drawing/2014/main" id="{BB84659C-53EE-4312-95E2-92E3E2F9EBFA}"/>
              </a:ext>
            </a:extLst>
          </p:cNvPr>
          <p:cNvSpPr/>
          <p:nvPr/>
        </p:nvSpPr>
        <p:spPr>
          <a:xfrm>
            <a:off x="3331175" y="3870287"/>
            <a:ext cx="4975902" cy="956847"/>
          </a:xfrm>
          <a:prstGeom prst="homePlate">
            <a:avLst/>
          </a:prstGeom>
          <a:solidFill>
            <a:schemeClr val="accent2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851"/>
            <a:r>
              <a:rPr lang="en-US" sz="3997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Nhảy</a:t>
            </a:r>
            <a:r>
              <a:rPr lang="en-US" sz="3997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97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tót</a:t>
            </a:r>
            <a:endParaRPr lang="en-US" sz="3997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sp>
        <p:nvSpPr>
          <p:cNvPr id="17" name="Arrow: Pentagon 16">
            <a:extLst>
              <a:ext uri="{FF2B5EF4-FFF2-40B4-BE49-F238E27FC236}">
                <a16:creationId xmlns:a16="http://schemas.microsoft.com/office/drawing/2014/main" id="{A6A04BC3-4270-464D-B8DB-07BFD640190B}"/>
              </a:ext>
            </a:extLst>
          </p:cNvPr>
          <p:cNvSpPr/>
          <p:nvPr/>
        </p:nvSpPr>
        <p:spPr>
          <a:xfrm>
            <a:off x="3331175" y="5101351"/>
            <a:ext cx="4975902" cy="956847"/>
          </a:xfrm>
          <a:prstGeom prst="homePlate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913851"/>
            <a:r>
              <a:rPr lang="en-US" sz="3997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Gây</a:t>
            </a:r>
            <a:r>
              <a:rPr lang="en-US" sz="3997" dirty="0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 </a:t>
            </a:r>
            <a:r>
              <a:rPr lang="en-US" sz="3997" dirty="0" err="1">
                <a:solidFill>
                  <a:prstClr val="black"/>
                </a:solidFill>
                <a:latin typeface="Arial-Rounded" panose="020B0500000000000000" pitchFamily="34" charset="0"/>
                <a:ea typeface="Arial-Rounded" panose="020B0500000000000000" pitchFamily="34" charset="0"/>
                <a:cs typeface="Arial-Rounded" panose="020B0500000000000000" pitchFamily="34" charset="0"/>
              </a:rPr>
              <a:t>gổ</a:t>
            </a:r>
            <a:endParaRPr lang="en-US" sz="3997" dirty="0">
              <a:solidFill>
                <a:prstClr val="black"/>
              </a:solidFill>
              <a:latin typeface="Arial-Rounded" panose="020B0500000000000000" pitchFamily="34" charset="0"/>
              <a:ea typeface="Arial-Rounded" panose="020B0500000000000000" pitchFamily="34" charset="0"/>
              <a:cs typeface="Arial-Rounded" panose="020B0500000000000000" pitchFamily="3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  <p:bldP spid="16" grpId="0" animBg="1"/>
      <p:bldP spid="17" grpId="0" animBg="1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GUIDESSETTING" val="{&quot;Id&quot;:null,&quot;Name&quot;:&quot;无&quot;,&quot;HeaderHeight&quot;:0.0,&quot;FooterHeight&quot;:0.0,&quot;SideMargin&quot;:0.0,&quot;TopMargin&quot;:0.0,&quot;BottomMargin&quot;:0.0,&quot;IntervalMargin&quot;:0.0,&quot;SettingType&quot;:&quot;System&quot;}"/>
  <p:tag name="ISPRING_PRESENTATION_TITLE" val="六年级语文《山中访友》PPT模板"/>
  <p:tag name="ISPRING_FIRST_PUBLISH" val="1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68394"/>
      </a:dk2>
      <a:lt2>
        <a:srgbClr val="F0F0F0"/>
      </a:lt2>
      <a:accent1>
        <a:srgbClr val="EE9E68"/>
      </a:accent1>
      <a:accent2>
        <a:srgbClr val="5B9BD4"/>
      </a:accent2>
      <a:accent3>
        <a:srgbClr val="75B52F"/>
      </a:accent3>
      <a:accent4>
        <a:srgbClr val="FFD800"/>
      </a:accent4>
      <a:accent5>
        <a:srgbClr val="FF7B9E"/>
      </a:accent5>
      <a:accent6>
        <a:srgbClr val="8E7B6F"/>
      </a:accent6>
      <a:hlink>
        <a:srgbClr val="4472C4"/>
      </a:hlink>
      <a:folHlink>
        <a:srgbClr val="BFBFBF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https://www.freeppt7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Custom 1">
      <a:majorFont>
        <a:latin typeface="Arial-Rounded"/>
        <a:ea typeface="Arial-Rounded"/>
        <a:cs typeface=""/>
      </a:majorFont>
      <a:minorFont>
        <a:latin typeface="Arial-Rounded"/>
        <a:ea typeface="Arial-Rounded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第一PPT，www.1ppt.com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Arial">
      <a:maj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 panose="020B0604020202020204"/>
        <a:ea typeface=""/>
        <a:cs typeface=""/>
        <a:font script="Jpan" typeface="ＭＳ Ｐゴシック"/>
        <a:font script="Hang" typeface="굴림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1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4"/>
    </a:dk2>
    <a:lt2>
      <a:srgbClr val="F0F0F0"/>
    </a:lt2>
    <a:accent1>
      <a:srgbClr val="EE9E68"/>
    </a:accent1>
    <a:accent2>
      <a:srgbClr val="5B9BD4"/>
    </a:accent2>
    <a:accent3>
      <a:srgbClr val="75B52F"/>
    </a:accent3>
    <a:accent4>
      <a:srgbClr val="FFD800"/>
    </a:accent4>
    <a:accent5>
      <a:srgbClr val="FF7B9E"/>
    </a:accent5>
    <a:accent6>
      <a:srgbClr val="8E7B6F"/>
    </a:accent6>
    <a:hlink>
      <a:srgbClr val="4472C4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4"/>
    </a:dk2>
    <a:lt2>
      <a:srgbClr val="F0F0F0"/>
    </a:lt2>
    <a:accent1>
      <a:srgbClr val="EE9E68"/>
    </a:accent1>
    <a:accent2>
      <a:srgbClr val="5B9BD4"/>
    </a:accent2>
    <a:accent3>
      <a:srgbClr val="75B52F"/>
    </a:accent3>
    <a:accent4>
      <a:srgbClr val="FFD800"/>
    </a:accent4>
    <a:accent5>
      <a:srgbClr val="FF7B9E"/>
    </a:accent5>
    <a:accent6>
      <a:srgbClr val="8E7B6F"/>
    </a:accent6>
    <a:hlink>
      <a:srgbClr val="4472C4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1999</TotalTime>
  <Words>436</Words>
  <Application>Microsoft Office PowerPoint</Application>
  <PresentationFormat>Widescreen</PresentationFormat>
  <Paragraphs>103</Paragraphs>
  <Slides>18</Slides>
  <Notes>4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18</vt:i4>
      </vt:variant>
    </vt:vector>
  </HeadingPairs>
  <TitlesOfParts>
    <vt:vector size="36" baseType="lpstr">
      <vt:lpstr>微软雅黑</vt:lpstr>
      <vt:lpstr>宋体</vt:lpstr>
      <vt:lpstr>Arial</vt:lpstr>
      <vt:lpstr>Arial Unicode MS</vt:lpstr>
      <vt:lpstr>Arial-Rounded</vt:lpstr>
      <vt:lpstr>Calibri</vt:lpstr>
      <vt:lpstr>等线</vt:lpstr>
      <vt:lpstr>Montserrat ExtraBold</vt:lpstr>
      <vt:lpstr>Roboto</vt:lpstr>
      <vt:lpstr>黑体</vt:lpstr>
      <vt:lpstr>Times New Roman</vt:lpstr>
      <vt:lpstr>VNI-Avo</vt:lpstr>
      <vt:lpstr>Office 主题​​</vt:lpstr>
      <vt:lpstr>https://www.freeppt7.com</vt:lpstr>
      <vt:lpstr>3_Office Theme</vt:lpstr>
      <vt:lpstr>4_Office Theme</vt:lpstr>
      <vt:lpstr>第一PPT，www.1ppt.com</vt:lpstr>
      <vt:lpstr>11_Office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六年级语文《山中访友》PPT模板</dc:title>
  <dc:creator>Administrator</dc:creator>
  <cp:lastModifiedBy>STD</cp:lastModifiedBy>
  <cp:revision>158</cp:revision>
  <dcterms:created xsi:type="dcterms:W3CDTF">2019-05-23T14:53:29Z</dcterms:created>
  <dcterms:modified xsi:type="dcterms:W3CDTF">2025-04-05T00:13:17Z</dcterms:modified>
</cp:coreProperties>
</file>