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81" r:id="rId3"/>
    <p:sldId id="259" r:id="rId4"/>
    <p:sldId id="287" r:id="rId5"/>
    <p:sldId id="286" r:id="rId6"/>
    <p:sldId id="279" r:id="rId7"/>
    <p:sldId id="269" r:id="rId8"/>
    <p:sldId id="270" r:id="rId9"/>
    <p:sldId id="271" r:id="rId10"/>
    <p:sldId id="272" r:id="rId11"/>
    <p:sldId id="273" r:id="rId12"/>
    <p:sldId id="274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91C6-FDAD-46A0-8B24-B3138EA6A26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75DFE-EF12-4AE7-BD64-56E2C3D3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A21B-40D0-4B90-AFB4-2EE4E016BC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01A-8632-44D5-A3BA-6AE59860C7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ECA4-519C-4A24-8D2A-4849EE4BB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27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4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9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52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7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5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4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48D2-7B38-4496-B60C-EF79D3F7C1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0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5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49B61-11EC-47E9-85CD-4DBCA6B51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1EFD-D347-4C97-A4D6-80DACF92D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73D5-48AC-4206-9637-ADF2B4AAAE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7F16-7728-43D4-8ECE-F4B783DF5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BA51-4877-4A43-9C67-8F792FC49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84A3D-2541-4B70-98EC-F4FD4AC58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3213-FA3B-4055-A073-4EDA66349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297DC-A318-43A7-9949-2AFC11FA295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7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E42F-97CE-40C9-AB44-3FB6582D9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179B-1F80-4063-93C1-AFA454667A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467544" y="378904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vi-VN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635108"/>
            <a:ext cx="5715000" cy="16417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2443039"/>
            <a:ext cx="2514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544002"/>
            <a:ext cx="8128000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5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3220"/>
            <a:ext cx="8128000" cy="609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7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ChangeArrowheads="1"/>
          </p:cNvSpPr>
          <p:nvPr/>
        </p:nvSpPr>
        <p:spPr bwMode="auto">
          <a:xfrm>
            <a:off x="0" y="284204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Thực hành :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 noChangeArrowheads="1"/>
          </p:cNvSpPr>
          <p:nvPr/>
        </p:nvSpPr>
        <p:spPr bwMode="auto">
          <a:xfrm>
            <a:off x="256309" y="106680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itchFamily="34" charset="0"/>
                <a:ea typeface="+mj-ea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2" indent="0" algn="ctr" eaLnBrk="1" hangingPunct="1">
              <a:spcBef>
                <a:spcPct val="0"/>
              </a:spcBef>
            </a:pPr>
            <a:r>
              <a:rPr lang="vi-VN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em hãy vẽ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28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28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0" y="3940513"/>
            <a:ext cx="838200" cy="214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052923"/>
            <a:ext cx="8429684" cy="45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745" y="990600"/>
            <a:ext cx="79053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391" y="228600"/>
            <a:ext cx="2590800" cy="5931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prstClr val="white"/>
                </a:solidFill>
              </a:rPr>
              <a:t>Chủ đề </a:t>
            </a:r>
            <a:r>
              <a:rPr lang="vi-VN" sz="3200" b="1" i="1" dirty="0" smtClean="0">
                <a:solidFill>
                  <a:prstClr val="white"/>
                </a:solidFill>
              </a:rPr>
              <a:t>8</a:t>
            </a:r>
            <a:endParaRPr lang="en-US" sz="3200" b="1" i="1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00826" y="1785926"/>
            <a:ext cx="2643174" cy="533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Tiết 1/4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357430"/>
            <a:ext cx="9001156" cy="45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19555"/>
            <a:ext cx="9144000" cy="5038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09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" y="1819555"/>
            <a:ext cx="9137639" cy="5038445"/>
          </a:xfrm>
        </p:spPr>
      </p:pic>
    </p:spTree>
    <p:extLst>
      <p:ext uri="{BB962C8B-B14F-4D97-AF65-F5344CB8AC3E}">
        <p14:creationId xmlns:p14="http://schemas.microsoft.com/office/powerpoint/2010/main" val="42669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19555"/>
            <a:ext cx="9144000" cy="5038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09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6126"/>
            <a:ext cx="9144000" cy="5031874"/>
          </a:xfrm>
        </p:spPr>
      </p:pic>
    </p:spTree>
    <p:extLst>
      <p:ext uri="{BB962C8B-B14F-4D97-AF65-F5344CB8AC3E}">
        <p14:creationId xmlns:p14="http://schemas.microsoft.com/office/powerpoint/2010/main" val="20981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19555"/>
            <a:ext cx="9144000" cy="50384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1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LỚP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209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Người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Thân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Của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</a:rPr>
              <a:t>Em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555"/>
            <a:ext cx="9144000" cy="5038445"/>
          </a:xfrm>
        </p:spPr>
      </p:pic>
    </p:spTree>
    <p:extLst>
      <p:ext uri="{BB962C8B-B14F-4D97-AF65-F5344CB8AC3E}">
        <p14:creationId xmlns:p14="http://schemas.microsoft.com/office/powerpoint/2010/main" val="7763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09600"/>
            <a:ext cx="8083845" cy="56129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22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85800"/>
            <a:ext cx="8001000" cy="6000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55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7074"/>
            <a:ext cx="8229600" cy="617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75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8102" y="0"/>
            <a:ext cx="600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Tham khảo các sản phẩm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/>
              </a:rPr>
              <a:t>bạn</a:t>
            </a:r>
            <a:r>
              <a:rPr lang="en-US" sz="2800" b="1" i="1" u="sng" dirty="0">
                <a:solidFill>
                  <a:srgbClr val="FF0000"/>
                </a:solidFill>
                <a:latin typeface="Times New Roman"/>
              </a:rPr>
              <a:t>: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2" y="685800"/>
            <a:ext cx="7924800" cy="5943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9D9F9F3-F98F-446B-A3F8-8E5E5E14EED0}"/>
  <p:tag name="ISPRING_RESOURCE_FOLDER" val="C:\Users\Admin\Desktop\lop 1 sach ket noi tri thuc chu de 8  nguoi than cua em\"/>
  <p:tag name="ISPRING_PRESENTATION_PATH" val="C:\Users\Admin\Desktop\lop 1 sach ket noi tri thuc chu de 8  nguoi than cua em.pptx"/>
  <p:tag name="ISPRING_PROJECT_VERSION" val="9.3"/>
  <p:tag name="ISPRING_PROJECT_FOLDER_UPDATED" val="1"/>
  <p:tag name="ISPRING_SCREEN_RECS_UPDATED" val="C:\Users\Admin\Desktop\lop 1 sach ket noi tri thuc chu de 8  nguoi than cua em\"/>
</p:tagLst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133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5_Default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Pro</dc:creator>
  <cp:lastModifiedBy>Administrator</cp:lastModifiedBy>
  <cp:revision>14</cp:revision>
  <dcterms:created xsi:type="dcterms:W3CDTF">2021-03-17T11:07:10Z</dcterms:created>
  <dcterms:modified xsi:type="dcterms:W3CDTF">2025-03-31T14:11:25Z</dcterms:modified>
</cp:coreProperties>
</file>