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706" r:id="rId3"/>
    <p:sldMasterId id="2147483719" r:id="rId4"/>
    <p:sldMasterId id="2147483739" r:id="rId5"/>
  </p:sldMasterIdLst>
  <p:notesMasterIdLst>
    <p:notesMasterId r:id="rId29"/>
  </p:notesMasterIdLst>
  <p:sldIdLst>
    <p:sldId id="305" r:id="rId6"/>
    <p:sldId id="2007577130" r:id="rId7"/>
    <p:sldId id="2007577131" r:id="rId8"/>
    <p:sldId id="2007577134" r:id="rId9"/>
    <p:sldId id="2007577132" r:id="rId10"/>
    <p:sldId id="260" r:id="rId11"/>
    <p:sldId id="262" r:id="rId12"/>
    <p:sldId id="2007577133" r:id="rId13"/>
    <p:sldId id="256" r:id="rId14"/>
    <p:sldId id="2007577140" r:id="rId15"/>
    <p:sldId id="2007577142" r:id="rId16"/>
    <p:sldId id="2007577120" r:id="rId17"/>
    <p:sldId id="2007577139" r:id="rId18"/>
    <p:sldId id="2007577138" r:id="rId19"/>
    <p:sldId id="2007577137" r:id="rId20"/>
    <p:sldId id="346" r:id="rId21"/>
    <p:sldId id="265" r:id="rId22"/>
    <p:sldId id="351" r:id="rId23"/>
    <p:sldId id="2007577127" r:id="rId24"/>
    <p:sldId id="2007577128" r:id="rId25"/>
    <p:sldId id="257" r:id="rId26"/>
    <p:sldId id="261" r:id="rId27"/>
    <p:sldId id="30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image" Target="../media/image18.png"/><Relationship Id="rId21" Type="http://schemas.microsoft.com/office/2007/relationships/hdphoto" Target="../media/hdphoto9.wdp"/><Relationship Id="rId7" Type="http://schemas.openxmlformats.org/officeDocument/2006/relationships/slide" Target="slide6.xml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24" Type="http://schemas.openxmlformats.org/officeDocument/2006/relationships/image" Target="../media/image26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slide" Target="slide8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gif"/><Relationship Id="rId5" Type="http://schemas.openxmlformats.org/officeDocument/2006/relationships/image" Target="../media/image33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>
            <a:hlinkClick r:id="" action="ppaction://media"/>
            <a:extLst>
              <a:ext uri="{FF2B5EF4-FFF2-40B4-BE49-F238E27FC236}">
                <a16:creationId xmlns:a16="http://schemas.microsoft.com/office/drawing/2014/main" id="{5AD7BB02-68E7-071A-6616-3CAE8844F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3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5908641" y="222773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450809" y="3727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468438" y="4226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169760" y="182983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133944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Đỏ</a:t>
            </a:r>
            <a:r>
              <a:rPr lang="en-US" sz="3600" dirty="0"/>
              <a:t>, cam, </a:t>
            </a:r>
            <a:r>
              <a:rPr lang="en-US" sz="3600" dirty="0" err="1"/>
              <a:t>vàng</a:t>
            </a:r>
            <a:r>
              <a:rPr lang="en-US" sz="3600" dirty="0"/>
              <a:t>, </a:t>
            </a:r>
            <a:r>
              <a:rPr lang="en-US" sz="3600" dirty="0" err="1"/>
              <a:t>lục</a:t>
            </a:r>
            <a:r>
              <a:rPr lang="en-US" sz="3600" dirty="0"/>
              <a:t>, lam, </a:t>
            </a:r>
            <a:r>
              <a:rPr lang="en-US" sz="3600" dirty="0" err="1"/>
              <a:t>chàm</a:t>
            </a:r>
            <a:r>
              <a:rPr lang="en-US" sz="3600" dirty="0"/>
              <a:t>, </a:t>
            </a:r>
            <a:r>
              <a:rPr lang="en-US" sz="3600" dirty="0" err="1"/>
              <a:t>tím</a:t>
            </a:r>
            <a:r>
              <a:rPr lang="en-US" sz="3600" dirty="0"/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199468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69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083628" y="6103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279468" y="437662"/>
            <a:ext cx="6067732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5" action="ppaction://hlinksldjump"/>
          </p:cNvPr>
          <p:cNvSpPr/>
          <p:nvPr/>
        </p:nvSpPr>
        <p:spPr>
          <a:xfrm>
            <a:off x="9946166" y="5486400"/>
            <a:ext cx="1747994" cy="908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017520" y="3505200"/>
            <a:ext cx="715264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2719" y="4209149"/>
            <a:ext cx="4907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hải âu còn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661920" y="-103743"/>
            <a:ext cx="8188959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0321" y="5316582"/>
            <a:ext cx="240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chưa? Cầu vồng xuất hiện ở đâu?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2320" y="4257617"/>
            <a:ext cx="603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629728" y="2296160"/>
            <a:ext cx="7459151" cy="265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Bảy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852</Words>
  <Application>Microsoft Office PowerPoint</Application>
  <PresentationFormat>Widescreen</PresentationFormat>
  <Paragraphs>167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宋体</vt:lpstr>
      <vt:lpstr>#9Slide05 VL Fadilla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HY견고딕</vt:lpstr>
      <vt:lpstr>Times New Roman</vt:lpstr>
      <vt:lpstr>UTM Avo</vt:lpstr>
      <vt:lpstr>字魂37号-波纹乖乖体</vt:lpstr>
      <vt:lpstr>字魂59号-创粗黑</vt:lpstr>
      <vt:lpstr>思源黑体 CN Bold</vt:lpstr>
      <vt:lpstr>汉仪帅线体简</vt:lpstr>
      <vt:lpstr>Office 主题</vt:lpstr>
      <vt:lpstr>4_Office Theme</vt:lpstr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STD</cp:lastModifiedBy>
  <cp:revision>52</cp:revision>
  <dcterms:created xsi:type="dcterms:W3CDTF">2017-06-26T03:23:00Z</dcterms:created>
  <dcterms:modified xsi:type="dcterms:W3CDTF">2025-04-07T09:15:04Z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