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8" r:id="rId3"/>
  </p:sldMasterIdLst>
  <p:notesMasterIdLst>
    <p:notesMasterId r:id="rId17"/>
  </p:notesMasterIdLst>
  <p:sldIdLst>
    <p:sldId id="283" r:id="rId4"/>
    <p:sldId id="284" r:id="rId5"/>
    <p:sldId id="285" r:id="rId6"/>
    <p:sldId id="286" r:id="rId7"/>
    <p:sldId id="287" r:id="rId8"/>
    <p:sldId id="288" r:id="rId9"/>
    <p:sldId id="298" r:id="rId10"/>
    <p:sldId id="293" r:id="rId11"/>
    <p:sldId id="309" r:id="rId12"/>
    <p:sldId id="313" r:id="rId13"/>
    <p:sldId id="312" r:id="rId14"/>
    <p:sldId id="300"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GVHD HS </a:t>
            </a:r>
            <a:r>
              <a:rPr lang="en-US" dirty="0" err="1"/>
              <a:t>hình</a:t>
            </a:r>
            <a:r>
              <a:rPr lang="en-US" baseline="0" dirty="0"/>
              <a:t> </a:t>
            </a:r>
            <a:r>
              <a:rPr lang="en-US" baseline="0" dirty="0" err="1"/>
              <a:t>thành</a:t>
            </a:r>
            <a:r>
              <a:rPr lang="en-US" baseline="0" dirty="0"/>
              <a:t> </a:t>
            </a:r>
            <a:r>
              <a:rPr lang="en-US" baseline="0" dirty="0" err="1"/>
              <a:t>phép</a:t>
            </a:r>
            <a:r>
              <a:rPr lang="en-US" baseline="0" dirty="0"/>
              <a:t> </a:t>
            </a:r>
            <a:r>
              <a:rPr lang="en-US" baseline="0" dirty="0" err="1"/>
              <a:t>trừ</a:t>
            </a:r>
            <a:r>
              <a:rPr lang="en-US" baseline="0" dirty="0"/>
              <a:t> </a:t>
            </a:r>
            <a:r>
              <a:rPr lang="en-US" baseline="0" dirty="0" err="1"/>
              <a:t>xong</a:t>
            </a:r>
            <a:r>
              <a:rPr lang="en-US" baseline="0" dirty="0"/>
              <a:t> HS </a:t>
            </a:r>
            <a:r>
              <a:rPr lang="en-US" baseline="0" dirty="0" err="1"/>
              <a:t>đặt</a:t>
            </a:r>
            <a:r>
              <a:rPr lang="en-US" baseline="0" dirty="0"/>
              <a:t> </a:t>
            </a:r>
            <a:r>
              <a:rPr lang="en-US" baseline="0" dirty="0" err="1"/>
              <a:t>tính</a:t>
            </a:r>
            <a:r>
              <a:rPr lang="en-US" baseline="0" dirty="0"/>
              <a:t> </a:t>
            </a:r>
            <a:r>
              <a:rPr lang="en-US" baseline="0" dirty="0" err="1"/>
              <a:t>rồi</a:t>
            </a:r>
            <a:r>
              <a:rPr lang="en-US" baseline="0" dirty="0"/>
              <a:t> </a:t>
            </a:r>
            <a:r>
              <a:rPr lang="en-US" baseline="0" dirty="0" err="1"/>
              <a:t>tính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10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747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6733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315959"/>
            <a:ext cx="12280901" cy="2801601"/>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3145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08882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24090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976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7475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2EA02-620F-402F-96EF-96676793A7B3}"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624716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EA02-620F-402F-96EF-96676793A7B3}"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5557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2EA02-620F-402F-96EF-96676793A7B3}"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443904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17728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194821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329624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960200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318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126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2066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942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42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0121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97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32508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2025/4/8</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152EA02-620F-402F-96EF-96676793A7B3}" type="datetimeFigureOut">
              <a:rPr lang="en-US" smtClean="0"/>
              <a:t>4/8/2025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3646693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8.png"/><Relationship Id="rId3" Type="http://schemas.openxmlformats.org/officeDocument/2006/relationships/slideLayout" Target="../slideLayouts/slideLayout2.xml"/><Relationship Id="rId7" Type="http://schemas.microsoft.com/office/2007/relationships/hdphoto" Target="../media/hdphoto1.wdp"/><Relationship Id="rId12" Type="http://schemas.openxmlformats.org/officeDocument/2006/relationships/image" Target="../media/image7.png"/><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6.xml"/><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4.xml"/><Relationship Id="rId4" Type="http://schemas.openxmlformats.org/officeDocument/2006/relationships/notesSlide" Target="../notesSlides/notesSlide1.xml"/><Relationship Id="rId9" Type="http://schemas.openxmlformats.org/officeDocument/2006/relationships/slide" Target="slide2.xm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8"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9"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0"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1"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2">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3">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4">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5">
            <a:alphaModFix/>
          </a:blip>
          <a:srcRect/>
          <a:stretch/>
        </p:blipFill>
        <p:spPr>
          <a:xfrm>
            <a:off x="-2985316" y="5605463"/>
            <a:ext cx="13994822" cy="1252537"/>
          </a:xfrm>
          <a:prstGeom prst="rect">
            <a:avLst/>
          </a:prstGeom>
          <a:noFill/>
          <a:ln>
            <a:noFill/>
          </a:ln>
        </p:spPr>
      </p:pic>
      <p:sp>
        <p:nvSpPr>
          <p:cNvPr id="4" name="Rounded Rectangle 3">
            <a:hlinkClick r:id="rId16"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4295472" y="-1547425"/>
            <a:ext cx="609600" cy="609600"/>
          </a:xfrm>
          <a:prstGeom prst="rect">
            <a:avLst/>
          </a:prstGeom>
        </p:spPr>
      </p:pic>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DDA94-36DC-DEDB-98CF-700AEF927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0" y="155787"/>
            <a:ext cx="6401693" cy="3454883"/>
          </a:xfrm>
          <a:prstGeom prst="rect">
            <a:avLst/>
          </a:prstGeom>
        </p:spPr>
      </p:pic>
      <p:graphicFrame>
        <p:nvGraphicFramePr>
          <p:cNvPr id="3" name="Table 2">
            <a:extLst>
              <a:ext uri="{FF2B5EF4-FFF2-40B4-BE49-F238E27FC236}">
                <a16:creationId xmlns:a16="http://schemas.microsoft.com/office/drawing/2014/main" id="{703F2D04-68DA-2726-D83D-C3854B1B597D}"/>
              </a:ext>
            </a:extLst>
          </p:cNvPr>
          <p:cNvGraphicFramePr>
            <a:graphicFrameLocks noGrp="1"/>
          </p:cNvGraphicFramePr>
          <p:nvPr>
            <p:extLst>
              <p:ext uri="{D42A27DB-BD31-4B8C-83A1-F6EECF244321}">
                <p14:modId xmlns:p14="http://schemas.microsoft.com/office/powerpoint/2010/main" val="632319311"/>
              </p:ext>
            </p:extLst>
          </p:nvPr>
        </p:nvGraphicFramePr>
        <p:xfrm>
          <a:off x="2783840" y="3958448"/>
          <a:ext cx="6908800" cy="1240965"/>
        </p:xfrm>
        <a:graphic>
          <a:graphicData uri="http://schemas.openxmlformats.org/drawingml/2006/table">
            <a:tbl>
              <a:tblPr firstRow="1" bandRow="1">
                <a:tableStyleId>{5C22544A-7EE6-4342-B048-85BDC9FD1C3A}</a:tableStyleId>
              </a:tblPr>
              <a:tblGrid>
                <a:gridCol w="1381760">
                  <a:extLst>
                    <a:ext uri="{9D8B030D-6E8A-4147-A177-3AD203B41FA5}">
                      <a16:colId xmlns:a16="http://schemas.microsoft.com/office/drawing/2014/main" val="20000"/>
                    </a:ext>
                  </a:extLst>
                </a:gridCol>
                <a:gridCol w="1381760">
                  <a:extLst>
                    <a:ext uri="{9D8B030D-6E8A-4147-A177-3AD203B41FA5}">
                      <a16:colId xmlns:a16="http://schemas.microsoft.com/office/drawing/2014/main" val="20001"/>
                    </a:ext>
                  </a:extLst>
                </a:gridCol>
                <a:gridCol w="1381760">
                  <a:extLst>
                    <a:ext uri="{9D8B030D-6E8A-4147-A177-3AD203B41FA5}">
                      <a16:colId xmlns:a16="http://schemas.microsoft.com/office/drawing/2014/main" val="20002"/>
                    </a:ext>
                  </a:extLst>
                </a:gridCol>
                <a:gridCol w="1381760">
                  <a:extLst>
                    <a:ext uri="{9D8B030D-6E8A-4147-A177-3AD203B41FA5}">
                      <a16:colId xmlns:a16="http://schemas.microsoft.com/office/drawing/2014/main" val="20003"/>
                    </a:ext>
                  </a:extLst>
                </a:gridCol>
                <a:gridCol w="1381760">
                  <a:extLst>
                    <a:ext uri="{9D8B030D-6E8A-4147-A177-3AD203B41FA5}">
                      <a16:colId xmlns:a16="http://schemas.microsoft.com/office/drawing/2014/main" val="20004"/>
                    </a:ext>
                  </a:extLst>
                </a:gridCol>
              </a:tblGrid>
              <a:tr h="1240965">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Rounded Rectangle 4">
            <a:extLst>
              <a:ext uri="{FF2B5EF4-FFF2-40B4-BE49-F238E27FC236}">
                <a16:creationId xmlns:a16="http://schemas.microsoft.com/office/drawing/2014/main" id="{064F8256-92A3-F34D-DEF9-D67DD3A12EE7}"/>
              </a:ext>
            </a:extLst>
          </p:cNvPr>
          <p:cNvSpPr/>
          <p:nvPr/>
        </p:nvSpPr>
        <p:spPr>
          <a:xfrm>
            <a:off x="2913149" y="4194174"/>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49</a:t>
            </a:r>
          </a:p>
        </p:txBody>
      </p:sp>
      <p:sp>
        <p:nvSpPr>
          <p:cNvPr id="5" name="Rounded Rectangle 5">
            <a:extLst>
              <a:ext uri="{FF2B5EF4-FFF2-40B4-BE49-F238E27FC236}">
                <a16:creationId xmlns:a16="http://schemas.microsoft.com/office/drawing/2014/main" id="{C3E73337-88D0-415F-5385-FD0DDF33096B}"/>
              </a:ext>
            </a:extLst>
          </p:cNvPr>
          <p:cNvSpPr/>
          <p:nvPr/>
        </p:nvSpPr>
        <p:spPr>
          <a:xfrm>
            <a:off x="5730240" y="4207476"/>
            <a:ext cx="10160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25</a:t>
            </a:r>
          </a:p>
        </p:txBody>
      </p:sp>
      <p:sp>
        <p:nvSpPr>
          <p:cNvPr id="6" name="Rounded Rectangle 6">
            <a:extLst>
              <a:ext uri="{FF2B5EF4-FFF2-40B4-BE49-F238E27FC236}">
                <a16:creationId xmlns:a16="http://schemas.microsoft.com/office/drawing/2014/main" id="{405E8FDF-5664-5BFF-49FC-2A096A0500A8}"/>
              </a:ext>
            </a:extLst>
          </p:cNvPr>
          <p:cNvSpPr/>
          <p:nvPr/>
        </p:nvSpPr>
        <p:spPr>
          <a:xfrm>
            <a:off x="8473440" y="4258945"/>
            <a:ext cx="1117600" cy="7633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24</a:t>
            </a:r>
          </a:p>
        </p:txBody>
      </p:sp>
      <p:sp>
        <p:nvSpPr>
          <p:cNvPr id="7" name="Rounded Rectangle 7">
            <a:extLst>
              <a:ext uri="{FF2B5EF4-FFF2-40B4-BE49-F238E27FC236}">
                <a16:creationId xmlns:a16="http://schemas.microsoft.com/office/drawing/2014/main" id="{DDCE228F-EB37-41F7-DCF0-8074D33BCF2A}"/>
              </a:ext>
            </a:extLst>
          </p:cNvPr>
          <p:cNvSpPr/>
          <p:nvPr/>
        </p:nvSpPr>
        <p:spPr>
          <a:xfrm>
            <a:off x="4298603" y="4236379"/>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a:t>
            </a:r>
          </a:p>
        </p:txBody>
      </p:sp>
      <p:sp>
        <p:nvSpPr>
          <p:cNvPr id="8" name="Title 4">
            <a:extLst>
              <a:ext uri="{FF2B5EF4-FFF2-40B4-BE49-F238E27FC236}">
                <a16:creationId xmlns:a16="http://schemas.microsoft.com/office/drawing/2014/main" id="{62E89E0D-C8F5-D4BA-3A84-381055BF1859}"/>
              </a:ext>
            </a:extLst>
          </p:cNvPr>
          <p:cNvSpPr txBox="1">
            <a:spLocks/>
          </p:cNvSpPr>
          <p:nvPr/>
        </p:nvSpPr>
        <p:spPr>
          <a:xfrm>
            <a:off x="3382224" y="5305515"/>
            <a:ext cx="6208817" cy="1105336"/>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Em hãy nêu câu trả lời.</a:t>
            </a:r>
          </a:p>
        </p:txBody>
      </p:sp>
    </p:spTree>
    <p:extLst>
      <p:ext uri="{BB962C8B-B14F-4D97-AF65-F5344CB8AC3E}">
        <p14:creationId xmlns:p14="http://schemas.microsoft.com/office/powerpoint/2010/main" val="21986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5243C7-AE59-2DCB-0D4D-D0ABB98F33B9}"/>
              </a:ext>
            </a:extLst>
          </p:cNvPr>
          <p:cNvSpPr/>
          <p:nvPr/>
        </p:nvSpPr>
        <p:spPr>
          <a:xfrm>
            <a:off x="640080" y="574040"/>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p>
        </p:txBody>
      </p:sp>
      <p:sp>
        <p:nvSpPr>
          <p:cNvPr id="3" name="Title 4">
            <a:extLst>
              <a:ext uri="{FF2B5EF4-FFF2-40B4-BE49-F238E27FC236}">
                <a16:creationId xmlns:a16="http://schemas.microsoft.com/office/drawing/2014/main" id="{6FCCCC9F-353A-11AE-992C-A2888F094227}"/>
              </a:ext>
            </a:extLst>
          </p:cNvPr>
          <p:cNvSpPr txBox="1">
            <a:spLocks/>
          </p:cNvSpPr>
          <p:nvPr/>
        </p:nvSpPr>
        <p:spPr>
          <a:xfrm>
            <a:off x="1422401" y="472440"/>
            <a:ext cx="9616439" cy="91922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Số?</a:t>
            </a:r>
          </a:p>
        </p:txBody>
      </p:sp>
      <p:pic>
        <p:nvPicPr>
          <p:cNvPr id="4" name="Picture 4">
            <a:extLst>
              <a:ext uri="{FF2B5EF4-FFF2-40B4-BE49-F238E27FC236}">
                <a16:creationId xmlns:a16="http://schemas.microsoft.com/office/drawing/2014/main" id="{F02BF3EE-4305-8BC2-40B0-3DD767B1A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0" y="1590040"/>
            <a:ext cx="7496885"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2">
            <a:extLst>
              <a:ext uri="{FF2B5EF4-FFF2-40B4-BE49-F238E27FC236}">
                <a16:creationId xmlns:a16="http://schemas.microsoft.com/office/drawing/2014/main" id="{77AEEF4E-CEEB-4B86-91D3-7307E21AB150}"/>
              </a:ext>
            </a:extLst>
          </p:cNvPr>
          <p:cNvSpPr/>
          <p:nvPr/>
        </p:nvSpPr>
        <p:spPr>
          <a:xfrm>
            <a:off x="2628536"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6" name="Rounded Rectangle 13">
            <a:extLst>
              <a:ext uri="{FF2B5EF4-FFF2-40B4-BE49-F238E27FC236}">
                <a16:creationId xmlns:a16="http://schemas.microsoft.com/office/drawing/2014/main" id="{5DB74363-91E5-512B-6225-441793E96693}"/>
              </a:ext>
            </a:extLst>
          </p:cNvPr>
          <p:cNvSpPr/>
          <p:nvPr/>
        </p:nvSpPr>
        <p:spPr>
          <a:xfrm>
            <a:off x="4423472"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11</a:t>
            </a:r>
          </a:p>
        </p:txBody>
      </p:sp>
      <p:sp>
        <p:nvSpPr>
          <p:cNvPr id="7" name="Rounded Rectangle 14">
            <a:extLst>
              <a:ext uri="{FF2B5EF4-FFF2-40B4-BE49-F238E27FC236}">
                <a16:creationId xmlns:a16="http://schemas.microsoft.com/office/drawing/2014/main" id="{DF6B3175-D7D8-F707-EFA7-38BB69F1D959}"/>
              </a:ext>
            </a:extLst>
          </p:cNvPr>
          <p:cNvSpPr/>
          <p:nvPr/>
        </p:nvSpPr>
        <p:spPr>
          <a:xfrm>
            <a:off x="6199056"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12</a:t>
            </a:r>
          </a:p>
        </p:txBody>
      </p:sp>
      <p:sp>
        <p:nvSpPr>
          <p:cNvPr id="8" name="Rounded Rectangle 15">
            <a:extLst>
              <a:ext uri="{FF2B5EF4-FFF2-40B4-BE49-F238E27FC236}">
                <a16:creationId xmlns:a16="http://schemas.microsoft.com/office/drawing/2014/main" id="{F9EDD3AF-93DB-65EA-2049-26B742F6643A}"/>
              </a:ext>
            </a:extLst>
          </p:cNvPr>
          <p:cNvSpPr/>
          <p:nvPr/>
        </p:nvSpPr>
        <p:spPr>
          <a:xfrm>
            <a:off x="7993992"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9" name="Rounded Rectangle 16">
            <a:extLst>
              <a:ext uri="{FF2B5EF4-FFF2-40B4-BE49-F238E27FC236}">
                <a16:creationId xmlns:a16="http://schemas.microsoft.com/office/drawing/2014/main" id="{60683296-8E5E-5C21-750A-75F31EB0F07A}"/>
              </a:ext>
            </a:extLst>
          </p:cNvPr>
          <p:cNvSpPr/>
          <p:nvPr/>
        </p:nvSpPr>
        <p:spPr>
          <a:xfrm>
            <a:off x="3663888"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21</a:t>
            </a:r>
          </a:p>
        </p:txBody>
      </p:sp>
      <p:sp>
        <p:nvSpPr>
          <p:cNvPr id="10" name="Rounded Rectangle 17">
            <a:extLst>
              <a:ext uri="{FF2B5EF4-FFF2-40B4-BE49-F238E27FC236}">
                <a16:creationId xmlns:a16="http://schemas.microsoft.com/office/drawing/2014/main" id="{D256415A-C9F1-0C6B-3447-5052ADB7AB24}"/>
              </a:ext>
            </a:extLst>
          </p:cNvPr>
          <p:cNvSpPr/>
          <p:nvPr/>
        </p:nvSpPr>
        <p:spPr>
          <a:xfrm>
            <a:off x="5395928"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23</a:t>
            </a:r>
          </a:p>
        </p:txBody>
      </p:sp>
      <p:sp>
        <p:nvSpPr>
          <p:cNvPr id="11" name="Rounded Rectangle 18">
            <a:extLst>
              <a:ext uri="{FF2B5EF4-FFF2-40B4-BE49-F238E27FC236}">
                <a16:creationId xmlns:a16="http://schemas.microsoft.com/office/drawing/2014/main" id="{ECBDA3C4-DD9C-7E8F-7DD7-34961FA0D7C3}"/>
              </a:ext>
            </a:extLst>
          </p:cNvPr>
          <p:cNvSpPr/>
          <p:nvPr/>
        </p:nvSpPr>
        <p:spPr>
          <a:xfrm>
            <a:off x="7186024"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2" name="Rounded Rectangle 19">
            <a:extLst>
              <a:ext uri="{FF2B5EF4-FFF2-40B4-BE49-F238E27FC236}">
                <a16:creationId xmlns:a16="http://schemas.microsoft.com/office/drawing/2014/main" id="{B68E620D-BF15-DD4F-BE14-EA9A6C09718F}"/>
              </a:ext>
            </a:extLst>
          </p:cNvPr>
          <p:cNvSpPr/>
          <p:nvPr/>
        </p:nvSpPr>
        <p:spPr>
          <a:xfrm>
            <a:off x="7186024"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22</a:t>
            </a:r>
          </a:p>
        </p:txBody>
      </p:sp>
      <p:sp>
        <p:nvSpPr>
          <p:cNvPr id="13" name="Rounded Rectangle 20">
            <a:extLst>
              <a:ext uri="{FF2B5EF4-FFF2-40B4-BE49-F238E27FC236}">
                <a16:creationId xmlns:a16="http://schemas.microsoft.com/office/drawing/2014/main" id="{225C885A-9E67-B3BC-E141-E0ADB0BD5511}"/>
              </a:ext>
            </a:extLst>
          </p:cNvPr>
          <p:cNvSpPr/>
          <p:nvPr/>
        </p:nvSpPr>
        <p:spPr>
          <a:xfrm>
            <a:off x="6300657"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4" name="Rounded Rectangle 21">
            <a:extLst>
              <a:ext uri="{FF2B5EF4-FFF2-40B4-BE49-F238E27FC236}">
                <a16:creationId xmlns:a16="http://schemas.microsoft.com/office/drawing/2014/main" id="{E49761E5-BC1B-74E6-73FC-55933626669D}"/>
              </a:ext>
            </a:extLst>
          </p:cNvPr>
          <p:cNvSpPr/>
          <p:nvPr/>
        </p:nvSpPr>
        <p:spPr>
          <a:xfrm>
            <a:off x="6300657"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45</a:t>
            </a:r>
          </a:p>
        </p:txBody>
      </p:sp>
      <p:sp>
        <p:nvSpPr>
          <p:cNvPr id="15" name="Rounded Rectangle 22">
            <a:extLst>
              <a:ext uri="{FF2B5EF4-FFF2-40B4-BE49-F238E27FC236}">
                <a16:creationId xmlns:a16="http://schemas.microsoft.com/office/drawing/2014/main" id="{B0591F23-8B3D-0867-B4B8-213E94CC0A3F}"/>
              </a:ext>
            </a:extLst>
          </p:cNvPr>
          <p:cNvSpPr/>
          <p:nvPr/>
        </p:nvSpPr>
        <p:spPr>
          <a:xfrm>
            <a:off x="4602480"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44</a:t>
            </a:r>
          </a:p>
        </p:txBody>
      </p:sp>
      <p:sp>
        <p:nvSpPr>
          <p:cNvPr id="16" name="Rounded Rectangle 23">
            <a:extLst>
              <a:ext uri="{FF2B5EF4-FFF2-40B4-BE49-F238E27FC236}">
                <a16:creationId xmlns:a16="http://schemas.microsoft.com/office/drawing/2014/main" id="{496EE653-EEA3-8A92-5AD5-755E8D95C5BF}"/>
              </a:ext>
            </a:extLst>
          </p:cNvPr>
          <p:cNvSpPr/>
          <p:nvPr/>
        </p:nvSpPr>
        <p:spPr>
          <a:xfrm>
            <a:off x="5483017" y="20786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7" name="Rounded Rectangle 24">
            <a:extLst>
              <a:ext uri="{FF2B5EF4-FFF2-40B4-BE49-F238E27FC236}">
                <a16:creationId xmlns:a16="http://schemas.microsoft.com/office/drawing/2014/main" id="{8D4853ED-874C-7CC8-B083-D5A7B6E04DED}"/>
              </a:ext>
            </a:extLst>
          </p:cNvPr>
          <p:cNvSpPr/>
          <p:nvPr/>
        </p:nvSpPr>
        <p:spPr>
          <a:xfrm>
            <a:off x="5483017" y="20786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89</a:t>
            </a:r>
          </a:p>
        </p:txBody>
      </p:sp>
    </p:spTree>
    <p:extLst>
      <p:ext uri="{BB962C8B-B14F-4D97-AF65-F5344CB8AC3E}">
        <p14:creationId xmlns:p14="http://schemas.microsoft.com/office/powerpoint/2010/main" val="40598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1"/>
                                        </p:tgtEl>
                                      </p:cBhvr>
                                    </p:animEffect>
                                    <p:set>
                                      <p:cBhvr>
                                        <p:cTn id="7" dur="1" fill="hold">
                                          <p:stCondLst>
                                            <p:cond delay="9"/>
                                          </p:stCondLst>
                                        </p:cTn>
                                        <p:tgtEl>
                                          <p:spTgt spid="11"/>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
                                        <p:tgtEl>
                                          <p:spTgt spid="13"/>
                                        </p:tgtEl>
                                      </p:cBhvr>
                                    </p:animEffect>
                                    <p:set>
                                      <p:cBhvr>
                                        <p:cTn id="16" dur="1" fill="hold">
                                          <p:stCondLst>
                                            <p:cond delay="9"/>
                                          </p:stCondLst>
                                        </p:cTn>
                                        <p:tgtEl>
                                          <p:spTgt spid="13"/>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childTnLst>
                          </p:cTn>
                        </p:par>
                        <p:par>
                          <p:cTn id="26" fill="hold">
                            <p:stCondLst>
                              <p:cond delay="1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a:extLst>
              <a:ext uri="{FF2B5EF4-FFF2-40B4-BE49-F238E27FC236}">
                <a16:creationId xmlns:a16="http://schemas.microsoft.com/office/drawing/2014/main" id="{2A396456-9348-7CC4-227E-D82B9C94A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316" y="381001"/>
            <a:ext cx="5185833" cy="62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Oval 53">
            <a:extLst>
              <a:ext uri="{FF2B5EF4-FFF2-40B4-BE49-F238E27FC236}">
                <a16:creationId xmlns:a16="http://schemas.microsoft.com/office/drawing/2014/main" id="{1C4330FF-7167-CC4B-007E-C4EC368B0893}"/>
              </a:ext>
            </a:extLst>
          </p:cNvPr>
          <p:cNvSpPr/>
          <p:nvPr/>
        </p:nvSpPr>
        <p:spPr>
          <a:xfrm>
            <a:off x="151671" y="62289"/>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p>
        </p:txBody>
      </p:sp>
      <p:sp>
        <p:nvSpPr>
          <p:cNvPr id="55" name="Title 4">
            <a:extLst>
              <a:ext uri="{FF2B5EF4-FFF2-40B4-BE49-F238E27FC236}">
                <a16:creationId xmlns:a16="http://schemas.microsoft.com/office/drawing/2014/main" id="{A31D4065-A638-258B-A558-1CCB574D0BDE}"/>
              </a:ext>
            </a:extLst>
          </p:cNvPr>
          <p:cNvSpPr txBox="1">
            <a:spLocks/>
          </p:cNvSpPr>
          <p:nvPr/>
        </p:nvSpPr>
        <p:spPr>
          <a:xfrm>
            <a:off x="933991" y="-165704"/>
            <a:ext cx="2519024" cy="12219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800">
                <a:solidFill>
                  <a:prstClr val="black"/>
                </a:solidFill>
                <a:latin typeface="Arial" pitchFamily="34" charset="0"/>
                <a:cs typeface="Arial" pitchFamily="34" charset="0"/>
              </a:rPr>
              <a:t>Tính</a:t>
            </a:r>
          </a:p>
        </p:txBody>
      </p:sp>
      <p:pic>
        <p:nvPicPr>
          <p:cNvPr id="56" name="Picture 4">
            <a:extLst>
              <a:ext uri="{FF2B5EF4-FFF2-40B4-BE49-F238E27FC236}">
                <a16:creationId xmlns:a16="http://schemas.microsoft.com/office/drawing/2014/main" id="{AA3F54AB-268D-EC8B-6299-DD0772F59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09" y="381000"/>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6">
            <a:extLst>
              <a:ext uri="{FF2B5EF4-FFF2-40B4-BE49-F238E27FC236}">
                <a16:creationId xmlns:a16="http://schemas.microsoft.com/office/drawing/2014/main" id="{5A854BF8-3C37-8C7F-ACA9-C2D6E6A0987C}"/>
              </a:ext>
            </a:extLst>
          </p:cNvPr>
          <p:cNvGrpSpPr/>
          <p:nvPr/>
        </p:nvGrpSpPr>
        <p:grpSpPr>
          <a:xfrm>
            <a:off x="4876799" y="106680"/>
            <a:ext cx="1016011" cy="680720"/>
            <a:chOff x="6857991" y="1352550"/>
            <a:chExt cx="914409" cy="612648"/>
          </a:xfrm>
        </p:grpSpPr>
        <p:sp>
          <p:nvSpPr>
            <p:cNvPr id="58" name="Title 4">
              <a:extLst>
                <a:ext uri="{FF2B5EF4-FFF2-40B4-BE49-F238E27FC236}">
                  <a16:creationId xmlns:a16="http://schemas.microsoft.com/office/drawing/2014/main" id="{629B1174-2F11-A41C-0B56-23861D487177}"/>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38</a:t>
              </a:r>
            </a:p>
          </p:txBody>
        </p:sp>
        <p:sp>
          <p:nvSpPr>
            <p:cNvPr id="59" name="Cloud Callout 1">
              <a:extLst>
                <a:ext uri="{FF2B5EF4-FFF2-40B4-BE49-F238E27FC236}">
                  <a16:creationId xmlns:a16="http://schemas.microsoft.com/office/drawing/2014/main" id="{5E666123-8250-26F4-2701-B68F08322463}"/>
                </a:ext>
              </a:extLst>
            </p:cNvPr>
            <p:cNvSpPr/>
            <p:nvPr/>
          </p:nvSpPr>
          <p:spPr>
            <a:xfrm>
              <a:off x="6857990" y="1352550"/>
              <a:ext cx="914399" cy="612648"/>
            </a:xfrm>
            <a:prstGeom prst="cloudCallout">
              <a:avLst>
                <a:gd name="adj1" fmla="val -13333"/>
                <a:gd name="adj2" fmla="val 11380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grpSp>
        <p:nvGrpSpPr>
          <p:cNvPr id="60" name="Group 59">
            <a:extLst>
              <a:ext uri="{FF2B5EF4-FFF2-40B4-BE49-F238E27FC236}">
                <a16:creationId xmlns:a16="http://schemas.microsoft.com/office/drawing/2014/main" id="{A60835DA-F4AE-B327-024F-FE78AB1A443F}"/>
              </a:ext>
            </a:extLst>
          </p:cNvPr>
          <p:cNvGrpSpPr/>
          <p:nvPr/>
        </p:nvGrpSpPr>
        <p:grpSpPr>
          <a:xfrm>
            <a:off x="5892800" y="453449"/>
            <a:ext cx="1016000" cy="680720"/>
            <a:chOff x="6858000" y="1352550"/>
            <a:chExt cx="914400" cy="612648"/>
          </a:xfrm>
        </p:grpSpPr>
        <p:sp>
          <p:nvSpPr>
            <p:cNvPr id="61" name="Title 4">
              <a:extLst>
                <a:ext uri="{FF2B5EF4-FFF2-40B4-BE49-F238E27FC236}">
                  <a16:creationId xmlns:a16="http://schemas.microsoft.com/office/drawing/2014/main" id="{4C5295DA-4B8A-3210-5350-9AB4FE012894}"/>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36</a:t>
              </a:r>
            </a:p>
          </p:txBody>
        </p:sp>
        <p:sp>
          <p:nvSpPr>
            <p:cNvPr id="62" name="Cloud Callout 10">
              <a:extLst>
                <a:ext uri="{FF2B5EF4-FFF2-40B4-BE49-F238E27FC236}">
                  <a16:creationId xmlns:a16="http://schemas.microsoft.com/office/drawing/2014/main" id="{B910A889-FDBD-84E0-DF18-C067B62B2839}"/>
                </a:ext>
              </a:extLst>
            </p:cNvPr>
            <p:cNvSpPr/>
            <p:nvPr/>
          </p:nvSpPr>
          <p:spPr>
            <a:xfrm>
              <a:off x="6858000" y="1352550"/>
              <a:ext cx="914400" cy="612648"/>
            </a:xfrm>
            <a:prstGeom prst="cloudCallout">
              <a:avLst>
                <a:gd name="adj1" fmla="val -47083"/>
                <a:gd name="adj2" fmla="val 19216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63" name="Picture 4">
            <a:extLst>
              <a:ext uri="{FF2B5EF4-FFF2-40B4-BE49-F238E27FC236}">
                <a16:creationId xmlns:a16="http://schemas.microsoft.com/office/drawing/2014/main" id="{BA109CBB-FD22-6B6E-5AB1-886E68C77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868">
            <a:off x="4085168" y="57781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a:extLst>
              <a:ext uri="{FF2B5EF4-FFF2-40B4-BE49-F238E27FC236}">
                <a16:creationId xmlns:a16="http://schemas.microsoft.com/office/drawing/2014/main" id="{02588AAB-C417-1B1A-295A-E715BEDD7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89115">
            <a:off x="5231570" y="1092200"/>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a:extLst>
              <a:ext uri="{FF2B5EF4-FFF2-40B4-BE49-F238E27FC236}">
                <a16:creationId xmlns:a16="http://schemas.microsoft.com/office/drawing/2014/main" id="{6B57C2C3-59B5-3B71-C0B5-DA593054FFF1}"/>
              </a:ext>
            </a:extLst>
          </p:cNvPr>
          <p:cNvGrpSpPr/>
          <p:nvPr/>
        </p:nvGrpSpPr>
        <p:grpSpPr>
          <a:xfrm>
            <a:off x="4144044" y="1790700"/>
            <a:ext cx="1016000" cy="680720"/>
            <a:chOff x="6858000" y="1352550"/>
            <a:chExt cx="914400" cy="612648"/>
          </a:xfrm>
        </p:grpSpPr>
        <p:sp>
          <p:nvSpPr>
            <p:cNvPr id="66" name="Title 4">
              <a:extLst>
                <a:ext uri="{FF2B5EF4-FFF2-40B4-BE49-F238E27FC236}">
                  <a16:creationId xmlns:a16="http://schemas.microsoft.com/office/drawing/2014/main" id="{D2966067-E1CA-BEC1-8172-1A5A610E1B33}"/>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70</a:t>
              </a:r>
            </a:p>
          </p:txBody>
        </p:sp>
        <p:sp>
          <p:nvSpPr>
            <p:cNvPr id="67" name="Cloud Callout 19">
              <a:extLst>
                <a:ext uri="{FF2B5EF4-FFF2-40B4-BE49-F238E27FC236}">
                  <a16:creationId xmlns:a16="http://schemas.microsoft.com/office/drawing/2014/main" id="{B4C3608D-6EA3-3B58-108B-5AA73F44CEA1}"/>
                </a:ext>
              </a:extLst>
            </p:cNvPr>
            <p:cNvSpPr/>
            <p:nvPr/>
          </p:nvSpPr>
          <p:spPr>
            <a:xfrm>
              <a:off x="6858000" y="1352550"/>
              <a:ext cx="914400" cy="612648"/>
            </a:xfrm>
            <a:prstGeom prst="cloudCallout">
              <a:avLst>
                <a:gd name="adj1" fmla="val 15417"/>
                <a:gd name="adj2" fmla="val 14738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68" name="Picture 4">
            <a:extLst>
              <a:ext uri="{FF2B5EF4-FFF2-40B4-BE49-F238E27FC236}">
                <a16:creationId xmlns:a16="http://schemas.microsoft.com/office/drawing/2014/main" id="{E2FC7010-D62E-FDFD-C8EE-EAD9C05F4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99072">
            <a:off x="4650780" y="1959112"/>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a:extLst>
              <a:ext uri="{FF2B5EF4-FFF2-40B4-BE49-F238E27FC236}">
                <a16:creationId xmlns:a16="http://schemas.microsoft.com/office/drawing/2014/main" id="{499C496D-72C4-747F-D3F7-42CF2DC3D0A7}"/>
              </a:ext>
            </a:extLst>
          </p:cNvPr>
          <p:cNvGrpSpPr/>
          <p:nvPr/>
        </p:nvGrpSpPr>
        <p:grpSpPr>
          <a:xfrm>
            <a:off x="3197548" y="3110315"/>
            <a:ext cx="1016000" cy="680720"/>
            <a:chOff x="6858000" y="1352550"/>
            <a:chExt cx="914400" cy="612648"/>
          </a:xfrm>
        </p:grpSpPr>
        <p:sp>
          <p:nvSpPr>
            <p:cNvPr id="70" name="Title 4">
              <a:extLst>
                <a:ext uri="{FF2B5EF4-FFF2-40B4-BE49-F238E27FC236}">
                  <a16:creationId xmlns:a16="http://schemas.microsoft.com/office/drawing/2014/main" id="{A9F27F57-A010-1F4A-1A03-9AC9EF98FF81}"/>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64</a:t>
              </a:r>
            </a:p>
          </p:txBody>
        </p:sp>
        <p:sp>
          <p:nvSpPr>
            <p:cNvPr id="71" name="Cloud Callout 26">
              <a:extLst>
                <a:ext uri="{FF2B5EF4-FFF2-40B4-BE49-F238E27FC236}">
                  <a16:creationId xmlns:a16="http://schemas.microsoft.com/office/drawing/2014/main" id="{8978EE82-7A22-70EA-DD69-CB48577303B7}"/>
                </a:ext>
              </a:extLst>
            </p:cNvPr>
            <p:cNvSpPr/>
            <p:nvPr/>
          </p:nvSpPr>
          <p:spPr>
            <a:xfrm>
              <a:off x="6858000" y="1352550"/>
              <a:ext cx="914400" cy="612648"/>
            </a:xfrm>
            <a:prstGeom prst="cloudCallout">
              <a:avLst>
                <a:gd name="adj1" fmla="val 39167"/>
                <a:gd name="adj2" fmla="val 10634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72" name="Picture 4">
            <a:extLst>
              <a:ext uri="{FF2B5EF4-FFF2-40B4-BE49-F238E27FC236}">
                <a16:creationId xmlns:a16="http://schemas.microsoft.com/office/drawing/2014/main" id="{1DA4E623-D203-B119-0ABE-99FFCC2D1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6721">
            <a:off x="3563732" y="3382996"/>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a:extLst>
              <a:ext uri="{FF2B5EF4-FFF2-40B4-BE49-F238E27FC236}">
                <a16:creationId xmlns:a16="http://schemas.microsoft.com/office/drawing/2014/main" id="{0D98FC81-A790-B016-E3EC-34577CE7ECCF}"/>
              </a:ext>
            </a:extLst>
          </p:cNvPr>
          <p:cNvGrpSpPr/>
          <p:nvPr/>
        </p:nvGrpSpPr>
        <p:grpSpPr>
          <a:xfrm>
            <a:off x="6033231" y="3450675"/>
            <a:ext cx="1016000" cy="680720"/>
            <a:chOff x="6858000" y="1352550"/>
            <a:chExt cx="914400" cy="612648"/>
          </a:xfrm>
        </p:grpSpPr>
        <p:sp>
          <p:nvSpPr>
            <p:cNvPr id="74" name="Title 4">
              <a:extLst>
                <a:ext uri="{FF2B5EF4-FFF2-40B4-BE49-F238E27FC236}">
                  <a16:creationId xmlns:a16="http://schemas.microsoft.com/office/drawing/2014/main" id="{DEBF46C9-F0D6-440F-42C6-8782BADD6130}"/>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45</a:t>
              </a:r>
            </a:p>
          </p:txBody>
        </p:sp>
        <p:sp>
          <p:nvSpPr>
            <p:cNvPr id="75" name="Cloud Callout 30">
              <a:extLst>
                <a:ext uri="{FF2B5EF4-FFF2-40B4-BE49-F238E27FC236}">
                  <a16:creationId xmlns:a16="http://schemas.microsoft.com/office/drawing/2014/main" id="{AA288378-18E8-1016-B1B6-D5356225663C}"/>
                </a:ext>
              </a:extLst>
            </p:cNvPr>
            <p:cNvSpPr/>
            <p:nvPr/>
          </p:nvSpPr>
          <p:spPr>
            <a:xfrm>
              <a:off x="6858000" y="1352550"/>
              <a:ext cx="914400" cy="612648"/>
            </a:xfrm>
            <a:prstGeom prst="cloudCallout">
              <a:avLst>
                <a:gd name="adj1" fmla="val -87083"/>
                <a:gd name="adj2" fmla="val 6343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76" name="Picture 4">
            <a:extLst>
              <a:ext uri="{FF2B5EF4-FFF2-40B4-BE49-F238E27FC236}">
                <a16:creationId xmlns:a16="http://schemas.microsoft.com/office/drawing/2014/main" id="{0A1BA255-FF22-EC1F-64A7-03BA4A598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261370">
            <a:off x="3859677" y="3781404"/>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a:extLst>
              <a:ext uri="{FF2B5EF4-FFF2-40B4-BE49-F238E27FC236}">
                <a16:creationId xmlns:a16="http://schemas.microsoft.com/office/drawing/2014/main" id="{DF965170-7C5B-E89D-D6B0-E8B1C2A32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650228">
            <a:off x="4390949" y="364865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Group 77">
            <a:extLst>
              <a:ext uri="{FF2B5EF4-FFF2-40B4-BE49-F238E27FC236}">
                <a16:creationId xmlns:a16="http://schemas.microsoft.com/office/drawing/2014/main" id="{B19052AD-14BC-DC47-A782-2E66F1A8D3FF}"/>
              </a:ext>
            </a:extLst>
          </p:cNvPr>
          <p:cNvGrpSpPr/>
          <p:nvPr/>
        </p:nvGrpSpPr>
        <p:grpSpPr>
          <a:xfrm>
            <a:off x="6663803" y="1690389"/>
            <a:ext cx="1016000" cy="680720"/>
            <a:chOff x="6858000" y="1352550"/>
            <a:chExt cx="914400" cy="612648"/>
          </a:xfrm>
        </p:grpSpPr>
        <p:sp>
          <p:nvSpPr>
            <p:cNvPr id="79" name="Title 4">
              <a:extLst>
                <a:ext uri="{FF2B5EF4-FFF2-40B4-BE49-F238E27FC236}">
                  <a16:creationId xmlns:a16="http://schemas.microsoft.com/office/drawing/2014/main" id="{17D23D77-5F1D-165F-578D-5EF1D09E62A3}"/>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44</a:t>
              </a:r>
            </a:p>
          </p:txBody>
        </p:sp>
        <p:sp>
          <p:nvSpPr>
            <p:cNvPr id="80" name="Cloud Callout 35">
              <a:extLst>
                <a:ext uri="{FF2B5EF4-FFF2-40B4-BE49-F238E27FC236}">
                  <a16:creationId xmlns:a16="http://schemas.microsoft.com/office/drawing/2014/main" id="{DA1EE9D1-07E0-3C15-9AAF-271940FAA580}"/>
                </a:ext>
              </a:extLst>
            </p:cNvPr>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1" name="Picture 4">
            <a:extLst>
              <a:ext uri="{FF2B5EF4-FFF2-40B4-BE49-F238E27FC236}">
                <a16:creationId xmlns:a16="http://schemas.microsoft.com/office/drawing/2014/main" id="{029399CB-F3D0-CF10-DC67-BC80AD0C1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76293">
            <a:off x="5873553" y="225659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81">
            <a:extLst>
              <a:ext uri="{FF2B5EF4-FFF2-40B4-BE49-F238E27FC236}">
                <a16:creationId xmlns:a16="http://schemas.microsoft.com/office/drawing/2014/main" id="{A98827A7-F205-780E-8C92-29D2BE4CE681}"/>
              </a:ext>
            </a:extLst>
          </p:cNvPr>
          <p:cNvGrpSpPr/>
          <p:nvPr/>
        </p:nvGrpSpPr>
        <p:grpSpPr>
          <a:xfrm>
            <a:off x="7883003" y="2223843"/>
            <a:ext cx="1016000" cy="680720"/>
            <a:chOff x="6858000" y="1352550"/>
            <a:chExt cx="914400" cy="612648"/>
          </a:xfrm>
        </p:grpSpPr>
        <p:sp>
          <p:nvSpPr>
            <p:cNvPr id="83" name="Title 4">
              <a:extLst>
                <a:ext uri="{FF2B5EF4-FFF2-40B4-BE49-F238E27FC236}">
                  <a16:creationId xmlns:a16="http://schemas.microsoft.com/office/drawing/2014/main" id="{EC628B09-6B1D-7C55-FC41-1813E3148CA8}"/>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19</a:t>
              </a:r>
            </a:p>
          </p:txBody>
        </p:sp>
        <p:sp>
          <p:nvSpPr>
            <p:cNvPr id="84" name="Cloud Callout 39">
              <a:extLst>
                <a:ext uri="{FF2B5EF4-FFF2-40B4-BE49-F238E27FC236}">
                  <a16:creationId xmlns:a16="http://schemas.microsoft.com/office/drawing/2014/main" id="{9870C2FE-20CB-3097-3906-537F858468F0}"/>
                </a:ext>
              </a:extLst>
            </p:cNvPr>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5" name="Picture 4">
            <a:extLst>
              <a:ext uri="{FF2B5EF4-FFF2-40B4-BE49-F238E27FC236}">
                <a16:creationId xmlns:a16="http://schemas.microsoft.com/office/drawing/2014/main" id="{9F7D3A83-A5B4-7E14-B6C2-07C67045C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8141">
            <a:off x="7208744" y="2274964"/>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a:extLst>
              <a:ext uri="{FF2B5EF4-FFF2-40B4-BE49-F238E27FC236}">
                <a16:creationId xmlns:a16="http://schemas.microsoft.com/office/drawing/2014/main" id="{99D7C4F5-3ACC-92EC-D051-6BCA58186BA0}"/>
              </a:ext>
            </a:extLst>
          </p:cNvPr>
          <p:cNvGrpSpPr/>
          <p:nvPr/>
        </p:nvGrpSpPr>
        <p:grpSpPr>
          <a:xfrm>
            <a:off x="7695351" y="4094196"/>
            <a:ext cx="1016000" cy="680720"/>
            <a:chOff x="6858000" y="1352550"/>
            <a:chExt cx="914400" cy="612648"/>
          </a:xfrm>
        </p:grpSpPr>
        <p:sp>
          <p:nvSpPr>
            <p:cNvPr id="87" name="Title 4">
              <a:extLst>
                <a:ext uri="{FF2B5EF4-FFF2-40B4-BE49-F238E27FC236}">
                  <a16:creationId xmlns:a16="http://schemas.microsoft.com/office/drawing/2014/main" id="{68F0D39E-3C4B-2152-6192-E07AF58280DC}"/>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90</a:t>
              </a:r>
            </a:p>
          </p:txBody>
        </p:sp>
        <p:sp>
          <p:nvSpPr>
            <p:cNvPr id="88" name="Cloud Callout 43">
              <a:extLst>
                <a:ext uri="{FF2B5EF4-FFF2-40B4-BE49-F238E27FC236}">
                  <a16:creationId xmlns:a16="http://schemas.microsoft.com/office/drawing/2014/main" id="{A82704CE-8BAB-A247-29D1-3F2603AEE30B}"/>
                </a:ext>
              </a:extLst>
            </p:cNvPr>
            <p:cNvSpPr/>
            <p:nvPr/>
          </p:nvSpPr>
          <p:spPr>
            <a:xfrm>
              <a:off x="6858000" y="1352550"/>
              <a:ext cx="914400" cy="612648"/>
            </a:xfrm>
            <a:prstGeom prst="cloudCallout">
              <a:avLst>
                <a:gd name="adj1" fmla="val -78333"/>
                <a:gd name="adj2" fmla="val 3918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9" name="Picture 4">
            <a:extLst>
              <a:ext uri="{FF2B5EF4-FFF2-40B4-BE49-F238E27FC236}">
                <a16:creationId xmlns:a16="http://schemas.microsoft.com/office/drawing/2014/main" id="{FE4E951B-D970-65F1-B3B6-09CA3DD71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8141">
            <a:off x="6650606" y="3701213"/>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7.40741E-7 L 0.03976 0.02963 " pathEditMode="relative" rAng="0" ptsTypes="AA">
                                      <p:cBhvr>
                                        <p:cTn id="6" dur="1750" fill="hold"/>
                                        <p:tgtEl>
                                          <p:spTgt spid="56"/>
                                        </p:tgtEl>
                                        <p:attrNameLst>
                                          <p:attrName>ppt_x</p:attrName>
                                          <p:attrName>ppt_y</p:attrName>
                                        </p:attrNameLst>
                                      </p:cBhvr>
                                      <p:rCtr x="1979" y="1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56"/>
                                        </p:tgtEl>
                                      </p:cBhvr>
                                    </p:animEffect>
                                    <p:set>
                                      <p:cBhvr>
                                        <p:cTn id="16" dur="1" fill="hold">
                                          <p:stCondLst>
                                            <p:cond delay="9"/>
                                          </p:stCondLst>
                                        </p:cTn>
                                        <p:tgtEl>
                                          <p:spTgt spid="56"/>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94444E-6 -2.96296E-6 L 0.03142 0.025 L 0.06163 0.06266 L 0.07101 0.08611 " pathEditMode="relative" rAng="0" ptsTypes="AAAA">
                                      <p:cBhvr>
                                        <p:cTn id="24" dur="2000" fill="hold"/>
                                        <p:tgtEl>
                                          <p:spTgt spid="63"/>
                                        </p:tgtEl>
                                        <p:attrNameLst>
                                          <p:attrName>ppt_x</p:attrName>
                                          <p:attrName>ppt_y</p:attrName>
                                        </p:attrNameLst>
                                      </p:cBhvr>
                                      <p:rCtr x="3542" y="429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63"/>
                                        </p:tgtEl>
                                      </p:cBhvr>
                                    </p:animEffect>
                                    <p:set>
                                      <p:cBhvr>
                                        <p:cTn id="34" dur="1" fill="hold">
                                          <p:stCondLst>
                                            <p:cond delay="9"/>
                                          </p:stCondLst>
                                        </p:cTn>
                                        <p:tgtEl>
                                          <p:spTgt spid="63"/>
                                        </p:tgtEl>
                                        <p:attrNameLst>
                                          <p:attrName>style.visibility</p:attrName>
                                        </p:attrNameLst>
                                      </p:cBhvr>
                                      <p:to>
                                        <p:strVal val="hidden"/>
                                      </p:to>
                                    </p:set>
                                  </p:childTnLst>
                                </p:cTn>
                              </p:par>
                            </p:childTnLst>
                          </p:cTn>
                        </p:par>
                        <p:par>
                          <p:cTn id="35" fill="hold">
                            <p:stCondLst>
                              <p:cond delay="10"/>
                            </p:stCondLst>
                            <p:childTnLst>
                              <p:par>
                                <p:cTn id="36" presetID="10" presetClass="entr" presetSubtype="0" fill="hold"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2.96296E-6 L -0.01372 0.06111 L -0.02309 0.09445 L -0.04497 0.14445 " pathEditMode="relative" rAng="0" ptsTypes="AAAA">
                                      <p:cBhvr>
                                        <p:cTn id="42" dur="2000" fill="hold"/>
                                        <p:tgtEl>
                                          <p:spTgt spid="64"/>
                                        </p:tgtEl>
                                        <p:attrNameLst>
                                          <p:attrName>ppt_x</p:attrName>
                                          <p:attrName>ppt_y</p:attrName>
                                        </p:attrNameLst>
                                      </p:cBhvr>
                                      <p:rCtr x="-2257" y="7222"/>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
                                        <p:tgtEl>
                                          <p:spTgt spid="64"/>
                                        </p:tgtEl>
                                      </p:cBhvr>
                                    </p:animEffect>
                                    <p:set>
                                      <p:cBhvr>
                                        <p:cTn id="52" dur="1" fill="hold">
                                          <p:stCondLst>
                                            <p:cond delay="9"/>
                                          </p:stCondLst>
                                        </p:cTn>
                                        <p:tgtEl>
                                          <p:spTgt spid="64"/>
                                        </p:tgtEl>
                                        <p:attrNameLst>
                                          <p:attrName>style.visibility</p:attrName>
                                        </p:attrNameLst>
                                      </p:cBhvr>
                                      <p:to>
                                        <p:strVal val="hidden"/>
                                      </p:to>
                                    </p:set>
                                  </p:childTnLst>
                                </p:cTn>
                              </p:par>
                            </p:childTnLst>
                          </p:cTn>
                        </p:par>
                        <p:par>
                          <p:cTn id="53" fill="hold">
                            <p:stCondLst>
                              <p:cond delay="1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78 0.0179 L -0.00903 0.06358 L -0.02882 0.10432 L -0.05451 0.15493 " pathEditMode="relative" rAng="0" ptsTypes="AAAA">
                                      <p:cBhvr>
                                        <p:cTn id="60" dur="2000" fill="hold"/>
                                        <p:tgtEl>
                                          <p:spTgt spid="68"/>
                                        </p:tgtEl>
                                        <p:attrNameLst>
                                          <p:attrName>ppt_x</p:attrName>
                                          <p:attrName>ppt_y</p:attrName>
                                        </p:attrNameLst>
                                      </p:cBhvr>
                                      <p:rCtr x="-2865" y="685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68"/>
                                        </p:tgtEl>
                                      </p:cBhvr>
                                    </p:animEffect>
                                    <p:set>
                                      <p:cBhvr>
                                        <p:cTn id="70" dur="1" fill="hold">
                                          <p:stCondLst>
                                            <p:cond delay="9"/>
                                          </p:stCondLst>
                                        </p:cTn>
                                        <p:tgtEl>
                                          <p:spTgt spid="68"/>
                                        </p:tgtEl>
                                        <p:attrNameLst>
                                          <p:attrName>style.visibility</p:attrName>
                                        </p:attrNameLst>
                                      </p:cBhvr>
                                      <p:to>
                                        <p:strVal val="hidden"/>
                                      </p:to>
                                    </p:set>
                                  </p:childTnLst>
                                </p:cTn>
                              </p:par>
                            </p:childTnLst>
                          </p:cTn>
                        </p:par>
                        <p:par>
                          <p:cTn id="71" fill="hold">
                            <p:stCondLst>
                              <p:cond delay="10"/>
                            </p:stCondLst>
                            <p:childTnLst>
                              <p:par>
                                <p:cTn id="72" presetID="10" presetClass="entr" presetSubtype="0"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1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77778E-7 -3.58025E-6 L 0.00747 0.04013 L 0.02101 0.05679 " pathEditMode="relative" rAng="0" ptsTypes="AAA">
                                      <p:cBhvr>
                                        <p:cTn id="78" dur="2000" fill="hold"/>
                                        <p:tgtEl>
                                          <p:spTgt spid="72"/>
                                        </p:tgtEl>
                                        <p:attrNameLst>
                                          <p:attrName>ppt_x</p:attrName>
                                          <p:attrName>ppt_y</p:attrName>
                                        </p:attrNameLst>
                                      </p:cBhvr>
                                      <p:rCtr x="1042" y="2840"/>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
                                        <p:tgtEl>
                                          <p:spTgt spid="72"/>
                                        </p:tgtEl>
                                      </p:cBhvr>
                                    </p:animEffect>
                                    <p:set>
                                      <p:cBhvr>
                                        <p:cTn id="83" dur="1" fill="hold">
                                          <p:stCondLst>
                                            <p:cond delay="9"/>
                                          </p:stCondLst>
                                        </p:cTn>
                                        <p:tgtEl>
                                          <p:spTgt spid="72"/>
                                        </p:tgtEl>
                                        <p:attrNameLst>
                                          <p:attrName>style.visibility</p:attrName>
                                        </p:attrNameLst>
                                      </p:cBhvr>
                                      <p:to>
                                        <p:strVal val="hidden"/>
                                      </p:to>
                                    </p:set>
                                  </p:childTnLst>
                                </p:cTn>
                              </p:par>
                            </p:childTnLst>
                          </p:cTn>
                        </p:par>
                        <p:par>
                          <p:cTn id="84" fill="hold">
                            <p:stCondLst>
                              <p:cond delay="1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10"/>
                                        <p:tgtEl>
                                          <p:spTgt spid="76"/>
                                        </p:tgtEl>
                                      </p:cBhvr>
                                    </p:animEffec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1.66667E-6 0.00802 L 0.0125 0.00802 L 0.02917 -0.00679 " pathEditMode="relative" rAng="0" ptsTypes="AAA">
                                      <p:cBhvr>
                                        <p:cTn id="91" dur="2000" fill="hold"/>
                                        <p:tgtEl>
                                          <p:spTgt spid="76"/>
                                        </p:tgtEl>
                                        <p:attrNameLst>
                                          <p:attrName>ppt_x</p:attrName>
                                          <p:attrName>ppt_y</p:attrName>
                                        </p:attrNameLst>
                                      </p:cBhvr>
                                      <p:rCtr x="1458" y="-741"/>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
                                        <p:tgtEl>
                                          <p:spTgt spid="76"/>
                                        </p:tgtEl>
                                      </p:cBhvr>
                                    </p:animEffect>
                                    <p:set>
                                      <p:cBhvr>
                                        <p:cTn id="101" dur="1" fill="hold">
                                          <p:stCondLst>
                                            <p:cond delay="9"/>
                                          </p:stCondLst>
                                        </p:cTn>
                                        <p:tgtEl>
                                          <p:spTgt spid="76"/>
                                        </p:tgtEl>
                                        <p:attrNameLst>
                                          <p:attrName>style.visibility</p:attrName>
                                        </p:attrNameLst>
                                      </p:cBhvr>
                                      <p:to>
                                        <p:strVal val="hidden"/>
                                      </p:to>
                                    </p:set>
                                  </p:childTnLst>
                                </p:cTn>
                              </p:par>
                            </p:childTnLst>
                          </p:cTn>
                        </p:par>
                        <p:par>
                          <p:cTn id="102" fill="hold">
                            <p:stCondLst>
                              <p:cond delay="10"/>
                            </p:stCondLst>
                            <p:childTnLst>
                              <p:par>
                                <p:cTn id="103" presetID="10" presetClass="entr" presetSubtype="0" fill="hold"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
                                        <p:tgtEl>
                                          <p:spTgt spid="77"/>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1.94444E-6 0.00803 L 0.0283 -0.03024 L 0.06996 -0.11173 " pathEditMode="relative" rAng="0" ptsTypes="AAA">
                                      <p:cBhvr>
                                        <p:cTn id="109" dur="2000" fill="hold"/>
                                        <p:tgtEl>
                                          <p:spTgt spid="77"/>
                                        </p:tgtEl>
                                        <p:attrNameLst>
                                          <p:attrName>ppt_x</p:attrName>
                                          <p:attrName>ppt_y</p:attrName>
                                        </p:attrNameLst>
                                      </p:cBhvr>
                                      <p:rCtr x="3490" y="-5988"/>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77"/>
                                        </p:tgtEl>
                                      </p:cBhvr>
                                    </p:animEffect>
                                    <p:set>
                                      <p:cBhvr>
                                        <p:cTn id="119" dur="1" fill="hold">
                                          <p:stCondLst>
                                            <p:cond delay="9"/>
                                          </p:stCondLst>
                                        </p:cTn>
                                        <p:tgtEl>
                                          <p:spTgt spid="77"/>
                                        </p:tgtEl>
                                        <p:attrNameLst>
                                          <p:attrName>style.visibility</p:attrName>
                                        </p:attrNameLst>
                                      </p:cBhvr>
                                      <p:to>
                                        <p:strVal val="hidden"/>
                                      </p:to>
                                    </p:set>
                                  </p:childTnLst>
                                </p:cTn>
                              </p:par>
                            </p:childTnLst>
                          </p:cTn>
                        </p:par>
                        <p:par>
                          <p:cTn id="120" fill="hold">
                            <p:stCondLst>
                              <p:cond delay="10"/>
                            </p:stCondLst>
                            <p:childTnLst>
                              <p:par>
                                <p:cTn id="121" presetID="10" presetClass="entr" presetSubtype="0" fill="hold" nodeType="after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10"/>
                                        <p:tgtEl>
                                          <p:spTgt spid="81"/>
                                        </p:tgtEl>
                                      </p:cBhvr>
                                    </p:animEffec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1.94444E-6 0.00802 L 0.03246 -0.02284 L 0.08559 -0.04321 " pathEditMode="relative" rAng="0" ptsTypes="AAA">
                                      <p:cBhvr>
                                        <p:cTn id="127" dur="2000" fill="hold"/>
                                        <p:tgtEl>
                                          <p:spTgt spid="81"/>
                                        </p:tgtEl>
                                        <p:attrNameLst>
                                          <p:attrName>ppt_x</p:attrName>
                                          <p:attrName>ppt_y</p:attrName>
                                        </p:attrNameLst>
                                      </p:cBhvr>
                                      <p:rCtr x="4271" y="-2562"/>
                                    </p:animMotion>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81"/>
                                        </p:tgtEl>
                                      </p:cBhvr>
                                    </p:animEffect>
                                    <p:set>
                                      <p:cBhvr>
                                        <p:cTn id="137" dur="1" fill="hold">
                                          <p:stCondLst>
                                            <p:cond delay="9"/>
                                          </p:stCondLst>
                                        </p:cTn>
                                        <p:tgtEl>
                                          <p:spTgt spid="81"/>
                                        </p:tgtEl>
                                        <p:attrNameLst>
                                          <p:attrName>style.visibility</p:attrName>
                                        </p:attrNameLst>
                                      </p:cBhvr>
                                      <p:to>
                                        <p:strVal val="hidden"/>
                                      </p:to>
                                    </p:set>
                                  </p:childTnLst>
                                </p:cTn>
                              </p:par>
                            </p:childTnLst>
                          </p:cTn>
                        </p:par>
                        <p:par>
                          <p:cTn id="138" fill="hold">
                            <p:stCondLst>
                              <p:cond delay="10"/>
                            </p:stCondLst>
                            <p:childTnLst>
                              <p:par>
                                <p:cTn id="139" presetID="10" presetClass="entr" presetSubtype="0" fill="hold" nodeType="after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fade">
                                      <p:cBhvr>
                                        <p:cTn id="141" dur="10"/>
                                        <p:tgtEl>
                                          <p:spTgt spid="85"/>
                                        </p:tgtEl>
                                      </p:cBhvr>
                                    </p:animEffect>
                                  </p:childTnLst>
                                </p:cTn>
                              </p:par>
                            </p:childTnLst>
                          </p:cTn>
                        </p:par>
                      </p:childTnLst>
                    </p:cTn>
                  </p:par>
                  <p:par>
                    <p:cTn id="142" fill="hold">
                      <p:stCondLst>
                        <p:cond delay="indefinite"/>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1.94444E-6 0.00803 L -0.00816 0.06451 L -0.03108 0.15155 " pathEditMode="relative" rAng="0" ptsTypes="AAA">
                                      <p:cBhvr>
                                        <p:cTn id="145" dur="2000" fill="hold"/>
                                        <p:tgtEl>
                                          <p:spTgt spid="85"/>
                                        </p:tgtEl>
                                        <p:attrNameLst>
                                          <p:attrName>ppt_x</p:attrName>
                                          <p:attrName>ppt_y</p:attrName>
                                        </p:attrNameLst>
                                      </p:cBhvr>
                                      <p:rCtr x="-1563" y="7160"/>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fade">
                                      <p:cBhvr>
                                        <p:cTn id="150" dur="500"/>
                                        <p:tgtEl>
                                          <p:spTgt spid="8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10"/>
                                        <p:tgtEl>
                                          <p:spTgt spid="85"/>
                                        </p:tgtEl>
                                      </p:cBhvr>
                                    </p:animEffect>
                                    <p:set>
                                      <p:cBhvr>
                                        <p:cTn id="155" dur="1" fill="hold">
                                          <p:stCondLst>
                                            <p:cond delay="9"/>
                                          </p:stCondLst>
                                        </p:cTn>
                                        <p:tgtEl>
                                          <p:spTgt spid="85"/>
                                        </p:tgtEl>
                                        <p:attrNameLst>
                                          <p:attrName>style.visibility</p:attrName>
                                        </p:attrNameLst>
                                      </p:cBhvr>
                                      <p:to>
                                        <p:strVal val="hidden"/>
                                      </p:to>
                                    </p:set>
                                  </p:childTnLst>
                                </p:cTn>
                              </p:par>
                            </p:childTnLst>
                          </p:cTn>
                        </p:par>
                        <p:par>
                          <p:cTn id="156" fill="hold">
                            <p:stCondLst>
                              <p:cond delay="10"/>
                            </p:stCondLst>
                            <p:childTnLst>
                              <p:par>
                                <p:cTn id="157" presetID="10" presetClass="entr" presetSubtype="0" fill="hold" nodeType="afterEffect">
                                  <p:stCondLst>
                                    <p:cond delay="0"/>
                                  </p:stCondLst>
                                  <p:childTnLst>
                                    <p:set>
                                      <p:cBhvr>
                                        <p:cTn id="158" dur="1" fill="hold">
                                          <p:stCondLst>
                                            <p:cond delay="0"/>
                                          </p:stCondLst>
                                        </p:cTn>
                                        <p:tgtEl>
                                          <p:spTgt spid="89"/>
                                        </p:tgtEl>
                                        <p:attrNameLst>
                                          <p:attrName>style.visibility</p:attrName>
                                        </p:attrNameLst>
                                      </p:cBhvr>
                                      <p:to>
                                        <p:strVal val="visible"/>
                                      </p:to>
                                    </p:set>
                                    <p:animEffect transition="in" filter="fade">
                                      <p:cBhvr>
                                        <p:cTn id="159" dur="10"/>
                                        <p:tgtEl>
                                          <p:spTgt spid="89"/>
                                        </p:tgtEl>
                                      </p:cBhvr>
                                    </p:animEffec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00815 0.01204 L -0.01753 0.09907 L -0.0092 0.25092 " pathEditMode="relative" rAng="0" ptsTypes="AAA">
                                      <p:cBhvr>
                                        <p:cTn id="163" dur="2000" fill="hold"/>
                                        <p:tgtEl>
                                          <p:spTgt spid="89"/>
                                        </p:tgtEl>
                                        <p:attrNameLst>
                                          <p:attrName>ppt_x</p:attrName>
                                          <p:attrName>ppt_y</p:attrName>
                                        </p:attrNameLst>
                                      </p:cBhvr>
                                      <p:rCtr x="-469"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C4ADC3-8ABF-242E-0E5D-D6DD350FD17D}"/>
              </a:ext>
            </a:extLst>
          </p:cNvPr>
          <p:cNvSpPr txBox="1">
            <a:spLocks/>
          </p:cNvSpPr>
          <p:nvPr/>
        </p:nvSpPr>
        <p:spPr>
          <a:xfrm>
            <a:off x="955581" y="99949"/>
            <a:ext cx="8391619"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800">
                <a:solidFill>
                  <a:prstClr val="black"/>
                </a:solidFill>
                <a:latin typeface="Arial" pitchFamily="34" charset="0"/>
                <a:cs typeface="Arial" pitchFamily="34" charset="0"/>
              </a:rPr>
              <a:t>Đặt tính rồi tính.</a:t>
            </a:r>
          </a:p>
        </p:txBody>
      </p:sp>
      <p:sp>
        <p:nvSpPr>
          <p:cNvPr id="3" name="Rounded Rectangle 36">
            <a:extLst>
              <a:ext uri="{FF2B5EF4-FFF2-40B4-BE49-F238E27FC236}">
                <a16:creationId xmlns:a16="http://schemas.microsoft.com/office/drawing/2014/main" id="{B5F9C0C5-A778-C6DC-2E9C-6B0D05F47156}"/>
              </a:ext>
            </a:extLst>
          </p:cNvPr>
          <p:cNvSpPr/>
          <p:nvPr/>
        </p:nvSpPr>
        <p:spPr>
          <a:xfrm>
            <a:off x="203200" y="1746497"/>
            <a:ext cx="275917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31 + 7</a:t>
            </a:r>
          </a:p>
        </p:txBody>
      </p:sp>
      <p:sp>
        <p:nvSpPr>
          <p:cNvPr id="4" name="Rounded Rectangle 38">
            <a:extLst>
              <a:ext uri="{FF2B5EF4-FFF2-40B4-BE49-F238E27FC236}">
                <a16:creationId xmlns:a16="http://schemas.microsoft.com/office/drawing/2014/main" id="{C623437F-BB7E-FFB0-7F02-4E6456511D1A}"/>
              </a:ext>
            </a:extLst>
          </p:cNvPr>
          <p:cNvSpPr/>
          <p:nvPr/>
        </p:nvSpPr>
        <p:spPr>
          <a:xfrm>
            <a:off x="9174210"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95 - 3</a:t>
            </a:r>
          </a:p>
        </p:txBody>
      </p:sp>
      <p:sp>
        <p:nvSpPr>
          <p:cNvPr id="5" name="Rounded Rectangle 39">
            <a:extLst>
              <a:ext uri="{FF2B5EF4-FFF2-40B4-BE49-F238E27FC236}">
                <a16:creationId xmlns:a16="http://schemas.microsoft.com/office/drawing/2014/main" id="{641C207F-3ED8-BFC9-6BE8-00C64F38F067}"/>
              </a:ext>
            </a:extLst>
          </p:cNvPr>
          <p:cNvSpPr/>
          <p:nvPr/>
        </p:nvSpPr>
        <p:spPr>
          <a:xfrm>
            <a:off x="6158897"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86 - 15</a:t>
            </a:r>
          </a:p>
        </p:txBody>
      </p:sp>
      <p:sp>
        <p:nvSpPr>
          <p:cNvPr id="6" name="TextBox 5">
            <a:extLst>
              <a:ext uri="{FF2B5EF4-FFF2-40B4-BE49-F238E27FC236}">
                <a16:creationId xmlns:a16="http://schemas.microsoft.com/office/drawing/2014/main" id="{717F1ADF-4041-2AA4-DB42-046B2562900F}"/>
              </a:ext>
            </a:extLst>
          </p:cNvPr>
          <p:cNvSpPr txBox="1"/>
          <p:nvPr/>
        </p:nvSpPr>
        <p:spPr>
          <a:xfrm>
            <a:off x="753533"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31</a:t>
            </a:r>
          </a:p>
        </p:txBody>
      </p:sp>
      <p:sp>
        <p:nvSpPr>
          <p:cNvPr id="7" name="TextBox 6">
            <a:extLst>
              <a:ext uri="{FF2B5EF4-FFF2-40B4-BE49-F238E27FC236}">
                <a16:creationId xmlns:a16="http://schemas.microsoft.com/office/drawing/2014/main" id="{4B6FA77C-E72A-DE64-4506-2DC699387F46}"/>
              </a:ext>
            </a:extLst>
          </p:cNvPr>
          <p:cNvSpPr txBox="1"/>
          <p:nvPr/>
        </p:nvSpPr>
        <p:spPr>
          <a:xfrm>
            <a:off x="1016000" y="4251404"/>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11" name="TextBox 10">
            <a:extLst>
              <a:ext uri="{FF2B5EF4-FFF2-40B4-BE49-F238E27FC236}">
                <a16:creationId xmlns:a16="http://schemas.microsoft.com/office/drawing/2014/main" id="{8C5BFA7E-C326-1A47-2260-B2920C92E259}"/>
              </a:ext>
            </a:extLst>
          </p:cNvPr>
          <p:cNvSpPr txBox="1"/>
          <p:nvPr/>
        </p:nvSpPr>
        <p:spPr>
          <a:xfrm>
            <a:off x="16933" y="3669332"/>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13" name="Straight Connector 12">
            <a:extLst>
              <a:ext uri="{FF2B5EF4-FFF2-40B4-BE49-F238E27FC236}">
                <a16:creationId xmlns:a16="http://schemas.microsoft.com/office/drawing/2014/main" id="{5634A907-BBD5-5273-1B63-E657DEED5017}"/>
              </a:ext>
            </a:extLst>
          </p:cNvPr>
          <p:cNvCxnSpPr/>
          <p:nvPr/>
        </p:nvCxnSpPr>
        <p:spPr>
          <a:xfrm>
            <a:off x="552643"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2B2463-7D9D-EAE3-5BD2-579D2A56F511}"/>
              </a:ext>
            </a:extLst>
          </p:cNvPr>
          <p:cNvSpPr txBox="1"/>
          <p:nvPr/>
        </p:nvSpPr>
        <p:spPr>
          <a:xfrm>
            <a:off x="1378961" y="5267404"/>
            <a:ext cx="74320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a:t>
            </a:r>
          </a:p>
        </p:txBody>
      </p:sp>
      <p:sp>
        <p:nvSpPr>
          <p:cNvPr id="16" name="TextBox 15">
            <a:extLst>
              <a:ext uri="{FF2B5EF4-FFF2-40B4-BE49-F238E27FC236}">
                <a16:creationId xmlns:a16="http://schemas.microsoft.com/office/drawing/2014/main" id="{95FC14DF-E076-1018-A351-30FBB9E85E6E}"/>
              </a:ext>
            </a:extLst>
          </p:cNvPr>
          <p:cNvSpPr txBox="1"/>
          <p:nvPr/>
        </p:nvSpPr>
        <p:spPr>
          <a:xfrm>
            <a:off x="855134" y="5267404"/>
            <a:ext cx="74320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a:t>
            </a:r>
          </a:p>
        </p:txBody>
      </p:sp>
      <p:sp>
        <p:nvSpPr>
          <p:cNvPr id="17" name="TextBox 16">
            <a:extLst>
              <a:ext uri="{FF2B5EF4-FFF2-40B4-BE49-F238E27FC236}">
                <a16:creationId xmlns:a16="http://schemas.microsoft.com/office/drawing/2014/main" id="{90A7848F-56B8-D7E0-7B4C-EF43B464036D}"/>
              </a:ext>
            </a:extLst>
          </p:cNvPr>
          <p:cNvSpPr txBox="1"/>
          <p:nvPr/>
        </p:nvSpPr>
        <p:spPr>
          <a:xfrm>
            <a:off x="10449030" y="5253368"/>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2</a:t>
            </a:r>
          </a:p>
        </p:txBody>
      </p:sp>
      <p:sp>
        <p:nvSpPr>
          <p:cNvPr id="18" name="TextBox 17">
            <a:extLst>
              <a:ext uri="{FF2B5EF4-FFF2-40B4-BE49-F238E27FC236}">
                <a16:creationId xmlns:a16="http://schemas.microsoft.com/office/drawing/2014/main" id="{955B14AD-CA5D-B8AE-FEA3-7FAB96757F32}"/>
              </a:ext>
            </a:extLst>
          </p:cNvPr>
          <p:cNvSpPr txBox="1"/>
          <p:nvPr/>
        </p:nvSpPr>
        <p:spPr>
          <a:xfrm>
            <a:off x="9870897"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95</a:t>
            </a:r>
          </a:p>
        </p:txBody>
      </p:sp>
      <p:sp>
        <p:nvSpPr>
          <p:cNvPr id="19" name="TextBox 18">
            <a:extLst>
              <a:ext uri="{FF2B5EF4-FFF2-40B4-BE49-F238E27FC236}">
                <a16:creationId xmlns:a16="http://schemas.microsoft.com/office/drawing/2014/main" id="{345EEEDD-D875-0EE6-0A20-AC32486D05B3}"/>
              </a:ext>
            </a:extLst>
          </p:cNvPr>
          <p:cNvSpPr txBox="1"/>
          <p:nvPr/>
        </p:nvSpPr>
        <p:spPr>
          <a:xfrm>
            <a:off x="10093449" y="4268360"/>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a:t>
            </a:r>
          </a:p>
        </p:txBody>
      </p:sp>
      <p:sp>
        <p:nvSpPr>
          <p:cNvPr id="21" name="TextBox 20">
            <a:extLst>
              <a:ext uri="{FF2B5EF4-FFF2-40B4-BE49-F238E27FC236}">
                <a16:creationId xmlns:a16="http://schemas.microsoft.com/office/drawing/2014/main" id="{3782FF82-1A53-0793-2A51-4848A0CCDA55}"/>
              </a:ext>
            </a:extLst>
          </p:cNvPr>
          <p:cNvSpPr txBox="1"/>
          <p:nvPr/>
        </p:nvSpPr>
        <p:spPr>
          <a:xfrm>
            <a:off x="9101419" y="360159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22" name="Straight Connector 21">
            <a:extLst>
              <a:ext uri="{FF2B5EF4-FFF2-40B4-BE49-F238E27FC236}">
                <a16:creationId xmlns:a16="http://schemas.microsoft.com/office/drawing/2014/main" id="{0B45FDCA-4695-91E1-833F-29058F2527A3}"/>
              </a:ext>
            </a:extLst>
          </p:cNvPr>
          <p:cNvCxnSpPr/>
          <p:nvPr/>
        </p:nvCxnSpPr>
        <p:spPr>
          <a:xfrm>
            <a:off x="9535528"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222A942-D215-B84C-521D-4E69F4F24CC5}"/>
              </a:ext>
            </a:extLst>
          </p:cNvPr>
          <p:cNvSpPr txBox="1"/>
          <p:nvPr/>
        </p:nvSpPr>
        <p:spPr>
          <a:xfrm>
            <a:off x="9941030" y="5267404"/>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9</a:t>
            </a:r>
          </a:p>
        </p:txBody>
      </p:sp>
      <p:sp>
        <p:nvSpPr>
          <p:cNvPr id="36" name="TextBox 35">
            <a:extLst>
              <a:ext uri="{FF2B5EF4-FFF2-40B4-BE49-F238E27FC236}">
                <a16:creationId xmlns:a16="http://schemas.microsoft.com/office/drawing/2014/main" id="{E8107FD4-DFC8-43AD-72FA-719D844BD414}"/>
              </a:ext>
            </a:extLst>
          </p:cNvPr>
          <p:cNvSpPr txBox="1"/>
          <p:nvPr/>
        </p:nvSpPr>
        <p:spPr>
          <a:xfrm>
            <a:off x="7545212" y="5238343"/>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1</a:t>
            </a:r>
          </a:p>
        </p:txBody>
      </p:sp>
      <p:sp>
        <p:nvSpPr>
          <p:cNvPr id="37" name="TextBox 36">
            <a:extLst>
              <a:ext uri="{FF2B5EF4-FFF2-40B4-BE49-F238E27FC236}">
                <a16:creationId xmlns:a16="http://schemas.microsoft.com/office/drawing/2014/main" id="{0AF9A651-B9D1-1521-DCD7-2E6BDAC31AB9}"/>
              </a:ext>
            </a:extLst>
          </p:cNvPr>
          <p:cNvSpPr txBox="1"/>
          <p:nvPr/>
        </p:nvSpPr>
        <p:spPr>
          <a:xfrm>
            <a:off x="6967080" y="3059103"/>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86</a:t>
            </a:r>
          </a:p>
        </p:txBody>
      </p:sp>
      <p:sp>
        <p:nvSpPr>
          <p:cNvPr id="38" name="TextBox 37">
            <a:extLst>
              <a:ext uri="{FF2B5EF4-FFF2-40B4-BE49-F238E27FC236}">
                <a16:creationId xmlns:a16="http://schemas.microsoft.com/office/drawing/2014/main" id="{A8B82549-006E-0C5B-C8D2-FB5F06CDE0D8}"/>
              </a:ext>
            </a:extLst>
          </p:cNvPr>
          <p:cNvSpPr txBox="1"/>
          <p:nvPr/>
        </p:nvSpPr>
        <p:spPr>
          <a:xfrm>
            <a:off x="6967080" y="4253335"/>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15</a:t>
            </a:r>
          </a:p>
        </p:txBody>
      </p:sp>
      <p:sp>
        <p:nvSpPr>
          <p:cNvPr id="39" name="TextBox 38">
            <a:extLst>
              <a:ext uri="{FF2B5EF4-FFF2-40B4-BE49-F238E27FC236}">
                <a16:creationId xmlns:a16="http://schemas.microsoft.com/office/drawing/2014/main" id="{5AFE8482-FD2C-DCF5-5808-DA18EEBC13E4}"/>
              </a:ext>
            </a:extLst>
          </p:cNvPr>
          <p:cNvSpPr txBox="1"/>
          <p:nvPr/>
        </p:nvSpPr>
        <p:spPr>
          <a:xfrm>
            <a:off x="6197601" y="3586573"/>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40" name="Straight Connector 39">
            <a:extLst>
              <a:ext uri="{FF2B5EF4-FFF2-40B4-BE49-F238E27FC236}">
                <a16:creationId xmlns:a16="http://schemas.microsoft.com/office/drawing/2014/main" id="{04B4790E-160D-21E4-C19E-91F70DB0DBC9}"/>
              </a:ext>
            </a:extLst>
          </p:cNvPr>
          <p:cNvCxnSpPr/>
          <p:nvPr/>
        </p:nvCxnSpPr>
        <p:spPr>
          <a:xfrm>
            <a:off x="6631711" y="5326088"/>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B302BDB-4127-9EB0-3445-22F93AF8349F}"/>
              </a:ext>
            </a:extLst>
          </p:cNvPr>
          <p:cNvSpPr txBox="1"/>
          <p:nvPr/>
        </p:nvSpPr>
        <p:spPr>
          <a:xfrm>
            <a:off x="7037212" y="5252379"/>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42" name="Oval 41">
            <a:extLst>
              <a:ext uri="{FF2B5EF4-FFF2-40B4-BE49-F238E27FC236}">
                <a16:creationId xmlns:a16="http://schemas.microsoft.com/office/drawing/2014/main" id="{6F16095F-95D1-A0F2-8C09-2F03A5D96D6A}"/>
              </a:ext>
            </a:extLst>
          </p:cNvPr>
          <p:cNvSpPr/>
          <p:nvPr/>
        </p:nvSpPr>
        <p:spPr>
          <a:xfrm>
            <a:off x="189345" y="314035"/>
            <a:ext cx="711200" cy="711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p>
        </p:txBody>
      </p:sp>
      <p:sp>
        <p:nvSpPr>
          <p:cNvPr id="43" name="Rounded Rectangle 31">
            <a:extLst>
              <a:ext uri="{FF2B5EF4-FFF2-40B4-BE49-F238E27FC236}">
                <a16:creationId xmlns:a16="http://schemas.microsoft.com/office/drawing/2014/main" id="{31EEB5D8-4297-2919-86B5-D370245F21C5}"/>
              </a:ext>
            </a:extLst>
          </p:cNvPr>
          <p:cNvSpPr/>
          <p:nvPr/>
        </p:nvSpPr>
        <p:spPr>
          <a:xfrm>
            <a:off x="3168953"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23 + 64</a:t>
            </a:r>
          </a:p>
        </p:txBody>
      </p:sp>
      <p:sp>
        <p:nvSpPr>
          <p:cNvPr id="44" name="TextBox 43">
            <a:extLst>
              <a:ext uri="{FF2B5EF4-FFF2-40B4-BE49-F238E27FC236}">
                <a16:creationId xmlns:a16="http://schemas.microsoft.com/office/drawing/2014/main" id="{A82DA06D-7654-86DF-4DB3-620DCF05E2EE}"/>
              </a:ext>
            </a:extLst>
          </p:cNvPr>
          <p:cNvSpPr txBox="1"/>
          <p:nvPr/>
        </p:nvSpPr>
        <p:spPr>
          <a:xfrm>
            <a:off x="4555268" y="5253368"/>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45" name="TextBox 44">
            <a:extLst>
              <a:ext uri="{FF2B5EF4-FFF2-40B4-BE49-F238E27FC236}">
                <a16:creationId xmlns:a16="http://schemas.microsoft.com/office/drawing/2014/main" id="{29CE6DE4-7B98-5592-3AE2-DFF9882F5FD1}"/>
              </a:ext>
            </a:extLst>
          </p:cNvPr>
          <p:cNvSpPr txBox="1"/>
          <p:nvPr/>
        </p:nvSpPr>
        <p:spPr>
          <a:xfrm>
            <a:off x="3977136"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23</a:t>
            </a:r>
          </a:p>
        </p:txBody>
      </p:sp>
      <p:sp>
        <p:nvSpPr>
          <p:cNvPr id="46" name="TextBox 45">
            <a:extLst>
              <a:ext uri="{FF2B5EF4-FFF2-40B4-BE49-F238E27FC236}">
                <a16:creationId xmlns:a16="http://schemas.microsoft.com/office/drawing/2014/main" id="{57D0F5A7-B755-654C-F7B2-C995AFE8F8E8}"/>
              </a:ext>
            </a:extLst>
          </p:cNvPr>
          <p:cNvSpPr txBox="1"/>
          <p:nvPr/>
        </p:nvSpPr>
        <p:spPr>
          <a:xfrm>
            <a:off x="3977136" y="4268361"/>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64</a:t>
            </a:r>
          </a:p>
        </p:txBody>
      </p:sp>
      <p:sp>
        <p:nvSpPr>
          <p:cNvPr id="47" name="TextBox 46">
            <a:extLst>
              <a:ext uri="{FF2B5EF4-FFF2-40B4-BE49-F238E27FC236}">
                <a16:creationId xmlns:a16="http://schemas.microsoft.com/office/drawing/2014/main" id="{FB37E3BD-7910-F34D-FEC5-A56202D79D93}"/>
              </a:ext>
            </a:extLst>
          </p:cNvPr>
          <p:cNvSpPr txBox="1"/>
          <p:nvPr/>
        </p:nvSpPr>
        <p:spPr>
          <a:xfrm>
            <a:off x="3207657" y="360159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58" name="Straight Connector 57">
            <a:extLst>
              <a:ext uri="{FF2B5EF4-FFF2-40B4-BE49-F238E27FC236}">
                <a16:creationId xmlns:a16="http://schemas.microsoft.com/office/drawing/2014/main" id="{D682D92F-7881-0D36-AB2F-289B4B03392F}"/>
              </a:ext>
            </a:extLst>
          </p:cNvPr>
          <p:cNvCxnSpPr/>
          <p:nvPr/>
        </p:nvCxnSpPr>
        <p:spPr>
          <a:xfrm>
            <a:off x="3641767"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FD68F18-97F7-4C27-DA56-1EAD555A8929}"/>
              </a:ext>
            </a:extLst>
          </p:cNvPr>
          <p:cNvSpPr txBox="1"/>
          <p:nvPr/>
        </p:nvSpPr>
        <p:spPr>
          <a:xfrm>
            <a:off x="4047268" y="5267404"/>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a:t>
            </a:r>
          </a:p>
        </p:txBody>
      </p:sp>
    </p:spTree>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125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125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125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125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125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125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1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left)">
                                      <p:cBhvr>
                                        <p:cTn id="112" dur="125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5" grpId="0"/>
      <p:bldP spid="16" grpId="0"/>
      <p:bldP spid="17" grpId="0"/>
      <p:bldP spid="18" grpId="0"/>
      <p:bldP spid="19" grpId="0"/>
      <p:bldP spid="21" grpId="0"/>
      <p:bldP spid="23" grpId="0"/>
      <p:bldP spid="36" grpId="0"/>
      <p:bldP spid="37" grpId="0"/>
      <p:bldP spid="38" grpId="0"/>
      <p:bldP spid="39" grpId="0"/>
      <p:bldP spid="41" grpId="0"/>
      <p:bldP spid="44" grpId="0"/>
      <p:bldP spid="45" grpId="0"/>
      <p:bldP spid="46" grpId="0"/>
      <p:bldP spid="47"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87999" y="2492698"/>
            <a:ext cx="5351385" cy="3085142"/>
          </a:xfrm>
          <a:prstGeom prst="rect">
            <a:avLst/>
          </a:prstGeom>
        </p:spPr>
      </p:pic>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2886118"/>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37948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474224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576308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9855200" y="381000"/>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4" name="TextBox 3"/>
          <p:cNvSpPr txBox="1"/>
          <p:nvPr/>
        </p:nvSpPr>
        <p:spPr>
          <a:xfrm>
            <a:off x="10764761" y="990600"/>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nhất</a:t>
            </a:r>
          </a:p>
        </p:txBody>
      </p:sp>
      <p:sp>
        <p:nvSpPr>
          <p:cNvPr id="62" name="Right Brace 61"/>
          <p:cNvSpPr/>
          <p:nvPr/>
        </p:nvSpPr>
        <p:spPr>
          <a:xfrm>
            <a:off x="9860039" y="4130529"/>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63" name="TextBox 62"/>
          <p:cNvSpPr txBox="1"/>
          <p:nvPr/>
        </p:nvSpPr>
        <p:spPr>
          <a:xfrm>
            <a:off x="10769600" y="4740129"/>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hai</a:t>
            </a:r>
          </a:p>
        </p:txBody>
      </p:sp>
    </p:spTree>
    <p:extLst>
      <p:ext uri="{BB962C8B-B14F-4D97-AF65-F5344CB8AC3E}">
        <p14:creationId xmlns:p14="http://schemas.microsoft.com/office/powerpoint/2010/main" val="4170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13"/>
                                        </p:tgtEl>
                                        <p:attrNameLst>
                                          <p:attrName>ppt_x</p:attrName>
                                          <p:attrName>ppt_y</p:attrName>
                                        </p:attrNameLst>
                                      </p:cBhvr>
                                    </p:animMotion>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7"/>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25 E" pathEditMode="relative" ptsTypes="">
                                      <p:cBhvr>
                                        <p:cTn id="22" dur="2000" fill="hold"/>
                                        <p:tgtEl>
                                          <p:spTgt spid="20"/>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25 E" pathEditMode="relative" ptsTypes="">
                                      <p:cBhvr>
                                        <p:cTn id="24" dur="2000" fill="hold"/>
                                        <p:tgtEl>
                                          <p:spTgt spid="2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64" presetClass="path" presetSubtype="0" accel="50000" decel="50000" fill="hold" nodeType="withEffect">
                                  <p:stCondLst>
                                    <p:cond delay="0"/>
                                  </p:stCondLst>
                                  <p:childTnLst>
                                    <p:animMotion origin="layout" path="M 0 0 L 0 -0.25 E" pathEditMode="relative" ptsTypes="">
                                      <p:cBhvr>
                                        <p:cTn id="28" dur="2000" fill="hold"/>
                                        <p:tgtEl>
                                          <p:spTgt spid="24"/>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64" presetClass="path" presetSubtype="0" accel="50000" decel="50000" fill="hold" nodeType="withEffect">
                                  <p:stCondLst>
                                    <p:cond delay="0"/>
                                  </p:stCondLst>
                                  <p:childTnLst>
                                    <p:animMotion origin="layout" path="M 0 0 L 0 -0.25 E" pathEditMode="relative" ptsTypes="">
                                      <p:cBhvr>
                                        <p:cTn id="32" dur="2000" fill="hold"/>
                                        <p:tgtEl>
                                          <p:spTgt spid="26"/>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27"/>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2000" fill="hold"/>
                                        <p:tgtEl>
                                          <p:spTgt spid="28"/>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2000" fill="hold"/>
                                        <p:tgtEl>
                                          <p:spTgt spid="29"/>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30"/>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31"/>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32"/>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42"/>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41"/>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39"/>
                                        </p:tgtEl>
                                        <p:attrNameLst>
                                          <p:attrName>ppt_x</p:attrName>
                                          <p:attrName>ppt_y</p:attrName>
                                        </p:attrNameLst>
                                      </p:cBhvr>
                                    </p:animMotion>
                                  </p:childTnLst>
                                </p:cTn>
                              </p:par>
                              <p:par>
                                <p:cTn id="51" presetID="64" presetClass="path" presetSubtype="0" accel="50000" decel="50000" fill="hold" nodeType="withEffect">
                                  <p:stCondLst>
                                    <p:cond delay="0"/>
                                  </p:stCondLst>
                                  <p:childTnLst>
                                    <p:animMotion origin="layout" path="M 0 0 L 0 -0.25 E" pathEditMode="relative" ptsTypes="">
                                      <p:cBhvr>
                                        <p:cTn id="52" dur="2000" fill="hold"/>
                                        <p:tgtEl>
                                          <p:spTgt spid="40"/>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0 0 L 0 -0.25 E" pathEditMode="relative" ptsTypes="">
                                      <p:cBhvr>
                                        <p:cTn id="54" dur="2000" fill="hold"/>
                                        <p:tgtEl>
                                          <p:spTgt spid="3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2" grpId="0" animBg="1"/>
      <p:bldP spid="63" grpId="0"/>
    </p:bldLst>
  </p:timing>
</p:sld>
</file>

<file path=ppt/theme/theme1.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228</Words>
  <Application>Microsoft Office PowerPoint</Application>
  <PresentationFormat>Widescreen</PresentationFormat>
  <Paragraphs>102</Paragraphs>
  <Slides>13</Slides>
  <Notes>9</Notes>
  <HiddenSlides>0</HiddenSlides>
  <MMClips>4</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微软雅黑</vt:lpstr>
      <vt:lpstr>.VnArial</vt:lpstr>
      <vt:lpstr>Arabia</vt:lpstr>
      <vt:lpstr>Arial</vt:lpstr>
      <vt:lpstr>Calibri</vt:lpstr>
      <vt:lpstr>等线</vt:lpstr>
      <vt:lpstr>印品黑体</vt:lpstr>
      <vt:lpstr>迷你简细行楷</vt:lpstr>
      <vt:lpstr>2_Office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20</cp:revision>
  <dcterms:created xsi:type="dcterms:W3CDTF">2022-01-03T03:15:30Z</dcterms:created>
  <dcterms:modified xsi:type="dcterms:W3CDTF">2025-04-08T08:08:56Z</dcterms:modified>
</cp:coreProperties>
</file>