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9"/>
  </p:notesMasterIdLst>
  <p:sldIdLst>
    <p:sldId id="290" r:id="rId3"/>
    <p:sldId id="432" r:id="rId4"/>
    <p:sldId id="327" r:id="rId5"/>
    <p:sldId id="452" r:id="rId6"/>
    <p:sldId id="453" r:id="rId7"/>
    <p:sldId id="454" r:id="rId8"/>
    <p:sldId id="355" r:id="rId9"/>
    <p:sldId id="433" r:id="rId10"/>
    <p:sldId id="435" r:id="rId11"/>
    <p:sldId id="451" r:id="rId12"/>
    <p:sldId id="430" r:id="rId13"/>
    <p:sldId id="439" r:id="rId14"/>
    <p:sldId id="437" r:id="rId15"/>
    <p:sldId id="455" r:id="rId16"/>
    <p:sldId id="456" r:id="rId17"/>
    <p:sldId id="4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A65C9-7953-41E4-B826-1ED1AD135C2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69418-3255-4A47-82E6-925B47AD4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6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C90F4-280A-47AB-855C-6D76077348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31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C90F4-280A-47AB-855C-6D76077348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1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63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C90F4-280A-47AB-855C-6D76077348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328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C90F4-280A-47AB-855C-6D76077348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388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20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03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C90F4-280A-47AB-855C-6D76077348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73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062E4E0-D23E-4EB6-A316-96318FFD68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" y="2181759"/>
            <a:ext cx="4996121" cy="410930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FD6FCB5-BF5D-43FB-9D0D-63531F3F45E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56" y="4934294"/>
            <a:ext cx="1181089" cy="175660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17552DC-016E-4EE0-BCE1-C77A9AA6279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58" y="3882216"/>
            <a:ext cx="1423225" cy="10488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3DF406B-E7A2-49FB-96F2-E0E660964F1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40" y="3245269"/>
            <a:ext cx="690036" cy="91740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46C196F-4545-4556-8D3F-834034255C6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3" y="5377110"/>
            <a:ext cx="833744" cy="77489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22E712E-1C44-459F-B5A9-22EC0FA0A0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47" y="3921335"/>
            <a:ext cx="465809" cy="52428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88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062E4E0-D23E-4EB6-A316-96318FFD68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" y="2181759"/>
            <a:ext cx="4996121" cy="410930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FD6FCB5-BF5D-43FB-9D0D-63531F3F45E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56" y="4934294"/>
            <a:ext cx="1181089" cy="175660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17552DC-016E-4EE0-BCE1-C77A9AA6279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58" y="3882216"/>
            <a:ext cx="1423225" cy="10488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3DF406B-E7A2-49FB-96F2-E0E660964F1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40" y="3245269"/>
            <a:ext cx="690036" cy="91740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46C196F-4545-4556-8D3F-834034255C6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3" y="5377110"/>
            <a:ext cx="833744" cy="77489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22E712E-1C44-459F-B5A9-22EC0FA0A0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47" y="3921335"/>
            <a:ext cx="465809" cy="52428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1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2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5335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1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1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25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80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4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8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7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2224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8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2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2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3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6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EF24871-9397-D854-965D-7A08BF693C8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36" y="499110"/>
            <a:ext cx="1338834" cy="13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8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68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DC9010-A59D-63FF-E613-7813CE55B358}"/>
              </a:ext>
            </a:extLst>
          </p:cNvPr>
          <p:cNvSpPr/>
          <p:nvPr/>
        </p:nvSpPr>
        <p:spPr>
          <a:xfrm>
            <a:off x="3162300" y="1152525"/>
            <a:ext cx="9029700" cy="3257550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8779D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FDC17-1ECC-1B4A-CC69-F5CF820C7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382" y="1117807"/>
            <a:ext cx="5907536" cy="1079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478321-9449-762B-3E21-F11C06774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408" y="2118253"/>
            <a:ext cx="7315834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A173C6-E030-711F-2010-0F57BC6E9892}"/>
              </a:ext>
            </a:extLst>
          </p:cNvPr>
          <p:cNvSpPr txBox="1"/>
          <p:nvPr/>
        </p:nvSpPr>
        <p:spPr>
          <a:xfrm>
            <a:off x="669417" y="1259547"/>
            <a:ext cx="9500615" cy="4154984"/>
          </a:xfrm>
          <a:custGeom>
            <a:avLst/>
            <a:gdLst>
              <a:gd name="connsiteX0" fmla="*/ 0 w 9500615"/>
              <a:gd name="connsiteY0" fmla="*/ 0 h 2308324"/>
              <a:gd name="connsiteX1" fmla="*/ 783801 w 9500615"/>
              <a:gd name="connsiteY1" fmla="*/ 0 h 2308324"/>
              <a:gd name="connsiteX2" fmla="*/ 1092571 w 9500615"/>
              <a:gd name="connsiteY2" fmla="*/ 0 h 2308324"/>
              <a:gd name="connsiteX3" fmla="*/ 1781365 w 9500615"/>
              <a:gd name="connsiteY3" fmla="*/ 0 h 2308324"/>
              <a:gd name="connsiteX4" fmla="*/ 2470160 w 9500615"/>
              <a:gd name="connsiteY4" fmla="*/ 0 h 2308324"/>
              <a:gd name="connsiteX5" fmla="*/ 2778930 w 9500615"/>
              <a:gd name="connsiteY5" fmla="*/ 0 h 2308324"/>
              <a:gd name="connsiteX6" fmla="*/ 3277712 w 9500615"/>
              <a:gd name="connsiteY6" fmla="*/ 0 h 2308324"/>
              <a:gd name="connsiteX7" fmla="*/ 3776494 w 9500615"/>
              <a:gd name="connsiteY7" fmla="*/ 0 h 2308324"/>
              <a:gd name="connsiteX8" fmla="*/ 4560295 w 9500615"/>
              <a:gd name="connsiteY8" fmla="*/ 0 h 2308324"/>
              <a:gd name="connsiteX9" fmla="*/ 4869065 w 9500615"/>
              <a:gd name="connsiteY9" fmla="*/ 0 h 2308324"/>
              <a:gd name="connsiteX10" fmla="*/ 5557860 w 9500615"/>
              <a:gd name="connsiteY10" fmla="*/ 0 h 2308324"/>
              <a:gd name="connsiteX11" fmla="*/ 6151648 w 9500615"/>
              <a:gd name="connsiteY11" fmla="*/ 0 h 2308324"/>
              <a:gd name="connsiteX12" fmla="*/ 6555424 w 9500615"/>
              <a:gd name="connsiteY12" fmla="*/ 0 h 2308324"/>
              <a:gd name="connsiteX13" fmla="*/ 7054207 w 9500615"/>
              <a:gd name="connsiteY13" fmla="*/ 0 h 2308324"/>
              <a:gd name="connsiteX14" fmla="*/ 7552989 w 9500615"/>
              <a:gd name="connsiteY14" fmla="*/ 0 h 2308324"/>
              <a:gd name="connsiteX15" fmla="*/ 7861759 w 9500615"/>
              <a:gd name="connsiteY15" fmla="*/ 0 h 2308324"/>
              <a:gd name="connsiteX16" fmla="*/ 8645560 w 9500615"/>
              <a:gd name="connsiteY16" fmla="*/ 0 h 2308324"/>
              <a:gd name="connsiteX17" fmla="*/ 9500615 w 9500615"/>
              <a:gd name="connsiteY17" fmla="*/ 0 h 2308324"/>
              <a:gd name="connsiteX18" fmla="*/ 9500615 w 9500615"/>
              <a:gd name="connsiteY18" fmla="*/ 507831 h 2308324"/>
              <a:gd name="connsiteX19" fmla="*/ 9500615 w 9500615"/>
              <a:gd name="connsiteY19" fmla="*/ 1038746 h 2308324"/>
              <a:gd name="connsiteX20" fmla="*/ 9500615 w 9500615"/>
              <a:gd name="connsiteY20" fmla="*/ 1546577 h 2308324"/>
              <a:gd name="connsiteX21" fmla="*/ 9500615 w 9500615"/>
              <a:gd name="connsiteY21" fmla="*/ 2308324 h 2308324"/>
              <a:gd name="connsiteX22" fmla="*/ 8906827 w 9500615"/>
              <a:gd name="connsiteY22" fmla="*/ 2308324 h 2308324"/>
              <a:gd name="connsiteX23" fmla="*/ 8408044 w 9500615"/>
              <a:gd name="connsiteY23" fmla="*/ 2308324 h 2308324"/>
              <a:gd name="connsiteX24" fmla="*/ 8004268 w 9500615"/>
              <a:gd name="connsiteY24" fmla="*/ 2308324 h 2308324"/>
              <a:gd name="connsiteX25" fmla="*/ 7505486 w 9500615"/>
              <a:gd name="connsiteY25" fmla="*/ 2308324 h 2308324"/>
              <a:gd name="connsiteX26" fmla="*/ 7101710 w 9500615"/>
              <a:gd name="connsiteY26" fmla="*/ 2308324 h 2308324"/>
              <a:gd name="connsiteX27" fmla="*/ 6412915 w 9500615"/>
              <a:gd name="connsiteY27" fmla="*/ 2308324 h 2308324"/>
              <a:gd name="connsiteX28" fmla="*/ 5914133 w 9500615"/>
              <a:gd name="connsiteY28" fmla="*/ 2308324 h 2308324"/>
              <a:gd name="connsiteX29" fmla="*/ 5605363 w 9500615"/>
              <a:gd name="connsiteY29" fmla="*/ 2308324 h 2308324"/>
              <a:gd name="connsiteX30" fmla="*/ 5011574 w 9500615"/>
              <a:gd name="connsiteY30" fmla="*/ 2308324 h 2308324"/>
              <a:gd name="connsiteX31" fmla="*/ 4417786 w 9500615"/>
              <a:gd name="connsiteY31" fmla="*/ 2308324 h 2308324"/>
              <a:gd name="connsiteX32" fmla="*/ 3633985 w 9500615"/>
              <a:gd name="connsiteY32" fmla="*/ 2308324 h 2308324"/>
              <a:gd name="connsiteX33" fmla="*/ 3230209 w 9500615"/>
              <a:gd name="connsiteY33" fmla="*/ 2308324 h 2308324"/>
              <a:gd name="connsiteX34" fmla="*/ 2731427 w 9500615"/>
              <a:gd name="connsiteY34" fmla="*/ 2308324 h 2308324"/>
              <a:gd name="connsiteX35" fmla="*/ 2137638 w 9500615"/>
              <a:gd name="connsiteY35" fmla="*/ 2308324 h 2308324"/>
              <a:gd name="connsiteX36" fmla="*/ 1638856 w 9500615"/>
              <a:gd name="connsiteY36" fmla="*/ 2308324 h 2308324"/>
              <a:gd name="connsiteX37" fmla="*/ 1235080 w 9500615"/>
              <a:gd name="connsiteY37" fmla="*/ 2308324 h 2308324"/>
              <a:gd name="connsiteX38" fmla="*/ 926310 w 9500615"/>
              <a:gd name="connsiteY38" fmla="*/ 2308324 h 2308324"/>
              <a:gd name="connsiteX39" fmla="*/ 522534 w 9500615"/>
              <a:gd name="connsiteY39" fmla="*/ 2308324 h 2308324"/>
              <a:gd name="connsiteX40" fmla="*/ 0 w 9500615"/>
              <a:gd name="connsiteY40" fmla="*/ 2308324 h 2308324"/>
              <a:gd name="connsiteX41" fmla="*/ 0 w 9500615"/>
              <a:gd name="connsiteY41" fmla="*/ 1708160 h 2308324"/>
              <a:gd name="connsiteX42" fmla="*/ 0 w 9500615"/>
              <a:gd name="connsiteY42" fmla="*/ 1177245 h 2308324"/>
              <a:gd name="connsiteX43" fmla="*/ 0 w 9500615"/>
              <a:gd name="connsiteY43" fmla="*/ 553998 h 2308324"/>
              <a:gd name="connsiteX44" fmla="*/ 0 w 9500615"/>
              <a:gd name="connsiteY4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500615" h="2308324" fill="none" extrusionOk="0">
                <a:moveTo>
                  <a:pt x="0" y="0"/>
                </a:moveTo>
                <a:cubicBezTo>
                  <a:pt x="292394" y="-37414"/>
                  <a:pt x="532285" y="80074"/>
                  <a:pt x="783801" y="0"/>
                </a:cubicBezTo>
                <a:cubicBezTo>
                  <a:pt x="1035317" y="-80074"/>
                  <a:pt x="1002478" y="25549"/>
                  <a:pt x="1092571" y="0"/>
                </a:cubicBezTo>
                <a:cubicBezTo>
                  <a:pt x="1182664" y="-25549"/>
                  <a:pt x="1516130" y="21196"/>
                  <a:pt x="1781365" y="0"/>
                </a:cubicBezTo>
                <a:cubicBezTo>
                  <a:pt x="2046600" y="-21196"/>
                  <a:pt x="2300027" y="31170"/>
                  <a:pt x="2470160" y="0"/>
                </a:cubicBezTo>
                <a:cubicBezTo>
                  <a:pt x="2640293" y="-31170"/>
                  <a:pt x="2625038" y="14726"/>
                  <a:pt x="2778930" y="0"/>
                </a:cubicBezTo>
                <a:cubicBezTo>
                  <a:pt x="2932822" y="-14726"/>
                  <a:pt x="3052690" y="34398"/>
                  <a:pt x="3277712" y="0"/>
                </a:cubicBezTo>
                <a:cubicBezTo>
                  <a:pt x="3502734" y="-34398"/>
                  <a:pt x="3671892" y="55430"/>
                  <a:pt x="3776494" y="0"/>
                </a:cubicBezTo>
                <a:cubicBezTo>
                  <a:pt x="3881096" y="-55430"/>
                  <a:pt x="4335319" y="32488"/>
                  <a:pt x="4560295" y="0"/>
                </a:cubicBezTo>
                <a:cubicBezTo>
                  <a:pt x="4785271" y="-32488"/>
                  <a:pt x="4799638" y="1708"/>
                  <a:pt x="4869065" y="0"/>
                </a:cubicBezTo>
                <a:cubicBezTo>
                  <a:pt x="4938492" y="-1708"/>
                  <a:pt x="5252050" y="24054"/>
                  <a:pt x="5557860" y="0"/>
                </a:cubicBezTo>
                <a:cubicBezTo>
                  <a:pt x="5863670" y="-24054"/>
                  <a:pt x="5868729" y="20173"/>
                  <a:pt x="6151648" y="0"/>
                </a:cubicBezTo>
                <a:cubicBezTo>
                  <a:pt x="6434567" y="-20173"/>
                  <a:pt x="6405979" y="16666"/>
                  <a:pt x="6555424" y="0"/>
                </a:cubicBezTo>
                <a:cubicBezTo>
                  <a:pt x="6704869" y="-16666"/>
                  <a:pt x="6854127" y="9052"/>
                  <a:pt x="7054207" y="0"/>
                </a:cubicBezTo>
                <a:cubicBezTo>
                  <a:pt x="7254287" y="-9052"/>
                  <a:pt x="7437922" y="10472"/>
                  <a:pt x="7552989" y="0"/>
                </a:cubicBezTo>
                <a:cubicBezTo>
                  <a:pt x="7668056" y="-10472"/>
                  <a:pt x="7755585" y="32618"/>
                  <a:pt x="7861759" y="0"/>
                </a:cubicBezTo>
                <a:cubicBezTo>
                  <a:pt x="7967933" y="-32618"/>
                  <a:pt x="8305352" y="77773"/>
                  <a:pt x="8645560" y="0"/>
                </a:cubicBezTo>
                <a:cubicBezTo>
                  <a:pt x="8985768" y="-77773"/>
                  <a:pt x="9310341" y="92714"/>
                  <a:pt x="9500615" y="0"/>
                </a:cubicBezTo>
                <a:cubicBezTo>
                  <a:pt x="9504875" y="194250"/>
                  <a:pt x="9442379" y="264912"/>
                  <a:pt x="9500615" y="507831"/>
                </a:cubicBezTo>
                <a:cubicBezTo>
                  <a:pt x="9558851" y="750750"/>
                  <a:pt x="9443660" y="843111"/>
                  <a:pt x="9500615" y="1038746"/>
                </a:cubicBezTo>
                <a:cubicBezTo>
                  <a:pt x="9557570" y="1234381"/>
                  <a:pt x="9474536" y="1439508"/>
                  <a:pt x="9500615" y="1546577"/>
                </a:cubicBezTo>
                <a:cubicBezTo>
                  <a:pt x="9526694" y="1653646"/>
                  <a:pt x="9479275" y="2132471"/>
                  <a:pt x="9500615" y="2308324"/>
                </a:cubicBezTo>
                <a:cubicBezTo>
                  <a:pt x="9239783" y="2334471"/>
                  <a:pt x="9152263" y="2267483"/>
                  <a:pt x="8906827" y="2308324"/>
                </a:cubicBezTo>
                <a:cubicBezTo>
                  <a:pt x="8661391" y="2349165"/>
                  <a:pt x="8646331" y="2268969"/>
                  <a:pt x="8408044" y="2308324"/>
                </a:cubicBezTo>
                <a:cubicBezTo>
                  <a:pt x="8169757" y="2347679"/>
                  <a:pt x="8170190" y="2295349"/>
                  <a:pt x="8004268" y="2308324"/>
                </a:cubicBezTo>
                <a:cubicBezTo>
                  <a:pt x="7838346" y="2321299"/>
                  <a:pt x="7631333" y="2274310"/>
                  <a:pt x="7505486" y="2308324"/>
                </a:cubicBezTo>
                <a:cubicBezTo>
                  <a:pt x="7379639" y="2342338"/>
                  <a:pt x="7213893" y="2263151"/>
                  <a:pt x="7101710" y="2308324"/>
                </a:cubicBezTo>
                <a:cubicBezTo>
                  <a:pt x="6989527" y="2353497"/>
                  <a:pt x="6634783" y="2253141"/>
                  <a:pt x="6412915" y="2308324"/>
                </a:cubicBezTo>
                <a:cubicBezTo>
                  <a:pt x="6191047" y="2363507"/>
                  <a:pt x="6153754" y="2296958"/>
                  <a:pt x="5914133" y="2308324"/>
                </a:cubicBezTo>
                <a:cubicBezTo>
                  <a:pt x="5674512" y="2319690"/>
                  <a:pt x="5738248" y="2293969"/>
                  <a:pt x="5605363" y="2308324"/>
                </a:cubicBezTo>
                <a:cubicBezTo>
                  <a:pt x="5472478" y="2322679"/>
                  <a:pt x="5206196" y="2294640"/>
                  <a:pt x="5011574" y="2308324"/>
                </a:cubicBezTo>
                <a:cubicBezTo>
                  <a:pt x="4816952" y="2322008"/>
                  <a:pt x="4655944" y="2272308"/>
                  <a:pt x="4417786" y="2308324"/>
                </a:cubicBezTo>
                <a:cubicBezTo>
                  <a:pt x="4179628" y="2344340"/>
                  <a:pt x="3809590" y="2230544"/>
                  <a:pt x="3633985" y="2308324"/>
                </a:cubicBezTo>
                <a:cubicBezTo>
                  <a:pt x="3458380" y="2386104"/>
                  <a:pt x="3394564" y="2303597"/>
                  <a:pt x="3230209" y="2308324"/>
                </a:cubicBezTo>
                <a:cubicBezTo>
                  <a:pt x="3065854" y="2313051"/>
                  <a:pt x="2903974" y="2250151"/>
                  <a:pt x="2731427" y="2308324"/>
                </a:cubicBezTo>
                <a:cubicBezTo>
                  <a:pt x="2558880" y="2366497"/>
                  <a:pt x="2281560" y="2251968"/>
                  <a:pt x="2137638" y="2308324"/>
                </a:cubicBezTo>
                <a:cubicBezTo>
                  <a:pt x="1993716" y="2364680"/>
                  <a:pt x="1742499" y="2276664"/>
                  <a:pt x="1638856" y="2308324"/>
                </a:cubicBezTo>
                <a:cubicBezTo>
                  <a:pt x="1535213" y="2339984"/>
                  <a:pt x="1365065" y="2289778"/>
                  <a:pt x="1235080" y="2308324"/>
                </a:cubicBezTo>
                <a:cubicBezTo>
                  <a:pt x="1105095" y="2326870"/>
                  <a:pt x="1071178" y="2283297"/>
                  <a:pt x="926310" y="2308324"/>
                </a:cubicBezTo>
                <a:cubicBezTo>
                  <a:pt x="781442" y="2333351"/>
                  <a:pt x="682706" y="2274221"/>
                  <a:pt x="522534" y="2308324"/>
                </a:cubicBezTo>
                <a:cubicBezTo>
                  <a:pt x="362362" y="2342427"/>
                  <a:pt x="180556" y="2248438"/>
                  <a:pt x="0" y="2308324"/>
                </a:cubicBezTo>
                <a:cubicBezTo>
                  <a:pt x="-60911" y="2149207"/>
                  <a:pt x="15151" y="1931893"/>
                  <a:pt x="0" y="1708160"/>
                </a:cubicBezTo>
                <a:cubicBezTo>
                  <a:pt x="-15151" y="1484427"/>
                  <a:pt x="3339" y="1415767"/>
                  <a:pt x="0" y="1177245"/>
                </a:cubicBezTo>
                <a:cubicBezTo>
                  <a:pt x="-3339" y="938724"/>
                  <a:pt x="56638" y="833604"/>
                  <a:pt x="0" y="553998"/>
                </a:cubicBezTo>
                <a:cubicBezTo>
                  <a:pt x="-56638" y="274392"/>
                  <a:pt x="46760" y="127252"/>
                  <a:pt x="0" y="0"/>
                </a:cubicBezTo>
                <a:close/>
              </a:path>
              <a:path w="9500615" h="2308324" stroke="0" extrusionOk="0">
                <a:moveTo>
                  <a:pt x="0" y="0"/>
                </a:moveTo>
                <a:cubicBezTo>
                  <a:pt x="172205" y="-7280"/>
                  <a:pt x="442911" y="18231"/>
                  <a:pt x="688795" y="0"/>
                </a:cubicBezTo>
                <a:cubicBezTo>
                  <a:pt x="934679" y="-18231"/>
                  <a:pt x="1005635" y="8036"/>
                  <a:pt x="1282583" y="0"/>
                </a:cubicBezTo>
                <a:cubicBezTo>
                  <a:pt x="1559531" y="-8036"/>
                  <a:pt x="1680845" y="7916"/>
                  <a:pt x="1781365" y="0"/>
                </a:cubicBezTo>
                <a:cubicBezTo>
                  <a:pt x="1881885" y="-7916"/>
                  <a:pt x="2268844" y="49738"/>
                  <a:pt x="2470160" y="0"/>
                </a:cubicBezTo>
                <a:cubicBezTo>
                  <a:pt x="2671476" y="-49738"/>
                  <a:pt x="2832156" y="31255"/>
                  <a:pt x="3158954" y="0"/>
                </a:cubicBezTo>
                <a:cubicBezTo>
                  <a:pt x="3485752" y="-31255"/>
                  <a:pt x="3598207" y="39368"/>
                  <a:pt x="3847749" y="0"/>
                </a:cubicBezTo>
                <a:cubicBezTo>
                  <a:pt x="4097292" y="-39368"/>
                  <a:pt x="4164273" y="15220"/>
                  <a:pt x="4441538" y="0"/>
                </a:cubicBezTo>
                <a:cubicBezTo>
                  <a:pt x="4718803" y="-15220"/>
                  <a:pt x="4826823" y="9312"/>
                  <a:pt x="5035326" y="0"/>
                </a:cubicBezTo>
                <a:cubicBezTo>
                  <a:pt x="5243829" y="-9312"/>
                  <a:pt x="5257886" y="44473"/>
                  <a:pt x="5439102" y="0"/>
                </a:cubicBezTo>
                <a:cubicBezTo>
                  <a:pt x="5620318" y="-44473"/>
                  <a:pt x="5931375" y="38408"/>
                  <a:pt x="6222903" y="0"/>
                </a:cubicBezTo>
                <a:cubicBezTo>
                  <a:pt x="6514431" y="-38408"/>
                  <a:pt x="6578792" y="50854"/>
                  <a:pt x="6816691" y="0"/>
                </a:cubicBezTo>
                <a:cubicBezTo>
                  <a:pt x="7054590" y="-50854"/>
                  <a:pt x="7208511" y="9873"/>
                  <a:pt x="7315474" y="0"/>
                </a:cubicBezTo>
                <a:cubicBezTo>
                  <a:pt x="7422437" y="-9873"/>
                  <a:pt x="7550067" y="22111"/>
                  <a:pt x="7719250" y="0"/>
                </a:cubicBezTo>
                <a:cubicBezTo>
                  <a:pt x="7888433" y="-22111"/>
                  <a:pt x="8073365" y="9395"/>
                  <a:pt x="8218032" y="0"/>
                </a:cubicBezTo>
                <a:cubicBezTo>
                  <a:pt x="8362699" y="-9395"/>
                  <a:pt x="8597227" y="7801"/>
                  <a:pt x="8811820" y="0"/>
                </a:cubicBezTo>
                <a:cubicBezTo>
                  <a:pt x="9026413" y="-7801"/>
                  <a:pt x="9347593" y="11468"/>
                  <a:pt x="9500615" y="0"/>
                </a:cubicBezTo>
                <a:cubicBezTo>
                  <a:pt x="9537171" y="116877"/>
                  <a:pt x="9437769" y="289360"/>
                  <a:pt x="9500615" y="530915"/>
                </a:cubicBezTo>
                <a:cubicBezTo>
                  <a:pt x="9563461" y="772470"/>
                  <a:pt x="9479002" y="866520"/>
                  <a:pt x="9500615" y="1131079"/>
                </a:cubicBezTo>
                <a:cubicBezTo>
                  <a:pt x="9522228" y="1395638"/>
                  <a:pt x="9495016" y="1588986"/>
                  <a:pt x="9500615" y="1754326"/>
                </a:cubicBezTo>
                <a:cubicBezTo>
                  <a:pt x="9506214" y="1919666"/>
                  <a:pt x="9441174" y="2108875"/>
                  <a:pt x="9500615" y="2308324"/>
                </a:cubicBezTo>
                <a:cubicBezTo>
                  <a:pt x="9407924" y="2329113"/>
                  <a:pt x="9330624" y="2293531"/>
                  <a:pt x="9191845" y="2308324"/>
                </a:cubicBezTo>
                <a:cubicBezTo>
                  <a:pt x="9053066" y="2323117"/>
                  <a:pt x="8977516" y="2281302"/>
                  <a:pt x="8788069" y="2308324"/>
                </a:cubicBezTo>
                <a:cubicBezTo>
                  <a:pt x="8598622" y="2335346"/>
                  <a:pt x="8331542" y="2293219"/>
                  <a:pt x="8099274" y="2308324"/>
                </a:cubicBezTo>
                <a:cubicBezTo>
                  <a:pt x="7867006" y="2323429"/>
                  <a:pt x="7938000" y="2307543"/>
                  <a:pt x="7790504" y="2308324"/>
                </a:cubicBezTo>
                <a:cubicBezTo>
                  <a:pt x="7643008" y="2309105"/>
                  <a:pt x="7328041" y="2252605"/>
                  <a:pt x="7101710" y="2308324"/>
                </a:cubicBezTo>
                <a:cubicBezTo>
                  <a:pt x="6875379" y="2364043"/>
                  <a:pt x="6737773" y="2284750"/>
                  <a:pt x="6507921" y="2308324"/>
                </a:cubicBezTo>
                <a:cubicBezTo>
                  <a:pt x="6278069" y="2331898"/>
                  <a:pt x="6310780" y="2308192"/>
                  <a:pt x="6199151" y="2308324"/>
                </a:cubicBezTo>
                <a:cubicBezTo>
                  <a:pt x="6087522" y="2308456"/>
                  <a:pt x="5745290" y="2290212"/>
                  <a:pt x="5415351" y="2308324"/>
                </a:cubicBezTo>
                <a:cubicBezTo>
                  <a:pt x="5085412" y="2326436"/>
                  <a:pt x="4920120" y="2307285"/>
                  <a:pt x="4726556" y="2308324"/>
                </a:cubicBezTo>
                <a:cubicBezTo>
                  <a:pt x="4532993" y="2309363"/>
                  <a:pt x="4336780" y="2243710"/>
                  <a:pt x="4132768" y="2308324"/>
                </a:cubicBezTo>
                <a:cubicBezTo>
                  <a:pt x="3928756" y="2372938"/>
                  <a:pt x="3687131" y="2242793"/>
                  <a:pt x="3348967" y="2308324"/>
                </a:cubicBezTo>
                <a:cubicBezTo>
                  <a:pt x="3010803" y="2373855"/>
                  <a:pt x="3030326" y="2267466"/>
                  <a:pt x="2755178" y="2308324"/>
                </a:cubicBezTo>
                <a:cubicBezTo>
                  <a:pt x="2480030" y="2349182"/>
                  <a:pt x="2456664" y="2305248"/>
                  <a:pt x="2351402" y="2308324"/>
                </a:cubicBezTo>
                <a:cubicBezTo>
                  <a:pt x="2246140" y="2311400"/>
                  <a:pt x="1818668" y="2289050"/>
                  <a:pt x="1662608" y="2308324"/>
                </a:cubicBezTo>
                <a:cubicBezTo>
                  <a:pt x="1506548" y="2327598"/>
                  <a:pt x="1180389" y="2273896"/>
                  <a:pt x="878807" y="2308324"/>
                </a:cubicBezTo>
                <a:cubicBezTo>
                  <a:pt x="577225" y="2342752"/>
                  <a:pt x="196747" y="2243875"/>
                  <a:pt x="0" y="2308324"/>
                </a:cubicBezTo>
                <a:cubicBezTo>
                  <a:pt x="-60795" y="2118514"/>
                  <a:pt x="13043" y="1980806"/>
                  <a:pt x="0" y="1777409"/>
                </a:cubicBezTo>
                <a:cubicBezTo>
                  <a:pt x="-13043" y="1574013"/>
                  <a:pt x="52703" y="1431334"/>
                  <a:pt x="0" y="1269578"/>
                </a:cubicBezTo>
                <a:cubicBezTo>
                  <a:pt x="-52703" y="1107822"/>
                  <a:pt x="5323" y="920116"/>
                  <a:pt x="0" y="646331"/>
                </a:cubicBezTo>
                <a:cubicBezTo>
                  <a:pt x="-5323" y="372546"/>
                  <a:pt x="5804" y="239593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custGeom>
                    <a:avLst/>
                    <a:gdLst>
                      <a:gd name="connsiteX0" fmla="*/ 0 w 9500615"/>
                      <a:gd name="connsiteY0" fmla="*/ 0 h 4154984"/>
                      <a:gd name="connsiteX1" fmla="*/ 783801 w 9500615"/>
                      <a:gd name="connsiteY1" fmla="*/ 0 h 4154984"/>
                      <a:gd name="connsiteX2" fmla="*/ 1092571 w 9500615"/>
                      <a:gd name="connsiteY2" fmla="*/ 0 h 4154984"/>
                      <a:gd name="connsiteX3" fmla="*/ 1781365 w 9500615"/>
                      <a:gd name="connsiteY3" fmla="*/ 0 h 4154984"/>
                      <a:gd name="connsiteX4" fmla="*/ 2470160 w 9500615"/>
                      <a:gd name="connsiteY4" fmla="*/ 0 h 4154984"/>
                      <a:gd name="connsiteX5" fmla="*/ 2778930 w 9500615"/>
                      <a:gd name="connsiteY5" fmla="*/ 0 h 4154984"/>
                      <a:gd name="connsiteX6" fmla="*/ 3277712 w 9500615"/>
                      <a:gd name="connsiteY6" fmla="*/ 0 h 4154984"/>
                      <a:gd name="connsiteX7" fmla="*/ 3776494 w 9500615"/>
                      <a:gd name="connsiteY7" fmla="*/ 0 h 4154984"/>
                      <a:gd name="connsiteX8" fmla="*/ 4560295 w 9500615"/>
                      <a:gd name="connsiteY8" fmla="*/ 0 h 4154984"/>
                      <a:gd name="connsiteX9" fmla="*/ 4869065 w 9500615"/>
                      <a:gd name="connsiteY9" fmla="*/ 0 h 4154984"/>
                      <a:gd name="connsiteX10" fmla="*/ 5557860 w 9500615"/>
                      <a:gd name="connsiteY10" fmla="*/ 0 h 4154984"/>
                      <a:gd name="connsiteX11" fmla="*/ 6151648 w 9500615"/>
                      <a:gd name="connsiteY11" fmla="*/ 0 h 4154984"/>
                      <a:gd name="connsiteX12" fmla="*/ 6555424 w 9500615"/>
                      <a:gd name="connsiteY12" fmla="*/ 0 h 4154984"/>
                      <a:gd name="connsiteX13" fmla="*/ 7054207 w 9500615"/>
                      <a:gd name="connsiteY13" fmla="*/ 0 h 4154984"/>
                      <a:gd name="connsiteX14" fmla="*/ 7552989 w 9500615"/>
                      <a:gd name="connsiteY14" fmla="*/ 0 h 4154984"/>
                      <a:gd name="connsiteX15" fmla="*/ 7861759 w 9500615"/>
                      <a:gd name="connsiteY15" fmla="*/ 0 h 4154984"/>
                      <a:gd name="connsiteX16" fmla="*/ 8645560 w 9500615"/>
                      <a:gd name="connsiteY16" fmla="*/ 0 h 4154984"/>
                      <a:gd name="connsiteX17" fmla="*/ 9500615 w 9500615"/>
                      <a:gd name="connsiteY17" fmla="*/ 0 h 4154984"/>
                      <a:gd name="connsiteX18" fmla="*/ 9500615 w 9500615"/>
                      <a:gd name="connsiteY18" fmla="*/ 914095 h 4154984"/>
                      <a:gd name="connsiteX19" fmla="*/ 9500615 w 9500615"/>
                      <a:gd name="connsiteY19" fmla="*/ 1869743 h 4154984"/>
                      <a:gd name="connsiteX20" fmla="*/ 9500615 w 9500615"/>
                      <a:gd name="connsiteY20" fmla="*/ 2783839 h 4154984"/>
                      <a:gd name="connsiteX21" fmla="*/ 9500615 w 9500615"/>
                      <a:gd name="connsiteY21" fmla="*/ 4154984 h 4154984"/>
                      <a:gd name="connsiteX22" fmla="*/ 8906827 w 9500615"/>
                      <a:gd name="connsiteY22" fmla="*/ 4154984 h 4154984"/>
                      <a:gd name="connsiteX23" fmla="*/ 8408044 w 9500615"/>
                      <a:gd name="connsiteY23" fmla="*/ 4154984 h 4154984"/>
                      <a:gd name="connsiteX24" fmla="*/ 8004268 w 9500615"/>
                      <a:gd name="connsiteY24" fmla="*/ 4154984 h 4154984"/>
                      <a:gd name="connsiteX25" fmla="*/ 7505486 w 9500615"/>
                      <a:gd name="connsiteY25" fmla="*/ 4154984 h 4154984"/>
                      <a:gd name="connsiteX26" fmla="*/ 7101710 w 9500615"/>
                      <a:gd name="connsiteY26" fmla="*/ 4154984 h 4154984"/>
                      <a:gd name="connsiteX27" fmla="*/ 6412915 w 9500615"/>
                      <a:gd name="connsiteY27" fmla="*/ 4154984 h 4154984"/>
                      <a:gd name="connsiteX28" fmla="*/ 5914133 w 9500615"/>
                      <a:gd name="connsiteY28" fmla="*/ 4154984 h 4154984"/>
                      <a:gd name="connsiteX29" fmla="*/ 5605363 w 9500615"/>
                      <a:gd name="connsiteY29" fmla="*/ 4154984 h 4154984"/>
                      <a:gd name="connsiteX30" fmla="*/ 5011574 w 9500615"/>
                      <a:gd name="connsiteY30" fmla="*/ 4154984 h 4154984"/>
                      <a:gd name="connsiteX31" fmla="*/ 4417786 w 9500615"/>
                      <a:gd name="connsiteY31" fmla="*/ 4154984 h 4154984"/>
                      <a:gd name="connsiteX32" fmla="*/ 3633985 w 9500615"/>
                      <a:gd name="connsiteY32" fmla="*/ 4154984 h 4154984"/>
                      <a:gd name="connsiteX33" fmla="*/ 3230209 w 9500615"/>
                      <a:gd name="connsiteY33" fmla="*/ 4154984 h 4154984"/>
                      <a:gd name="connsiteX34" fmla="*/ 2731427 w 9500615"/>
                      <a:gd name="connsiteY34" fmla="*/ 4154984 h 4154984"/>
                      <a:gd name="connsiteX35" fmla="*/ 2137638 w 9500615"/>
                      <a:gd name="connsiteY35" fmla="*/ 4154984 h 4154984"/>
                      <a:gd name="connsiteX36" fmla="*/ 1638856 w 9500615"/>
                      <a:gd name="connsiteY36" fmla="*/ 4154984 h 4154984"/>
                      <a:gd name="connsiteX37" fmla="*/ 1235080 w 9500615"/>
                      <a:gd name="connsiteY37" fmla="*/ 4154984 h 4154984"/>
                      <a:gd name="connsiteX38" fmla="*/ 926310 w 9500615"/>
                      <a:gd name="connsiteY38" fmla="*/ 4154984 h 4154984"/>
                      <a:gd name="connsiteX39" fmla="*/ 522534 w 9500615"/>
                      <a:gd name="connsiteY39" fmla="*/ 4154984 h 4154984"/>
                      <a:gd name="connsiteX40" fmla="*/ 0 w 9500615"/>
                      <a:gd name="connsiteY40" fmla="*/ 4154984 h 4154984"/>
                      <a:gd name="connsiteX41" fmla="*/ 0 w 9500615"/>
                      <a:gd name="connsiteY41" fmla="*/ 3074688 h 4154984"/>
                      <a:gd name="connsiteX42" fmla="*/ 0 w 9500615"/>
                      <a:gd name="connsiteY42" fmla="*/ 2119041 h 4154984"/>
                      <a:gd name="connsiteX43" fmla="*/ 0 w 9500615"/>
                      <a:gd name="connsiteY43" fmla="*/ 997196 h 4154984"/>
                      <a:gd name="connsiteX44" fmla="*/ 0 w 9500615"/>
                      <a:gd name="connsiteY44" fmla="*/ 0 h 4154984"/>
                      <a:gd name="connsiteX0" fmla="*/ 0 w 9500615"/>
                      <a:gd name="connsiteY0" fmla="*/ 0 h 4154984"/>
                      <a:gd name="connsiteX1" fmla="*/ 688795 w 9500615"/>
                      <a:gd name="connsiteY1" fmla="*/ 0 h 4154984"/>
                      <a:gd name="connsiteX2" fmla="*/ 1282583 w 9500615"/>
                      <a:gd name="connsiteY2" fmla="*/ 0 h 4154984"/>
                      <a:gd name="connsiteX3" fmla="*/ 1781365 w 9500615"/>
                      <a:gd name="connsiteY3" fmla="*/ 0 h 4154984"/>
                      <a:gd name="connsiteX4" fmla="*/ 2470160 w 9500615"/>
                      <a:gd name="connsiteY4" fmla="*/ 0 h 4154984"/>
                      <a:gd name="connsiteX5" fmla="*/ 3158954 w 9500615"/>
                      <a:gd name="connsiteY5" fmla="*/ 0 h 4154984"/>
                      <a:gd name="connsiteX6" fmla="*/ 3847749 w 9500615"/>
                      <a:gd name="connsiteY6" fmla="*/ 0 h 4154984"/>
                      <a:gd name="connsiteX7" fmla="*/ 4441538 w 9500615"/>
                      <a:gd name="connsiteY7" fmla="*/ 0 h 4154984"/>
                      <a:gd name="connsiteX8" fmla="*/ 5035326 w 9500615"/>
                      <a:gd name="connsiteY8" fmla="*/ 0 h 4154984"/>
                      <a:gd name="connsiteX9" fmla="*/ 5439102 w 9500615"/>
                      <a:gd name="connsiteY9" fmla="*/ 0 h 4154984"/>
                      <a:gd name="connsiteX10" fmla="*/ 6222903 w 9500615"/>
                      <a:gd name="connsiteY10" fmla="*/ 0 h 4154984"/>
                      <a:gd name="connsiteX11" fmla="*/ 6816691 w 9500615"/>
                      <a:gd name="connsiteY11" fmla="*/ 0 h 4154984"/>
                      <a:gd name="connsiteX12" fmla="*/ 7315474 w 9500615"/>
                      <a:gd name="connsiteY12" fmla="*/ 0 h 4154984"/>
                      <a:gd name="connsiteX13" fmla="*/ 7719250 w 9500615"/>
                      <a:gd name="connsiteY13" fmla="*/ 0 h 4154984"/>
                      <a:gd name="connsiteX14" fmla="*/ 8218032 w 9500615"/>
                      <a:gd name="connsiteY14" fmla="*/ 0 h 4154984"/>
                      <a:gd name="connsiteX15" fmla="*/ 8811820 w 9500615"/>
                      <a:gd name="connsiteY15" fmla="*/ 0 h 4154984"/>
                      <a:gd name="connsiteX16" fmla="*/ 9500615 w 9500615"/>
                      <a:gd name="connsiteY16" fmla="*/ 0 h 4154984"/>
                      <a:gd name="connsiteX17" fmla="*/ 9500615 w 9500615"/>
                      <a:gd name="connsiteY17" fmla="*/ 955647 h 4154984"/>
                      <a:gd name="connsiteX18" fmla="*/ 9500615 w 9500615"/>
                      <a:gd name="connsiteY18" fmla="*/ 2035942 h 4154984"/>
                      <a:gd name="connsiteX19" fmla="*/ 9500615 w 9500615"/>
                      <a:gd name="connsiteY19" fmla="*/ 3157787 h 4154984"/>
                      <a:gd name="connsiteX20" fmla="*/ 9500615 w 9500615"/>
                      <a:gd name="connsiteY20" fmla="*/ 4154984 h 4154984"/>
                      <a:gd name="connsiteX21" fmla="*/ 9191845 w 9500615"/>
                      <a:gd name="connsiteY21" fmla="*/ 4154984 h 4154984"/>
                      <a:gd name="connsiteX22" fmla="*/ 8788069 w 9500615"/>
                      <a:gd name="connsiteY22" fmla="*/ 4154984 h 4154984"/>
                      <a:gd name="connsiteX23" fmla="*/ 8099274 w 9500615"/>
                      <a:gd name="connsiteY23" fmla="*/ 4154984 h 4154984"/>
                      <a:gd name="connsiteX24" fmla="*/ 7790504 w 9500615"/>
                      <a:gd name="connsiteY24" fmla="*/ 4154984 h 4154984"/>
                      <a:gd name="connsiteX25" fmla="*/ 7101710 w 9500615"/>
                      <a:gd name="connsiteY25" fmla="*/ 4154984 h 4154984"/>
                      <a:gd name="connsiteX26" fmla="*/ 6507921 w 9500615"/>
                      <a:gd name="connsiteY26" fmla="*/ 4154984 h 4154984"/>
                      <a:gd name="connsiteX27" fmla="*/ 6199151 w 9500615"/>
                      <a:gd name="connsiteY27" fmla="*/ 4154984 h 4154984"/>
                      <a:gd name="connsiteX28" fmla="*/ 5415351 w 9500615"/>
                      <a:gd name="connsiteY28" fmla="*/ 4154984 h 4154984"/>
                      <a:gd name="connsiteX29" fmla="*/ 4726556 w 9500615"/>
                      <a:gd name="connsiteY29" fmla="*/ 4154984 h 4154984"/>
                      <a:gd name="connsiteX30" fmla="*/ 4132768 w 9500615"/>
                      <a:gd name="connsiteY30" fmla="*/ 4154984 h 4154984"/>
                      <a:gd name="connsiteX31" fmla="*/ 3348967 w 9500615"/>
                      <a:gd name="connsiteY31" fmla="*/ 4154984 h 4154984"/>
                      <a:gd name="connsiteX32" fmla="*/ 2755178 w 9500615"/>
                      <a:gd name="connsiteY32" fmla="*/ 4154984 h 4154984"/>
                      <a:gd name="connsiteX33" fmla="*/ 2351402 w 9500615"/>
                      <a:gd name="connsiteY33" fmla="*/ 4154984 h 4154984"/>
                      <a:gd name="connsiteX34" fmla="*/ 1662608 w 9500615"/>
                      <a:gd name="connsiteY34" fmla="*/ 4154984 h 4154984"/>
                      <a:gd name="connsiteX35" fmla="*/ 878807 w 9500615"/>
                      <a:gd name="connsiteY35" fmla="*/ 4154984 h 4154984"/>
                      <a:gd name="connsiteX36" fmla="*/ 0 w 9500615"/>
                      <a:gd name="connsiteY36" fmla="*/ 4154984 h 4154984"/>
                      <a:gd name="connsiteX37" fmla="*/ 0 w 9500615"/>
                      <a:gd name="connsiteY37" fmla="*/ 3199336 h 4154984"/>
                      <a:gd name="connsiteX38" fmla="*/ 0 w 9500615"/>
                      <a:gd name="connsiteY38" fmla="*/ 2285240 h 4154984"/>
                      <a:gd name="connsiteX39" fmla="*/ 0 w 9500615"/>
                      <a:gd name="connsiteY39" fmla="*/ 1163396 h 4154984"/>
                      <a:gd name="connsiteX40" fmla="*/ 0 w 9500615"/>
                      <a:gd name="connsiteY40" fmla="*/ 0 h 4154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500615" h="4154984" fill="none" extrusionOk="0">
                        <a:moveTo>
                          <a:pt x="0" y="0"/>
                        </a:moveTo>
                        <a:cubicBezTo>
                          <a:pt x="283393" y="-72647"/>
                          <a:pt x="585842" y="186503"/>
                          <a:pt x="783801" y="0"/>
                        </a:cubicBezTo>
                        <a:cubicBezTo>
                          <a:pt x="1027948" y="-158466"/>
                          <a:pt x="1019943" y="65245"/>
                          <a:pt x="1092571" y="0"/>
                        </a:cubicBezTo>
                        <a:cubicBezTo>
                          <a:pt x="1127251" y="-101714"/>
                          <a:pt x="1547126" y="87029"/>
                          <a:pt x="1781365" y="0"/>
                        </a:cubicBezTo>
                        <a:cubicBezTo>
                          <a:pt x="2015418" y="-61828"/>
                          <a:pt x="2284217" y="85090"/>
                          <a:pt x="2470160" y="0"/>
                        </a:cubicBezTo>
                        <a:cubicBezTo>
                          <a:pt x="2638716" y="-61570"/>
                          <a:pt x="2630942" y="23857"/>
                          <a:pt x="2778930" y="0"/>
                        </a:cubicBezTo>
                        <a:cubicBezTo>
                          <a:pt x="2921888" y="-23618"/>
                          <a:pt x="3073177" y="49302"/>
                          <a:pt x="3277712" y="0"/>
                        </a:cubicBezTo>
                        <a:cubicBezTo>
                          <a:pt x="3510294" y="-100636"/>
                          <a:pt x="3677574" y="62884"/>
                          <a:pt x="3776494" y="0"/>
                        </a:cubicBezTo>
                        <a:cubicBezTo>
                          <a:pt x="3866587" y="-61370"/>
                          <a:pt x="4335577" y="49708"/>
                          <a:pt x="4560295" y="0"/>
                        </a:cubicBezTo>
                        <a:cubicBezTo>
                          <a:pt x="4782292" y="-48590"/>
                          <a:pt x="4797976" y="-6093"/>
                          <a:pt x="4869065" y="0"/>
                        </a:cubicBezTo>
                        <a:cubicBezTo>
                          <a:pt x="4964370" y="46485"/>
                          <a:pt x="5286940" y="89495"/>
                          <a:pt x="5557860" y="0"/>
                        </a:cubicBezTo>
                        <a:cubicBezTo>
                          <a:pt x="5859758" y="-34316"/>
                          <a:pt x="5863182" y="16008"/>
                          <a:pt x="6151648" y="0"/>
                        </a:cubicBezTo>
                        <a:cubicBezTo>
                          <a:pt x="6425903" y="-41815"/>
                          <a:pt x="6412449" y="25757"/>
                          <a:pt x="6555424" y="0"/>
                        </a:cubicBezTo>
                        <a:cubicBezTo>
                          <a:pt x="6679119" y="-41217"/>
                          <a:pt x="6810794" y="23056"/>
                          <a:pt x="7054207" y="0"/>
                        </a:cubicBezTo>
                        <a:cubicBezTo>
                          <a:pt x="7237808" y="-26424"/>
                          <a:pt x="7463487" y="42473"/>
                          <a:pt x="7552989" y="0"/>
                        </a:cubicBezTo>
                        <a:cubicBezTo>
                          <a:pt x="7643696" y="-196"/>
                          <a:pt x="7761808" y="61682"/>
                          <a:pt x="7861759" y="0"/>
                        </a:cubicBezTo>
                        <a:cubicBezTo>
                          <a:pt x="7947678" y="47422"/>
                          <a:pt x="8294828" y="143556"/>
                          <a:pt x="8645560" y="0"/>
                        </a:cubicBezTo>
                        <a:cubicBezTo>
                          <a:pt x="9021624" y="-138725"/>
                          <a:pt x="9258952" y="220661"/>
                          <a:pt x="9500615" y="0"/>
                        </a:cubicBezTo>
                        <a:cubicBezTo>
                          <a:pt x="9499522" y="359990"/>
                          <a:pt x="9437751" y="474244"/>
                          <a:pt x="9500615" y="914095"/>
                        </a:cubicBezTo>
                        <a:cubicBezTo>
                          <a:pt x="9554942" y="1354823"/>
                          <a:pt x="9442982" y="1564986"/>
                          <a:pt x="9500615" y="1869743"/>
                        </a:cubicBezTo>
                        <a:cubicBezTo>
                          <a:pt x="9543956" y="2267739"/>
                          <a:pt x="9477823" y="2561854"/>
                          <a:pt x="9500615" y="2783839"/>
                        </a:cubicBezTo>
                        <a:cubicBezTo>
                          <a:pt x="9482129" y="2968290"/>
                          <a:pt x="9445632" y="3800971"/>
                          <a:pt x="9500615" y="4154984"/>
                        </a:cubicBezTo>
                        <a:cubicBezTo>
                          <a:pt x="9234678" y="4160861"/>
                          <a:pt x="9164620" y="4090759"/>
                          <a:pt x="8906827" y="4154984"/>
                        </a:cubicBezTo>
                        <a:cubicBezTo>
                          <a:pt x="8701897" y="4232967"/>
                          <a:pt x="8640880" y="4102543"/>
                          <a:pt x="8408044" y="4154984"/>
                        </a:cubicBezTo>
                        <a:cubicBezTo>
                          <a:pt x="8181088" y="4229166"/>
                          <a:pt x="8150942" y="4146201"/>
                          <a:pt x="8004268" y="4154984"/>
                        </a:cubicBezTo>
                        <a:cubicBezTo>
                          <a:pt x="7807754" y="4180232"/>
                          <a:pt x="7634408" y="4105373"/>
                          <a:pt x="7505486" y="4154984"/>
                        </a:cubicBezTo>
                        <a:cubicBezTo>
                          <a:pt x="7367329" y="4201622"/>
                          <a:pt x="7244611" y="4083148"/>
                          <a:pt x="7101710" y="4154984"/>
                        </a:cubicBezTo>
                        <a:cubicBezTo>
                          <a:pt x="7001071" y="4182412"/>
                          <a:pt x="6627871" y="4041386"/>
                          <a:pt x="6412915" y="4154984"/>
                        </a:cubicBezTo>
                        <a:cubicBezTo>
                          <a:pt x="6194459" y="4232815"/>
                          <a:pt x="6131494" y="4112132"/>
                          <a:pt x="5914133" y="4154984"/>
                        </a:cubicBezTo>
                        <a:cubicBezTo>
                          <a:pt x="5669866" y="4159273"/>
                          <a:pt x="5745437" y="4127399"/>
                          <a:pt x="5605363" y="4154984"/>
                        </a:cubicBezTo>
                        <a:cubicBezTo>
                          <a:pt x="5429865" y="4166148"/>
                          <a:pt x="5215298" y="4161857"/>
                          <a:pt x="5011574" y="4154984"/>
                        </a:cubicBezTo>
                        <a:cubicBezTo>
                          <a:pt x="4799046" y="4215528"/>
                          <a:pt x="4666156" y="4122718"/>
                          <a:pt x="4417786" y="4154984"/>
                        </a:cubicBezTo>
                        <a:cubicBezTo>
                          <a:pt x="4186684" y="4219547"/>
                          <a:pt x="3829084" y="4070014"/>
                          <a:pt x="3633985" y="4154984"/>
                        </a:cubicBezTo>
                        <a:cubicBezTo>
                          <a:pt x="3445244" y="4271907"/>
                          <a:pt x="3364920" y="4133148"/>
                          <a:pt x="3230209" y="4154984"/>
                        </a:cubicBezTo>
                        <a:cubicBezTo>
                          <a:pt x="3023838" y="4130194"/>
                          <a:pt x="2960490" y="4063478"/>
                          <a:pt x="2731427" y="4154984"/>
                        </a:cubicBezTo>
                        <a:cubicBezTo>
                          <a:pt x="2561968" y="4256946"/>
                          <a:pt x="2274360" y="4046275"/>
                          <a:pt x="2137638" y="4154984"/>
                        </a:cubicBezTo>
                        <a:cubicBezTo>
                          <a:pt x="1990345" y="4260743"/>
                          <a:pt x="1756187" y="4079981"/>
                          <a:pt x="1638856" y="4154984"/>
                        </a:cubicBezTo>
                        <a:cubicBezTo>
                          <a:pt x="1531060" y="4210654"/>
                          <a:pt x="1376771" y="4127036"/>
                          <a:pt x="1235080" y="4154984"/>
                        </a:cubicBezTo>
                        <a:cubicBezTo>
                          <a:pt x="1096970" y="4183157"/>
                          <a:pt x="1082407" y="4088419"/>
                          <a:pt x="926310" y="4154984"/>
                        </a:cubicBezTo>
                        <a:cubicBezTo>
                          <a:pt x="790898" y="4181039"/>
                          <a:pt x="704364" y="4103657"/>
                          <a:pt x="522534" y="4154984"/>
                        </a:cubicBezTo>
                        <a:cubicBezTo>
                          <a:pt x="350831" y="4212237"/>
                          <a:pt x="201232" y="3989507"/>
                          <a:pt x="0" y="4154984"/>
                        </a:cubicBezTo>
                        <a:cubicBezTo>
                          <a:pt x="-75766" y="3881134"/>
                          <a:pt x="-38059" y="3481094"/>
                          <a:pt x="0" y="3074688"/>
                        </a:cubicBezTo>
                        <a:cubicBezTo>
                          <a:pt x="-45106" y="2675665"/>
                          <a:pt x="19465" y="2525081"/>
                          <a:pt x="0" y="2119041"/>
                        </a:cubicBezTo>
                        <a:cubicBezTo>
                          <a:pt x="-21726" y="1678546"/>
                          <a:pt x="31039" y="1484974"/>
                          <a:pt x="0" y="997196"/>
                        </a:cubicBezTo>
                        <a:cubicBezTo>
                          <a:pt x="-62891" y="500003"/>
                          <a:pt x="59740" y="256245"/>
                          <a:pt x="0" y="0"/>
                        </a:cubicBezTo>
                        <a:close/>
                      </a:path>
                      <a:path w="9500615" h="4154984" stroke="0" extrusionOk="0">
                        <a:moveTo>
                          <a:pt x="0" y="0"/>
                        </a:moveTo>
                        <a:cubicBezTo>
                          <a:pt x="203366" y="-39508"/>
                          <a:pt x="468194" y="76903"/>
                          <a:pt x="688795" y="0"/>
                        </a:cubicBezTo>
                        <a:cubicBezTo>
                          <a:pt x="919631" y="-20794"/>
                          <a:pt x="1003184" y="15313"/>
                          <a:pt x="1282583" y="0"/>
                        </a:cubicBezTo>
                        <a:cubicBezTo>
                          <a:pt x="1552573" y="-5974"/>
                          <a:pt x="1683774" y="-10922"/>
                          <a:pt x="1781365" y="0"/>
                        </a:cubicBezTo>
                        <a:cubicBezTo>
                          <a:pt x="1880677" y="-52777"/>
                          <a:pt x="2274298" y="96999"/>
                          <a:pt x="2470160" y="0"/>
                        </a:cubicBezTo>
                        <a:cubicBezTo>
                          <a:pt x="2678876" y="-95241"/>
                          <a:pt x="2842743" y="57630"/>
                          <a:pt x="3158954" y="0"/>
                        </a:cubicBezTo>
                        <a:cubicBezTo>
                          <a:pt x="3486815" y="-61449"/>
                          <a:pt x="3614538" y="59235"/>
                          <a:pt x="3847749" y="0"/>
                        </a:cubicBezTo>
                        <a:cubicBezTo>
                          <a:pt x="4078549" y="-75202"/>
                          <a:pt x="4135796" y="11257"/>
                          <a:pt x="4441538" y="0"/>
                        </a:cubicBezTo>
                        <a:cubicBezTo>
                          <a:pt x="4693235" y="-40881"/>
                          <a:pt x="4818487" y="26415"/>
                          <a:pt x="5035326" y="0"/>
                        </a:cubicBezTo>
                        <a:cubicBezTo>
                          <a:pt x="5236068" y="-44459"/>
                          <a:pt x="5265116" y="83761"/>
                          <a:pt x="5439102" y="0"/>
                        </a:cubicBezTo>
                        <a:cubicBezTo>
                          <a:pt x="5622814" y="-24234"/>
                          <a:pt x="5857695" y="23995"/>
                          <a:pt x="6222903" y="0"/>
                        </a:cubicBezTo>
                        <a:cubicBezTo>
                          <a:pt x="6528438" y="-73781"/>
                          <a:pt x="6614042" y="91572"/>
                          <a:pt x="6816691" y="0"/>
                        </a:cubicBezTo>
                        <a:cubicBezTo>
                          <a:pt x="7036706" y="-93148"/>
                          <a:pt x="7217714" y="36484"/>
                          <a:pt x="7315474" y="0"/>
                        </a:cubicBezTo>
                        <a:cubicBezTo>
                          <a:pt x="7425854" y="-32142"/>
                          <a:pt x="7552678" y="22580"/>
                          <a:pt x="7719250" y="0"/>
                        </a:cubicBezTo>
                        <a:cubicBezTo>
                          <a:pt x="7892259" y="-28140"/>
                          <a:pt x="8089176" y="-4305"/>
                          <a:pt x="8218032" y="0"/>
                        </a:cubicBezTo>
                        <a:cubicBezTo>
                          <a:pt x="8351060" y="27840"/>
                          <a:pt x="8589420" y="11138"/>
                          <a:pt x="8811820" y="0"/>
                        </a:cubicBezTo>
                        <a:cubicBezTo>
                          <a:pt x="9027340" y="-50779"/>
                          <a:pt x="9357230" y="7995"/>
                          <a:pt x="9500615" y="0"/>
                        </a:cubicBezTo>
                        <a:cubicBezTo>
                          <a:pt x="9510195" y="153853"/>
                          <a:pt x="9369309" y="465354"/>
                          <a:pt x="9500615" y="955647"/>
                        </a:cubicBezTo>
                        <a:cubicBezTo>
                          <a:pt x="9577808" y="1384268"/>
                          <a:pt x="9500093" y="1534715"/>
                          <a:pt x="9500615" y="2035942"/>
                        </a:cubicBezTo>
                        <a:cubicBezTo>
                          <a:pt x="9502244" y="2491237"/>
                          <a:pt x="9491503" y="2904723"/>
                          <a:pt x="9500615" y="3157787"/>
                        </a:cubicBezTo>
                        <a:cubicBezTo>
                          <a:pt x="9553795" y="3372098"/>
                          <a:pt x="9368990" y="3821054"/>
                          <a:pt x="9500615" y="4154984"/>
                        </a:cubicBezTo>
                        <a:cubicBezTo>
                          <a:pt x="9396044" y="4204091"/>
                          <a:pt x="9314504" y="4114977"/>
                          <a:pt x="9191845" y="4154984"/>
                        </a:cubicBezTo>
                        <a:cubicBezTo>
                          <a:pt x="9025669" y="4182756"/>
                          <a:pt x="8963066" y="4084025"/>
                          <a:pt x="8788069" y="4154984"/>
                        </a:cubicBezTo>
                        <a:cubicBezTo>
                          <a:pt x="8623435" y="4179796"/>
                          <a:pt x="8350652" y="4149520"/>
                          <a:pt x="8099274" y="4154984"/>
                        </a:cubicBezTo>
                        <a:cubicBezTo>
                          <a:pt x="7868773" y="4180822"/>
                          <a:pt x="7934991" y="4144106"/>
                          <a:pt x="7790504" y="4154984"/>
                        </a:cubicBezTo>
                        <a:cubicBezTo>
                          <a:pt x="7655498" y="4166748"/>
                          <a:pt x="7335610" y="4048186"/>
                          <a:pt x="7101710" y="4154984"/>
                        </a:cubicBezTo>
                        <a:cubicBezTo>
                          <a:pt x="6925103" y="4257210"/>
                          <a:pt x="6724603" y="4130586"/>
                          <a:pt x="6507921" y="4154984"/>
                        </a:cubicBezTo>
                        <a:cubicBezTo>
                          <a:pt x="6268858" y="4207812"/>
                          <a:pt x="6308871" y="4161442"/>
                          <a:pt x="6199151" y="4154984"/>
                        </a:cubicBezTo>
                        <a:cubicBezTo>
                          <a:pt x="6047665" y="4162024"/>
                          <a:pt x="5781952" y="4111166"/>
                          <a:pt x="5415351" y="4154984"/>
                        </a:cubicBezTo>
                        <a:cubicBezTo>
                          <a:pt x="5084737" y="4192774"/>
                          <a:pt x="4890990" y="4157930"/>
                          <a:pt x="4726556" y="4154984"/>
                        </a:cubicBezTo>
                        <a:cubicBezTo>
                          <a:pt x="4521330" y="4098382"/>
                          <a:pt x="4357298" y="4027749"/>
                          <a:pt x="4132768" y="4154984"/>
                        </a:cubicBezTo>
                        <a:cubicBezTo>
                          <a:pt x="4012763" y="4235717"/>
                          <a:pt x="3700941" y="4048118"/>
                          <a:pt x="3348967" y="4154984"/>
                        </a:cubicBezTo>
                        <a:cubicBezTo>
                          <a:pt x="2959887" y="4283859"/>
                          <a:pt x="2992198" y="4076735"/>
                          <a:pt x="2755178" y="4154984"/>
                        </a:cubicBezTo>
                        <a:cubicBezTo>
                          <a:pt x="2462820" y="4233421"/>
                          <a:pt x="2441875" y="4135969"/>
                          <a:pt x="2351402" y="4154984"/>
                        </a:cubicBezTo>
                        <a:cubicBezTo>
                          <a:pt x="2245518" y="4141860"/>
                          <a:pt x="1826732" y="4103476"/>
                          <a:pt x="1662608" y="4154984"/>
                        </a:cubicBezTo>
                        <a:cubicBezTo>
                          <a:pt x="1532547" y="4163166"/>
                          <a:pt x="1199594" y="4088817"/>
                          <a:pt x="878807" y="4154984"/>
                        </a:cubicBezTo>
                        <a:cubicBezTo>
                          <a:pt x="591493" y="4208369"/>
                          <a:pt x="244097" y="4041312"/>
                          <a:pt x="0" y="4154984"/>
                        </a:cubicBezTo>
                        <a:cubicBezTo>
                          <a:pt x="-17297" y="3756061"/>
                          <a:pt x="30593" y="3592244"/>
                          <a:pt x="0" y="3199336"/>
                        </a:cubicBezTo>
                        <a:cubicBezTo>
                          <a:pt x="-89400" y="2830000"/>
                          <a:pt x="-1635" y="2630390"/>
                          <a:pt x="0" y="2285240"/>
                        </a:cubicBezTo>
                        <a:cubicBezTo>
                          <a:pt x="-74903" y="2051133"/>
                          <a:pt x="-88381" y="1626122"/>
                          <a:pt x="0" y="1163396"/>
                        </a:cubicBezTo>
                        <a:cubicBezTo>
                          <a:pt x="-39106" y="620716"/>
                          <a:pt x="51716" y="444782"/>
                          <a:pt x="0" y="0"/>
                        </a:cubicBezTo>
                        <a:close/>
                      </a:path>
                      <a:path w="9500615" h="4154984" fill="none" stroke="0" extrusionOk="0">
                        <a:moveTo>
                          <a:pt x="0" y="0"/>
                        </a:moveTo>
                        <a:cubicBezTo>
                          <a:pt x="291767" y="-12352"/>
                          <a:pt x="533894" y="100701"/>
                          <a:pt x="783801" y="0"/>
                        </a:cubicBezTo>
                        <a:cubicBezTo>
                          <a:pt x="1021703" y="-134040"/>
                          <a:pt x="998009" y="21216"/>
                          <a:pt x="1092571" y="0"/>
                        </a:cubicBezTo>
                        <a:cubicBezTo>
                          <a:pt x="1169806" y="-122412"/>
                          <a:pt x="1461439" y="92934"/>
                          <a:pt x="1781365" y="0"/>
                        </a:cubicBezTo>
                        <a:cubicBezTo>
                          <a:pt x="2013947" y="-75555"/>
                          <a:pt x="2309732" y="78418"/>
                          <a:pt x="2470160" y="0"/>
                        </a:cubicBezTo>
                        <a:cubicBezTo>
                          <a:pt x="2636175" y="-58885"/>
                          <a:pt x="2636325" y="34210"/>
                          <a:pt x="2778930" y="0"/>
                        </a:cubicBezTo>
                        <a:cubicBezTo>
                          <a:pt x="2936820" y="-36044"/>
                          <a:pt x="3039606" y="80470"/>
                          <a:pt x="3277712" y="0"/>
                        </a:cubicBezTo>
                        <a:cubicBezTo>
                          <a:pt x="3483810" y="-72814"/>
                          <a:pt x="3667778" y="92544"/>
                          <a:pt x="3776494" y="0"/>
                        </a:cubicBezTo>
                        <a:cubicBezTo>
                          <a:pt x="3931508" y="-58901"/>
                          <a:pt x="4342679" y="67304"/>
                          <a:pt x="4560295" y="0"/>
                        </a:cubicBezTo>
                        <a:cubicBezTo>
                          <a:pt x="4769539" y="-60925"/>
                          <a:pt x="4793909" y="11639"/>
                          <a:pt x="4869065" y="0"/>
                        </a:cubicBezTo>
                        <a:cubicBezTo>
                          <a:pt x="4991035" y="69768"/>
                          <a:pt x="5251910" y="34696"/>
                          <a:pt x="5557860" y="0"/>
                        </a:cubicBezTo>
                        <a:cubicBezTo>
                          <a:pt x="5884972" y="-52214"/>
                          <a:pt x="5851912" y="37170"/>
                          <a:pt x="6151648" y="0"/>
                        </a:cubicBezTo>
                        <a:cubicBezTo>
                          <a:pt x="6450780" y="-26414"/>
                          <a:pt x="6408349" y="35842"/>
                          <a:pt x="6555424" y="0"/>
                        </a:cubicBezTo>
                        <a:cubicBezTo>
                          <a:pt x="6700546" y="-71172"/>
                          <a:pt x="6829188" y="321"/>
                          <a:pt x="7054207" y="0"/>
                        </a:cubicBezTo>
                        <a:cubicBezTo>
                          <a:pt x="7258021" y="-7168"/>
                          <a:pt x="7436415" y="28991"/>
                          <a:pt x="7552989" y="0"/>
                        </a:cubicBezTo>
                        <a:cubicBezTo>
                          <a:pt x="7659120" y="-8365"/>
                          <a:pt x="7752499" y="54380"/>
                          <a:pt x="7861759" y="0"/>
                        </a:cubicBezTo>
                        <a:cubicBezTo>
                          <a:pt x="7910632" y="-11791"/>
                          <a:pt x="8284166" y="116226"/>
                          <a:pt x="8645560" y="0"/>
                        </a:cubicBezTo>
                        <a:cubicBezTo>
                          <a:pt x="9025180" y="-95507"/>
                          <a:pt x="9355627" y="190729"/>
                          <a:pt x="9500615" y="0"/>
                        </a:cubicBezTo>
                        <a:cubicBezTo>
                          <a:pt x="9498089" y="371903"/>
                          <a:pt x="9419579" y="463967"/>
                          <a:pt x="9500615" y="914095"/>
                        </a:cubicBezTo>
                        <a:cubicBezTo>
                          <a:pt x="9591053" y="1364228"/>
                          <a:pt x="9426826" y="1482348"/>
                          <a:pt x="9500615" y="1869743"/>
                        </a:cubicBezTo>
                        <a:cubicBezTo>
                          <a:pt x="9580826" y="2205161"/>
                          <a:pt x="9476715" y="2583834"/>
                          <a:pt x="9500615" y="2783839"/>
                        </a:cubicBezTo>
                        <a:cubicBezTo>
                          <a:pt x="9525538" y="2911726"/>
                          <a:pt x="9465372" y="3775885"/>
                          <a:pt x="9500615" y="4154984"/>
                        </a:cubicBezTo>
                        <a:cubicBezTo>
                          <a:pt x="9259908" y="4210610"/>
                          <a:pt x="9132103" y="4101961"/>
                          <a:pt x="8906827" y="4154984"/>
                        </a:cubicBezTo>
                        <a:cubicBezTo>
                          <a:pt x="8658547" y="4211437"/>
                          <a:pt x="8629189" y="4085758"/>
                          <a:pt x="8408044" y="4154984"/>
                        </a:cubicBezTo>
                        <a:cubicBezTo>
                          <a:pt x="8175971" y="4225696"/>
                          <a:pt x="8160409" y="4129497"/>
                          <a:pt x="8004268" y="4154984"/>
                        </a:cubicBezTo>
                        <a:cubicBezTo>
                          <a:pt x="7834249" y="4184092"/>
                          <a:pt x="7651666" y="4105445"/>
                          <a:pt x="7505486" y="4154984"/>
                        </a:cubicBezTo>
                        <a:cubicBezTo>
                          <a:pt x="7369755" y="4211831"/>
                          <a:pt x="7208664" y="4071231"/>
                          <a:pt x="7101710" y="4154984"/>
                        </a:cubicBezTo>
                        <a:cubicBezTo>
                          <a:pt x="6961234" y="4262033"/>
                          <a:pt x="6624155" y="4082441"/>
                          <a:pt x="6412915" y="4154984"/>
                        </a:cubicBezTo>
                        <a:cubicBezTo>
                          <a:pt x="6205832" y="4267882"/>
                          <a:pt x="6133890" y="4115619"/>
                          <a:pt x="5914133" y="4154984"/>
                        </a:cubicBezTo>
                        <a:cubicBezTo>
                          <a:pt x="5656663" y="4166834"/>
                          <a:pt x="5739070" y="4145072"/>
                          <a:pt x="5605363" y="4154984"/>
                        </a:cubicBezTo>
                        <a:cubicBezTo>
                          <a:pt x="5443629" y="4229913"/>
                          <a:pt x="5212331" y="4107518"/>
                          <a:pt x="5011574" y="4154984"/>
                        </a:cubicBezTo>
                        <a:cubicBezTo>
                          <a:pt x="4829870" y="4232135"/>
                          <a:pt x="4665468" y="4142705"/>
                          <a:pt x="4417786" y="4154984"/>
                        </a:cubicBezTo>
                        <a:cubicBezTo>
                          <a:pt x="4168864" y="4183069"/>
                          <a:pt x="3841955" y="3995063"/>
                          <a:pt x="3633985" y="4154984"/>
                        </a:cubicBezTo>
                        <a:cubicBezTo>
                          <a:pt x="3463289" y="4257287"/>
                          <a:pt x="3366532" y="4180432"/>
                          <a:pt x="3230209" y="4154984"/>
                        </a:cubicBezTo>
                        <a:cubicBezTo>
                          <a:pt x="3044458" y="4168820"/>
                          <a:pt x="2918371" y="4043517"/>
                          <a:pt x="2731427" y="4154984"/>
                        </a:cubicBezTo>
                        <a:cubicBezTo>
                          <a:pt x="2557795" y="4243647"/>
                          <a:pt x="2265154" y="4091037"/>
                          <a:pt x="2137638" y="4154984"/>
                        </a:cubicBezTo>
                        <a:cubicBezTo>
                          <a:pt x="1999894" y="4237053"/>
                          <a:pt x="1734248" y="4115369"/>
                          <a:pt x="1638856" y="4154984"/>
                        </a:cubicBezTo>
                        <a:cubicBezTo>
                          <a:pt x="1539424" y="4216591"/>
                          <a:pt x="1391520" y="4099179"/>
                          <a:pt x="1235080" y="4154984"/>
                        </a:cubicBezTo>
                        <a:cubicBezTo>
                          <a:pt x="1108768" y="4199540"/>
                          <a:pt x="1074449" y="4133800"/>
                          <a:pt x="926310" y="4154984"/>
                        </a:cubicBezTo>
                        <a:cubicBezTo>
                          <a:pt x="794458" y="4223161"/>
                          <a:pt x="668032" y="4062308"/>
                          <a:pt x="522534" y="4154984"/>
                        </a:cubicBezTo>
                        <a:cubicBezTo>
                          <a:pt x="402517" y="4232510"/>
                          <a:pt x="166763" y="4002744"/>
                          <a:pt x="0" y="4154984"/>
                        </a:cubicBezTo>
                        <a:cubicBezTo>
                          <a:pt x="-91499" y="3875780"/>
                          <a:pt x="1349" y="3461764"/>
                          <a:pt x="0" y="3074688"/>
                        </a:cubicBezTo>
                        <a:cubicBezTo>
                          <a:pt x="-11793" y="2688935"/>
                          <a:pt x="-6002" y="2545783"/>
                          <a:pt x="0" y="2119041"/>
                        </a:cubicBezTo>
                        <a:cubicBezTo>
                          <a:pt x="-3644" y="1668986"/>
                          <a:pt x="70090" y="1488094"/>
                          <a:pt x="0" y="997196"/>
                        </a:cubicBezTo>
                        <a:cubicBezTo>
                          <a:pt x="-78423" y="495032"/>
                          <a:pt x="78063" y="1972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2877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cần nâng cao ý thức giữ gìn và bảo vệ môi trường xung quanh, đặc biệt là khi đi nghỉ mát trên không xả rác ra bãi biển gây ô nhiễm, ảnh hưởng mĩ quan, làm chết động vật sống dưới biển.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8779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8E596-2D8D-D097-DA14-D0D6E806C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113" y="254080"/>
            <a:ext cx="294462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7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7010D48A-3F0A-4B03-87CB-CB5929BABF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29" y="2740139"/>
            <a:ext cx="2834651" cy="3645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CF2D2-6F7F-4A57-AAC4-037D4B166F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 b="21600"/>
          <a:stretch/>
        </p:blipFill>
        <p:spPr>
          <a:xfrm flipH="1">
            <a:off x="947058" y="97971"/>
            <a:ext cx="8904514" cy="4996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2152F6-9740-45FC-8252-BE50F1CF0A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01" y="-87442"/>
            <a:ext cx="2329900" cy="232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06FEF4-F61F-FBBE-B27E-C98988675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854" y="2234107"/>
            <a:ext cx="5809992" cy="178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22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7010D48A-3F0A-4B03-87CB-CB5929BABF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29" y="2740139"/>
            <a:ext cx="2834651" cy="3645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CF2D2-6F7F-4A57-AAC4-037D4B166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 b="21600"/>
          <a:stretch/>
        </p:blipFill>
        <p:spPr>
          <a:xfrm flipH="1">
            <a:off x="0" y="97971"/>
            <a:ext cx="9851572" cy="5636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E17A42-E8D0-4F65-8C11-BA12F0934002}"/>
              </a:ext>
            </a:extLst>
          </p:cNvPr>
          <p:cNvSpPr txBox="1"/>
          <p:nvPr/>
        </p:nvSpPr>
        <p:spPr>
          <a:xfrm>
            <a:off x="1800640" y="2066362"/>
            <a:ext cx="622746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61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4: Xác định các hành động nên làm để giữ môi trường luôn sạch, đẹp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181"/>
              </a:solidFill>
              <a:effectLst/>
              <a:uLnTx/>
              <a:uFillTx/>
              <a:latin typeface="Calibri" panose="020F0502020204030204" pitchFamily="34" charset="0"/>
              <a:ea typeface="字魂95号-手刻宋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2152F6-9740-45FC-8252-BE50F1CF0A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01" y="-87442"/>
            <a:ext cx="2329900" cy="2329900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3731E6AF-F650-400A-834C-0D1950E3466F}"/>
              </a:ext>
            </a:extLst>
          </p:cNvPr>
          <p:cNvSpPr txBox="1"/>
          <p:nvPr/>
        </p:nvSpPr>
        <p:spPr>
          <a:xfrm>
            <a:off x="7328794" y="130757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字魂95号-手刻宋"/>
                <a:cs typeface="+mn-cs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00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1EEB06-9069-9055-8B33-B78B195E99BB}"/>
              </a:ext>
            </a:extLst>
          </p:cNvPr>
          <p:cNvSpPr/>
          <p:nvPr/>
        </p:nvSpPr>
        <p:spPr>
          <a:xfrm>
            <a:off x="685800" y="310896"/>
            <a:ext cx="11283696" cy="1216152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động nào nên làm, hành động nào không nên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849C5-BC54-7FED-4922-D714DEB70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2238374"/>
            <a:ext cx="4707651" cy="3286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D8F7CA-6AC4-2A0F-40CB-F7FE364E0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704974"/>
            <a:ext cx="3276600" cy="48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849C5-BC54-7FED-4922-D714DEB70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2343149"/>
            <a:ext cx="4707651" cy="3286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9195EE-135B-2ADA-F235-14787598D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841" y="428626"/>
            <a:ext cx="7088253" cy="954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21DF8F-233F-5172-F5D9-78F43150DB55}"/>
              </a:ext>
            </a:extLst>
          </p:cNvPr>
          <p:cNvSpPr txBox="1"/>
          <p:nvPr/>
        </p:nvSpPr>
        <p:spPr>
          <a:xfrm>
            <a:off x="5762625" y="3180123"/>
            <a:ext cx="5943600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B</a:t>
            </a: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ạn nữ chạy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giẫm</a:t>
            </a: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viên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9" descr="A red face with a black background&#10;&#10;Description automatically generated">
            <a:extLst>
              <a:ext uri="{FF2B5EF4-FFF2-40B4-BE49-F238E27FC236}">
                <a16:creationId xmlns:a16="http://schemas.microsoft.com/office/drawing/2014/main" id="{065BC894-8336-0B28-6890-EFF1A03483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1743074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9195EE-135B-2ADA-F235-14787598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41" y="428626"/>
            <a:ext cx="7088253" cy="954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036E0A-E200-968C-0408-74861FEC0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28774"/>
            <a:ext cx="3276600" cy="4831597"/>
          </a:xfrm>
          <a:prstGeom prst="rect">
            <a:avLst/>
          </a:prstGeom>
        </p:spPr>
      </p:pic>
      <p:pic>
        <p:nvPicPr>
          <p:cNvPr id="6" name="Picture 5" descr="A yellow emoji with red cheeks and a thumbs up&#10;&#10;Description automatically generated">
            <a:extLst>
              <a:ext uri="{FF2B5EF4-FFF2-40B4-BE49-F238E27FC236}">
                <a16:creationId xmlns:a16="http://schemas.microsoft.com/office/drawing/2014/main" id="{9090D329-CA42-4424-601D-3619673408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5" y="1247774"/>
            <a:ext cx="2085975" cy="2085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283FA-C719-5003-697A-62D88AA5E3D0}"/>
              </a:ext>
            </a:extLst>
          </p:cNvPr>
          <p:cNvSpPr txBox="1"/>
          <p:nvPr/>
        </p:nvSpPr>
        <p:spPr>
          <a:xfrm>
            <a:off x="4953000" y="3275373"/>
            <a:ext cx="5981700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H</a:t>
            </a: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ai bạn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đang quét và h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ó</a:t>
            </a: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t rác ở sân trường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A173C6-E030-711F-2010-0F57BC6E9892}"/>
              </a:ext>
            </a:extLst>
          </p:cNvPr>
          <p:cNvSpPr txBox="1"/>
          <p:nvPr/>
        </p:nvSpPr>
        <p:spPr>
          <a:xfrm>
            <a:off x="669417" y="1259547"/>
            <a:ext cx="9500615" cy="3477875"/>
          </a:xfrm>
          <a:custGeom>
            <a:avLst/>
            <a:gdLst>
              <a:gd name="connsiteX0" fmla="*/ 0 w 9500615"/>
              <a:gd name="connsiteY0" fmla="*/ 0 h 2308324"/>
              <a:gd name="connsiteX1" fmla="*/ 783801 w 9500615"/>
              <a:gd name="connsiteY1" fmla="*/ 0 h 2308324"/>
              <a:gd name="connsiteX2" fmla="*/ 1092571 w 9500615"/>
              <a:gd name="connsiteY2" fmla="*/ 0 h 2308324"/>
              <a:gd name="connsiteX3" fmla="*/ 1781365 w 9500615"/>
              <a:gd name="connsiteY3" fmla="*/ 0 h 2308324"/>
              <a:gd name="connsiteX4" fmla="*/ 2470160 w 9500615"/>
              <a:gd name="connsiteY4" fmla="*/ 0 h 2308324"/>
              <a:gd name="connsiteX5" fmla="*/ 2778930 w 9500615"/>
              <a:gd name="connsiteY5" fmla="*/ 0 h 2308324"/>
              <a:gd name="connsiteX6" fmla="*/ 3277712 w 9500615"/>
              <a:gd name="connsiteY6" fmla="*/ 0 h 2308324"/>
              <a:gd name="connsiteX7" fmla="*/ 3776494 w 9500615"/>
              <a:gd name="connsiteY7" fmla="*/ 0 h 2308324"/>
              <a:gd name="connsiteX8" fmla="*/ 4560295 w 9500615"/>
              <a:gd name="connsiteY8" fmla="*/ 0 h 2308324"/>
              <a:gd name="connsiteX9" fmla="*/ 4869065 w 9500615"/>
              <a:gd name="connsiteY9" fmla="*/ 0 h 2308324"/>
              <a:gd name="connsiteX10" fmla="*/ 5557860 w 9500615"/>
              <a:gd name="connsiteY10" fmla="*/ 0 h 2308324"/>
              <a:gd name="connsiteX11" fmla="*/ 6151648 w 9500615"/>
              <a:gd name="connsiteY11" fmla="*/ 0 h 2308324"/>
              <a:gd name="connsiteX12" fmla="*/ 6555424 w 9500615"/>
              <a:gd name="connsiteY12" fmla="*/ 0 h 2308324"/>
              <a:gd name="connsiteX13" fmla="*/ 7054207 w 9500615"/>
              <a:gd name="connsiteY13" fmla="*/ 0 h 2308324"/>
              <a:gd name="connsiteX14" fmla="*/ 7552989 w 9500615"/>
              <a:gd name="connsiteY14" fmla="*/ 0 h 2308324"/>
              <a:gd name="connsiteX15" fmla="*/ 7861759 w 9500615"/>
              <a:gd name="connsiteY15" fmla="*/ 0 h 2308324"/>
              <a:gd name="connsiteX16" fmla="*/ 8645560 w 9500615"/>
              <a:gd name="connsiteY16" fmla="*/ 0 h 2308324"/>
              <a:gd name="connsiteX17" fmla="*/ 9500615 w 9500615"/>
              <a:gd name="connsiteY17" fmla="*/ 0 h 2308324"/>
              <a:gd name="connsiteX18" fmla="*/ 9500615 w 9500615"/>
              <a:gd name="connsiteY18" fmla="*/ 507831 h 2308324"/>
              <a:gd name="connsiteX19" fmla="*/ 9500615 w 9500615"/>
              <a:gd name="connsiteY19" fmla="*/ 1038746 h 2308324"/>
              <a:gd name="connsiteX20" fmla="*/ 9500615 w 9500615"/>
              <a:gd name="connsiteY20" fmla="*/ 1546577 h 2308324"/>
              <a:gd name="connsiteX21" fmla="*/ 9500615 w 9500615"/>
              <a:gd name="connsiteY21" fmla="*/ 2308324 h 2308324"/>
              <a:gd name="connsiteX22" fmla="*/ 8906827 w 9500615"/>
              <a:gd name="connsiteY22" fmla="*/ 2308324 h 2308324"/>
              <a:gd name="connsiteX23" fmla="*/ 8408044 w 9500615"/>
              <a:gd name="connsiteY23" fmla="*/ 2308324 h 2308324"/>
              <a:gd name="connsiteX24" fmla="*/ 8004268 w 9500615"/>
              <a:gd name="connsiteY24" fmla="*/ 2308324 h 2308324"/>
              <a:gd name="connsiteX25" fmla="*/ 7505486 w 9500615"/>
              <a:gd name="connsiteY25" fmla="*/ 2308324 h 2308324"/>
              <a:gd name="connsiteX26" fmla="*/ 7101710 w 9500615"/>
              <a:gd name="connsiteY26" fmla="*/ 2308324 h 2308324"/>
              <a:gd name="connsiteX27" fmla="*/ 6412915 w 9500615"/>
              <a:gd name="connsiteY27" fmla="*/ 2308324 h 2308324"/>
              <a:gd name="connsiteX28" fmla="*/ 5914133 w 9500615"/>
              <a:gd name="connsiteY28" fmla="*/ 2308324 h 2308324"/>
              <a:gd name="connsiteX29" fmla="*/ 5605363 w 9500615"/>
              <a:gd name="connsiteY29" fmla="*/ 2308324 h 2308324"/>
              <a:gd name="connsiteX30" fmla="*/ 5011574 w 9500615"/>
              <a:gd name="connsiteY30" fmla="*/ 2308324 h 2308324"/>
              <a:gd name="connsiteX31" fmla="*/ 4417786 w 9500615"/>
              <a:gd name="connsiteY31" fmla="*/ 2308324 h 2308324"/>
              <a:gd name="connsiteX32" fmla="*/ 3633985 w 9500615"/>
              <a:gd name="connsiteY32" fmla="*/ 2308324 h 2308324"/>
              <a:gd name="connsiteX33" fmla="*/ 3230209 w 9500615"/>
              <a:gd name="connsiteY33" fmla="*/ 2308324 h 2308324"/>
              <a:gd name="connsiteX34" fmla="*/ 2731427 w 9500615"/>
              <a:gd name="connsiteY34" fmla="*/ 2308324 h 2308324"/>
              <a:gd name="connsiteX35" fmla="*/ 2137638 w 9500615"/>
              <a:gd name="connsiteY35" fmla="*/ 2308324 h 2308324"/>
              <a:gd name="connsiteX36" fmla="*/ 1638856 w 9500615"/>
              <a:gd name="connsiteY36" fmla="*/ 2308324 h 2308324"/>
              <a:gd name="connsiteX37" fmla="*/ 1235080 w 9500615"/>
              <a:gd name="connsiteY37" fmla="*/ 2308324 h 2308324"/>
              <a:gd name="connsiteX38" fmla="*/ 926310 w 9500615"/>
              <a:gd name="connsiteY38" fmla="*/ 2308324 h 2308324"/>
              <a:gd name="connsiteX39" fmla="*/ 522534 w 9500615"/>
              <a:gd name="connsiteY39" fmla="*/ 2308324 h 2308324"/>
              <a:gd name="connsiteX40" fmla="*/ 0 w 9500615"/>
              <a:gd name="connsiteY40" fmla="*/ 2308324 h 2308324"/>
              <a:gd name="connsiteX41" fmla="*/ 0 w 9500615"/>
              <a:gd name="connsiteY41" fmla="*/ 1708160 h 2308324"/>
              <a:gd name="connsiteX42" fmla="*/ 0 w 9500615"/>
              <a:gd name="connsiteY42" fmla="*/ 1177245 h 2308324"/>
              <a:gd name="connsiteX43" fmla="*/ 0 w 9500615"/>
              <a:gd name="connsiteY43" fmla="*/ 553998 h 2308324"/>
              <a:gd name="connsiteX44" fmla="*/ 0 w 9500615"/>
              <a:gd name="connsiteY4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500615" h="2308324" fill="none" extrusionOk="0">
                <a:moveTo>
                  <a:pt x="0" y="0"/>
                </a:moveTo>
                <a:cubicBezTo>
                  <a:pt x="292394" y="-37414"/>
                  <a:pt x="532285" y="80074"/>
                  <a:pt x="783801" y="0"/>
                </a:cubicBezTo>
                <a:cubicBezTo>
                  <a:pt x="1035317" y="-80074"/>
                  <a:pt x="1002478" y="25549"/>
                  <a:pt x="1092571" y="0"/>
                </a:cubicBezTo>
                <a:cubicBezTo>
                  <a:pt x="1182664" y="-25549"/>
                  <a:pt x="1516130" y="21196"/>
                  <a:pt x="1781365" y="0"/>
                </a:cubicBezTo>
                <a:cubicBezTo>
                  <a:pt x="2046600" y="-21196"/>
                  <a:pt x="2300027" y="31170"/>
                  <a:pt x="2470160" y="0"/>
                </a:cubicBezTo>
                <a:cubicBezTo>
                  <a:pt x="2640293" y="-31170"/>
                  <a:pt x="2625038" y="14726"/>
                  <a:pt x="2778930" y="0"/>
                </a:cubicBezTo>
                <a:cubicBezTo>
                  <a:pt x="2932822" y="-14726"/>
                  <a:pt x="3052690" y="34398"/>
                  <a:pt x="3277712" y="0"/>
                </a:cubicBezTo>
                <a:cubicBezTo>
                  <a:pt x="3502734" y="-34398"/>
                  <a:pt x="3671892" y="55430"/>
                  <a:pt x="3776494" y="0"/>
                </a:cubicBezTo>
                <a:cubicBezTo>
                  <a:pt x="3881096" y="-55430"/>
                  <a:pt x="4335319" y="32488"/>
                  <a:pt x="4560295" y="0"/>
                </a:cubicBezTo>
                <a:cubicBezTo>
                  <a:pt x="4785271" y="-32488"/>
                  <a:pt x="4799638" y="1708"/>
                  <a:pt x="4869065" y="0"/>
                </a:cubicBezTo>
                <a:cubicBezTo>
                  <a:pt x="4938492" y="-1708"/>
                  <a:pt x="5252050" y="24054"/>
                  <a:pt x="5557860" y="0"/>
                </a:cubicBezTo>
                <a:cubicBezTo>
                  <a:pt x="5863670" y="-24054"/>
                  <a:pt x="5868729" y="20173"/>
                  <a:pt x="6151648" y="0"/>
                </a:cubicBezTo>
                <a:cubicBezTo>
                  <a:pt x="6434567" y="-20173"/>
                  <a:pt x="6405979" y="16666"/>
                  <a:pt x="6555424" y="0"/>
                </a:cubicBezTo>
                <a:cubicBezTo>
                  <a:pt x="6704869" y="-16666"/>
                  <a:pt x="6854127" y="9052"/>
                  <a:pt x="7054207" y="0"/>
                </a:cubicBezTo>
                <a:cubicBezTo>
                  <a:pt x="7254287" y="-9052"/>
                  <a:pt x="7437922" y="10472"/>
                  <a:pt x="7552989" y="0"/>
                </a:cubicBezTo>
                <a:cubicBezTo>
                  <a:pt x="7668056" y="-10472"/>
                  <a:pt x="7755585" y="32618"/>
                  <a:pt x="7861759" y="0"/>
                </a:cubicBezTo>
                <a:cubicBezTo>
                  <a:pt x="7967933" y="-32618"/>
                  <a:pt x="8305352" y="77773"/>
                  <a:pt x="8645560" y="0"/>
                </a:cubicBezTo>
                <a:cubicBezTo>
                  <a:pt x="8985768" y="-77773"/>
                  <a:pt x="9310341" y="92714"/>
                  <a:pt x="9500615" y="0"/>
                </a:cubicBezTo>
                <a:cubicBezTo>
                  <a:pt x="9504875" y="194250"/>
                  <a:pt x="9442379" y="264912"/>
                  <a:pt x="9500615" y="507831"/>
                </a:cubicBezTo>
                <a:cubicBezTo>
                  <a:pt x="9558851" y="750750"/>
                  <a:pt x="9443660" y="843111"/>
                  <a:pt x="9500615" y="1038746"/>
                </a:cubicBezTo>
                <a:cubicBezTo>
                  <a:pt x="9557570" y="1234381"/>
                  <a:pt x="9474536" y="1439508"/>
                  <a:pt x="9500615" y="1546577"/>
                </a:cubicBezTo>
                <a:cubicBezTo>
                  <a:pt x="9526694" y="1653646"/>
                  <a:pt x="9479275" y="2132471"/>
                  <a:pt x="9500615" y="2308324"/>
                </a:cubicBezTo>
                <a:cubicBezTo>
                  <a:pt x="9239783" y="2334471"/>
                  <a:pt x="9152263" y="2267483"/>
                  <a:pt x="8906827" y="2308324"/>
                </a:cubicBezTo>
                <a:cubicBezTo>
                  <a:pt x="8661391" y="2349165"/>
                  <a:pt x="8646331" y="2268969"/>
                  <a:pt x="8408044" y="2308324"/>
                </a:cubicBezTo>
                <a:cubicBezTo>
                  <a:pt x="8169757" y="2347679"/>
                  <a:pt x="8170190" y="2295349"/>
                  <a:pt x="8004268" y="2308324"/>
                </a:cubicBezTo>
                <a:cubicBezTo>
                  <a:pt x="7838346" y="2321299"/>
                  <a:pt x="7631333" y="2274310"/>
                  <a:pt x="7505486" y="2308324"/>
                </a:cubicBezTo>
                <a:cubicBezTo>
                  <a:pt x="7379639" y="2342338"/>
                  <a:pt x="7213893" y="2263151"/>
                  <a:pt x="7101710" y="2308324"/>
                </a:cubicBezTo>
                <a:cubicBezTo>
                  <a:pt x="6989527" y="2353497"/>
                  <a:pt x="6634783" y="2253141"/>
                  <a:pt x="6412915" y="2308324"/>
                </a:cubicBezTo>
                <a:cubicBezTo>
                  <a:pt x="6191047" y="2363507"/>
                  <a:pt x="6153754" y="2296958"/>
                  <a:pt x="5914133" y="2308324"/>
                </a:cubicBezTo>
                <a:cubicBezTo>
                  <a:pt x="5674512" y="2319690"/>
                  <a:pt x="5738248" y="2293969"/>
                  <a:pt x="5605363" y="2308324"/>
                </a:cubicBezTo>
                <a:cubicBezTo>
                  <a:pt x="5472478" y="2322679"/>
                  <a:pt x="5206196" y="2294640"/>
                  <a:pt x="5011574" y="2308324"/>
                </a:cubicBezTo>
                <a:cubicBezTo>
                  <a:pt x="4816952" y="2322008"/>
                  <a:pt x="4655944" y="2272308"/>
                  <a:pt x="4417786" y="2308324"/>
                </a:cubicBezTo>
                <a:cubicBezTo>
                  <a:pt x="4179628" y="2344340"/>
                  <a:pt x="3809590" y="2230544"/>
                  <a:pt x="3633985" y="2308324"/>
                </a:cubicBezTo>
                <a:cubicBezTo>
                  <a:pt x="3458380" y="2386104"/>
                  <a:pt x="3394564" y="2303597"/>
                  <a:pt x="3230209" y="2308324"/>
                </a:cubicBezTo>
                <a:cubicBezTo>
                  <a:pt x="3065854" y="2313051"/>
                  <a:pt x="2903974" y="2250151"/>
                  <a:pt x="2731427" y="2308324"/>
                </a:cubicBezTo>
                <a:cubicBezTo>
                  <a:pt x="2558880" y="2366497"/>
                  <a:pt x="2281560" y="2251968"/>
                  <a:pt x="2137638" y="2308324"/>
                </a:cubicBezTo>
                <a:cubicBezTo>
                  <a:pt x="1993716" y="2364680"/>
                  <a:pt x="1742499" y="2276664"/>
                  <a:pt x="1638856" y="2308324"/>
                </a:cubicBezTo>
                <a:cubicBezTo>
                  <a:pt x="1535213" y="2339984"/>
                  <a:pt x="1365065" y="2289778"/>
                  <a:pt x="1235080" y="2308324"/>
                </a:cubicBezTo>
                <a:cubicBezTo>
                  <a:pt x="1105095" y="2326870"/>
                  <a:pt x="1071178" y="2283297"/>
                  <a:pt x="926310" y="2308324"/>
                </a:cubicBezTo>
                <a:cubicBezTo>
                  <a:pt x="781442" y="2333351"/>
                  <a:pt x="682706" y="2274221"/>
                  <a:pt x="522534" y="2308324"/>
                </a:cubicBezTo>
                <a:cubicBezTo>
                  <a:pt x="362362" y="2342427"/>
                  <a:pt x="180556" y="2248438"/>
                  <a:pt x="0" y="2308324"/>
                </a:cubicBezTo>
                <a:cubicBezTo>
                  <a:pt x="-60911" y="2149207"/>
                  <a:pt x="15151" y="1931893"/>
                  <a:pt x="0" y="1708160"/>
                </a:cubicBezTo>
                <a:cubicBezTo>
                  <a:pt x="-15151" y="1484427"/>
                  <a:pt x="3339" y="1415767"/>
                  <a:pt x="0" y="1177245"/>
                </a:cubicBezTo>
                <a:cubicBezTo>
                  <a:pt x="-3339" y="938724"/>
                  <a:pt x="56638" y="833604"/>
                  <a:pt x="0" y="553998"/>
                </a:cubicBezTo>
                <a:cubicBezTo>
                  <a:pt x="-56638" y="274392"/>
                  <a:pt x="46760" y="127252"/>
                  <a:pt x="0" y="0"/>
                </a:cubicBezTo>
                <a:close/>
              </a:path>
              <a:path w="9500615" h="2308324" stroke="0" extrusionOk="0">
                <a:moveTo>
                  <a:pt x="0" y="0"/>
                </a:moveTo>
                <a:cubicBezTo>
                  <a:pt x="172205" y="-7280"/>
                  <a:pt x="442911" y="18231"/>
                  <a:pt x="688795" y="0"/>
                </a:cubicBezTo>
                <a:cubicBezTo>
                  <a:pt x="934679" y="-18231"/>
                  <a:pt x="1005635" y="8036"/>
                  <a:pt x="1282583" y="0"/>
                </a:cubicBezTo>
                <a:cubicBezTo>
                  <a:pt x="1559531" y="-8036"/>
                  <a:pt x="1680845" y="7916"/>
                  <a:pt x="1781365" y="0"/>
                </a:cubicBezTo>
                <a:cubicBezTo>
                  <a:pt x="1881885" y="-7916"/>
                  <a:pt x="2268844" y="49738"/>
                  <a:pt x="2470160" y="0"/>
                </a:cubicBezTo>
                <a:cubicBezTo>
                  <a:pt x="2671476" y="-49738"/>
                  <a:pt x="2832156" y="31255"/>
                  <a:pt x="3158954" y="0"/>
                </a:cubicBezTo>
                <a:cubicBezTo>
                  <a:pt x="3485752" y="-31255"/>
                  <a:pt x="3598207" y="39368"/>
                  <a:pt x="3847749" y="0"/>
                </a:cubicBezTo>
                <a:cubicBezTo>
                  <a:pt x="4097292" y="-39368"/>
                  <a:pt x="4164273" y="15220"/>
                  <a:pt x="4441538" y="0"/>
                </a:cubicBezTo>
                <a:cubicBezTo>
                  <a:pt x="4718803" y="-15220"/>
                  <a:pt x="4826823" y="9312"/>
                  <a:pt x="5035326" y="0"/>
                </a:cubicBezTo>
                <a:cubicBezTo>
                  <a:pt x="5243829" y="-9312"/>
                  <a:pt x="5257886" y="44473"/>
                  <a:pt x="5439102" y="0"/>
                </a:cubicBezTo>
                <a:cubicBezTo>
                  <a:pt x="5620318" y="-44473"/>
                  <a:pt x="5931375" y="38408"/>
                  <a:pt x="6222903" y="0"/>
                </a:cubicBezTo>
                <a:cubicBezTo>
                  <a:pt x="6514431" y="-38408"/>
                  <a:pt x="6578792" y="50854"/>
                  <a:pt x="6816691" y="0"/>
                </a:cubicBezTo>
                <a:cubicBezTo>
                  <a:pt x="7054590" y="-50854"/>
                  <a:pt x="7208511" y="9873"/>
                  <a:pt x="7315474" y="0"/>
                </a:cubicBezTo>
                <a:cubicBezTo>
                  <a:pt x="7422437" y="-9873"/>
                  <a:pt x="7550067" y="22111"/>
                  <a:pt x="7719250" y="0"/>
                </a:cubicBezTo>
                <a:cubicBezTo>
                  <a:pt x="7888433" y="-22111"/>
                  <a:pt x="8073365" y="9395"/>
                  <a:pt x="8218032" y="0"/>
                </a:cubicBezTo>
                <a:cubicBezTo>
                  <a:pt x="8362699" y="-9395"/>
                  <a:pt x="8597227" y="7801"/>
                  <a:pt x="8811820" y="0"/>
                </a:cubicBezTo>
                <a:cubicBezTo>
                  <a:pt x="9026413" y="-7801"/>
                  <a:pt x="9347593" y="11468"/>
                  <a:pt x="9500615" y="0"/>
                </a:cubicBezTo>
                <a:cubicBezTo>
                  <a:pt x="9537171" y="116877"/>
                  <a:pt x="9437769" y="289360"/>
                  <a:pt x="9500615" y="530915"/>
                </a:cubicBezTo>
                <a:cubicBezTo>
                  <a:pt x="9563461" y="772470"/>
                  <a:pt x="9479002" y="866520"/>
                  <a:pt x="9500615" y="1131079"/>
                </a:cubicBezTo>
                <a:cubicBezTo>
                  <a:pt x="9522228" y="1395638"/>
                  <a:pt x="9495016" y="1588986"/>
                  <a:pt x="9500615" y="1754326"/>
                </a:cubicBezTo>
                <a:cubicBezTo>
                  <a:pt x="9506214" y="1919666"/>
                  <a:pt x="9441174" y="2108875"/>
                  <a:pt x="9500615" y="2308324"/>
                </a:cubicBezTo>
                <a:cubicBezTo>
                  <a:pt x="9407924" y="2329113"/>
                  <a:pt x="9330624" y="2293531"/>
                  <a:pt x="9191845" y="2308324"/>
                </a:cubicBezTo>
                <a:cubicBezTo>
                  <a:pt x="9053066" y="2323117"/>
                  <a:pt x="8977516" y="2281302"/>
                  <a:pt x="8788069" y="2308324"/>
                </a:cubicBezTo>
                <a:cubicBezTo>
                  <a:pt x="8598622" y="2335346"/>
                  <a:pt x="8331542" y="2293219"/>
                  <a:pt x="8099274" y="2308324"/>
                </a:cubicBezTo>
                <a:cubicBezTo>
                  <a:pt x="7867006" y="2323429"/>
                  <a:pt x="7938000" y="2307543"/>
                  <a:pt x="7790504" y="2308324"/>
                </a:cubicBezTo>
                <a:cubicBezTo>
                  <a:pt x="7643008" y="2309105"/>
                  <a:pt x="7328041" y="2252605"/>
                  <a:pt x="7101710" y="2308324"/>
                </a:cubicBezTo>
                <a:cubicBezTo>
                  <a:pt x="6875379" y="2364043"/>
                  <a:pt x="6737773" y="2284750"/>
                  <a:pt x="6507921" y="2308324"/>
                </a:cubicBezTo>
                <a:cubicBezTo>
                  <a:pt x="6278069" y="2331898"/>
                  <a:pt x="6310780" y="2308192"/>
                  <a:pt x="6199151" y="2308324"/>
                </a:cubicBezTo>
                <a:cubicBezTo>
                  <a:pt x="6087522" y="2308456"/>
                  <a:pt x="5745290" y="2290212"/>
                  <a:pt x="5415351" y="2308324"/>
                </a:cubicBezTo>
                <a:cubicBezTo>
                  <a:pt x="5085412" y="2326436"/>
                  <a:pt x="4920120" y="2307285"/>
                  <a:pt x="4726556" y="2308324"/>
                </a:cubicBezTo>
                <a:cubicBezTo>
                  <a:pt x="4532993" y="2309363"/>
                  <a:pt x="4336780" y="2243710"/>
                  <a:pt x="4132768" y="2308324"/>
                </a:cubicBezTo>
                <a:cubicBezTo>
                  <a:pt x="3928756" y="2372938"/>
                  <a:pt x="3687131" y="2242793"/>
                  <a:pt x="3348967" y="2308324"/>
                </a:cubicBezTo>
                <a:cubicBezTo>
                  <a:pt x="3010803" y="2373855"/>
                  <a:pt x="3030326" y="2267466"/>
                  <a:pt x="2755178" y="2308324"/>
                </a:cubicBezTo>
                <a:cubicBezTo>
                  <a:pt x="2480030" y="2349182"/>
                  <a:pt x="2456664" y="2305248"/>
                  <a:pt x="2351402" y="2308324"/>
                </a:cubicBezTo>
                <a:cubicBezTo>
                  <a:pt x="2246140" y="2311400"/>
                  <a:pt x="1818668" y="2289050"/>
                  <a:pt x="1662608" y="2308324"/>
                </a:cubicBezTo>
                <a:cubicBezTo>
                  <a:pt x="1506548" y="2327598"/>
                  <a:pt x="1180389" y="2273896"/>
                  <a:pt x="878807" y="2308324"/>
                </a:cubicBezTo>
                <a:cubicBezTo>
                  <a:pt x="577225" y="2342752"/>
                  <a:pt x="196747" y="2243875"/>
                  <a:pt x="0" y="2308324"/>
                </a:cubicBezTo>
                <a:cubicBezTo>
                  <a:pt x="-60795" y="2118514"/>
                  <a:pt x="13043" y="1980806"/>
                  <a:pt x="0" y="1777409"/>
                </a:cubicBezTo>
                <a:cubicBezTo>
                  <a:pt x="-13043" y="1574013"/>
                  <a:pt x="52703" y="1431334"/>
                  <a:pt x="0" y="1269578"/>
                </a:cubicBezTo>
                <a:cubicBezTo>
                  <a:pt x="-52703" y="1107822"/>
                  <a:pt x="5323" y="920116"/>
                  <a:pt x="0" y="646331"/>
                </a:cubicBezTo>
                <a:cubicBezTo>
                  <a:pt x="-5323" y="372546"/>
                  <a:pt x="5804" y="239593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custGeom>
                    <a:avLst/>
                    <a:gdLst>
                      <a:gd name="connsiteX0" fmla="*/ 0 w 9500615"/>
                      <a:gd name="connsiteY0" fmla="*/ 0 h 3477875"/>
                      <a:gd name="connsiteX1" fmla="*/ 783801 w 9500615"/>
                      <a:gd name="connsiteY1" fmla="*/ 0 h 3477875"/>
                      <a:gd name="connsiteX2" fmla="*/ 1092571 w 9500615"/>
                      <a:gd name="connsiteY2" fmla="*/ 0 h 3477875"/>
                      <a:gd name="connsiteX3" fmla="*/ 1781365 w 9500615"/>
                      <a:gd name="connsiteY3" fmla="*/ 0 h 3477875"/>
                      <a:gd name="connsiteX4" fmla="*/ 2470160 w 9500615"/>
                      <a:gd name="connsiteY4" fmla="*/ 0 h 3477875"/>
                      <a:gd name="connsiteX5" fmla="*/ 2778930 w 9500615"/>
                      <a:gd name="connsiteY5" fmla="*/ 0 h 3477875"/>
                      <a:gd name="connsiteX6" fmla="*/ 3277712 w 9500615"/>
                      <a:gd name="connsiteY6" fmla="*/ 0 h 3477875"/>
                      <a:gd name="connsiteX7" fmla="*/ 3776494 w 9500615"/>
                      <a:gd name="connsiteY7" fmla="*/ 0 h 3477875"/>
                      <a:gd name="connsiteX8" fmla="*/ 4560295 w 9500615"/>
                      <a:gd name="connsiteY8" fmla="*/ 0 h 3477875"/>
                      <a:gd name="connsiteX9" fmla="*/ 4869065 w 9500615"/>
                      <a:gd name="connsiteY9" fmla="*/ 0 h 3477875"/>
                      <a:gd name="connsiteX10" fmla="*/ 5557860 w 9500615"/>
                      <a:gd name="connsiteY10" fmla="*/ 0 h 3477875"/>
                      <a:gd name="connsiteX11" fmla="*/ 6151648 w 9500615"/>
                      <a:gd name="connsiteY11" fmla="*/ 0 h 3477875"/>
                      <a:gd name="connsiteX12" fmla="*/ 6555424 w 9500615"/>
                      <a:gd name="connsiteY12" fmla="*/ 0 h 3477875"/>
                      <a:gd name="connsiteX13" fmla="*/ 7054207 w 9500615"/>
                      <a:gd name="connsiteY13" fmla="*/ 0 h 3477875"/>
                      <a:gd name="connsiteX14" fmla="*/ 7552989 w 9500615"/>
                      <a:gd name="connsiteY14" fmla="*/ 0 h 3477875"/>
                      <a:gd name="connsiteX15" fmla="*/ 7861759 w 9500615"/>
                      <a:gd name="connsiteY15" fmla="*/ 0 h 3477875"/>
                      <a:gd name="connsiteX16" fmla="*/ 8645560 w 9500615"/>
                      <a:gd name="connsiteY16" fmla="*/ 0 h 3477875"/>
                      <a:gd name="connsiteX17" fmla="*/ 9500615 w 9500615"/>
                      <a:gd name="connsiteY17" fmla="*/ 0 h 3477875"/>
                      <a:gd name="connsiteX18" fmla="*/ 9500615 w 9500615"/>
                      <a:gd name="connsiteY18" fmla="*/ 765132 h 3477875"/>
                      <a:gd name="connsiteX19" fmla="*/ 9500615 w 9500615"/>
                      <a:gd name="connsiteY19" fmla="*/ 1565044 h 3477875"/>
                      <a:gd name="connsiteX20" fmla="*/ 9500615 w 9500615"/>
                      <a:gd name="connsiteY20" fmla="*/ 2330176 h 3477875"/>
                      <a:gd name="connsiteX21" fmla="*/ 9500615 w 9500615"/>
                      <a:gd name="connsiteY21" fmla="*/ 3477875 h 3477875"/>
                      <a:gd name="connsiteX22" fmla="*/ 8906827 w 9500615"/>
                      <a:gd name="connsiteY22" fmla="*/ 3477875 h 3477875"/>
                      <a:gd name="connsiteX23" fmla="*/ 8408044 w 9500615"/>
                      <a:gd name="connsiteY23" fmla="*/ 3477875 h 3477875"/>
                      <a:gd name="connsiteX24" fmla="*/ 8004268 w 9500615"/>
                      <a:gd name="connsiteY24" fmla="*/ 3477875 h 3477875"/>
                      <a:gd name="connsiteX25" fmla="*/ 7505486 w 9500615"/>
                      <a:gd name="connsiteY25" fmla="*/ 3477875 h 3477875"/>
                      <a:gd name="connsiteX26" fmla="*/ 7101710 w 9500615"/>
                      <a:gd name="connsiteY26" fmla="*/ 3477875 h 3477875"/>
                      <a:gd name="connsiteX27" fmla="*/ 6412915 w 9500615"/>
                      <a:gd name="connsiteY27" fmla="*/ 3477875 h 3477875"/>
                      <a:gd name="connsiteX28" fmla="*/ 5914133 w 9500615"/>
                      <a:gd name="connsiteY28" fmla="*/ 3477875 h 3477875"/>
                      <a:gd name="connsiteX29" fmla="*/ 5605363 w 9500615"/>
                      <a:gd name="connsiteY29" fmla="*/ 3477875 h 3477875"/>
                      <a:gd name="connsiteX30" fmla="*/ 5011574 w 9500615"/>
                      <a:gd name="connsiteY30" fmla="*/ 3477875 h 3477875"/>
                      <a:gd name="connsiteX31" fmla="*/ 4417786 w 9500615"/>
                      <a:gd name="connsiteY31" fmla="*/ 3477875 h 3477875"/>
                      <a:gd name="connsiteX32" fmla="*/ 3633985 w 9500615"/>
                      <a:gd name="connsiteY32" fmla="*/ 3477875 h 3477875"/>
                      <a:gd name="connsiteX33" fmla="*/ 3230209 w 9500615"/>
                      <a:gd name="connsiteY33" fmla="*/ 3477875 h 3477875"/>
                      <a:gd name="connsiteX34" fmla="*/ 2731427 w 9500615"/>
                      <a:gd name="connsiteY34" fmla="*/ 3477875 h 3477875"/>
                      <a:gd name="connsiteX35" fmla="*/ 2137638 w 9500615"/>
                      <a:gd name="connsiteY35" fmla="*/ 3477875 h 3477875"/>
                      <a:gd name="connsiteX36" fmla="*/ 1638856 w 9500615"/>
                      <a:gd name="connsiteY36" fmla="*/ 3477875 h 3477875"/>
                      <a:gd name="connsiteX37" fmla="*/ 1235080 w 9500615"/>
                      <a:gd name="connsiteY37" fmla="*/ 3477875 h 3477875"/>
                      <a:gd name="connsiteX38" fmla="*/ 926310 w 9500615"/>
                      <a:gd name="connsiteY38" fmla="*/ 3477875 h 3477875"/>
                      <a:gd name="connsiteX39" fmla="*/ 522534 w 9500615"/>
                      <a:gd name="connsiteY39" fmla="*/ 3477875 h 3477875"/>
                      <a:gd name="connsiteX40" fmla="*/ 0 w 9500615"/>
                      <a:gd name="connsiteY40" fmla="*/ 3477875 h 3477875"/>
                      <a:gd name="connsiteX41" fmla="*/ 0 w 9500615"/>
                      <a:gd name="connsiteY41" fmla="*/ 2573627 h 3477875"/>
                      <a:gd name="connsiteX42" fmla="*/ 0 w 9500615"/>
                      <a:gd name="connsiteY42" fmla="*/ 1773715 h 3477875"/>
                      <a:gd name="connsiteX43" fmla="*/ 0 w 9500615"/>
                      <a:gd name="connsiteY43" fmla="*/ 834690 h 3477875"/>
                      <a:gd name="connsiteX44" fmla="*/ 0 w 9500615"/>
                      <a:gd name="connsiteY44" fmla="*/ 0 h 3477875"/>
                      <a:gd name="connsiteX0" fmla="*/ 0 w 9500615"/>
                      <a:gd name="connsiteY0" fmla="*/ 0 h 3477875"/>
                      <a:gd name="connsiteX1" fmla="*/ 688795 w 9500615"/>
                      <a:gd name="connsiteY1" fmla="*/ 0 h 3477875"/>
                      <a:gd name="connsiteX2" fmla="*/ 1282583 w 9500615"/>
                      <a:gd name="connsiteY2" fmla="*/ 0 h 3477875"/>
                      <a:gd name="connsiteX3" fmla="*/ 1781365 w 9500615"/>
                      <a:gd name="connsiteY3" fmla="*/ 0 h 3477875"/>
                      <a:gd name="connsiteX4" fmla="*/ 2470160 w 9500615"/>
                      <a:gd name="connsiteY4" fmla="*/ 0 h 3477875"/>
                      <a:gd name="connsiteX5" fmla="*/ 3158954 w 9500615"/>
                      <a:gd name="connsiteY5" fmla="*/ 0 h 3477875"/>
                      <a:gd name="connsiteX6" fmla="*/ 3847749 w 9500615"/>
                      <a:gd name="connsiteY6" fmla="*/ 0 h 3477875"/>
                      <a:gd name="connsiteX7" fmla="*/ 4441538 w 9500615"/>
                      <a:gd name="connsiteY7" fmla="*/ 0 h 3477875"/>
                      <a:gd name="connsiteX8" fmla="*/ 5035326 w 9500615"/>
                      <a:gd name="connsiteY8" fmla="*/ 0 h 3477875"/>
                      <a:gd name="connsiteX9" fmla="*/ 5439102 w 9500615"/>
                      <a:gd name="connsiteY9" fmla="*/ 0 h 3477875"/>
                      <a:gd name="connsiteX10" fmla="*/ 6222903 w 9500615"/>
                      <a:gd name="connsiteY10" fmla="*/ 0 h 3477875"/>
                      <a:gd name="connsiteX11" fmla="*/ 6816691 w 9500615"/>
                      <a:gd name="connsiteY11" fmla="*/ 0 h 3477875"/>
                      <a:gd name="connsiteX12" fmla="*/ 7315474 w 9500615"/>
                      <a:gd name="connsiteY12" fmla="*/ 0 h 3477875"/>
                      <a:gd name="connsiteX13" fmla="*/ 7719250 w 9500615"/>
                      <a:gd name="connsiteY13" fmla="*/ 0 h 3477875"/>
                      <a:gd name="connsiteX14" fmla="*/ 8218032 w 9500615"/>
                      <a:gd name="connsiteY14" fmla="*/ 0 h 3477875"/>
                      <a:gd name="connsiteX15" fmla="*/ 8811820 w 9500615"/>
                      <a:gd name="connsiteY15" fmla="*/ 0 h 3477875"/>
                      <a:gd name="connsiteX16" fmla="*/ 9500615 w 9500615"/>
                      <a:gd name="connsiteY16" fmla="*/ 0 h 3477875"/>
                      <a:gd name="connsiteX17" fmla="*/ 9500615 w 9500615"/>
                      <a:gd name="connsiteY17" fmla="*/ 799911 h 3477875"/>
                      <a:gd name="connsiteX18" fmla="*/ 9500615 w 9500615"/>
                      <a:gd name="connsiteY18" fmla="*/ 1704159 h 3477875"/>
                      <a:gd name="connsiteX19" fmla="*/ 9500615 w 9500615"/>
                      <a:gd name="connsiteY19" fmla="*/ 2643184 h 3477875"/>
                      <a:gd name="connsiteX20" fmla="*/ 9500615 w 9500615"/>
                      <a:gd name="connsiteY20" fmla="*/ 3477875 h 3477875"/>
                      <a:gd name="connsiteX21" fmla="*/ 9191845 w 9500615"/>
                      <a:gd name="connsiteY21" fmla="*/ 3477875 h 3477875"/>
                      <a:gd name="connsiteX22" fmla="*/ 8788069 w 9500615"/>
                      <a:gd name="connsiteY22" fmla="*/ 3477875 h 3477875"/>
                      <a:gd name="connsiteX23" fmla="*/ 8099274 w 9500615"/>
                      <a:gd name="connsiteY23" fmla="*/ 3477875 h 3477875"/>
                      <a:gd name="connsiteX24" fmla="*/ 7790504 w 9500615"/>
                      <a:gd name="connsiteY24" fmla="*/ 3477875 h 3477875"/>
                      <a:gd name="connsiteX25" fmla="*/ 7101710 w 9500615"/>
                      <a:gd name="connsiteY25" fmla="*/ 3477875 h 3477875"/>
                      <a:gd name="connsiteX26" fmla="*/ 6507921 w 9500615"/>
                      <a:gd name="connsiteY26" fmla="*/ 3477875 h 3477875"/>
                      <a:gd name="connsiteX27" fmla="*/ 6199151 w 9500615"/>
                      <a:gd name="connsiteY27" fmla="*/ 3477875 h 3477875"/>
                      <a:gd name="connsiteX28" fmla="*/ 5415351 w 9500615"/>
                      <a:gd name="connsiteY28" fmla="*/ 3477875 h 3477875"/>
                      <a:gd name="connsiteX29" fmla="*/ 4726556 w 9500615"/>
                      <a:gd name="connsiteY29" fmla="*/ 3477875 h 3477875"/>
                      <a:gd name="connsiteX30" fmla="*/ 4132768 w 9500615"/>
                      <a:gd name="connsiteY30" fmla="*/ 3477875 h 3477875"/>
                      <a:gd name="connsiteX31" fmla="*/ 3348967 w 9500615"/>
                      <a:gd name="connsiteY31" fmla="*/ 3477875 h 3477875"/>
                      <a:gd name="connsiteX32" fmla="*/ 2755178 w 9500615"/>
                      <a:gd name="connsiteY32" fmla="*/ 3477875 h 3477875"/>
                      <a:gd name="connsiteX33" fmla="*/ 2351402 w 9500615"/>
                      <a:gd name="connsiteY33" fmla="*/ 3477875 h 3477875"/>
                      <a:gd name="connsiteX34" fmla="*/ 1662608 w 9500615"/>
                      <a:gd name="connsiteY34" fmla="*/ 3477875 h 3477875"/>
                      <a:gd name="connsiteX35" fmla="*/ 878807 w 9500615"/>
                      <a:gd name="connsiteY35" fmla="*/ 3477875 h 3477875"/>
                      <a:gd name="connsiteX36" fmla="*/ 0 w 9500615"/>
                      <a:gd name="connsiteY36" fmla="*/ 3477875 h 3477875"/>
                      <a:gd name="connsiteX37" fmla="*/ 0 w 9500615"/>
                      <a:gd name="connsiteY37" fmla="*/ 2677963 h 3477875"/>
                      <a:gd name="connsiteX38" fmla="*/ 0 w 9500615"/>
                      <a:gd name="connsiteY38" fmla="*/ 1912830 h 3477875"/>
                      <a:gd name="connsiteX39" fmla="*/ 0 w 9500615"/>
                      <a:gd name="connsiteY39" fmla="*/ 973805 h 3477875"/>
                      <a:gd name="connsiteX40" fmla="*/ 0 w 9500615"/>
                      <a:gd name="connsiteY40" fmla="*/ 0 h 3477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500615" h="3477875" fill="none" extrusionOk="0">
                        <a:moveTo>
                          <a:pt x="0" y="0"/>
                        </a:moveTo>
                        <a:cubicBezTo>
                          <a:pt x="244409" y="-84629"/>
                          <a:pt x="569501" y="150086"/>
                          <a:pt x="783801" y="0"/>
                        </a:cubicBezTo>
                        <a:cubicBezTo>
                          <a:pt x="1029784" y="-131408"/>
                          <a:pt x="1013848" y="51030"/>
                          <a:pt x="1092571" y="0"/>
                        </a:cubicBezTo>
                        <a:cubicBezTo>
                          <a:pt x="1172920" y="-48293"/>
                          <a:pt x="1550140" y="85564"/>
                          <a:pt x="1781365" y="0"/>
                        </a:cubicBezTo>
                        <a:cubicBezTo>
                          <a:pt x="2028311" y="-45822"/>
                          <a:pt x="2278478" y="86468"/>
                          <a:pt x="2470160" y="0"/>
                        </a:cubicBezTo>
                        <a:cubicBezTo>
                          <a:pt x="2634437" y="-67254"/>
                          <a:pt x="2631670" y="19211"/>
                          <a:pt x="2778930" y="0"/>
                        </a:cubicBezTo>
                        <a:cubicBezTo>
                          <a:pt x="2898282" y="-13061"/>
                          <a:pt x="3062323" y="45895"/>
                          <a:pt x="3277712" y="0"/>
                        </a:cubicBezTo>
                        <a:cubicBezTo>
                          <a:pt x="3503544" y="-55975"/>
                          <a:pt x="3673468" y="73281"/>
                          <a:pt x="3776494" y="0"/>
                        </a:cubicBezTo>
                        <a:cubicBezTo>
                          <a:pt x="3857635" y="-21412"/>
                          <a:pt x="4337089" y="-11180"/>
                          <a:pt x="4560295" y="0"/>
                        </a:cubicBezTo>
                        <a:cubicBezTo>
                          <a:pt x="4782202" y="-38761"/>
                          <a:pt x="4797442" y="-9538"/>
                          <a:pt x="4869065" y="0"/>
                        </a:cubicBezTo>
                        <a:cubicBezTo>
                          <a:pt x="4945715" y="11260"/>
                          <a:pt x="5258337" y="44566"/>
                          <a:pt x="5557860" y="0"/>
                        </a:cubicBezTo>
                        <a:cubicBezTo>
                          <a:pt x="5859495" y="-26655"/>
                          <a:pt x="5863677" y="11902"/>
                          <a:pt x="6151648" y="0"/>
                        </a:cubicBezTo>
                        <a:cubicBezTo>
                          <a:pt x="6432325" y="-31818"/>
                          <a:pt x="6418124" y="17148"/>
                          <a:pt x="6555424" y="0"/>
                        </a:cubicBezTo>
                        <a:cubicBezTo>
                          <a:pt x="6671504" y="-39647"/>
                          <a:pt x="6829207" y="17527"/>
                          <a:pt x="7054207" y="0"/>
                        </a:cubicBezTo>
                        <a:cubicBezTo>
                          <a:pt x="7228821" y="-29293"/>
                          <a:pt x="7441425" y="19014"/>
                          <a:pt x="7552989" y="0"/>
                        </a:cubicBezTo>
                        <a:cubicBezTo>
                          <a:pt x="7663381" y="-12198"/>
                          <a:pt x="7777523" y="59616"/>
                          <a:pt x="7861759" y="0"/>
                        </a:cubicBezTo>
                        <a:cubicBezTo>
                          <a:pt x="7953332" y="27366"/>
                          <a:pt x="8213299" y="148362"/>
                          <a:pt x="8645560" y="0"/>
                        </a:cubicBezTo>
                        <a:cubicBezTo>
                          <a:pt x="8997524" y="-116763"/>
                          <a:pt x="9273684" y="178049"/>
                          <a:pt x="9500615" y="0"/>
                        </a:cubicBezTo>
                        <a:cubicBezTo>
                          <a:pt x="9490470" y="320496"/>
                          <a:pt x="9419107" y="386078"/>
                          <a:pt x="9500615" y="765132"/>
                        </a:cubicBezTo>
                        <a:cubicBezTo>
                          <a:pt x="9528210" y="1158352"/>
                          <a:pt x="9443596" y="1274729"/>
                          <a:pt x="9500615" y="1565044"/>
                        </a:cubicBezTo>
                        <a:cubicBezTo>
                          <a:pt x="9552559" y="1876678"/>
                          <a:pt x="9476943" y="2147432"/>
                          <a:pt x="9500615" y="2330176"/>
                        </a:cubicBezTo>
                        <a:cubicBezTo>
                          <a:pt x="9472235" y="2481383"/>
                          <a:pt x="9430465" y="3158550"/>
                          <a:pt x="9500615" y="3477875"/>
                        </a:cubicBezTo>
                        <a:cubicBezTo>
                          <a:pt x="9237812" y="3501364"/>
                          <a:pt x="9175947" y="3434145"/>
                          <a:pt x="8906827" y="3477875"/>
                        </a:cubicBezTo>
                        <a:cubicBezTo>
                          <a:pt x="8691316" y="3542710"/>
                          <a:pt x="8641011" y="3436538"/>
                          <a:pt x="8408044" y="3477875"/>
                        </a:cubicBezTo>
                        <a:cubicBezTo>
                          <a:pt x="8191337" y="3543537"/>
                          <a:pt x="8159564" y="3466370"/>
                          <a:pt x="8004268" y="3477875"/>
                        </a:cubicBezTo>
                        <a:cubicBezTo>
                          <a:pt x="7833317" y="3497735"/>
                          <a:pt x="7635541" y="3442523"/>
                          <a:pt x="7505486" y="3477875"/>
                        </a:cubicBezTo>
                        <a:cubicBezTo>
                          <a:pt x="7366127" y="3513112"/>
                          <a:pt x="7245151" y="3419456"/>
                          <a:pt x="7101710" y="3477875"/>
                        </a:cubicBezTo>
                        <a:cubicBezTo>
                          <a:pt x="6998637" y="3503414"/>
                          <a:pt x="6613971" y="3351771"/>
                          <a:pt x="6412915" y="3477875"/>
                        </a:cubicBezTo>
                        <a:cubicBezTo>
                          <a:pt x="6193729" y="3544117"/>
                          <a:pt x="6132189" y="3439057"/>
                          <a:pt x="5914133" y="3477875"/>
                        </a:cubicBezTo>
                        <a:cubicBezTo>
                          <a:pt x="5669458" y="3477407"/>
                          <a:pt x="5746646" y="3454207"/>
                          <a:pt x="5605363" y="3477875"/>
                        </a:cubicBezTo>
                        <a:cubicBezTo>
                          <a:pt x="5455964" y="3493816"/>
                          <a:pt x="5209810" y="3469768"/>
                          <a:pt x="5011574" y="3477875"/>
                        </a:cubicBezTo>
                        <a:cubicBezTo>
                          <a:pt x="4803256" y="3525961"/>
                          <a:pt x="4660722" y="3438845"/>
                          <a:pt x="4417786" y="3477875"/>
                        </a:cubicBezTo>
                        <a:cubicBezTo>
                          <a:pt x="4232390" y="3530159"/>
                          <a:pt x="3824470" y="3402694"/>
                          <a:pt x="3633985" y="3477875"/>
                        </a:cubicBezTo>
                        <a:cubicBezTo>
                          <a:pt x="3455855" y="3590627"/>
                          <a:pt x="3362635" y="3456397"/>
                          <a:pt x="3230209" y="3477875"/>
                        </a:cubicBezTo>
                        <a:cubicBezTo>
                          <a:pt x="3050784" y="3473054"/>
                          <a:pt x="2951478" y="3401327"/>
                          <a:pt x="2731427" y="3477875"/>
                        </a:cubicBezTo>
                        <a:cubicBezTo>
                          <a:pt x="2589314" y="3538421"/>
                          <a:pt x="2266565" y="3377830"/>
                          <a:pt x="2137638" y="3477875"/>
                        </a:cubicBezTo>
                        <a:cubicBezTo>
                          <a:pt x="1978334" y="3582492"/>
                          <a:pt x="1758562" y="3409033"/>
                          <a:pt x="1638856" y="3477875"/>
                        </a:cubicBezTo>
                        <a:cubicBezTo>
                          <a:pt x="1500699" y="3514620"/>
                          <a:pt x="1398808" y="3465598"/>
                          <a:pt x="1235080" y="3477875"/>
                        </a:cubicBezTo>
                        <a:cubicBezTo>
                          <a:pt x="1088009" y="3494862"/>
                          <a:pt x="1072644" y="3437357"/>
                          <a:pt x="926310" y="3477875"/>
                        </a:cubicBezTo>
                        <a:cubicBezTo>
                          <a:pt x="785101" y="3508233"/>
                          <a:pt x="695252" y="3432320"/>
                          <a:pt x="522534" y="3477875"/>
                        </a:cubicBezTo>
                        <a:cubicBezTo>
                          <a:pt x="356950" y="3527317"/>
                          <a:pt x="187264" y="3368931"/>
                          <a:pt x="0" y="3477875"/>
                        </a:cubicBezTo>
                        <a:cubicBezTo>
                          <a:pt x="-97444" y="3269028"/>
                          <a:pt x="-36249" y="2914279"/>
                          <a:pt x="0" y="2573627"/>
                        </a:cubicBezTo>
                        <a:cubicBezTo>
                          <a:pt x="-24108" y="2237641"/>
                          <a:pt x="20969" y="2107616"/>
                          <a:pt x="0" y="1773715"/>
                        </a:cubicBezTo>
                        <a:cubicBezTo>
                          <a:pt x="-16613" y="1406290"/>
                          <a:pt x="33936" y="1242205"/>
                          <a:pt x="0" y="834690"/>
                        </a:cubicBezTo>
                        <a:cubicBezTo>
                          <a:pt x="-77541" y="433803"/>
                          <a:pt x="62259" y="224195"/>
                          <a:pt x="0" y="0"/>
                        </a:cubicBezTo>
                        <a:close/>
                      </a:path>
                      <a:path w="9500615" h="3477875" stroke="0" extrusionOk="0">
                        <a:moveTo>
                          <a:pt x="0" y="0"/>
                        </a:moveTo>
                        <a:cubicBezTo>
                          <a:pt x="212504" y="-45116"/>
                          <a:pt x="469180" y="73277"/>
                          <a:pt x="688795" y="0"/>
                        </a:cubicBezTo>
                        <a:cubicBezTo>
                          <a:pt x="921279" y="-16763"/>
                          <a:pt x="987929" y="18240"/>
                          <a:pt x="1282583" y="0"/>
                        </a:cubicBezTo>
                        <a:cubicBezTo>
                          <a:pt x="1550562" y="-1163"/>
                          <a:pt x="1683949" y="-14752"/>
                          <a:pt x="1781365" y="0"/>
                        </a:cubicBezTo>
                        <a:cubicBezTo>
                          <a:pt x="1880186" y="-66090"/>
                          <a:pt x="2305160" y="124690"/>
                          <a:pt x="2470160" y="0"/>
                        </a:cubicBezTo>
                        <a:cubicBezTo>
                          <a:pt x="2696897" y="-94561"/>
                          <a:pt x="2860047" y="50701"/>
                          <a:pt x="3158954" y="0"/>
                        </a:cubicBezTo>
                        <a:cubicBezTo>
                          <a:pt x="3486439" y="-50445"/>
                          <a:pt x="3616682" y="46161"/>
                          <a:pt x="3847749" y="0"/>
                        </a:cubicBezTo>
                        <a:cubicBezTo>
                          <a:pt x="4082954" y="-62634"/>
                          <a:pt x="4158085" y="19424"/>
                          <a:pt x="4441538" y="0"/>
                        </a:cubicBezTo>
                        <a:cubicBezTo>
                          <a:pt x="4713431" y="-25765"/>
                          <a:pt x="4819738" y="22234"/>
                          <a:pt x="5035326" y="0"/>
                        </a:cubicBezTo>
                        <a:cubicBezTo>
                          <a:pt x="5238384" y="-33462"/>
                          <a:pt x="5279106" y="77893"/>
                          <a:pt x="5439102" y="0"/>
                        </a:cubicBezTo>
                        <a:cubicBezTo>
                          <a:pt x="5620751" y="-57316"/>
                          <a:pt x="5917890" y="49607"/>
                          <a:pt x="6222903" y="0"/>
                        </a:cubicBezTo>
                        <a:cubicBezTo>
                          <a:pt x="6522747" y="-60627"/>
                          <a:pt x="6606184" y="76647"/>
                          <a:pt x="6816691" y="0"/>
                        </a:cubicBezTo>
                        <a:cubicBezTo>
                          <a:pt x="7031238" y="-78723"/>
                          <a:pt x="7221072" y="40417"/>
                          <a:pt x="7315474" y="0"/>
                        </a:cubicBezTo>
                        <a:cubicBezTo>
                          <a:pt x="7425877" y="-29343"/>
                          <a:pt x="7555242" y="-822"/>
                          <a:pt x="7719250" y="0"/>
                        </a:cubicBezTo>
                        <a:cubicBezTo>
                          <a:pt x="7901352" y="6060"/>
                          <a:pt x="8091644" y="-10372"/>
                          <a:pt x="8218032" y="0"/>
                        </a:cubicBezTo>
                        <a:cubicBezTo>
                          <a:pt x="8352495" y="25079"/>
                          <a:pt x="8552772" y="-4780"/>
                          <a:pt x="8811820" y="0"/>
                        </a:cubicBezTo>
                        <a:cubicBezTo>
                          <a:pt x="9026935" y="-32455"/>
                          <a:pt x="9358279" y="3254"/>
                          <a:pt x="9500615" y="0"/>
                        </a:cubicBezTo>
                        <a:cubicBezTo>
                          <a:pt x="9521184" y="142595"/>
                          <a:pt x="9399930" y="405296"/>
                          <a:pt x="9500615" y="799911"/>
                        </a:cubicBezTo>
                        <a:cubicBezTo>
                          <a:pt x="9571646" y="1160329"/>
                          <a:pt x="9485277" y="1298111"/>
                          <a:pt x="9500615" y="1704159"/>
                        </a:cubicBezTo>
                        <a:cubicBezTo>
                          <a:pt x="9477573" y="2056037"/>
                          <a:pt x="9493083" y="2418582"/>
                          <a:pt x="9500615" y="2643184"/>
                        </a:cubicBezTo>
                        <a:cubicBezTo>
                          <a:pt x="9533532" y="2844469"/>
                          <a:pt x="9431686" y="3180667"/>
                          <a:pt x="9500615" y="3477875"/>
                        </a:cubicBezTo>
                        <a:cubicBezTo>
                          <a:pt x="9388122" y="3528678"/>
                          <a:pt x="9326850" y="3452454"/>
                          <a:pt x="9191845" y="3477875"/>
                        </a:cubicBezTo>
                        <a:cubicBezTo>
                          <a:pt x="9042201" y="3500617"/>
                          <a:pt x="8974143" y="3431950"/>
                          <a:pt x="8788069" y="3477875"/>
                        </a:cubicBezTo>
                        <a:cubicBezTo>
                          <a:pt x="8619642" y="3498404"/>
                          <a:pt x="8348559" y="3474462"/>
                          <a:pt x="8099274" y="3477875"/>
                        </a:cubicBezTo>
                        <a:cubicBezTo>
                          <a:pt x="7882762" y="3488586"/>
                          <a:pt x="7935855" y="3469948"/>
                          <a:pt x="7790504" y="3477875"/>
                        </a:cubicBezTo>
                        <a:cubicBezTo>
                          <a:pt x="7654308" y="3488423"/>
                          <a:pt x="7344098" y="3380131"/>
                          <a:pt x="7101710" y="3477875"/>
                        </a:cubicBezTo>
                        <a:cubicBezTo>
                          <a:pt x="6902505" y="3562878"/>
                          <a:pt x="6720739" y="3465685"/>
                          <a:pt x="6507921" y="3477875"/>
                        </a:cubicBezTo>
                        <a:cubicBezTo>
                          <a:pt x="6272773" y="3519369"/>
                          <a:pt x="6307616" y="3488771"/>
                          <a:pt x="6199151" y="3477875"/>
                        </a:cubicBezTo>
                        <a:cubicBezTo>
                          <a:pt x="6078947" y="3479537"/>
                          <a:pt x="5765567" y="3444383"/>
                          <a:pt x="5415351" y="3477875"/>
                        </a:cubicBezTo>
                        <a:cubicBezTo>
                          <a:pt x="5083916" y="3516668"/>
                          <a:pt x="4896455" y="3480223"/>
                          <a:pt x="4726556" y="3477875"/>
                        </a:cubicBezTo>
                        <a:cubicBezTo>
                          <a:pt x="4526634" y="3447562"/>
                          <a:pt x="4384910" y="3354887"/>
                          <a:pt x="4132768" y="3477875"/>
                        </a:cubicBezTo>
                        <a:cubicBezTo>
                          <a:pt x="3944925" y="3568379"/>
                          <a:pt x="3698519" y="3388286"/>
                          <a:pt x="3348967" y="3477875"/>
                        </a:cubicBezTo>
                        <a:cubicBezTo>
                          <a:pt x="2977940" y="3583656"/>
                          <a:pt x="3026594" y="3415855"/>
                          <a:pt x="2755178" y="3477875"/>
                        </a:cubicBezTo>
                        <a:cubicBezTo>
                          <a:pt x="2474616" y="3540973"/>
                          <a:pt x="2448904" y="3466167"/>
                          <a:pt x="2351402" y="3477875"/>
                        </a:cubicBezTo>
                        <a:cubicBezTo>
                          <a:pt x="2245592" y="3466077"/>
                          <a:pt x="1833539" y="3417828"/>
                          <a:pt x="1662608" y="3477875"/>
                        </a:cubicBezTo>
                        <a:cubicBezTo>
                          <a:pt x="1565937" y="3446354"/>
                          <a:pt x="1242903" y="3412344"/>
                          <a:pt x="878807" y="3477875"/>
                        </a:cubicBezTo>
                        <a:cubicBezTo>
                          <a:pt x="626033" y="3500378"/>
                          <a:pt x="235349" y="3382676"/>
                          <a:pt x="0" y="3477875"/>
                        </a:cubicBezTo>
                        <a:cubicBezTo>
                          <a:pt x="-33829" y="3156393"/>
                          <a:pt x="20902" y="2996412"/>
                          <a:pt x="0" y="2677963"/>
                        </a:cubicBezTo>
                        <a:cubicBezTo>
                          <a:pt x="-57062" y="2369655"/>
                          <a:pt x="20485" y="2188554"/>
                          <a:pt x="0" y="1912830"/>
                        </a:cubicBezTo>
                        <a:cubicBezTo>
                          <a:pt x="-78965" y="1736611"/>
                          <a:pt x="-50931" y="1368246"/>
                          <a:pt x="0" y="973805"/>
                        </a:cubicBezTo>
                        <a:cubicBezTo>
                          <a:pt x="-31686" y="522387"/>
                          <a:pt x="47667" y="373309"/>
                          <a:pt x="0" y="0"/>
                        </a:cubicBezTo>
                        <a:close/>
                      </a:path>
                      <a:path w="9500615" h="3477875" fill="none" stroke="0" extrusionOk="0">
                        <a:moveTo>
                          <a:pt x="0" y="0"/>
                        </a:moveTo>
                        <a:cubicBezTo>
                          <a:pt x="292121" y="-32449"/>
                          <a:pt x="534027" y="73624"/>
                          <a:pt x="783801" y="0"/>
                        </a:cubicBezTo>
                        <a:cubicBezTo>
                          <a:pt x="1020496" y="-109656"/>
                          <a:pt x="998669" y="17377"/>
                          <a:pt x="1092571" y="0"/>
                        </a:cubicBezTo>
                        <a:cubicBezTo>
                          <a:pt x="1169824" y="-114811"/>
                          <a:pt x="1495019" y="53081"/>
                          <a:pt x="1781365" y="0"/>
                        </a:cubicBezTo>
                        <a:cubicBezTo>
                          <a:pt x="2029701" y="-51292"/>
                          <a:pt x="2303863" y="55781"/>
                          <a:pt x="2470160" y="0"/>
                        </a:cubicBezTo>
                        <a:cubicBezTo>
                          <a:pt x="2635492" y="-50202"/>
                          <a:pt x="2632788" y="27477"/>
                          <a:pt x="2778930" y="0"/>
                        </a:cubicBezTo>
                        <a:cubicBezTo>
                          <a:pt x="2941812" y="-43634"/>
                          <a:pt x="3031836" y="81399"/>
                          <a:pt x="3277712" y="0"/>
                        </a:cubicBezTo>
                        <a:cubicBezTo>
                          <a:pt x="3472814" y="-69056"/>
                          <a:pt x="3665502" y="72283"/>
                          <a:pt x="3776494" y="0"/>
                        </a:cubicBezTo>
                        <a:cubicBezTo>
                          <a:pt x="3933061" y="-41382"/>
                          <a:pt x="4340208" y="54812"/>
                          <a:pt x="4560295" y="0"/>
                        </a:cubicBezTo>
                        <a:cubicBezTo>
                          <a:pt x="4779423" y="-49858"/>
                          <a:pt x="4797642" y="5557"/>
                          <a:pt x="4869065" y="0"/>
                        </a:cubicBezTo>
                        <a:cubicBezTo>
                          <a:pt x="4973452" y="45893"/>
                          <a:pt x="5251918" y="28187"/>
                          <a:pt x="5557860" y="0"/>
                        </a:cubicBezTo>
                        <a:cubicBezTo>
                          <a:pt x="5880903" y="-43455"/>
                          <a:pt x="5861249" y="30775"/>
                          <a:pt x="6151648" y="0"/>
                        </a:cubicBezTo>
                        <a:cubicBezTo>
                          <a:pt x="6435929" y="-29563"/>
                          <a:pt x="6409438" y="33638"/>
                          <a:pt x="6555424" y="0"/>
                        </a:cubicBezTo>
                        <a:cubicBezTo>
                          <a:pt x="6700158" y="-69981"/>
                          <a:pt x="6824294" y="-5469"/>
                          <a:pt x="7054207" y="0"/>
                        </a:cubicBezTo>
                        <a:cubicBezTo>
                          <a:pt x="7255643" y="-10324"/>
                          <a:pt x="7434260" y="40420"/>
                          <a:pt x="7552989" y="0"/>
                        </a:cubicBezTo>
                        <a:cubicBezTo>
                          <a:pt x="7663382" y="-10294"/>
                          <a:pt x="7744490" y="33571"/>
                          <a:pt x="7861759" y="0"/>
                        </a:cubicBezTo>
                        <a:cubicBezTo>
                          <a:pt x="7961570" y="-43935"/>
                          <a:pt x="8271040" y="78688"/>
                          <a:pt x="8645560" y="0"/>
                        </a:cubicBezTo>
                        <a:cubicBezTo>
                          <a:pt x="9022111" y="-76156"/>
                          <a:pt x="9351109" y="161154"/>
                          <a:pt x="9500615" y="0"/>
                        </a:cubicBezTo>
                        <a:cubicBezTo>
                          <a:pt x="9503906" y="295848"/>
                          <a:pt x="9410478" y="381121"/>
                          <a:pt x="9500615" y="765132"/>
                        </a:cubicBezTo>
                        <a:cubicBezTo>
                          <a:pt x="9579430" y="1139360"/>
                          <a:pt x="9441353" y="1265455"/>
                          <a:pt x="9500615" y="1565044"/>
                        </a:cubicBezTo>
                        <a:cubicBezTo>
                          <a:pt x="9578678" y="1844619"/>
                          <a:pt x="9475973" y="2164056"/>
                          <a:pt x="9500615" y="2330176"/>
                        </a:cubicBezTo>
                        <a:cubicBezTo>
                          <a:pt x="9525765" y="2439426"/>
                          <a:pt x="9464925" y="3148346"/>
                          <a:pt x="9500615" y="3477875"/>
                        </a:cubicBezTo>
                        <a:cubicBezTo>
                          <a:pt x="9267419" y="3529026"/>
                          <a:pt x="9127636" y="3441373"/>
                          <a:pt x="8906827" y="3477875"/>
                        </a:cubicBezTo>
                        <a:cubicBezTo>
                          <a:pt x="8655683" y="3505169"/>
                          <a:pt x="8632579" y="3419875"/>
                          <a:pt x="8408044" y="3477875"/>
                        </a:cubicBezTo>
                        <a:cubicBezTo>
                          <a:pt x="8186045" y="3536835"/>
                          <a:pt x="8154313" y="3454867"/>
                          <a:pt x="8004268" y="3477875"/>
                        </a:cubicBezTo>
                        <a:cubicBezTo>
                          <a:pt x="7827498" y="3512655"/>
                          <a:pt x="7640847" y="3432096"/>
                          <a:pt x="7505486" y="3477875"/>
                        </a:cubicBezTo>
                        <a:cubicBezTo>
                          <a:pt x="7367167" y="3523598"/>
                          <a:pt x="7191889" y="3399543"/>
                          <a:pt x="7101710" y="3477875"/>
                        </a:cubicBezTo>
                        <a:cubicBezTo>
                          <a:pt x="6982918" y="3551947"/>
                          <a:pt x="6616892" y="3439822"/>
                          <a:pt x="6412915" y="3477875"/>
                        </a:cubicBezTo>
                        <a:cubicBezTo>
                          <a:pt x="6212090" y="3580330"/>
                          <a:pt x="6137646" y="3445420"/>
                          <a:pt x="5914133" y="3477875"/>
                        </a:cubicBezTo>
                        <a:cubicBezTo>
                          <a:pt x="5656979" y="3486544"/>
                          <a:pt x="5738400" y="3459183"/>
                          <a:pt x="5605363" y="3477875"/>
                        </a:cubicBezTo>
                        <a:cubicBezTo>
                          <a:pt x="5443978" y="3548001"/>
                          <a:pt x="5215983" y="3420834"/>
                          <a:pt x="5011574" y="3477875"/>
                        </a:cubicBezTo>
                        <a:cubicBezTo>
                          <a:pt x="4827093" y="3539722"/>
                          <a:pt x="4656669" y="3427613"/>
                          <a:pt x="4417786" y="3477875"/>
                        </a:cubicBezTo>
                        <a:cubicBezTo>
                          <a:pt x="4163398" y="3476741"/>
                          <a:pt x="3843268" y="3339962"/>
                          <a:pt x="3633985" y="3477875"/>
                        </a:cubicBezTo>
                        <a:cubicBezTo>
                          <a:pt x="3460583" y="3578145"/>
                          <a:pt x="3370742" y="3499609"/>
                          <a:pt x="3230209" y="3477875"/>
                        </a:cubicBezTo>
                        <a:cubicBezTo>
                          <a:pt x="3059879" y="3486485"/>
                          <a:pt x="2923140" y="3381235"/>
                          <a:pt x="2731427" y="3477875"/>
                        </a:cubicBezTo>
                        <a:cubicBezTo>
                          <a:pt x="2555690" y="3518331"/>
                          <a:pt x="2264018" y="3433055"/>
                          <a:pt x="2137638" y="3477875"/>
                        </a:cubicBezTo>
                        <a:cubicBezTo>
                          <a:pt x="1999669" y="3544117"/>
                          <a:pt x="1730743" y="3454929"/>
                          <a:pt x="1638856" y="3477875"/>
                        </a:cubicBezTo>
                        <a:cubicBezTo>
                          <a:pt x="1548797" y="3540476"/>
                          <a:pt x="1393386" y="3425929"/>
                          <a:pt x="1235080" y="3477875"/>
                        </a:cubicBezTo>
                        <a:cubicBezTo>
                          <a:pt x="1110785" y="3523129"/>
                          <a:pt x="1072447" y="3449425"/>
                          <a:pt x="926310" y="3477875"/>
                        </a:cubicBezTo>
                        <a:cubicBezTo>
                          <a:pt x="799991" y="3548544"/>
                          <a:pt x="674336" y="3408645"/>
                          <a:pt x="522534" y="3477875"/>
                        </a:cubicBezTo>
                        <a:cubicBezTo>
                          <a:pt x="381850" y="3537089"/>
                          <a:pt x="178247" y="3380207"/>
                          <a:pt x="0" y="3477875"/>
                        </a:cubicBezTo>
                        <a:cubicBezTo>
                          <a:pt x="-75076" y="3241475"/>
                          <a:pt x="-7144" y="2885448"/>
                          <a:pt x="0" y="2573627"/>
                        </a:cubicBezTo>
                        <a:cubicBezTo>
                          <a:pt x="-12364" y="2250620"/>
                          <a:pt x="-1338" y="2131788"/>
                          <a:pt x="0" y="1773715"/>
                        </a:cubicBezTo>
                        <a:cubicBezTo>
                          <a:pt x="-3420" y="1408869"/>
                          <a:pt x="69516" y="1244100"/>
                          <a:pt x="0" y="834690"/>
                        </a:cubicBezTo>
                        <a:cubicBezTo>
                          <a:pt x="-74557" y="414344"/>
                          <a:pt x="83003" y="1549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srgbClr val="2877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4400" b="1" dirty="0">
                <a:solidFill>
                  <a:srgbClr val="2877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việc nên làm để bảo vệ môi trường sạch đẹp là: quét dọn lớp học sạch sẽ, không vứt rác bừa bãi và việc không nên làm là: dẫm lên cỏ...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8779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8E596-2D8D-D097-DA14-D0D6E806C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113" y="254080"/>
            <a:ext cx="294462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6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DF59D5-F80E-278D-60C1-6A5D66693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515" y="2013504"/>
            <a:ext cx="8218120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6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7010D48A-3F0A-4B03-87CB-CB5929BABF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29" y="2740139"/>
            <a:ext cx="2834651" cy="3645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CF2D2-6F7F-4A57-AAC4-037D4B166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 b="21600"/>
          <a:stretch/>
        </p:blipFill>
        <p:spPr>
          <a:xfrm flipH="1">
            <a:off x="0" y="97971"/>
            <a:ext cx="9851572" cy="59599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E17A42-E8D0-4F65-8C11-BA12F0934002}"/>
              </a:ext>
            </a:extLst>
          </p:cNvPr>
          <p:cNvSpPr txBox="1"/>
          <p:nvPr/>
        </p:nvSpPr>
        <p:spPr>
          <a:xfrm>
            <a:off x="2067340" y="2091508"/>
            <a:ext cx="586698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61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3: Kể về một vài địa điểm chưa sạch, đẹp và đề xuất việc cần làm để bảo vệ môi trường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6181"/>
              </a:solidFill>
              <a:effectLst/>
              <a:uLnTx/>
              <a:uFillTx/>
              <a:latin typeface="Calibri" panose="020F0502020204030204" pitchFamily="34" charset="0"/>
              <a:ea typeface="字魂95号-手刻宋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2152F6-9740-45FC-8252-BE50F1CF0A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01" y="-87442"/>
            <a:ext cx="2329900" cy="2329900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3731E6AF-F650-400A-834C-0D1950E3466F}"/>
              </a:ext>
            </a:extLst>
          </p:cNvPr>
          <p:cNvSpPr txBox="1"/>
          <p:nvPr/>
        </p:nvSpPr>
        <p:spPr>
          <a:xfrm>
            <a:off x="7328794" y="130757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字魂95号-手刻宋"/>
                <a:cs typeface="+mn-cs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1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2050" name="Picture 2" descr="Đường Sài Gòn đâu phải bãi rác, rác ở đâu cứ 'mọc' ra đống đống? - Tuổi Trẻ  Online">
            <a:extLst>
              <a:ext uri="{FF2B5EF4-FFF2-40B4-BE49-F238E27FC236}">
                <a16:creationId xmlns:a16="http://schemas.microsoft.com/office/drawing/2014/main" id="{7DC7A818-FCF9-99AB-2939-5C70D87E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13"/>
            <a:ext cx="10277928" cy="53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2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3074" name="Picture 2" descr="Cận cảnh những &quot;địa ngục rác&quot; tại các kênh mương tiêu nước ở Thủ đô">
            <a:extLst>
              <a:ext uri="{FF2B5EF4-FFF2-40B4-BE49-F238E27FC236}">
                <a16:creationId xmlns:a16="http://schemas.microsoft.com/office/drawing/2014/main" id="{26C1E280-BBDB-7159-9A94-DAAEE89ED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581024"/>
            <a:ext cx="10106025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138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4098" name="Picture 2" descr="Lời giải cho bài toán xử lý rác thải ở vùng nam Ba Đồn - Báo Quảng Bình  điện tử">
            <a:extLst>
              <a:ext uri="{FF2B5EF4-FFF2-40B4-BE49-F238E27FC236}">
                <a16:creationId xmlns:a16="http://schemas.microsoft.com/office/drawing/2014/main" id="{BC8239A7-D8AD-A0FE-7E8A-404565966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542925"/>
            <a:ext cx="9825037" cy="59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89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1026" name="Picture 2" descr="Bãi biển đang dần trở thành những bãi rác khổng lồ">
            <a:extLst>
              <a:ext uri="{FF2B5EF4-FFF2-40B4-BE49-F238E27FC236}">
                <a16:creationId xmlns:a16="http://schemas.microsoft.com/office/drawing/2014/main" id="{74C50C38-22CB-697D-FE18-A24AB2AD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576263"/>
            <a:ext cx="97536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319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5122" name="Picture 2" descr="Thiếu giáo viên, điểm trường mầm non tiền tỷ thành nơi tập kết rác">
            <a:extLst>
              <a:ext uri="{FF2B5EF4-FFF2-40B4-BE49-F238E27FC236}">
                <a16:creationId xmlns:a16="http://schemas.microsoft.com/office/drawing/2014/main" id="{411F664C-CA9A-D153-C5AC-026D8F8AF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04825"/>
            <a:ext cx="10048875" cy="56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19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52">
            <a:extLst>
              <a:ext uri="{FF2B5EF4-FFF2-40B4-BE49-F238E27FC236}">
                <a16:creationId xmlns:a16="http://schemas.microsoft.com/office/drawing/2014/main" id="{DA4E98B0-4B5C-5728-A5C7-919D21CF9067}"/>
              </a:ext>
            </a:extLst>
          </p:cNvPr>
          <p:cNvGrpSpPr/>
          <p:nvPr/>
        </p:nvGrpSpPr>
        <p:grpSpPr>
          <a:xfrm>
            <a:off x="3693013" y="525129"/>
            <a:ext cx="7756037" cy="1951371"/>
            <a:chOff x="-2709109" y="150330"/>
            <a:chExt cx="9293463" cy="5102325"/>
          </a:xfrm>
        </p:grpSpPr>
        <p:sp>
          <p:nvSpPr>
            <p:cNvPr id="4" name="Bong bóng Lời nói: Hình bầu dục 53">
              <a:extLst>
                <a:ext uri="{FF2B5EF4-FFF2-40B4-BE49-F238E27FC236}">
                  <a16:creationId xmlns:a16="http://schemas.microsoft.com/office/drawing/2014/main" id="{C08901D7-0721-FB54-9770-B05AE5E4A5E7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45890"/>
                <a:gd name="adj2" fmla="val 11679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ộp Văn bản 54">
              <a:extLst>
                <a:ext uri="{FF2B5EF4-FFF2-40B4-BE49-F238E27FC236}">
                  <a16:creationId xmlns:a16="http://schemas.microsoft.com/office/drawing/2014/main" id="{A60C9189-5470-F2EB-D652-74C9883B8296}"/>
                </a:ext>
              </a:extLst>
            </p:cNvPr>
            <p:cNvSpPr txBox="1"/>
            <p:nvPr/>
          </p:nvSpPr>
          <p:spPr>
            <a:xfrm>
              <a:off x="-2038221" y="1393414"/>
              <a:ext cx="8011979" cy="2548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18034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Đề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xuất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cần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bảo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vệ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trường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6CD96EE-FA4B-F73E-FF2C-461629457594}"/>
              </a:ext>
            </a:extLst>
          </p:cNvPr>
          <p:cNvGrpSpPr/>
          <p:nvPr/>
        </p:nvGrpSpPr>
        <p:grpSpPr>
          <a:xfrm>
            <a:off x="222059" y="2800805"/>
            <a:ext cx="9166033" cy="4161970"/>
            <a:chOff x="103689" y="27436"/>
            <a:chExt cx="4356991" cy="8654408"/>
          </a:xfrm>
          <a:solidFill>
            <a:srgbClr val="CCFFFF"/>
          </a:solidFill>
        </p:grpSpPr>
        <p:sp>
          <p:nvSpPr>
            <p:cNvPr id="9" name="椭圆 31">
              <a:extLst>
                <a:ext uri="{FF2B5EF4-FFF2-40B4-BE49-F238E27FC236}">
                  <a16:creationId xmlns:a16="http://schemas.microsoft.com/office/drawing/2014/main" id="{3AA3D70E-04B6-E4B5-9A9C-1C1249B46E61}"/>
                </a:ext>
              </a:extLst>
            </p:cNvPr>
            <p:cNvSpPr/>
            <p:nvPr/>
          </p:nvSpPr>
          <p:spPr>
            <a:xfrm rot="10800000" flipH="1">
              <a:off x="103689" y="27436"/>
              <a:ext cx="4356991" cy="789753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09743FB9-1B44-C6CF-8928-F0A41C200598}"/>
                </a:ext>
              </a:extLst>
            </p:cNvPr>
            <p:cNvSpPr txBox="1"/>
            <p:nvPr/>
          </p:nvSpPr>
          <p:spPr>
            <a:xfrm>
              <a:off x="308966" y="623808"/>
              <a:ext cx="4007496" cy="8058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Dọn dẹp vệ sinh lớp học, khuôn viên nhà ở ...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Vứt rác đúng nơi quy định, không xả rác bừa bãi. ...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Hạn chế sử dụng túi nilon. ...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 kiệm điện, nước trong sinh hoạt. ...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 cực trồng cây xanh. ...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Hăng hái tham gia các phong trào bảo vệ môi trường.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73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538131456,E:\May - mua\BaiMay tu dau co Mua Tu dau r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538131456,E:\May - mua\BaiMay tu dau co Mua Tu dau ra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538131456,E:\May - mua\BaiMay tu dau co Mua Tu dau ra\Media.ppcx"/>
</p:tagLst>
</file>

<file path=ppt/theme/theme1.xml><?xml version="1.0" encoding="utf-8"?>
<a:theme xmlns:a="http://schemas.openxmlformats.org/drawingml/2006/main" name="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264</Words>
  <Application>Microsoft Office PowerPoint</Application>
  <PresentationFormat>Widescreen</PresentationFormat>
  <Paragraphs>22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等线</vt:lpstr>
      <vt:lpstr>Times New Roman</vt:lpstr>
      <vt:lpstr>字魂95号-手刻宋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19</cp:revision>
  <dcterms:created xsi:type="dcterms:W3CDTF">2023-11-30T01:26:40Z</dcterms:created>
  <dcterms:modified xsi:type="dcterms:W3CDTF">2025-05-10T15:30:36Z</dcterms:modified>
</cp:coreProperties>
</file>