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2" r:id="rId3"/>
    <p:sldMasterId id="2147483714" r:id="rId4"/>
  </p:sldMasterIdLst>
  <p:notesMasterIdLst>
    <p:notesMasterId r:id="rId15"/>
  </p:notesMasterIdLst>
  <p:handoutMasterIdLst>
    <p:handoutMasterId r:id="rId16"/>
  </p:handoutMasterIdLst>
  <p:sldIdLst>
    <p:sldId id="2007577095" r:id="rId5"/>
    <p:sldId id="269" r:id="rId6"/>
    <p:sldId id="2007577110" r:id="rId7"/>
    <p:sldId id="2007577120" r:id="rId8"/>
    <p:sldId id="2007577104" r:id="rId9"/>
    <p:sldId id="286" r:id="rId10"/>
    <p:sldId id="297" r:id="rId11"/>
    <p:sldId id="288" r:id="rId12"/>
    <p:sldId id="29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FCF5B1-226D-7DEE-D9A4-E17835FDEB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02B65-0A0D-7845-E1AC-BF1AEF11D7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76D2B-AF89-42DC-B01F-73996B45BEDE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29447-EE45-274E-ECBC-535949399C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D5F13-6F20-FD63-1F56-088058B943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ABAC-0DD8-46B8-9D5B-4181D438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8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85B8E-3620-40E7-97AA-6C57BA506D23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C12F-1720-480E-BC14-3B97EA302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2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thực</a:t>
            </a:r>
            <a:r>
              <a:rPr lang="en-US" baseline="0"/>
              <a:t> hành trước, GV chiếu hình ảnh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659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47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263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45F37A9-7F34-487D-A930-ACC888D93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AAFA638-D9E6-417B-889B-8E2D2F930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/>
          <a:stretch/>
        </p:blipFill>
        <p:spPr>
          <a:xfrm>
            <a:off x="1576535" y="0"/>
            <a:ext cx="9576486" cy="61605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464F828-C40F-44DB-8AC7-4CE7B78F6F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7" y="1027227"/>
            <a:ext cx="2438400" cy="22547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B71BFE1-656B-4A10-9B8A-9C7CD9E7BC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12" y="5044526"/>
            <a:ext cx="603476" cy="8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3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590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00741D3-4F50-4C38-B737-1F00E5E96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5343 h 6858000"/>
              <a:gd name="connsiteX3" fmla="*/ 12080492 w 12192000"/>
              <a:gd name="connsiteY3" fmla="*/ 3805844 h 6858000"/>
              <a:gd name="connsiteX4" fmla="*/ 10101618 w 12192000"/>
              <a:gd name="connsiteY4" fmla="*/ 4712669 h 6858000"/>
              <a:gd name="connsiteX5" fmla="*/ 9210926 w 12192000"/>
              <a:gd name="connsiteY5" fmla="*/ 6698856 h 6858000"/>
              <a:gd name="connsiteX6" fmla="*/ 9211506 w 12192000"/>
              <a:gd name="connsiteY6" fmla="*/ 6858000 h 6858000"/>
              <a:gd name="connsiteX7" fmla="*/ 3521398 w 12192000"/>
              <a:gd name="connsiteY7" fmla="*/ 6858000 h 6858000"/>
              <a:gd name="connsiteX8" fmla="*/ 3448603 w 12192000"/>
              <a:gd name="connsiteY8" fmla="*/ 6634175 h 6858000"/>
              <a:gd name="connsiteX9" fmla="*/ 1933176 w 12192000"/>
              <a:gd name="connsiteY9" fmla="*/ 4713857 h 6858000"/>
              <a:gd name="connsiteX10" fmla="*/ 219218 w 12192000"/>
              <a:gd name="connsiteY10" fmla="*/ 3881814 h 6858000"/>
              <a:gd name="connsiteX11" fmla="*/ 0 w 12192000"/>
              <a:gd name="connsiteY11" fmla="*/ 38375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5343"/>
                </a:lnTo>
                <a:lnTo>
                  <a:pt x="12080492" y="3805844"/>
                </a:lnTo>
                <a:cubicBezTo>
                  <a:pt x="11377132" y="3842595"/>
                  <a:pt x="10661936" y="4147773"/>
                  <a:pt x="10101618" y="4712669"/>
                </a:cubicBezTo>
                <a:cubicBezTo>
                  <a:pt x="9541300" y="5277565"/>
                  <a:pt x="9241952" y="5995220"/>
                  <a:pt x="9210926" y="6698856"/>
                </a:cubicBezTo>
                <a:lnTo>
                  <a:pt x="9211506" y="6858000"/>
                </a:lnTo>
                <a:lnTo>
                  <a:pt x="3521398" y="6858000"/>
                </a:lnTo>
                <a:lnTo>
                  <a:pt x="3448603" y="6634175"/>
                </a:lnTo>
                <a:cubicBezTo>
                  <a:pt x="3196636" y="5961902"/>
                  <a:pt x="2671586" y="5268681"/>
                  <a:pt x="1933176" y="4713857"/>
                </a:cubicBezTo>
                <a:cubicBezTo>
                  <a:pt x="1379368" y="4297740"/>
                  <a:pt x="784189" y="4018562"/>
                  <a:pt x="219218" y="3881814"/>
                </a:cubicBezTo>
                <a:lnTo>
                  <a:pt x="0" y="383753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2626BF-B361-4A98-A76F-B61BA77BF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/>
          <a:stretch/>
        </p:blipFill>
        <p:spPr>
          <a:xfrm>
            <a:off x="2265038" y="1"/>
            <a:ext cx="8291578" cy="5905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8D02148-AD47-4BD8-98E5-984D94F02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27" y="1580059"/>
            <a:ext cx="2438400" cy="22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6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A6083D-7685-4EF1-B383-31940BC2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7102E5-65CE-4FD7-A498-A2CCBD4A0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7676C5-3F20-4F9F-A0DD-0717B3A9E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D3B555-ED1C-4ECA-A6C5-FB1DEC94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F6CFA-2ECB-4F05-BADB-FECCF636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5B61D9-DAF5-4B6B-94CE-03A4EB4E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71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6E4673-7A70-4A0F-8ACA-B0BAAEBB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9805A6-8E38-407C-A88B-1B995AB0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62A9E2-5ACB-44A6-8909-A91551F37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02EC23-29BB-4407-A4A2-788EFB0BD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DE70C0-5A43-4F2C-A768-B66F12914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63EA6C-3CA5-4AEA-83A9-8E29C144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7FFA03-2AF4-4CD5-9C08-58CA0B6F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7804F6-B6EB-43F9-8BFC-F7C41E7F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57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2BCF1C-3DF5-48FC-96A3-CC933657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EE45C3-B8F5-48DC-9131-423E8E2B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3452AD-0466-494C-BF64-71E8D376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F758DA-8DFD-40A9-98B0-9B7290B6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56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F0D7FB-C89C-4290-8428-0C9B6307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302420-EE4F-4C15-B188-05CEB7AC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136740-DB7D-4A0C-916D-0FDEF77C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2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882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9557B-8C14-44E6-9F93-09E4CF27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4F9041-C970-4AC7-BC85-E1B516D3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E641DF-A750-4827-AA3C-7F0B62CE7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17D08A-3652-4EEE-BF37-43E859DE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C8F1EB-14D9-4705-B9D5-ED5DAEA8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418304-A790-4D5E-8B7F-8C568EC7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275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C530D-9E2C-472A-86F7-D630A18F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2FCE4C-B73C-4B9A-A24A-B786314B0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A21AFB-5946-446E-AB4A-0BC3386C4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7D4A86-6458-45E0-A950-42C5EECA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E492D9-C737-404A-879A-8340C7D5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A4D237-96E2-4D51-9494-50ABF64F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634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4E15D-6B6E-42AE-8C46-899B16CF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A06E96-E838-42AF-8A86-6A28C6513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0A3C43-529E-4F47-8EF7-7F6CA3F7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272429-6BB3-48E0-A428-44B1C8A5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CED68C-2521-4D27-A42F-06A22A74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207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B279C7-E708-481D-9D75-B8AF4D36F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1EA23F-D116-4D33-930B-8CF594002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92623F-2AA2-4F54-A9D1-DECD9A8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C30D7-7CA5-44C7-8F09-858049F4AF88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AAB7DB-CBC1-4C6B-A25A-B4CA7066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DD5CDA-2659-414F-9B15-20E1494B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A174A-EC50-4D5B-837E-17DE8891D52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90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218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640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044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923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5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31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275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767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97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37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18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79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85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675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2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08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4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82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36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4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1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9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40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2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99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2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44B17C5-8245-45DA-973E-5BDE6AD74904}"/>
              </a:ext>
            </a:extLst>
          </p:cNvPr>
          <p:cNvSpPr txBox="1"/>
          <p:nvPr userDrawn="1"/>
        </p:nvSpPr>
        <p:spPr>
          <a:xfrm>
            <a:off x="1169307" y="185668"/>
            <a:ext cx="364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CDE9"/>
                </a:solidFill>
                <a:effectLst/>
                <a:uLnTx/>
                <a:uFillTx/>
                <a:latin typeface="字魂64号-萌趣软糖体" panose="00000500000000000000" pitchFamily="2" charset="-122"/>
                <a:ea typeface="字魂64号-萌趣软糖体" panose="00000500000000000000" pitchFamily="2" charset="-122"/>
                <a:cs typeface="+mn-cs"/>
                <a:sym typeface="字魂122号-七岁半" panose="00000500000000000000" pitchFamily="2" charset="-122"/>
              </a:rPr>
              <a:t>添加标题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C98E981-4AC1-496A-86D2-FE36A96CDA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2" y="261868"/>
            <a:ext cx="603476" cy="8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8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50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emf"/><Relationship Id="rId11" Type="http://schemas.openxmlformats.org/officeDocument/2006/relationships/image" Target="../media/image52.png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696717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40: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tập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đo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lường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232838" y="1022299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CUỐI NĂM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B1A3F9F-CE37-44F9-8058-A357C3FF3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805343 h 6858000"/>
              <a:gd name="connsiteX3" fmla="*/ 12080492 w 12192000"/>
              <a:gd name="connsiteY3" fmla="*/ 3805844 h 6858000"/>
              <a:gd name="connsiteX4" fmla="*/ 10101618 w 12192000"/>
              <a:gd name="connsiteY4" fmla="*/ 4712669 h 6858000"/>
              <a:gd name="connsiteX5" fmla="*/ 9210926 w 12192000"/>
              <a:gd name="connsiteY5" fmla="*/ 6698856 h 6858000"/>
              <a:gd name="connsiteX6" fmla="*/ 9211506 w 12192000"/>
              <a:gd name="connsiteY6" fmla="*/ 6858000 h 6858000"/>
              <a:gd name="connsiteX7" fmla="*/ 3521398 w 12192000"/>
              <a:gd name="connsiteY7" fmla="*/ 6858000 h 6858000"/>
              <a:gd name="connsiteX8" fmla="*/ 3448603 w 12192000"/>
              <a:gd name="connsiteY8" fmla="*/ 6634175 h 6858000"/>
              <a:gd name="connsiteX9" fmla="*/ 1933176 w 12192000"/>
              <a:gd name="connsiteY9" fmla="*/ 4713857 h 6858000"/>
              <a:gd name="connsiteX10" fmla="*/ 219218 w 12192000"/>
              <a:gd name="connsiteY10" fmla="*/ 3881814 h 6858000"/>
              <a:gd name="connsiteX11" fmla="*/ 0 w 12192000"/>
              <a:gd name="connsiteY11" fmla="*/ 38375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805343"/>
                </a:lnTo>
                <a:lnTo>
                  <a:pt x="12080492" y="3805844"/>
                </a:lnTo>
                <a:cubicBezTo>
                  <a:pt x="11377132" y="3842595"/>
                  <a:pt x="10661936" y="4147773"/>
                  <a:pt x="10101618" y="4712669"/>
                </a:cubicBezTo>
                <a:cubicBezTo>
                  <a:pt x="9541300" y="5277565"/>
                  <a:pt x="9241952" y="5995220"/>
                  <a:pt x="9210926" y="6698856"/>
                </a:cubicBezTo>
                <a:lnTo>
                  <a:pt x="9211506" y="6858000"/>
                </a:lnTo>
                <a:lnTo>
                  <a:pt x="3521398" y="6858000"/>
                </a:lnTo>
                <a:lnTo>
                  <a:pt x="3448603" y="6634175"/>
                </a:lnTo>
                <a:cubicBezTo>
                  <a:pt x="3196636" y="5961902"/>
                  <a:pt x="2671586" y="5268681"/>
                  <a:pt x="1933176" y="4713857"/>
                </a:cubicBezTo>
                <a:cubicBezTo>
                  <a:pt x="1379368" y="4297740"/>
                  <a:pt x="784189" y="4018562"/>
                  <a:pt x="219218" y="3881814"/>
                </a:cubicBezTo>
                <a:lnTo>
                  <a:pt x="0" y="3837538"/>
                </a:lnTo>
                <a:close/>
              </a:path>
            </a:pathLst>
          </a:cu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6F38E95-FB6F-4FE5-83C3-5D89B4E4693F}"/>
              </a:ext>
            </a:extLst>
          </p:cNvPr>
          <p:cNvCxnSpPr>
            <a:cxnSpLocks/>
          </p:cNvCxnSpPr>
          <p:nvPr/>
        </p:nvCxnSpPr>
        <p:spPr>
          <a:xfrm>
            <a:off x="4940696" y="3931118"/>
            <a:ext cx="2224701" cy="0"/>
          </a:xfrm>
          <a:prstGeom prst="line">
            <a:avLst/>
          </a:prstGeom>
          <a:ln>
            <a:solidFill>
              <a:schemeClr val="accent1">
                <a:alpha val="66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7FD2E196-9D4F-4C47-818A-2909C4C73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" y="249851"/>
            <a:ext cx="2438400" cy="22547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14045" y="0"/>
            <a:ext cx="8291578" cy="5905500"/>
            <a:chOff x="2369540" y="0"/>
            <a:chExt cx="8291578" cy="59055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FFFC468-3E18-4CFB-A7FB-BAFA1FC347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"/>
            <a:stretch/>
          </p:blipFill>
          <p:spPr>
            <a:xfrm>
              <a:off x="2369540" y="0"/>
              <a:ext cx="8291578" cy="59055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9540" y="2754488"/>
              <a:ext cx="8272989" cy="235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4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1036294" y="684515"/>
            <a:ext cx="8455864" cy="523220"/>
            <a:chOff x="4975091" y="695644"/>
            <a:chExt cx="8455864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80185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Những hình nào dưới đây là khối lập phương?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DC8EA91-2193-4B12-BAB6-0A7E12C1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537212"/>
            <a:ext cx="10229850" cy="15811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D02781-1D42-4C15-B61D-7CB50E886D38}"/>
              </a:ext>
            </a:extLst>
          </p:cNvPr>
          <p:cNvSpPr txBox="1"/>
          <p:nvPr/>
        </p:nvSpPr>
        <p:spPr>
          <a:xfrm>
            <a:off x="1366684" y="2930012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326B4D-92C5-4208-B2E2-8919EACD10F4}"/>
              </a:ext>
            </a:extLst>
          </p:cNvPr>
          <p:cNvSpPr txBox="1"/>
          <p:nvPr/>
        </p:nvSpPr>
        <p:spPr>
          <a:xfrm>
            <a:off x="4257368" y="2930011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05D006-8E76-440F-A987-50A6EC242B65}"/>
              </a:ext>
            </a:extLst>
          </p:cNvPr>
          <p:cNvSpPr txBox="1"/>
          <p:nvPr/>
        </p:nvSpPr>
        <p:spPr>
          <a:xfrm>
            <a:off x="7216879" y="2930010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89BB75-54A7-44D3-BDC0-CF6116880309}"/>
              </a:ext>
            </a:extLst>
          </p:cNvPr>
          <p:cNvSpPr txBox="1"/>
          <p:nvPr/>
        </p:nvSpPr>
        <p:spPr>
          <a:xfrm>
            <a:off x="10255047" y="2910343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CBB83E-88C4-413E-86FD-D8700B15FC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53" y="1537212"/>
            <a:ext cx="1645012" cy="139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49D83-BE29-4ED0-B0BB-4BE9640F98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36" y="1537212"/>
            <a:ext cx="1442125" cy="12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1036294" y="684515"/>
            <a:ext cx="8718756" cy="523220"/>
            <a:chOff x="4975091" y="695644"/>
            <a:chExt cx="8718756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8281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Những hình nào dưới đây là khối hộp chữ nhật?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DC8EA91-2193-4B12-BAB6-0A7E12C1F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75" y="1566092"/>
            <a:ext cx="10229850" cy="15233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D02781-1D42-4C15-B61D-7CB50E886D38}"/>
              </a:ext>
            </a:extLst>
          </p:cNvPr>
          <p:cNvSpPr txBox="1"/>
          <p:nvPr/>
        </p:nvSpPr>
        <p:spPr>
          <a:xfrm>
            <a:off x="1366684" y="2930012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326B4D-92C5-4208-B2E2-8919EACD10F4}"/>
              </a:ext>
            </a:extLst>
          </p:cNvPr>
          <p:cNvSpPr txBox="1"/>
          <p:nvPr/>
        </p:nvSpPr>
        <p:spPr>
          <a:xfrm>
            <a:off x="4257368" y="2930011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05D006-8E76-440F-A987-50A6EC242B65}"/>
              </a:ext>
            </a:extLst>
          </p:cNvPr>
          <p:cNvSpPr txBox="1"/>
          <p:nvPr/>
        </p:nvSpPr>
        <p:spPr>
          <a:xfrm>
            <a:off x="7216879" y="2930010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89BB75-54A7-44D3-BDC0-CF6116880309}"/>
              </a:ext>
            </a:extLst>
          </p:cNvPr>
          <p:cNvSpPr txBox="1"/>
          <p:nvPr/>
        </p:nvSpPr>
        <p:spPr>
          <a:xfrm>
            <a:off x="10255047" y="2910343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CBB83E-88C4-413E-86FD-D8700B15FC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70" y="1537212"/>
            <a:ext cx="1645012" cy="139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49D83-BE29-4ED0-B0BB-4BE9640F98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26" y="1623102"/>
            <a:ext cx="1442125" cy="12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1093343" y="481388"/>
            <a:ext cx="6931407" cy="523220"/>
            <a:chOff x="4975091" y="695644"/>
            <a:chExt cx="6931407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4940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Xem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hình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sau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rồi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tìm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số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hình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 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thích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hợp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70FE679-12C5-48CC-AE64-8C6B5B90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885" y="1240092"/>
            <a:ext cx="4200218" cy="4691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6D40D1-1ABF-4CA8-912F-9A2EA8A22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641" y="1107170"/>
            <a:ext cx="2750114" cy="4956996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715F3F9-7EC6-4B48-8D8E-B85C3ECD0624}"/>
              </a:ext>
            </a:extLst>
          </p:cNvPr>
          <p:cNvSpPr/>
          <p:nvPr/>
        </p:nvSpPr>
        <p:spPr>
          <a:xfrm>
            <a:off x="5653548" y="2133600"/>
            <a:ext cx="707923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2C8A4F4-F427-473B-B4A4-EE4406F6C581}"/>
              </a:ext>
            </a:extLst>
          </p:cNvPr>
          <p:cNvSpPr/>
          <p:nvPr/>
        </p:nvSpPr>
        <p:spPr>
          <a:xfrm>
            <a:off x="5653548" y="3160030"/>
            <a:ext cx="707923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8C55549-88E4-4159-87FA-600A647A3826}"/>
              </a:ext>
            </a:extLst>
          </p:cNvPr>
          <p:cNvSpPr/>
          <p:nvPr/>
        </p:nvSpPr>
        <p:spPr>
          <a:xfrm>
            <a:off x="5573046" y="4204043"/>
            <a:ext cx="943897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B50060-1EA1-465E-A3F5-8BBFBD8CD07C}"/>
              </a:ext>
            </a:extLst>
          </p:cNvPr>
          <p:cNvSpPr/>
          <p:nvPr/>
        </p:nvSpPr>
        <p:spPr>
          <a:xfrm>
            <a:off x="5514975" y="5212890"/>
            <a:ext cx="943897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89345" y="1987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883821" y="-1270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Lấy 9 que tính xếp thành hình bên.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900546" y="6096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Hình bên có mấy hình tam giác?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929574" y="29210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 Nhấc ra 2 que tính để hình còn lại có 2 hình tam giác?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65600" y="65383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70840" y="65383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09" y="497501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3721520" y="5742472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609860" y="575172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428005" y="5743225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5516380" y="57373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4642536" y="42315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5543590" y="421877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>
          <a:xfrm>
            <a:off x="2750241" y="1400629"/>
            <a:ext cx="6272927" cy="142240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hình tam giác</a:t>
            </a:r>
          </a:p>
        </p:txBody>
      </p: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89345" y="1987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900546" y="3384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 Nhấc ra 2 que tính để hình còn lại có 2 hình tam giác?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5972" y="53191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72508" y="53191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29" y="375581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-57461" y="4523272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830880" y="453252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2649025" y="4524025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1737400" y="45181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863556" y="30123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1764610" y="299957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333201" y="5357395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9737" y="5357395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58" y="3794057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3869769" y="456151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758109" y="4570769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576254" y="456226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5664629" y="455643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4790785" y="305063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5691840" y="3037821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8260431" y="5395637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007615" y="5395637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88" y="3832300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7796998" y="4599757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8685338" y="4609012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10503484" y="4600510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9591858" y="4594681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8718014" y="3088881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9619069" y="307606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7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89345" y="762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00545" y="-11732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hình thích hợp điền vào dấu “?”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3" y="1635280"/>
            <a:ext cx="11217532" cy="49433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9256" y="3605595"/>
            <a:ext cx="10566400" cy="2090056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18248" y="4882544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903173" y="660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56" y="2041139"/>
            <a:ext cx="10865568" cy="4537461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89345" y="762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00545" y="-11732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hình thích hợp điền vào dấu “?”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77181" y="4337268"/>
            <a:ext cx="8636001" cy="2090056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8800" y="5801681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03173" y="660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0829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4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CDE9"/>
      </a:accent1>
      <a:accent2>
        <a:srgbClr val="00CDE9"/>
      </a:accent2>
      <a:accent3>
        <a:srgbClr val="00CDE9"/>
      </a:accent3>
      <a:accent4>
        <a:srgbClr val="00CDE9"/>
      </a:accent4>
      <a:accent5>
        <a:srgbClr val="00CDE9"/>
      </a:accent5>
      <a:accent6>
        <a:srgbClr val="00CDE9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160</Words>
  <Application>Microsoft Office PowerPoint</Application>
  <PresentationFormat>Widescreen</PresentationFormat>
  <Paragraphs>38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.VnArial</vt:lpstr>
      <vt:lpstr>Arial</vt:lpstr>
      <vt:lpstr>Arial-Rounded</vt:lpstr>
      <vt:lpstr>Calibri</vt:lpstr>
      <vt:lpstr>等线</vt:lpstr>
      <vt:lpstr>等线 Light</vt:lpstr>
      <vt:lpstr>字魂122号-七岁半</vt:lpstr>
      <vt:lpstr>字魂64号-萌趣软糖体</vt:lpstr>
      <vt:lpstr>1_Office Theme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STD_HOP</cp:lastModifiedBy>
  <cp:revision>11</cp:revision>
  <dcterms:created xsi:type="dcterms:W3CDTF">2022-01-04T09:48:55Z</dcterms:created>
  <dcterms:modified xsi:type="dcterms:W3CDTF">2025-05-10T03:54:20Z</dcterms:modified>
</cp:coreProperties>
</file>