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696" r:id="rId4"/>
    <p:sldMasterId id="2147483706" r:id="rId5"/>
    <p:sldMasterId id="2147483730" r:id="rId6"/>
  </p:sldMasterIdLst>
  <p:notesMasterIdLst>
    <p:notesMasterId r:id="rId27"/>
  </p:notesMasterIdLst>
  <p:sldIdLst>
    <p:sldId id="2007577138" r:id="rId7"/>
    <p:sldId id="2601" r:id="rId8"/>
    <p:sldId id="2007577126" r:id="rId9"/>
    <p:sldId id="2007577135" r:id="rId10"/>
    <p:sldId id="2007577136" r:id="rId11"/>
    <p:sldId id="2007577137" r:id="rId12"/>
    <p:sldId id="2007577130" r:id="rId13"/>
    <p:sldId id="2007577131" r:id="rId14"/>
    <p:sldId id="523" r:id="rId15"/>
    <p:sldId id="2007577132" r:id="rId16"/>
    <p:sldId id="2007577125" r:id="rId17"/>
    <p:sldId id="2007577133" r:id="rId18"/>
    <p:sldId id="277" r:id="rId19"/>
    <p:sldId id="2007577134" r:id="rId20"/>
    <p:sldId id="263" r:id="rId21"/>
    <p:sldId id="520" r:id="rId22"/>
    <p:sldId id="521" r:id="rId23"/>
    <p:sldId id="283" r:id="rId24"/>
    <p:sldId id="261" r:id="rId25"/>
    <p:sldId id="2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21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5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0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6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32" indent="0" algn="ctr">
              <a:buNone/>
              <a:defRPr sz="1999"/>
            </a:lvl2pPr>
            <a:lvl3pPr marL="914263" indent="0" algn="ctr">
              <a:buNone/>
              <a:defRPr sz="1799"/>
            </a:lvl3pPr>
            <a:lvl4pPr marL="1371394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01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9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32" indent="0">
              <a:buNone/>
              <a:defRPr sz="1999" b="1"/>
            </a:lvl2pPr>
            <a:lvl3pPr marL="914263" indent="0">
              <a:buNone/>
              <a:defRPr sz="1799" b="1"/>
            </a:lvl3pPr>
            <a:lvl4pPr marL="1371394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12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5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59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38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399"/>
            </a:lvl3pPr>
            <a:lvl4pPr marL="1371394" indent="0">
              <a:buNone/>
              <a:defRPr sz="1999"/>
            </a:lvl4pPr>
            <a:lvl5pPr marL="1828526" indent="0">
              <a:buNone/>
              <a:defRPr sz="1999"/>
            </a:lvl5pPr>
            <a:lvl6pPr marL="2285657" indent="0">
              <a:buNone/>
              <a:defRPr sz="1999"/>
            </a:lvl6pPr>
            <a:lvl7pPr marL="2742788" indent="0">
              <a:buNone/>
              <a:defRPr sz="1999"/>
            </a:lvl7pPr>
            <a:lvl8pPr marL="3199920" indent="0">
              <a:buNone/>
              <a:defRPr sz="1999"/>
            </a:lvl8pPr>
            <a:lvl9pPr marL="3657052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00"/>
            </a:lvl2pPr>
            <a:lvl3pPr marL="914263" indent="0">
              <a:buNone/>
              <a:defRPr sz="1200"/>
            </a:lvl3pPr>
            <a:lvl4pPr marL="1371394" indent="0">
              <a:buNone/>
              <a:defRPr sz="1000"/>
            </a:lvl4pPr>
            <a:lvl5pPr marL="1828526" indent="0">
              <a:buNone/>
              <a:defRPr sz="1000"/>
            </a:lvl5pPr>
            <a:lvl6pPr marL="2285657" indent="0">
              <a:buNone/>
              <a:defRPr sz="1000"/>
            </a:lvl6pPr>
            <a:lvl7pPr marL="2742788" indent="0">
              <a:buNone/>
              <a:defRPr sz="1000"/>
            </a:lvl7pPr>
            <a:lvl8pPr marL="3199920" indent="0">
              <a:buNone/>
              <a:defRPr sz="1000"/>
            </a:lvl8pPr>
            <a:lvl9pPr marL="3657052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365128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8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6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59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887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52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6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9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7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7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1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1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1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7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7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32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3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5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8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9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4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4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8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5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59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11" Type="http://schemas.openxmlformats.org/officeDocument/2006/relationships/image" Target="../media/image51.png"/><Relationship Id="rId5" Type="http://schemas.microsoft.com/office/2007/relationships/hdphoto" Target="../media/hdphoto5.wdp"/><Relationship Id="rId10" Type="http://schemas.openxmlformats.org/officeDocument/2006/relationships/image" Target="../media/image50.gif"/><Relationship Id="rId4" Type="http://schemas.openxmlformats.org/officeDocument/2006/relationships/image" Target="../media/image47.png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3.emf"/><Relationship Id="rId7" Type="http://schemas.openxmlformats.org/officeDocument/2006/relationships/image" Target="../media/image56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45.emf"/><Relationship Id="rId10" Type="http://schemas.openxmlformats.org/officeDocument/2006/relationships/image" Target="../media/image59.emf"/><Relationship Id="rId4" Type="http://schemas.openxmlformats.org/officeDocument/2006/relationships/image" Target="../media/image54.emf"/><Relationship Id="rId9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42.svg"/><Relationship Id="rId12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44.sv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2788F6DB-2790-4220-899B-13C999E7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01" y="1278220"/>
            <a:ext cx="6986800" cy="4561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259314-5C48-C188-BEC5-884199679E72}"/>
              </a:ext>
            </a:extLst>
          </p:cNvPr>
          <p:cNvSpPr txBox="1"/>
          <p:nvPr/>
        </p:nvSpPr>
        <p:spPr>
          <a:xfrm>
            <a:off x="3600450" y="1752600"/>
            <a:ext cx="4181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904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215585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ơn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447" y="3721077"/>
            <a:ext cx="2427752" cy="2479882"/>
          </a:xfrm>
          <a:prstGeom prst="rect">
            <a:avLst/>
          </a:prstGeom>
        </p:spPr>
      </p:pic>
      <p:pic>
        <p:nvPicPr>
          <p:cNvPr id="5" name="[hanhtrangso.nxbgd.vn] Đọc_ Nhớ ơn_HTS">
            <a:hlinkClick r:id="" action="ppaction://media"/>
            <a:extLst>
              <a:ext uri="{FF2B5EF4-FFF2-40B4-BE49-F238E27FC236}">
                <a16:creationId xmlns:a16="http://schemas.microsoft.com/office/drawing/2014/main" id="{C47B40B5-D8D2-4FBD-8F42-A5CA98F45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945" y="5728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2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710" y="100237"/>
            <a:ext cx="14259368" cy="463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928" y="308972"/>
            <a:ext cx="2965073" cy="1206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707" y="2018987"/>
            <a:ext cx="1631356" cy="123719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471" y="2211458"/>
            <a:ext cx="9723507" cy="4177683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74" y="659844"/>
            <a:ext cx="5748445" cy="919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286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524" y="1581249"/>
            <a:ext cx="6629864" cy="4616908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286">
                          <a:defRPr/>
                        </a:pPr>
                        <a:r>
                          <a:rPr lang="vi-VN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399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286">
                          <a:defRPr/>
                        </a:pPr>
                        <a:r>
                          <a:rPr lang="vi-VN" sz="2399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399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86">
                            <a:defRPr/>
                          </a:pPr>
                          <a:r>
                            <a:rPr lang="vi-VN" sz="2399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86">
                            <a:defRPr/>
                          </a:pPr>
                          <a:r>
                            <a:rPr lang="vi-VN" sz="2399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86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r>
                    <a:rPr lang="vi-VN" sz="2399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r>
                    <a:rPr lang="vi-VN" sz="2399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r>
                  <a:rPr lang="vi-VN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286">
                  <a:defRPr/>
                </a:pPr>
                <a:r>
                  <a:rPr lang="vi-VN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39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r>
                <a:rPr lang="vi-VN" sz="239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3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124640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ơn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022" y="3711552"/>
            <a:ext cx="2427752" cy="2479882"/>
          </a:xfrm>
          <a:prstGeom prst="rect">
            <a:avLst/>
          </a:prstGeom>
        </p:spPr>
      </p:pic>
      <p:pic>
        <p:nvPicPr>
          <p:cNvPr id="5" name="[hanhtrangso.nxbgd.vn] Đọc_ Nhớ ơn_HTS">
            <a:hlinkClick r:id="" action="ppaction://media"/>
            <a:extLst>
              <a:ext uri="{FF2B5EF4-FFF2-40B4-BE49-F238E27FC236}">
                <a16:creationId xmlns:a16="http://schemas.microsoft.com/office/drawing/2014/main" id="{C47B40B5-D8D2-4FBD-8F42-A5CA98F45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945" y="5728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858" y="704336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1056CF-FF13-4CBF-B515-519F8AFA4C84}"/>
              </a:ext>
            </a:extLst>
          </p:cNvPr>
          <p:cNvSpPr txBox="1"/>
          <p:nvPr/>
        </p:nvSpPr>
        <p:spPr>
          <a:xfrm>
            <a:off x="3791210" y="2730847"/>
            <a:ext cx="4609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5"/>
                </a:solidFill>
              </a:rPr>
              <a:t>Luyện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đọc</a:t>
            </a:r>
            <a:r>
              <a:rPr lang="en-US" sz="5400" b="1" dirty="0">
                <a:solidFill>
                  <a:schemeClr val="accent5"/>
                </a:solidFill>
              </a:rPr>
              <a:t> </a:t>
            </a:r>
            <a:r>
              <a:rPr lang="en-US" sz="5400" b="1" dirty="0" err="1">
                <a:solidFill>
                  <a:schemeClr val="accent5"/>
                </a:solidFill>
              </a:rPr>
              <a:t>hiểu</a:t>
            </a:r>
            <a:endParaRPr lang="en-US" sz="54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776B1D-C2E6-4CEA-A070-7E473FDB20C6}"/>
              </a:ext>
            </a:extLst>
          </p:cNvPr>
          <p:cNvSpPr/>
          <p:nvPr/>
        </p:nvSpPr>
        <p:spPr>
          <a:xfrm>
            <a:off x="1832517" y="603940"/>
            <a:ext cx="557561" cy="5464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73DFA-10AC-4FDE-95DD-92F28BC5A958}"/>
              </a:ext>
            </a:extLst>
          </p:cNvPr>
          <p:cNvSpPr txBox="1"/>
          <p:nvPr/>
        </p:nvSpPr>
        <p:spPr>
          <a:xfrm>
            <a:off x="2390078" y="62713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ED15E090-BDD2-4D4A-B5B3-53A2B505A07C}"/>
              </a:ext>
            </a:extLst>
          </p:cNvPr>
          <p:cNvSpPr/>
          <p:nvPr/>
        </p:nvSpPr>
        <p:spPr>
          <a:xfrm>
            <a:off x="1475678" y="1725307"/>
            <a:ext cx="1828800" cy="892097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072C4C33-80B8-4A32-9201-7C44B4A4867C}"/>
              </a:ext>
            </a:extLst>
          </p:cNvPr>
          <p:cNvSpPr/>
          <p:nvPr/>
        </p:nvSpPr>
        <p:spPr>
          <a:xfrm>
            <a:off x="3896888" y="1725307"/>
            <a:ext cx="1981200" cy="892097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27568D97-387A-483C-BB18-89D5D70B9CE3}"/>
              </a:ext>
            </a:extLst>
          </p:cNvPr>
          <p:cNvSpPr/>
          <p:nvPr/>
        </p:nvSpPr>
        <p:spPr>
          <a:xfrm>
            <a:off x="6608955" y="1665063"/>
            <a:ext cx="1828800" cy="89209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0E43F5F-3AA6-44B2-BFB7-7B8A085C7854}"/>
              </a:ext>
            </a:extLst>
          </p:cNvPr>
          <p:cNvSpPr/>
          <p:nvPr/>
        </p:nvSpPr>
        <p:spPr>
          <a:xfrm>
            <a:off x="9056182" y="1559170"/>
            <a:ext cx="1828800" cy="89209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583A414A-5EB1-4BC1-84EE-58366F261535}"/>
              </a:ext>
            </a:extLst>
          </p:cNvPr>
          <p:cNvSpPr/>
          <p:nvPr/>
        </p:nvSpPr>
        <p:spPr>
          <a:xfrm>
            <a:off x="1434793" y="3638409"/>
            <a:ext cx="1828800" cy="89209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9AA9D65-4889-4DD5-9890-D07631E5CF03}"/>
              </a:ext>
            </a:extLst>
          </p:cNvPr>
          <p:cNvSpPr/>
          <p:nvPr/>
        </p:nvSpPr>
        <p:spPr>
          <a:xfrm>
            <a:off x="4113041" y="3638409"/>
            <a:ext cx="1828800" cy="892097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7027C170-AA0C-44E9-8A19-421E5F3DDBE4}"/>
              </a:ext>
            </a:extLst>
          </p:cNvPr>
          <p:cNvSpPr/>
          <p:nvPr/>
        </p:nvSpPr>
        <p:spPr>
          <a:xfrm>
            <a:off x="6791289" y="3558369"/>
            <a:ext cx="1828800" cy="8920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6C8B01E5-CAD0-4C9A-880F-309D40AD1BC8}"/>
              </a:ext>
            </a:extLst>
          </p:cNvPr>
          <p:cNvSpPr/>
          <p:nvPr/>
        </p:nvSpPr>
        <p:spPr>
          <a:xfrm>
            <a:off x="9076723" y="3549462"/>
            <a:ext cx="1828800" cy="8920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2F2C8FAD-D0F1-4D97-A522-C372DC7EA1ED}"/>
              </a:ext>
            </a:extLst>
          </p:cNvPr>
          <p:cNvSpPr/>
          <p:nvPr/>
        </p:nvSpPr>
        <p:spPr>
          <a:xfrm>
            <a:off x="4035351" y="5315683"/>
            <a:ext cx="1828800" cy="89209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6ED88AF-2BFE-4312-B4E0-5AE00CB148C4}"/>
              </a:ext>
            </a:extLst>
          </p:cNvPr>
          <p:cNvSpPr/>
          <p:nvPr/>
        </p:nvSpPr>
        <p:spPr>
          <a:xfrm>
            <a:off x="6609151" y="5302080"/>
            <a:ext cx="1828800" cy="892097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D6A8A7-EE33-43DE-A4AE-810BDBBA7E86}"/>
              </a:ext>
            </a:extLst>
          </p:cNvPr>
          <p:cNvCxnSpPr>
            <a:stCxn id="4" idx="0"/>
            <a:endCxn id="5" idx="2"/>
          </p:cNvCxnSpPr>
          <p:nvPr/>
        </p:nvCxnSpPr>
        <p:spPr>
          <a:xfrm>
            <a:off x="3302954" y="2171356"/>
            <a:ext cx="600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A7F5F76-B169-4E0A-9D87-C6E871E8B3BC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>
            <a:off x="3262069" y="4084458"/>
            <a:ext cx="8566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976FA5-6EC6-48B7-82CF-6EE91B767E50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8436231" y="2005219"/>
            <a:ext cx="625624" cy="105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B9E27B-2E17-4ABD-820C-4C48DD632F87}"/>
              </a:ext>
            </a:extLst>
          </p:cNvPr>
          <p:cNvCxnSpPr>
            <a:cxnSpLocks/>
            <a:stCxn id="10" idx="0"/>
            <a:endCxn id="11" idx="2"/>
          </p:cNvCxnSpPr>
          <p:nvPr/>
        </p:nvCxnSpPr>
        <p:spPr>
          <a:xfrm flipV="1">
            <a:off x="8618565" y="3995511"/>
            <a:ext cx="463831" cy="8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D84F39F-868A-4B64-BB6B-46C931F4E3D2}"/>
              </a:ext>
            </a:extLst>
          </p:cNvPr>
          <p:cNvCxnSpPr>
            <a:cxnSpLocks/>
            <a:stCxn id="12" idx="0"/>
            <a:endCxn id="13" idx="2"/>
          </p:cNvCxnSpPr>
          <p:nvPr/>
        </p:nvCxnSpPr>
        <p:spPr>
          <a:xfrm flipV="1">
            <a:off x="5862627" y="5748129"/>
            <a:ext cx="752197" cy="13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99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416205"/>
            <a:ext cx="10363200" cy="4895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1619250"/>
            <a:ext cx="10001250" cy="45148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37CC-7462-47D3-B733-D7CCDF8533DF}"/>
              </a:ext>
            </a:extLst>
          </p:cNvPr>
          <p:cNvSpPr txBox="1"/>
          <p:nvPr/>
        </p:nvSpPr>
        <p:spPr>
          <a:xfrm>
            <a:off x="4580255" y="545808"/>
            <a:ext cx="30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Trả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3F433D-0651-471B-ADFD-CD4FB23368FF}"/>
              </a:ext>
            </a:extLst>
          </p:cNvPr>
          <p:cNvSpPr/>
          <p:nvPr/>
        </p:nvSpPr>
        <p:spPr>
          <a:xfrm>
            <a:off x="2056153" y="1892788"/>
            <a:ext cx="8276273" cy="782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a.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đồng</a:t>
            </a:r>
            <a:r>
              <a:rPr lang="en-US" sz="2800" b="1" dirty="0"/>
              <a:t> </a:t>
            </a:r>
            <a:r>
              <a:rPr lang="en-US" sz="2800" b="1" dirty="0" err="1"/>
              <a:t>dao</a:t>
            </a:r>
            <a:r>
              <a:rPr lang="en-US" sz="2800" b="1" dirty="0"/>
              <a:t> </a:t>
            </a:r>
            <a:r>
              <a:rPr lang="en-US" sz="2800" b="1" dirty="0" err="1"/>
              <a:t>nhắc</a:t>
            </a:r>
            <a:r>
              <a:rPr lang="en-US" sz="2800" b="1" dirty="0"/>
              <a:t> </a:t>
            </a:r>
            <a:r>
              <a:rPr lang="en-US" sz="2800" b="1" dirty="0" err="1"/>
              <a:t>chúng</a:t>
            </a:r>
            <a:r>
              <a:rPr lang="en-US" sz="2800" b="1" dirty="0"/>
              <a:t> ta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nhớ</a:t>
            </a:r>
            <a:r>
              <a:rPr lang="en-US" sz="2800" b="1" dirty="0"/>
              <a:t> </a:t>
            </a:r>
            <a:r>
              <a:rPr lang="en-US" sz="2800" b="1" dirty="0" err="1"/>
              <a:t>ơn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ai?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2A1AE-53B7-4E91-AB97-F9C3457101FF}"/>
              </a:ext>
            </a:extLst>
          </p:cNvPr>
          <p:cNvSpPr/>
          <p:nvPr/>
        </p:nvSpPr>
        <p:spPr>
          <a:xfrm>
            <a:off x="4580255" y="2752881"/>
            <a:ext cx="39689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37CC-7462-47D3-B733-D7CCDF8533DF}"/>
              </a:ext>
            </a:extLst>
          </p:cNvPr>
          <p:cNvSpPr txBox="1"/>
          <p:nvPr/>
        </p:nvSpPr>
        <p:spPr>
          <a:xfrm>
            <a:off x="4580255" y="208025"/>
            <a:ext cx="303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4. </a:t>
            </a:r>
            <a:r>
              <a:rPr lang="en-US" sz="3200" b="1" dirty="0" err="1"/>
              <a:t>Trả</a:t>
            </a:r>
            <a:r>
              <a:rPr lang="en-US" sz="3200" b="1" dirty="0"/>
              <a:t> </a:t>
            </a:r>
            <a:r>
              <a:rPr lang="en-US" sz="3200" b="1" dirty="0" err="1"/>
              <a:t>lời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hỏi</a:t>
            </a:r>
            <a:endParaRPr lang="en-US" sz="32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3F433D-0651-471B-ADFD-CD4FB23368FF}"/>
              </a:ext>
            </a:extLst>
          </p:cNvPr>
          <p:cNvSpPr/>
          <p:nvPr/>
        </p:nvSpPr>
        <p:spPr>
          <a:xfrm>
            <a:off x="2686050" y="2423085"/>
            <a:ext cx="7238999" cy="7917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b. </a:t>
            </a:r>
            <a:r>
              <a:rPr lang="en-US" sz="3600" b="1" dirty="0" err="1"/>
              <a:t>Vì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cần</a:t>
            </a:r>
            <a:r>
              <a:rPr lang="en-US" sz="3600" b="1" dirty="0"/>
              <a:t> </a:t>
            </a:r>
            <a:r>
              <a:rPr lang="en-US" sz="3600" b="1" dirty="0" err="1"/>
              <a:t>nhớ</a:t>
            </a:r>
            <a:r>
              <a:rPr lang="en-US" sz="3600" b="1" dirty="0"/>
              <a:t> </a:t>
            </a:r>
            <a:r>
              <a:rPr lang="en-US" sz="3600" b="1" dirty="0" err="1"/>
              <a:t>ơn</a:t>
            </a:r>
            <a:r>
              <a:rPr lang="en-US" sz="3600" b="1" dirty="0"/>
              <a:t> </a:t>
            </a:r>
            <a:r>
              <a:rPr lang="en-US" sz="3600" b="1" dirty="0" err="1"/>
              <a:t>họ</a:t>
            </a:r>
            <a:r>
              <a:rPr lang="en-US" sz="3600" b="1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42FB96-A799-4A00-AF14-AC85CEA827CA}"/>
              </a:ext>
            </a:extLst>
          </p:cNvPr>
          <p:cNvSpPr txBox="1"/>
          <p:nvPr/>
        </p:nvSpPr>
        <p:spPr>
          <a:xfrm>
            <a:off x="1701050" y="3669090"/>
            <a:ext cx="89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7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366759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29086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237CC-7462-47D3-B733-D7CCDF8533DF}"/>
              </a:ext>
            </a:extLst>
          </p:cNvPr>
          <p:cNvSpPr txBox="1"/>
          <p:nvPr/>
        </p:nvSpPr>
        <p:spPr>
          <a:xfrm>
            <a:off x="3867149" y="739729"/>
            <a:ext cx="399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4. </a:t>
            </a:r>
            <a:r>
              <a:rPr lang="en-US" sz="4000" b="1" dirty="0" err="1"/>
              <a:t>Trả</a:t>
            </a:r>
            <a:r>
              <a:rPr lang="en-US" sz="4000" b="1" dirty="0"/>
              <a:t> </a:t>
            </a:r>
            <a:r>
              <a:rPr lang="en-US" sz="4000" b="1" dirty="0" err="1"/>
              <a:t>lời</a:t>
            </a:r>
            <a:r>
              <a:rPr lang="en-US" sz="4000" b="1" dirty="0"/>
              <a:t> </a:t>
            </a:r>
            <a:r>
              <a:rPr lang="en-US" sz="4000" b="1" dirty="0" err="1"/>
              <a:t>câu</a:t>
            </a:r>
            <a:r>
              <a:rPr lang="en-US" sz="4000" b="1" dirty="0"/>
              <a:t> </a:t>
            </a:r>
            <a:r>
              <a:rPr lang="en-US" sz="4000" b="1" dirty="0" err="1"/>
              <a:t>hỏi</a:t>
            </a:r>
            <a:endParaRPr lang="en-US" sz="4000" b="1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3F433D-0651-471B-ADFD-CD4FB23368FF}"/>
              </a:ext>
            </a:extLst>
          </p:cNvPr>
          <p:cNvSpPr/>
          <p:nvPr/>
        </p:nvSpPr>
        <p:spPr>
          <a:xfrm>
            <a:off x="2709748" y="2882590"/>
            <a:ext cx="6772501" cy="18799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Còn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ơn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ai?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F07276-6349-4FCD-BD58-138525B9E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71" l="9091" r="89474"/>
                    </a14:imgEffect>
                  </a14:imgLayer>
                </a14:imgProps>
              </a:ext>
            </a:extLst>
          </a:blip>
          <a:srcRect b="5714"/>
          <a:stretch/>
        </p:blipFill>
        <p:spPr>
          <a:xfrm>
            <a:off x="9385165" y="2406805"/>
            <a:ext cx="19907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69004"/>
            <a:ext cx="609600" cy="60960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0"/>
            <a:ext cx="960120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bài đồng dao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47" y="1010185"/>
            <a:ext cx="6047508" cy="800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2856" y="2092182"/>
            <a:ext cx="60475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trọt. 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(Đồng dao)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09" y="1010184"/>
            <a:ext cx="6047508" cy="80021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bát cơm,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cày ruộng.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 rau muống,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đào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quả đào,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vun gốc.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ốc,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đi mò.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chèo chống.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9962" y="2092182"/>
            <a:ext cx="6047508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mắc dây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 gốc cây,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trồng trọt. 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(Đồng dao)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946315"/>
            <a:ext cx="6047508" cy="80021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2253" y="2156051"/>
            <a:ext cx="6047508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trọt. 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(Đồng dao)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0" b="97787" l="3721" r="99535">
                        <a14:foregroundMark x1="33023" y1="20470" x2="8837" y2="47718"/>
                        <a14:foregroundMark x1="13721" y1="34302" x2="4186" y2="42877"/>
                        <a14:foregroundMark x1="63953" y1="38728" x2="52326" y2="64039"/>
                        <a14:foregroundMark x1="32093" y1="60996" x2="74186" y2="60858"/>
                        <a14:foregroundMark x1="42791" y1="1660" x2="64651" y2="9129"/>
                        <a14:foregroundMark x1="27209" y1="2628" x2="32791" y2="11895"/>
                        <a14:foregroundMark x1="69767" y1="11480" x2="71628" y2="13140"/>
                        <a14:foregroundMark x1="16977" y1="26003" x2="19535" y2="29461"/>
                        <a14:foregroundMark x1="32093" y1="47441" x2="46279" y2="49654"/>
                        <a14:foregroundMark x1="24884" y1="6086" x2="31395" y2="13140"/>
                        <a14:backgroundMark x1="28837" y1="17566" x2="58605" y2="17151"/>
                        <a14:backgroundMark x1="1395" y1="36376" x2="9302" y2="36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186" y="69004"/>
            <a:ext cx="386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45A9EEC-1BB2-4BED-B728-13925AB16A5F}"/>
              </a:ext>
            </a:extLst>
          </p:cNvPr>
          <p:cNvSpPr/>
          <p:nvPr/>
        </p:nvSpPr>
        <p:spPr>
          <a:xfrm>
            <a:off x="1773042" y="434929"/>
            <a:ext cx="609600" cy="60960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D81967-0701-43C0-B048-04C5134FD68A}"/>
              </a:ext>
            </a:extLst>
          </p:cNvPr>
          <p:cNvSpPr txBox="1"/>
          <p:nvPr/>
        </p:nvSpPr>
        <p:spPr>
          <a:xfrm>
            <a:off x="2496358" y="201144"/>
            <a:ext cx="7617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việc em cần làm để thể hiện lòng biết ơn đối với người thân hoặc thầy cô giáo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6F53A53-66CB-4B1C-B066-E4AC7271C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0" b="97787" l="3721" r="99535">
                        <a14:foregroundMark x1="33023" y1="20470" x2="8837" y2="47718"/>
                        <a14:foregroundMark x1="13721" y1="34302" x2="4186" y2="42877"/>
                        <a14:foregroundMark x1="63953" y1="38728" x2="52326" y2="64039"/>
                        <a14:foregroundMark x1="32093" y1="60996" x2="74186" y2="60858"/>
                        <a14:foregroundMark x1="42791" y1="1660" x2="64651" y2="9129"/>
                        <a14:foregroundMark x1="27209" y1="2628" x2="32791" y2="11895"/>
                        <a14:foregroundMark x1="69767" y1="11480" x2="71628" y2="13140"/>
                        <a14:foregroundMark x1="16977" y1="26003" x2="19535" y2="29461"/>
                        <a14:foregroundMark x1="32093" y1="47441" x2="46279" y2="49654"/>
                        <a14:foregroundMark x1="24884" y1="6086" x2="31395" y2="13140"/>
                        <a14:backgroundMark x1="28837" y1="17566" x2="58605" y2="17151"/>
                        <a14:backgroundMark x1="1395" y1="36376" x2="9302" y2="36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07" y="1560630"/>
            <a:ext cx="2034083" cy="48398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68CBFB8-D51C-476A-A07E-74F8CF628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68" y="3718498"/>
            <a:ext cx="2743200" cy="23682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197BDF-D740-4146-8CCD-AAB27E694C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571" l="9091" r="89474"/>
                    </a14:imgEffect>
                  </a14:imgLayer>
                </a14:imgProps>
              </a:ext>
            </a:extLst>
          </a:blip>
          <a:srcRect b="5714"/>
          <a:stretch/>
        </p:blipFill>
        <p:spPr>
          <a:xfrm>
            <a:off x="5605031" y="3938681"/>
            <a:ext cx="1698523" cy="21455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E486F3-E53E-4C94-B573-9F4235F963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9" y="2667602"/>
            <a:ext cx="1748271" cy="25421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B2D835-EC50-42BF-BFD0-7E881D2ED0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57" y="1686396"/>
            <a:ext cx="2948422" cy="2054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C3CFE-95D3-4214-AEBB-20BF7B6B1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1686" y="2495317"/>
            <a:ext cx="2200275" cy="356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5">
            <a:extLst>
              <a:ext uri="{FF2B5EF4-FFF2-40B4-BE49-F238E27FC236}">
                <a16:creationId xmlns:a16="http://schemas.microsoft.com/office/drawing/2014/main" id="{278F4714-C353-45FB-A7F9-B9AD5B3E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15" y="2358460"/>
            <a:ext cx="2707680" cy="381516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AD8FB2-96B1-4F18-8AE3-78CC2D4F0704}"/>
              </a:ext>
            </a:extLst>
          </p:cNvPr>
          <p:cNvSpPr/>
          <p:nvPr/>
        </p:nvSpPr>
        <p:spPr>
          <a:xfrm>
            <a:off x="638650" y="959126"/>
            <a:ext cx="8398565" cy="493974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B34427-5ABF-4F31-B9E7-8B399ABF7C1C}"/>
              </a:ext>
            </a:extLst>
          </p:cNvPr>
          <p:cNvSpPr txBox="1"/>
          <p:nvPr/>
        </p:nvSpPr>
        <p:spPr>
          <a:xfrm>
            <a:off x="3738174" y="1663626"/>
            <a:ext cx="261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08D151-78DA-42E5-9984-EC44371F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956" y="2882301"/>
            <a:ext cx="6736664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121CD1-1866-4B9F-9537-239867FD2677}"/>
              </a:ext>
            </a:extLst>
          </p:cNvPr>
          <p:cNvSpPr txBox="1"/>
          <p:nvPr/>
        </p:nvSpPr>
        <p:spPr>
          <a:xfrm>
            <a:off x="4317871" y="2476893"/>
            <a:ext cx="4008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B0F0"/>
                </a:solidFill>
              </a:rPr>
              <a:t>Chào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tạm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biệt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các</a:t>
            </a:r>
            <a:r>
              <a:rPr lang="en-US" sz="4800" b="1" dirty="0">
                <a:solidFill>
                  <a:srgbClr val="00B0F0"/>
                </a:solidFill>
              </a:rPr>
              <a:t> </a:t>
            </a:r>
            <a:r>
              <a:rPr lang="en-US" sz="4800" b="1" dirty="0" err="1">
                <a:solidFill>
                  <a:srgbClr val="00B0F0"/>
                </a:solidFill>
              </a:rPr>
              <a:t>em</a:t>
            </a:r>
            <a:r>
              <a:rPr lang="en-US" sz="4800" b="1" dirty="0">
                <a:solidFill>
                  <a:srgbClr val="00B0F0"/>
                </a:solidFill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2788F6DB-2790-4220-899B-13C999E70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01" y="1278220"/>
            <a:ext cx="6986800" cy="4561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90CA78-E0B4-444A-AD7D-9853F353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129" y="2142633"/>
            <a:ext cx="580999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12177" y="165021"/>
            <a:ext cx="5583823" cy="1149417"/>
            <a:chOff x="512177" y="165021"/>
            <a:chExt cx="55838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447341"/>
              <a:ext cx="46873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7" name="Picture 16" descr="Plow Clip Art - Royalty Free - GoGraph">
            <a:extLst>
              <a:ext uri="{FF2B5EF4-FFF2-40B4-BE49-F238E27FC236}">
                <a16:creationId xmlns:a16="http://schemas.microsoft.com/office/drawing/2014/main" id="{804AEB3C-9452-4023-89B9-A658C8F74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9"/>
          <a:stretch/>
        </p:blipFill>
        <p:spPr bwMode="auto">
          <a:xfrm>
            <a:off x="2577422" y="2040087"/>
            <a:ext cx="3518578" cy="277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25C62D5-D379-46AD-8ACC-5FB6EFA8B328}"/>
              </a:ext>
            </a:extLst>
          </p:cNvPr>
          <p:cNvSpPr/>
          <p:nvPr/>
        </p:nvSpPr>
        <p:spPr>
          <a:xfrm>
            <a:off x="2729403" y="5038439"/>
            <a:ext cx="735266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2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 ruộng</a:t>
            </a:r>
            <a:r>
              <a:rPr lang="en-US" sz="32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dùng dụng cụ có lưỡi bằng gang, sắt để lật, xới đất ở ruộng lên.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628ED5-02AE-4F0E-91B0-CCE46AC40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24" b="74580" l="2813" r="97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444"/>
          <a:stretch/>
        </p:blipFill>
        <p:spPr>
          <a:xfrm>
            <a:off x="6506097" y="2154404"/>
            <a:ext cx="3918092" cy="24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4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12177" y="165021"/>
            <a:ext cx="5583823" cy="1149417"/>
            <a:chOff x="512177" y="165021"/>
            <a:chExt cx="55838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447341"/>
              <a:ext cx="46873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0B696F-F84F-4037-8402-4E0628BD30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69"/>
          <a:stretch/>
        </p:blipFill>
        <p:spPr>
          <a:xfrm>
            <a:off x="2285815" y="2096103"/>
            <a:ext cx="3962400" cy="3733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9C19BA-57D9-4216-A116-FEAA509EE1F7}"/>
              </a:ext>
            </a:extLst>
          </p:cNvPr>
          <p:cNvSpPr/>
          <p:nvPr/>
        </p:nvSpPr>
        <p:spPr>
          <a:xfrm>
            <a:off x="4184961" y="5939097"/>
            <a:ext cx="5200463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36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gốc</a:t>
            </a:r>
            <a:r>
              <a:rPr lang="en-US" sz="3600" b="1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vun đất vào gốc.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DFD02A-A789-42FB-A030-4F6983DFB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8215" y="2341756"/>
            <a:ext cx="4730463" cy="337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12177" y="165021"/>
            <a:ext cx="5583823" cy="1149417"/>
            <a:chOff x="512177" y="165021"/>
            <a:chExt cx="5583823" cy="1149417"/>
          </a:xfrm>
        </p:grpSpPr>
        <p:sp>
          <p:nvSpPr>
            <p:cNvPr id="22" name="文本框 14"/>
            <p:cNvSpPr/>
            <p:nvPr/>
          </p:nvSpPr>
          <p:spPr>
            <a:xfrm>
              <a:off x="1408700" y="447341"/>
              <a:ext cx="46873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lvl="0" algn="dist"/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Giải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nghĩa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từ</a:t>
              </a:r>
              <a:r>
                <a:rPr lang="en-US" altLang="zh-CN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  <a:cs typeface="Arial" panose="020B0604020202020204" pitchFamily="34" charset="0"/>
                </a:rPr>
                <a:t>ngữ</a:t>
              </a:r>
              <a:endPara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7CAFD2F-2525-4885-B354-EA21EAE13798}"/>
              </a:ext>
            </a:extLst>
          </p:cNvPr>
          <p:cNvSpPr/>
          <p:nvPr/>
        </p:nvSpPr>
        <p:spPr>
          <a:xfrm>
            <a:off x="2424925" y="1966513"/>
            <a:ext cx="9586099" cy="31700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sờ tìm vật (dưới nước hoặc trong bóng tối) mà không nhìn thấy.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sông bằng đò.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 trọt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trồng cây (nói một cách khái quát).</a:t>
            </a:r>
          </a:p>
        </p:txBody>
      </p:sp>
    </p:spTree>
    <p:extLst>
      <p:ext uri="{BB962C8B-B14F-4D97-AF65-F5344CB8AC3E}">
        <p14:creationId xmlns:p14="http://schemas.microsoft.com/office/powerpoint/2010/main" val="306070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215585"/>
            <a:ext cx="2207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Nhớ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ơn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697" y="3635352"/>
            <a:ext cx="2427752" cy="24798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209CCAA-95D4-4DED-9685-D64BE49AD949}"/>
              </a:ext>
            </a:extLst>
          </p:cNvPr>
          <p:cNvSpPr/>
          <p:nvPr/>
        </p:nvSpPr>
        <p:spPr>
          <a:xfrm>
            <a:off x="8218449" y="501805"/>
            <a:ext cx="3200400" cy="7137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endParaRPr lang="en-US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BFAEFC6-1B45-4EDA-8950-6276249539C2}"/>
              </a:ext>
            </a:extLst>
          </p:cNvPr>
          <p:cNvCxnSpPr>
            <a:cxnSpLocks/>
          </p:cNvCxnSpPr>
          <p:nvPr/>
        </p:nvCxnSpPr>
        <p:spPr>
          <a:xfrm flipH="1">
            <a:off x="4452069" y="179976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54508D-F262-4606-B950-46BA71474203}"/>
              </a:ext>
            </a:extLst>
          </p:cNvPr>
          <p:cNvCxnSpPr>
            <a:cxnSpLocks/>
          </p:cNvCxnSpPr>
          <p:nvPr/>
        </p:nvCxnSpPr>
        <p:spPr>
          <a:xfrm flipH="1">
            <a:off x="5185774" y="2166602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B4ABFE-72F1-4A4B-98BB-8CAF8ED93418}"/>
              </a:ext>
            </a:extLst>
          </p:cNvPr>
          <p:cNvCxnSpPr>
            <a:cxnSpLocks/>
          </p:cNvCxnSpPr>
          <p:nvPr/>
        </p:nvCxnSpPr>
        <p:spPr>
          <a:xfrm flipH="1">
            <a:off x="4759390" y="261285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9E2C4B-7A88-4C94-A820-F2E8708CC21F}"/>
              </a:ext>
            </a:extLst>
          </p:cNvPr>
          <p:cNvCxnSpPr>
            <a:cxnSpLocks/>
          </p:cNvCxnSpPr>
          <p:nvPr/>
        </p:nvCxnSpPr>
        <p:spPr>
          <a:xfrm flipH="1">
            <a:off x="4749491" y="303053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FB655D-0CBB-4253-8058-1FDBEEC17E76}"/>
              </a:ext>
            </a:extLst>
          </p:cNvPr>
          <p:cNvCxnSpPr>
            <a:cxnSpLocks/>
          </p:cNvCxnSpPr>
          <p:nvPr/>
        </p:nvCxnSpPr>
        <p:spPr>
          <a:xfrm flipH="1">
            <a:off x="4452069" y="3511090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127AD0-8F67-4DDF-AEF8-F6A371007845}"/>
              </a:ext>
            </a:extLst>
          </p:cNvPr>
          <p:cNvCxnSpPr>
            <a:cxnSpLocks/>
          </p:cNvCxnSpPr>
          <p:nvPr/>
        </p:nvCxnSpPr>
        <p:spPr>
          <a:xfrm flipH="1">
            <a:off x="4868877" y="396188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DC50904-6FB5-4495-ABC1-464C9799650F}"/>
              </a:ext>
            </a:extLst>
          </p:cNvPr>
          <p:cNvCxnSpPr>
            <a:cxnSpLocks/>
          </p:cNvCxnSpPr>
          <p:nvPr/>
        </p:nvCxnSpPr>
        <p:spPr>
          <a:xfrm flipH="1">
            <a:off x="4191036" y="4392362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00E6F6-D920-4F33-9140-D6267B6B87CE}"/>
              </a:ext>
            </a:extLst>
          </p:cNvPr>
          <p:cNvCxnSpPr>
            <a:cxnSpLocks/>
          </p:cNvCxnSpPr>
          <p:nvPr/>
        </p:nvCxnSpPr>
        <p:spPr>
          <a:xfrm flipH="1">
            <a:off x="4534864" y="4753146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5005AF-313E-4F18-8306-56F9BBD75289}"/>
              </a:ext>
            </a:extLst>
          </p:cNvPr>
          <p:cNvCxnSpPr>
            <a:cxnSpLocks/>
          </p:cNvCxnSpPr>
          <p:nvPr/>
        </p:nvCxnSpPr>
        <p:spPr>
          <a:xfrm flipH="1">
            <a:off x="3311185" y="518362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B44BD8-4055-4AF5-BB74-5809D0156EC3}"/>
              </a:ext>
            </a:extLst>
          </p:cNvPr>
          <p:cNvCxnSpPr>
            <a:cxnSpLocks/>
          </p:cNvCxnSpPr>
          <p:nvPr/>
        </p:nvCxnSpPr>
        <p:spPr>
          <a:xfrm flipH="1">
            <a:off x="5387074" y="558527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47F35A-F389-4381-9F11-FD17A21206AC}"/>
              </a:ext>
            </a:extLst>
          </p:cNvPr>
          <p:cNvCxnSpPr>
            <a:cxnSpLocks/>
          </p:cNvCxnSpPr>
          <p:nvPr/>
        </p:nvCxnSpPr>
        <p:spPr>
          <a:xfrm flipH="1">
            <a:off x="8136958" y="1799765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CD5020-A076-4812-92F4-DC3F83F00C13}"/>
              </a:ext>
            </a:extLst>
          </p:cNvPr>
          <p:cNvCxnSpPr>
            <a:cxnSpLocks/>
          </p:cNvCxnSpPr>
          <p:nvPr/>
        </p:nvCxnSpPr>
        <p:spPr>
          <a:xfrm flipH="1">
            <a:off x="9469567" y="2230244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2BB10A-2008-4F11-85F8-9E817EC0A73A}"/>
              </a:ext>
            </a:extLst>
          </p:cNvPr>
          <p:cNvCxnSpPr>
            <a:cxnSpLocks/>
          </p:cNvCxnSpPr>
          <p:nvPr/>
        </p:nvCxnSpPr>
        <p:spPr>
          <a:xfrm flipH="1">
            <a:off x="9385971" y="2732023"/>
            <a:ext cx="162982" cy="4304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4FCEC37-AB0B-46F2-8126-21296D3E9599}"/>
              </a:ext>
            </a:extLst>
          </p:cNvPr>
          <p:cNvGrpSpPr/>
          <p:nvPr/>
        </p:nvGrpSpPr>
        <p:grpSpPr>
          <a:xfrm>
            <a:off x="9539631" y="3146359"/>
            <a:ext cx="228400" cy="434821"/>
            <a:chOff x="9539631" y="3146359"/>
            <a:chExt cx="228400" cy="43482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542C979-9728-4740-AA39-ADA62D6AC7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9631" y="3146359"/>
              <a:ext cx="162982" cy="4304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91D41F8-50EA-43EB-96AF-B5E95CC12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5049" y="3150701"/>
              <a:ext cx="162982" cy="43047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03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67628" y="868047"/>
            <a:ext cx="11563815" cy="5610811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87" y="100440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8AA24A-4DE3-48A6-891A-11EEB48FE690}"/>
              </a:ext>
            </a:extLst>
          </p:cNvPr>
          <p:cNvSpPr txBox="1"/>
          <p:nvPr/>
        </p:nvSpPr>
        <p:spPr>
          <a:xfrm>
            <a:off x="4759390" y="1215585"/>
            <a:ext cx="220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F0"/>
                </a:solidFill>
              </a:rPr>
              <a:t>Nhớ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ơn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56885-A592-4E45-A96E-AE3B31B3D6BC}"/>
              </a:ext>
            </a:extLst>
          </p:cNvPr>
          <p:cNvSpPr/>
          <p:nvPr/>
        </p:nvSpPr>
        <p:spPr>
          <a:xfrm>
            <a:off x="1950659" y="1711755"/>
            <a:ext cx="3759041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bát cơm,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cày ruộng.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đĩa rau muống,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đào ao.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quả đào,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vun gốc.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một con ốc,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đi mò.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Sang đò,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chèo chống. 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26237A-EB93-4EDB-B5FA-16F16FF81011}"/>
              </a:ext>
            </a:extLst>
          </p:cNvPr>
          <p:cNvSpPr/>
          <p:nvPr/>
        </p:nvSpPr>
        <p:spPr>
          <a:xfrm>
            <a:off x="6482302" y="1799765"/>
            <a:ext cx="4221713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 võng,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mắc dây.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 mát gốc cây,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người trồng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B98F6-689B-4105-B2F9-235E96CF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747" y="3682977"/>
            <a:ext cx="2427752" cy="247988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E8FFD2-D219-44B8-9317-841805E626C7}"/>
              </a:ext>
            </a:extLst>
          </p:cNvPr>
          <p:cNvSpPr/>
          <p:nvPr/>
        </p:nvSpPr>
        <p:spPr>
          <a:xfrm>
            <a:off x="8323721" y="501805"/>
            <a:ext cx="3265333" cy="7137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nối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D75A351-5EDA-41C8-A897-94E80B293A72}"/>
              </a:ext>
            </a:extLst>
          </p:cNvPr>
          <p:cNvSpPr/>
          <p:nvPr/>
        </p:nvSpPr>
        <p:spPr>
          <a:xfrm>
            <a:off x="1572322" y="1799765"/>
            <a:ext cx="378337" cy="3747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D5D154-E56C-478F-80D3-A8EDAF07FC87}"/>
              </a:ext>
            </a:extLst>
          </p:cNvPr>
          <p:cNvSpPr/>
          <p:nvPr/>
        </p:nvSpPr>
        <p:spPr>
          <a:xfrm>
            <a:off x="1572321" y="3486090"/>
            <a:ext cx="378337" cy="3747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46FB87-12F8-423D-9294-02526C6D2E77}"/>
              </a:ext>
            </a:extLst>
          </p:cNvPr>
          <p:cNvSpPr/>
          <p:nvPr/>
        </p:nvSpPr>
        <p:spPr>
          <a:xfrm>
            <a:off x="6193945" y="1861358"/>
            <a:ext cx="378337" cy="3747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687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55803" y="610725"/>
            <a:ext cx="5947005" cy="15704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7298" y="908404"/>
            <a:ext cx="5057403" cy="6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356">
              <a:lnSpc>
                <a:spcPts val="5757"/>
              </a:lnSpc>
            </a:pP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599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0819" y="3204879"/>
            <a:ext cx="4248705" cy="303400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90505" y="3204879"/>
            <a:ext cx="4797538" cy="303400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872528" y="3796059"/>
            <a:ext cx="4130373" cy="172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017">
              <a:defRPr/>
            </a:pPr>
            <a:r>
              <a:rPr lang="en-US" altLang="zh-CN" sz="2799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79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799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1449984" y="1854195"/>
            <a:ext cx="1565004" cy="512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006146" y="2294568"/>
            <a:ext cx="707193" cy="7071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38401" y="1853121"/>
            <a:ext cx="1824817" cy="16776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723236" y="4179144"/>
            <a:ext cx="999496" cy="2104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946" y="3458619"/>
            <a:ext cx="4635997" cy="233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849</Words>
  <Application>Microsoft Office PowerPoint</Application>
  <PresentationFormat>Widescreen</PresentationFormat>
  <Paragraphs>213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微软雅黑</vt:lpstr>
      <vt:lpstr>宋体</vt:lpstr>
      <vt:lpstr>Arial</vt:lpstr>
      <vt:lpstr>Arial Rounded MT Bold</vt:lpstr>
      <vt:lpstr>Arial-Rounded</vt:lpstr>
      <vt:lpstr>Calibri</vt:lpstr>
      <vt:lpstr>等线</vt:lpstr>
      <vt:lpstr>等线 Light</vt:lpstr>
      <vt:lpstr>inpin heiti</vt:lpstr>
      <vt:lpstr>Times New Roman</vt:lpstr>
      <vt:lpstr>Office 主题</vt:lpstr>
      <vt:lpstr>12_Office Theme</vt:lpstr>
      <vt:lpstr>2_Office 主题​​</vt:lpstr>
      <vt:lpstr>千图网海量PPT模板www.58pic.com​​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STD_HOP</cp:lastModifiedBy>
  <cp:revision>38</cp:revision>
  <dcterms:created xsi:type="dcterms:W3CDTF">2016-11-23T14:13:00Z</dcterms:created>
  <dcterms:modified xsi:type="dcterms:W3CDTF">2025-05-10T04:22:18Z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