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5EB26-12DD-4C89-B45D-32C0F781302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85F9E-E8C6-4A43-9B62-6C0089F2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58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1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9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3746200"/>
            <a:ext cx="34764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579000"/>
            <a:ext cx="34764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98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userDrawn="1">
  <p:cSld name="Title and body 2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3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6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6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B1D4-A1B7-4BFF-B1B3-3696A8FF309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0870-AD71-4C2D-8C56-F598FC72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5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685783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2024/4/24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685783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685783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937622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1771" y="1795054"/>
            <a:ext cx="627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1" y="1833154"/>
            <a:ext cx="1031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413" y="1833154"/>
            <a:ext cx="25555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462" y="2248652"/>
            <a:ext cx="559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771" y="2714950"/>
            <a:ext cx="20361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thành tích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1771" y="4950937"/>
            <a:ext cx="6488249" cy="3751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3591" y="3130448"/>
            <a:ext cx="79031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ghi thêm nhận xét, lời nhắn nhủ đến các con hoặc xóa bớt đi 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462" y="3615543"/>
            <a:ext cx="79031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ghi thêm nhận xét, lời nhắn nhủ đến các con hoặc xóa bớt đi 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8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1586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4947" y="2869138"/>
            <a:ext cx="559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4862" y="3370944"/>
            <a:ext cx="20361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thành tích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636576" y="4789332"/>
            <a:ext cx="6577784" cy="2947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54947" y="5434844"/>
            <a:ext cx="4461270" cy="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42542" y="5544496"/>
            <a:ext cx="627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471" y="5501893"/>
            <a:ext cx="1031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905" y="3829235"/>
            <a:ext cx="79031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ghi thêm nhận xét, lời nhắn nhủ đến các con hoặc xóa bớt đi 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2519" y="4438741"/>
            <a:ext cx="79031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ghi thêm nhận xét, lời nhắn nhủ đến các con hoặc xóa bớt đi 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1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586" y="0"/>
            <a:ext cx="973917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5921" y="3306549"/>
            <a:ext cx="20361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thành tích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17635" y="4739425"/>
            <a:ext cx="6064990" cy="149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6006" y="5370449"/>
            <a:ext cx="4461270" cy="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7484" y="2797779"/>
            <a:ext cx="559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3601" y="5484826"/>
            <a:ext cx="6270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6530" y="5442223"/>
            <a:ext cx="1031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492" y="3781749"/>
            <a:ext cx="79031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ghi thêm nhận xét, lời nhắn nhủ đến các con hoặc xóa bớt đi </a:t>
            </a:r>
            <a:endParaRPr lang="en-US" sz="21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051" y="4371298"/>
            <a:ext cx="61798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" name="Google Shape;2723;p46"/>
          <p:cNvGrpSpPr/>
          <p:nvPr/>
        </p:nvGrpSpPr>
        <p:grpSpPr>
          <a:xfrm>
            <a:off x="395245" y="4420188"/>
            <a:ext cx="868425" cy="5145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1562375" y="3787364"/>
            <a:ext cx="763425" cy="1073975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pic>
        <p:nvPicPr>
          <p:cNvPr id="35" name="图片 2">
            <a:extLst>
              <a:ext uri="{FF2B5EF4-FFF2-40B4-BE49-F238E27FC236}">
                <a16:creationId xmlns:a16="http://schemas.microsoft.com/office/drawing/2014/main" id="{BAD59C2D-ECD4-9148-CA53-E49372FC1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5380" y="2580514"/>
            <a:ext cx="3260797" cy="3416561"/>
          </a:xfrm>
          <a:prstGeom prst="rect">
            <a:avLst/>
          </a:prstGeom>
        </p:spPr>
      </p:pic>
      <p:sp>
        <p:nvSpPr>
          <p:cNvPr id="36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6671331" y="1364563"/>
            <a:ext cx="2316665" cy="723175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8">
              <a:buClr>
                <a:srgbClr val="000000"/>
              </a:buClr>
              <a:defRPr/>
            </a:pPr>
            <a:endParaRPr sz="4000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46" y="1142693"/>
            <a:ext cx="3978835" cy="1435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ight Arrow 1"/>
          <p:cNvSpPr/>
          <p:nvPr/>
        </p:nvSpPr>
        <p:spPr>
          <a:xfrm>
            <a:off x="6611238" y="2258188"/>
            <a:ext cx="593495" cy="3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等线"/>
              <a:ea typeface="微软雅黑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6125" y="1414526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Bước 1:</a:t>
            </a:r>
          </a:p>
          <a:p>
            <a:pPr defTabSz="685800">
              <a:defRPr/>
            </a:pPr>
            <a:r>
              <a:rPr lang="en-US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Mở zalo bấm vào đây</a:t>
            </a:r>
            <a:endParaRPr lang="en-US" kern="0" dirty="0">
              <a:solidFill>
                <a:sysClr val="windowText" lastClr="000000"/>
              </a:solidFill>
              <a:latin typeface="等线"/>
              <a:ea typeface="微软雅黑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2850" y="5512481"/>
            <a:ext cx="5816016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2550" b="1" kern="0" dirty="0">
                <a:solidFill>
                  <a:srgbClr val="C00000"/>
                </a:solidFill>
                <a:latin typeface="Bahnschrift SemiBold Condensed" panose="020B0502040204020203" pitchFamily="34" charset="0"/>
                <a:ea typeface="Cambria" panose="02040503050406030204" pitchFamily="18" charset="0"/>
                <a:sym typeface="Wingdings" panose="05000000000000000000" pitchFamily="2" charset="2"/>
              </a:rPr>
              <a:t> Mời bạn vào nhóm zalo tài liệu tiểu học miễn phí</a:t>
            </a:r>
            <a:endParaRPr lang="en-US" sz="1350" b="1" kern="0" dirty="0">
              <a:solidFill>
                <a:sysClr val="windowText" lastClr="000000"/>
              </a:solidFill>
              <a:latin typeface="Bahnschrift SemiBold Condensed" panose="020B0502040204020203" pitchFamily="34" charset="0"/>
              <a:ea typeface="微软雅黑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6755464" y="3396629"/>
            <a:ext cx="2283046" cy="945710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378">
              <a:buClr>
                <a:srgbClr val="000000"/>
              </a:buClr>
              <a:defRPr/>
            </a:pPr>
            <a:endParaRPr sz="4000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31616" y="3430451"/>
            <a:ext cx="2106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Bước 2:</a:t>
            </a:r>
          </a:p>
          <a:p>
            <a:pPr defTabSz="685800">
              <a:defRPr/>
            </a:pPr>
            <a:r>
              <a:rPr lang="en-US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Di chuyển camera vào đây</a:t>
            </a:r>
            <a:endParaRPr lang="en-US" kern="0" dirty="0">
              <a:solidFill>
                <a:sysClr val="windowText" lastClr="000000"/>
              </a:solidFill>
              <a:latin typeface="等线"/>
              <a:ea typeface="微软雅黑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5464" y="4589738"/>
            <a:ext cx="23583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等线"/>
                <a:ea typeface="微软雅黑"/>
              </a:rPr>
              <a:t>https://zalo.me/g/xwfcwg474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810" y="2484284"/>
            <a:ext cx="3860054" cy="30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27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163</Words>
  <Application>Microsoft Office PowerPoint</Application>
  <PresentationFormat>On-screen Show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微软雅黑</vt:lpstr>
      <vt:lpstr>Amatic SC</vt:lpstr>
      <vt:lpstr>Arial</vt:lpstr>
      <vt:lpstr>Bahnschrift SemiBold Condensed</vt:lpstr>
      <vt:lpstr>Calibri</vt:lpstr>
      <vt:lpstr>Calibri Light</vt:lpstr>
      <vt:lpstr>Cambria</vt:lpstr>
      <vt:lpstr>等线</vt:lpstr>
      <vt:lpstr>Nunito</vt:lpstr>
      <vt:lpstr>Times New Roman</vt:lpstr>
      <vt:lpstr>Wingdings</vt:lpstr>
      <vt:lpstr>印品黑体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2021-04-02T15:36:27Z</dcterms:created>
  <dcterms:modified xsi:type="dcterms:W3CDTF">2024-04-24T12:52:48Z</dcterms:modified>
</cp:coreProperties>
</file>