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83" r:id="rId3"/>
  </p:sldMasterIdLst>
  <p:notesMasterIdLst>
    <p:notesMasterId r:id="rId15"/>
  </p:notesMasterIdLst>
  <p:sldIdLst>
    <p:sldId id="256" r:id="rId4"/>
    <p:sldId id="266" r:id="rId5"/>
    <p:sldId id="282" r:id="rId6"/>
    <p:sldId id="286" r:id="rId7"/>
    <p:sldId id="287" r:id="rId8"/>
    <p:sldId id="283" r:id="rId9"/>
    <p:sldId id="284" r:id="rId10"/>
    <p:sldId id="265" r:id="rId11"/>
    <p:sldId id="272" r:id="rId12"/>
    <p:sldId id="2007577127" r:id="rId13"/>
    <p:sldId id="2007577128" r:id="rId14"/>
  </p:sldIdLst>
  <p:sldSz cx="12192000" cy="6858000"/>
  <p:notesSz cx="6858000" cy="9144000"/>
  <p:embeddedFontLst>
    <p:embeddedFont>
      <p:font typeface="Arial-Rounded" panose="020B0500000000000000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tim" panose="020B0604020202020204" charset="-34"/>
      <p:regular r:id="rId21"/>
    </p:embeddedFont>
    <p:embeddedFont>
      <p:font typeface="Griffy" panose="020B0604020202020204" charset="0"/>
      <p:regular r:id="rId22"/>
    </p:embeddedFont>
    <p:embeddedFont>
      <p:font typeface="DengXian" panose="020B0604020202020204" charset="-122"/>
      <p:regular r:id="rId23"/>
      <p:bold r:id="rId24"/>
    </p:embeddedFont>
    <p:embeddedFont>
      <p:font typeface="宋体" panose="02010600030101010101" pitchFamily="2" charset="-12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e37c77f29e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e37c77f29e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34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95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B1F-2F44-4C6D-B7D7-1C763FC143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B1F-2F44-4C6D-B7D7-1C763FC143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691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B1F-2F44-4C6D-B7D7-1C763FC143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37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Gif">
  <p:cSld name="CUSTOM_21">
    <p:bg>
      <p:bgPr>
        <a:gradFill>
          <a:gsLst>
            <a:gs pos="0">
              <a:srgbClr val="213D58"/>
            </a:gs>
            <a:gs pos="15000">
              <a:srgbClr val="1177A4"/>
            </a:gs>
            <a:gs pos="0">
              <a:srgbClr val="213D58"/>
            </a:gs>
            <a:gs pos="99000">
              <a:srgbClr val="00B0F0"/>
            </a:gs>
          </a:gsLst>
          <a:lin ang="2700006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5267675"/>
            <a:ext cx="12191999" cy="1228725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58" name="Google Shape;58;p3"/>
          <p:cNvSpPr/>
          <p:nvPr/>
        </p:nvSpPr>
        <p:spPr>
          <a:xfrm>
            <a:off x="0" y="7085"/>
            <a:ext cx="3026096" cy="1800346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3"/>
          <p:cNvGrpSpPr/>
          <p:nvPr/>
        </p:nvGrpSpPr>
        <p:grpSpPr>
          <a:xfrm>
            <a:off x="9008144" y="-14175"/>
            <a:ext cx="1540909" cy="2383336"/>
            <a:chOff x="9008144" y="-14175"/>
            <a:chExt cx="1540909" cy="2383336"/>
          </a:xfrm>
        </p:grpSpPr>
        <p:sp>
          <p:nvSpPr>
            <p:cNvPr id="60" name="Google Shape;60;p3"/>
            <p:cNvSpPr/>
            <p:nvPr/>
          </p:nvSpPr>
          <p:spPr>
            <a:xfrm rot="10584884">
              <a:off x="9035740" y="1394522"/>
              <a:ext cx="1485716" cy="929094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8248368" y="0"/>
            <a:ext cx="3961800" cy="1961855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5052550" y="2422175"/>
            <a:ext cx="67236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0" y="1194833"/>
            <a:ext cx="2979311" cy="5057600"/>
            <a:chOff x="0" y="432833"/>
            <a:chExt cx="2979311" cy="5057600"/>
          </a:xfrm>
        </p:grpSpPr>
        <p:grpSp>
          <p:nvGrpSpPr>
            <p:cNvPr id="66" name="Google Shape;66;p3"/>
            <p:cNvGrpSpPr/>
            <p:nvPr/>
          </p:nvGrpSpPr>
          <p:grpSpPr>
            <a:xfrm>
              <a:off x="625541" y="1375699"/>
              <a:ext cx="1289122" cy="3408943"/>
              <a:chOff x="1548342" y="7287154"/>
              <a:chExt cx="1544414" cy="4084034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3"/>
            <p:cNvSpPr/>
            <p:nvPr/>
          </p:nvSpPr>
          <p:spPr>
            <a:xfrm>
              <a:off x="0" y="44987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  <a:effectLst>
              <a:outerShdw blurRad="500063" dist="152400" dir="15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771512" y="44989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40962" y="47425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470457" y="47637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51215" y="46844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27846" y="44989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" y="46844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32500" y="44989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940962" y="48802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93618" y="49825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102200" y="5091903"/>
              <a:ext cx="805148" cy="72072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807575" y="432833"/>
              <a:ext cx="923479" cy="1057315"/>
              <a:chOff x="2964730" y="400635"/>
              <a:chExt cx="2628000" cy="3008864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" name="Google Shape;87;p3"/>
            <p:cNvSpPr/>
            <p:nvPr/>
          </p:nvSpPr>
          <p:spPr>
            <a:xfrm>
              <a:off x="1120349" y="22757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154475" y="23068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-5400000">
              <a:off x="1138117" y="10868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1120801" y="951321"/>
              <a:ext cx="297280" cy="397570"/>
              <a:chOff x="1117077" y="1941921"/>
              <a:chExt cx="297280" cy="397570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" name="Google Shape;93;p3"/>
          <p:cNvSpPr/>
          <p:nvPr/>
        </p:nvSpPr>
        <p:spPr>
          <a:xfrm>
            <a:off x="985375" y="5751675"/>
            <a:ext cx="276608" cy="500755"/>
          </a:xfrm>
          <a:custGeom>
            <a:avLst/>
            <a:gdLst/>
            <a:ahLst/>
            <a:cxnLst/>
            <a:rect l="l" t="t" r="r" b="b"/>
            <a:pathLst>
              <a:path w="362765" h="531305" extrusionOk="0">
                <a:moveTo>
                  <a:pt x="151215" y="0"/>
                </a:moveTo>
                <a:lnTo>
                  <a:pt x="362765" y="195834"/>
                </a:lnTo>
                <a:lnTo>
                  <a:pt x="60823" y="531305"/>
                </a:lnTo>
                <a:lnTo>
                  <a:pt x="0" y="493150"/>
                </a:lnTo>
                <a:lnTo>
                  <a:pt x="0" y="241052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5600700"/>
            <a:ext cx="122863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9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5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53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16"/>
          <a:stretch/>
        </p:blipFill>
        <p:spPr>
          <a:xfrm>
            <a:off x="3641973" y="182880"/>
            <a:ext cx="8910244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9" y="3032146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4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44" y="547782"/>
            <a:ext cx="2274367" cy="2006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2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2418" y="182880"/>
            <a:ext cx="2274367" cy="2006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2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E0125CD-D016-4F87-BDB3-ED14F9D7E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1708CEF-19A1-4E9B-871F-98207F0F2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t="11242" r="10227" b="54380"/>
          <a:stretch/>
        </p:blipFill>
        <p:spPr>
          <a:xfrm>
            <a:off x="1108364" y="547254"/>
            <a:ext cx="10002981" cy="5763492"/>
          </a:xfrm>
          <a:prstGeom prst="rect">
            <a:avLst/>
          </a:prstGeom>
        </p:spPr>
      </p:pic>
      <p:pic>
        <p:nvPicPr>
          <p:cNvPr id="12" name="图片 11" descr="图片包含 矢量图形&#10;&#10;描述已自动生成">
            <a:extLst>
              <a:ext uri="{FF2B5EF4-FFF2-40B4-BE49-F238E27FC236}">
                <a16:creationId xmlns:a16="http://schemas.microsoft.com/office/drawing/2014/main" id="{7C9AAD7B-634C-44C4-B820-7787B3527C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0" y="182880"/>
            <a:ext cx="2274367" cy="2006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4DC35F7-6701-4EA1-ACF1-128E3FCBAC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4156363"/>
            <a:ext cx="2817984" cy="34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"/>
          <p:cNvSpPr/>
          <p:nvPr/>
        </p:nvSpPr>
        <p:spPr>
          <a:xfrm flipH="1">
            <a:off x="23118" y="5883344"/>
            <a:ext cx="121920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14"/>
          <p:cNvGrpSpPr/>
          <p:nvPr/>
        </p:nvGrpSpPr>
        <p:grpSpPr>
          <a:xfrm>
            <a:off x="0" y="3573403"/>
            <a:ext cx="1812017" cy="3076032"/>
            <a:chOff x="0" y="1423433"/>
            <a:chExt cx="2979311" cy="5057600"/>
          </a:xfrm>
        </p:grpSpPr>
        <p:grpSp>
          <p:nvGrpSpPr>
            <p:cNvPr id="409" name="Google Shape;409;p14"/>
            <p:cNvGrpSpPr/>
            <p:nvPr/>
          </p:nvGrpSpPr>
          <p:grpSpPr>
            <a:xfrm>
              <a:off x="625541" y="2366299"/>
              <a:ext cx="1289122" cy="3408943"/>
              <a:chOff x="1548342" y="7287154"/>
              <a:chExt cx="1544414" cy="4084034"/>
            </a:xfrm>
          </p:grpSpPr>
          <p:sp>
            <p:nvSpPr>
              <p:cNvPr id="410" name="Google Shape;410;p14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5" name="Google Shape;415;p14"/>
            <p:cNvSpPr/>
            <p:nvPr/>
          </p:nvSpPr>
          <p:spPr>
            <a:xfrm>
              <a:off x="0" y="54893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151215" y="56750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627846" y="54895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940962" y="57331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" y="56750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532500" y="54895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1771512" y="54895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2470457" y="57543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14"/>
            <p:cNvGrpSpPr/>
            <p:nvPr/>
          </p:nvGrpSpPr>
          <p:grpSpPr>
            <a:xfrm>
              <a:off x="807575" y="1423433"/>
              <a:ext cx="923479" cy="1057315"/>
              <a:chOff x="2964730" y="400635"/>
              <a:chExt cx="2628000" cy="3008864"/>
            </a:xfrm>
          </p:grpSpPr>
          <p:sp>
            <p:nvSpPr>
              <p:cNvPr id="424" name="Google Shape;424;p14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7" name="Google Shape;427;p14"/>
            <p:cNvSpPr/>
            <p:nvPr/>
          </p:nvSpPr>
          <p:spPr>
            <a:xfrm>
              <a:off x="1120349" y="32663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1154475" y="32974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rot="-5400000">
              <a:off x="1138117" y="20774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4"/>
            <p:cNvGrpSpPr/>
            <p:nvPr/>
          </p:nvGrpSpPr>
          <p:grpSpPr>
            <a:xfrm>
              <a:off x="1120801" y="1941921"/>
              <a:ext cx="297280" cy="397570"/>
              <a:chOff x="1117077" y="1941921"/>
              <a:chExt cx="297280" cy="397570"/>
            </a:xfrm>
          </p:grpSpPr>
          <p:sp>
            <p:nvSpPr>
              <p:cNvPr id="431" name="Google Shape;431;p14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3" name="Google Shape;433;p14"/>
          <p:cNvSpPr/>
          <p:nvPr/>
        </p:nvSpPr>
        <p:spPr>
          <a:xfrm flipH="1">
            <a:off x="1133333" y="0"/>
            <a:ext cx="4094341" cy="1096269"/>
          </a:xfrm>
          <a:custGeom>
            <a:avLst/>
            <a:gdLst/>
            <a:ahLst/>
            <a:cxnLst/>
            <a:rect l="l" t="t" r="r" b="b"/>
            <a:pathLst>
              <a:path w="6524846" h="2203555" extrusionOk="0">
                <a:moveTo>
                  <a:pt x="2838893" y="0"/>
                </a:moveTo>
                <a:lnTo>
                  <a:pt x="6510590" y="0"/>
                </a:lnTo>
                <a:cubicBezTo>
                  <a:pt x="6580514" y="454719"/>
                  <a:pt x="6389173" y="900885"/>
                  <a:pt x="6025627" y="1133667"/>
                </a:cubicBezTo>
                <a:cubicBezTo>
                  <a:pt x="5605385" y="1402689"/>
                  <a:pt x="5149256" y="1262579"/>
                  <a:pt x="5084359" y="1241505"/>
                </a:cubicBezTo>
                <a:cubicBezTo>
                  <a:pt x="5068046" y="1578687"/>
                  <a:pt x="4838351" y="1859083"/>
                  <a:pt x="4535293" y="1927860"/>
                </a:cubicBezTo>
                <a:cubicBezTo>
                  <a:pt x="4155523" y="2014184"/>
                  <a:pt x="3870894" y="1720384"/>
                  <a:pt x="3858726" y="1707422"/>
                </a:cubicBezTo>
                <a:cubicBezTo>
                  <a:pt x="3828239" y="1812240"/>
                  <a:pt x="3776611" y="1905031"/>
                  <a:pt x="3710501" y="1980679"/>
                </a:cubicBezTo>
                <a:lnTo>
                  <a:pt x="3685953" y="2004898"/>
                </a:lnTo>
                <a:lnTo>
                  <a:pt x="3685953" y="2016704"/>
                </a:lnTo>
                <a:cubicBezTo>
                  <a:pt x="3652975" y="2049681"/>
                  <a:pt x="3482005" y="2214129"/>
                  <a:pt x="3234762" y="2203018"/>
                </a:cubicBezTo>
                <a:cubicBezTo>
                  <a:pt x="2979054" y="2191556"/>
                  <a:pt x="2747418" y="1997571"/>
                  <a:pt x="2666120" y="1718055"/>
                </a:cubicBezTo>
                <a:cubicBezTo>
                  <a:pt x="2653952" y="1731017"/>
                  <a:pt x="2369323" y="2024817"/>
                  <a:pt x="1989553" y="1938493"/>
                </a:cubicBezTo>
                <a:cubicBezTo>
                  <a:pt x="1686495" y="1869716"/>
                  <a:pt x="1456800" y="1589320"/>
                  <a:pt x="1440487" y="1252138"/>
                </a:cubicBezTo>
                <a:cubicBezTo>
                  <a:pt x="1375590" y="1273212"/>
                  <a:pt x="919461" y="1413322"/>
                  <a:pt x="499219" y="1144300"/>
                </a:cubicBezTo>
                <a:cubicBezTo>
                  <a:pt x="135673" y="911518"/>
                  <a:pt x="-55668" y="465352"/>
                  <a:pt x="14256" y="10633"/>
                </a:cubicBezTo>
                <a:lnTo>
                  <a:pt x="2838893" y="10633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4"/>
          <p:cNvSpPr/>
          <p:nvPr/>
        </p:nvSpPr>
        <p:spPr>
          <a:xfrm rot="-909244">
            <a:off x="1109458" y="922211"/>
            <a:ext cx="792057" cy="92440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14"/>
          <p:cNvGrpSpPr/>
          <p:nvPr/>
        </p:nvGrpSpPr>
        <p:grpSpPr>
          <a:xfrm flipH="1">
            <a:off x="373503" y="757173"/>
            <a:ext cx="806013" cy="1231746"/>
            <a:chOff x="8947095" y="-14175"/>
            <a:chExt cx="1581348" cy="2416610"/>
          </a:xfrm>
        </p:grpSpPr>
        <p:sp>
          <p:nvSpPr>
            <p:cNvPr id="436" name="Google Shape;436;p14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14"/>
          <p:cNvSpPr/>
          <p:nvPr/>
        </p:nvSpPr>
        <p:spPr>
          <a:xfrm flipH="1">
            <a:off x="1399" y="1"/>
            <a:ext cx="2218608" cy="1098639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23118" y="6152221"/>
            <a:ext cx="121920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4"/>
          <p:cNvSpPr/>
          <p:nvPr/>
        </p:nvSpPr>
        <p:spPr>
          <a:xfrm flipH="1">
            <a:off x="23118" y="6411321"/>
            <a:ext cx="121920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4"/>
          <p:cNvSpPr txBox="1">
            <a:spLocks noGrp="1"/>
          </p:cNvSpPr>
          <p:nvPr>
            <p:ph type="title"/>
          </p:nvPr>
        </p:nvSpPr>
        <p:spPr>
          <a:xfrm>
            <a:off x="1544100" y="3045050"/>
            <a:ext cx="54672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5F5D7C4-4124-46BA-AD7B-5D6D7A2A7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t="11242" r="10227" b="54380"/>
          <a:stretch/>
        </p:blipFill>
        <p:spPr>
          <a:xfrm>
            <a:off x="1108364" y="547254"/>
            <a:ext cx="10002981" cy="57634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D2CDB72-16D6-4471-A46F-8D2A4D60F8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017">
            <a:off x="76852" y="2804671"/>
            <a:ext cx="3489679" cy="3934442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2418" y="182880"/>
            <a:ext cx="2274367" cy="2006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6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2"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96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15"/>
          <p:cNvGrpSpPr/>
          <p:nvPr/>
        </p:nvGrpSpPr>
        <p:grpSpPr>
          <a:xfrm>
            <a:off x="630570" y="-30905"/>
            <a:ext cx="1059744" cy="1102553"/>
            <a:chOff x="3769376" y="509929"/>
            <a:chExt cx="1486525" cy="1546575"/>
          </a:xfrm>
        </p:grpSpPr>
        <p:sp>
          <p:nvSpPr>
            <p:cNvPr id="445" name="Google Shape;445;p15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48" name="Google Shape;448;p15"/>
          <p:cNvGrpSpPr/>
          <p:nvPr/>
        </p:nvGrpSpPr>
        <p:grpSpPr>
          <a:xfrm>
            <a:off x="10644127" y="5"/>
            <a:ext cx="1127343" cy="1194443"/>
            <a:chOff x="8947095" y="726964"/>
            <a:chExt cx="1581348" cy="1675471"/>
          </a:xfrm>
        </p:grpSpPr>
        <p:sp>
          <p:nvSpPr>
            <p:cNvPr id="449" name="Google Shape;449;p15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9654661" y="726964"/>
              <a:ext cx="169254" cy="917110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>
            <a:off x="9627704" y="-30901"/>
            <a:ext cx="1420388" cy="1852219"/>
            <a:chOff x="7710256" y="-546838"/>
            <a:chExt cx="1992408" cy="2598147"/>
          </a:xfrm>
        </p:grpSpPr>
        <p:sp>
          <p:nvSpPr>
            <p:cNvPr id="452" name="Google Shape;452;p15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5"/>
          <p:cNvSpPr/>
          <p:nvPr/>
        </p:nvSpPr>
        <p:spPr>
          <a:xfrm>
            <a:off x="0" y="5883344"/>
            <a:ext cx="121920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5"/>
          <p:cNvSpPr/>
          <p:nvPr/>
        </p:nvSpPr>
        <p:spPr>
          <a:xfrm flipH="1">
            <a:off x="0" y="6152221"/>
            <a:ext cx="121920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5"/>
          <p:cNvSpPr/>
          <p:nvPr/>
        </p:nvSpPr>
        <p:spPr>
          <a:xfrm>
            <a:off x="0" y="6411321"/>
            <a:ext cx="121920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5"/>
          <p:cNvGrpSpPr/>
          <p:nvPr/>
        </p:nvGrpSpPr>
        <p:grpSpPr>
          <a:xfrm>
            <a:off x="-3" y="-18749"/>
            <a:ext cx="1937102" cy="2385653"/>
            <a:chOff x="1994958" y="0"/>
            <a:chExt cx="2717214" cy="3346406"/>
          </a:xfrm>
        </p:grpSpPr>
        <p:sp>
          <p:nvSpPr>
            <p:cNvPr id="458" name="Google Shape;458;p15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8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4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8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0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13D58"/>
            </a:gs>
            <a:gs pos="26000">
              <a:srgbClr val="213D58"/>
            </a:gs>
            <a:gs pos="100000">
              <a:srgbClr val="2C85C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marL="1371600" lvl="2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marL="1828800" lvl="3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marL="2286000" lvl="4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marL="2743200" lvl="5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marL="3200400" lvl="6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marL="3657600" lvl="7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marL="4114800" lvl="8" indent="-3683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09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2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4"/>
          <p:cNvSpPr txBox="1">
            <a:spLocks noGrp="1"/>
          </p:cNvSpPr>
          <p:nvPr>
            <p:ph type="title"/>
          </p:nvPr>
        </p:nvSpPr>
        <p:spPr>
          <a:xfrm>
            <a:off x="2520462" y="3081412"/>
            <a:ext cx="8986058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lịch biển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45" name="Google Shape;745;p24"/>
          <p:cNvGrpSpPr/>
          <p:nvPr/>
        </p:nvGrpSpPr>
        <p:grpSpPr>
          <a:xfrm>
            <a:off x="7710256" y="0"/>
            <a:ext cx="1992408" cy="2051309"/>
            <a:chOff x="7710256" y="0"/>
            <a:chExt cx="1992408" cy="2051309"/>
          </a:xfrm>
        </p:grpSpPr>
        <p:sp>
          <p:nvSpPr>
            <p:cNvPr id="746" name="Google Shape;746;p24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 flipH="1">
              <a:off x="8689687" y="0"/>
              <a:ext cx="99895" cy="1353879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24"/>
          <p:cNvGrpSpPr/>
          <p:nvPr/>
        </p:nvGrpSpPr>
        <p:grpSpPr>
          <a:xfrm>
            <a:off x="1995015" y="6024"/>
            <a:ext cx="2310447" cy="2845449"/>
            <a:chOff x="1994958" y="0"/>
            <a:chExt cx="2717214" cy="3346406"/>
          </a:xfrm>
        </p:grpSpPr>
        <p:sp>
          <p:nvSpPr>
            <p:cNvPr id="749" name="Google Shape;749;p24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24"/>
          <p:cNvGrpSpPr/>
          <p:nvPr/>
        </p:nvGrpSpPr>
        <p:grpSpPr>
          <a:xfrm>
            <a:off x="3503803" y="0"/>
            <a:ext cx="1263992" cy="1754670"/>
            <a:chOff x="3769376" y="-7085"/>
            <a:chExt cx="1486525" cy="2063589"/>
          </a:xfrm>
        </p:grpSpPr>
        <p:sp>
          <p:nvSpPr>
            <p:cNvPr id="753" name="Google Shape;753;p24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4522379" y="-7085"/>
              <a:ext cx="81853" cy="1297172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460A3F-EF3D-4443-A3CF-07492E37CFCE}"/>
              </a:ext>
            </a:extLst>
          </p:cNvPr>
          <p:cNvSpPr txBox="1"/>
          <p:nvPr/>
        </p:nvSpPr>
        <p:spPr>
          <a:xfrm>
            <a:off x="5617642" y="1881083"/>
            <a:ext cx="2791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4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44462" y="1228176"/>
            <a:ext cx="6517372" cy="1620532"/>
          </a:xfrm>
          <a:prstGeom prst="roundRect">
            <a:avLst>
              <a:gd name="adj" fmla="val 16797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0" y="665688"/>
            <a:ext cx="3629025" cy="63637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257" y="3015702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44462" y="1228176"/>
            <a:ext cx="6122796" cy="1620532"/>
          </a:xfrm>
          <a:prstGeom prst="roundRect">
            <a:avLst>
              <a:gd name="adj" fmla="val 16797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altLang="zh-CN" sz="3200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200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0" y="665688"/>
            <a:ext cx="3629025" cy="63637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257" y="3015702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60F7FE-C195-4C12-909A-ECEB8766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548" y="5580184"/>
            <a:ext cx="9798533" cy="620029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6CC86B-0F2C-4322-BD64-E4121E845ED1}"/>
              </a:ext>
            </a:extLst>
          </p:cNvPr>
          <p:cNvSpPr/>
          <p:nvPr/>
        </p:nvSpPr>
        <p:spPr>
          <a:xfrm>
            <a:off x="1127374" y="5638153"/>
            <a:ext cx="597877" cy="5275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85445" y="427893"/>
            <a:ext cx="10837985" cy="60022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257908" y="2628245"/>
            <a:ext cx="1528458" cy="4286250"/>
          </a:xfrm>
          <a:prstGeom prst="rect">
            <a:avLst/>
          </a:prstGeom>
        </p:spPr>
      </p:pic>
      <p:sp>
        <p:nvSpPr>
          <p:cNvPr id="16" name="MỤC TIÊU BÀI HỌC"/>
          <p:cNvSpPr txBox="1"/>
          <p:nvPr/>
        </p:nvSpPr>
        <p:spPr>
          <a:xfrm>
            <a:off x="3370892" y="669660"/>
            <a:ext cx="561434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9B6B4-EE4C-49A5-9CD7-0EC8096FB512}"/>
              </a:ext>
            </a:extLst>
          </p:cNvPr>
          <p:cNvSpPr txBox="1"/>
          <p:nvPr/>
        </p:nvSpPr>
        <p:spPr>
          <a:xfrm>
            <a:off x="1786366" y="1331380"/>
            <a:ext cx="92381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Thanh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E7EC9-AB4D-40CF-B721-05BD17DF36F3}"/>
              </a:ext>
            </a:extLst>
          </p:cNvPr>
          <p:cNvSpPr txBox="1"/>
          <p:nvPr/>
        </p:nvSpPr>
        <p:spPr>
          <a:xfrm>
            <a:off x="8960889" y="5336775"/>
            <a:ext cx="371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Anh)</a:t>
            </a:r>
          </a:p>
        </p:txBody>
      </p:sp>
      <p:pic>
        <p:nvPicPr>
          <p:cNvPr id="8" name="[hanhtrangso.nxbgd.vn] Đọc_ Du lịch biển Việt Nam_HTS">
            <a:hlinkClick r:id="" action="ppaction://media"/>
            <a:extLst>
              <a:ext uri="{FF2B5EF4-FFF2-40B4-BE49-F238E27FC236}">
                <a16:creationId xmlns:a16="http://schemas.microsoft.com/office/drawing/2014/main" id="{AAC9DEE3-4135-4C08-AEDF-F6D798EC37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7415" y="57765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8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E14CB3-4B45-426F-A2F5-1EFD9E4520A8}"/>
              </a:ext>
            </a:extLst>
          </p:cNvPr>
          <p:cNvSpPr txBox="1"/>
          <p:nvPr/>
        </p:nvSpPr>
        <p:spPr>
          <a:xfrm>
            <a:off x="3376246" y="1418492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6C188-9195-4EAC-8396-0BFCE9B96039}"/>
              </a:ext>
            </a:extLst>
          </p:cNvPr>
          <p:cNvSpPr txBox="1"/>
          <p:nvPr/>
        </p:nvSpPr>
        <p:spPr>
          <a:xfrm>
            <a:off x="2039816" y="2708628"/>
            <a:ext cx="30948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 </a:t>
            </a:r>
            <a:r>
              <a:rPr lang="en-US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hoang dại, như ở thời sơ khai, nguyên thuỷ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26" name="Picture 2" descr="Phú Quốc vào top 10 bãi biển hoang sơ lý tưởng để thư giãn - Võng xếp Á Châu">
            <a:extLst>
              <a:ext uri="{FF2B5EF4-FFF2-40B4-BE49-F238E27FC236}">
                <a16:creationId xmlns:a16="http://schemas.microsoft.com/office/drawing/2014/main" id="{92A93439-4796-4DB4-84AF-14B15889E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79" y="2364438"/>
            <a:ext cx="4612605" cy="3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E14CB3-4B45-426F-A2F5-1EFD9E4520A8}"/>
              </a:ext>
            </a:extLst>
          </p:cNvPr>
          <p:cNvSpPr txBox="1"/>
          <p:nvPr/>
        </p:nvSpPr>
        <p:spPr>
          <a:xfrm>
            <a:off x="3376246" y="1711569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6C188-9195-4EAC-8396-0BFCE9B96039}"/>
              </a:ext>
            </a:extLst>
          </p:cNvPr>
          <p:cNvSpPr txBox="1"/>
          <p:nvPr/>
        </p:nvSpPr>
        <p:spPr>
          <a:xfrm>
            <a:off x="2883876" y="2814136"/>
            <a:ext cx="653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40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40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cực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85445" y="427893"/>
            <a:ext cx="10837985" cy="60022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257908" y="2628245"/>
            <a:ext cx="1528458" cy="4286250"/>
          </a:xfrm>
          <a:prstGeom prst="rect">
            <a:avLst/>
          </a:prstGeom>
        </p:spPr>
      </p:pic>
      <p:sp>
        <p:nvSpPr>
          <p:cNvPr id="16" name="MỤC TIÊU BÀI HỌC"/>
          <p:cNvSpPr txBox="1"/>
          <p:nvPr/>
        </p:nvSpPr>
        <p:spPr>
          <a:xfrm>
            <a:off x="3370892" y="669660"/>
            <a:ext cx="561434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9B6B4-EE4C-49A5-9CD7-0EC8096FB512}"/>
              </a:ext>
            </a:extLst>
          </p:cNvPr>
          <p:cNvSpPr txBox="1"/>
          <p:nvPr/>
        </p:nvSpPr>
        <p:spPr>
          <a:xfrm>
            <a:off x="1786366" y="1331380"/>
            <a:ext cx="92381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Thanh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E7EC9-AB4D-40CF-B721-05BD17DF36F3}"/>
              </a:ext>
            </a:extLst>
          </p:cNvPr>
          <p:cNvSpPr txBox="1"/>
          <p:nvPr/>
        </p:nvSpPr>
        <p:spPr>
          <a:xfrm>
            <a:off x="8960889" y="5336775"/>
            <a:ext cx="371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767AB7-05B6-4378-B9EB-18EA27BB78E8}"/>
              </a:ext>
            </a:extLst>
          </p:cNvPr>
          <p:cNvCxnSpPr>
            <a:cxnSpLocks/>
          </p:cNvCxnSpPr>
          <p:nvPr/>
        </p:nvCxnSpPr>
        <p:spPr>
          <a:xfrm flipH="1">
            <a:off x="7303476" y="1377546"/>
            <a:ext cx="117231" cy="4278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6C8696-9EF7-4F8F-9CB3-154204A69DD6}"/>
              </a:ext>
            </a:extLst>
          </p:cNvPr>
          <p:cNvCxnSpPr>
            <a:cxnSpLocks/>
          </p:cNvCxnSpPr>
          <p:nvPr/>
        </p:nvCxnSpPr>
        <p:spPr>
          <a:xfrm flipH="1">
            <a:off x="3253661" y="2200437"/>
            <a:ext cx="117231" cy="4278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7DAC0E-4EC9-4ECF-8502-48606720AA21}"/>
              </a:ext>
            </a:extLst>
          </p:cNvPr>
          <p:cNvCxnSpPr>
            <a:cxnSpLocks/>
          </p:cNvCxnSpPr>
          <p:nvPr/>
        </p:nvCxnSpPr>
        <p:spPr>
          <a:xfrm flipH="1">
            <a:off x="4710817" y="2628245"/>
            <a:ext cx="117231" cy="4278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D149D8-45EF-4A11-AA08-8D38C7D23830}"/>
              </a:ext>
            </a:extLst>
          </p:cNvPr>
          <p:cNvCxnSpPr>
            <a:cxnSpLocks/>
          </p:cNvCxnSpPr>
          <p:nvPr/>
        </p:nvCxnSpPr>
        <p:spPr>
          <a:xfrm flipH="1">
            <a:off x="6072723" y="3531982"/>
            <a:ext cx="117231" cy="4278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03891C-13C2-460E-9A74-F9362222E10B}"/>
              </a:ext>
            </a:extLst>
          </p:cNvPr>
          <p:cNvCxnSpPr>
            <a:cxnSpLocks/>
          </p:cNvCxnSpPr>
          <p:nvPr/>
        </p:nvCxnSpPr>
        <p:spPr>
          <a:xfrm flipH="1">
            <a:off x="7630696" y="3959790"/>
            <a:ext cx="117231" cy="4278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7C3427-EF98-4243-A3FA-27740CD38D78}"/>
              </a:ext>
            </a:extLst>
          </p:cNvPr>
          <p:cNvCxnSpPr>
            <a:cxnSpLocks/>
          </p:cNvCxnSpPr>
          <p:nvPr/>
        </p:nvCxnSpPr>
        <p:spPr>
          <a:xfrm flipH="1">
            <a:off x="10067799" y="4363949"/>
            <a:ext cx="117231" cy="4278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F5B97E-3878-4694-A71B-9D27D1928905}"/>
              </a:ext>
            </a:extLst>
          </p:cNvPr>
          <p:cNvCxnSpPr>
            <a:cxnSpLocks/>
          </p:cNvCxnSpPr>
          <p:nvPr/>
        </p:nvCxnSpPr>
        <p:spPr>
          <a:xfrm flipH="1">
            <a:off x="6317304" y="4387598"/>
            <a:ext cx="117231" cy="4278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D9B086-C8ED-4FC3-B4F0-03809C4448B4}"/>
              </a:ext>
            </a:extLst>
          </p:cNvPr>
          <p:cNvSpPr/>
          <p:nvPr/>
        </p:nvSpPr>
        <p:spPr>
          <a:xfrm>
            <a:off x="3544382" y="5859995"/>
            <a:ext cx="5014402" cy="682039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449863-ACCB-448A-A83F-A0593EFC2984}"/>
              </a:ext>
            </a:extLst>
          </p:cNvPr>
          <p:cNvGrpSpPr/>
          <p:nvPr/>
        </p:nvGrpSpPr>
        <p:grpSpPr>
          <a:xfrm>
            <a:off x="3106167" y="5175695"/>
            <a:ext cx="206109" cy="427808"/>
            <a:chOff x="3106167" y="5175695"/>
            <a:chExt cx="206109" cy="42780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C9F0F6-C61B-407D-9A3A-75C6C2B5C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6167" y="5175695"/>
              <a:ext cx="117231" cy="427808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5E9B107-B76D-4C9C-AE1C-462A8CE343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5045" y="5175695"/>
              <a:ext cx="117231" cy="427808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A42572-A23D-4792-A4CD-DAC5D5803BA7}"/>
              </a:ext>
            </a:extLst>
          </p:cNvPr>
          <p:cNvCxnSpPr>
            <a:cxnSpLocks/>
          </p:cNvCxnSpPr>
          <p:nvPr/>
        </p:nvCxnSpPr>
        <p:spPr>
          <a:xfrm flipH="1">
            <a:off x="4822892" y="2628245"/>
            <a:ext cx="117231" cy="4278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233AF4-52CD-4622-ACF7-50A7F7D39253}"/>
              </a:ext>
            </a:extLst>
          </p:cNvPr>
          <p:cNvCxnSpPr>
            <a:cxnSpLocks/>
          </p:cNvCxnSpPr>
          <p:nvPr/>
        </p:nvCxnSpPr>
        <p:spPr>
          <a:xfrm flipH="1">
            <a:off x="10160577" y="4347809"/>
            <a:ext cx="117231" cy="4278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85445" y="427893"/>
            <a:ext cx="10837985" cy="60022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257908" y="2628245"/>
            <a:ext cx="1528458" cy="4286250"/>
          </a:xfrm>
          <a:prstGeom prst="rect">
            <a:avLst/>
          </a:prstGeom>
        </p:spPr>
      </p:pic>
      <p:sp>
        <p:nvSpPr>
          <p:cNvPr id="16" name="MỤC TIÊU BÀI HỌC"/>
          <p:cNvSpPr txBox="1"/>
          <p:nvPr/>
        </p:nvSpPr>
        <p:spPr>
          <a:xfrm>
            <a:off x="3370892" y="669660"/>
            <a:ext cx="561434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9B6B4-EE4C-49A5-9CD7-0EC8096FB512}"/>
              </a:ext>
            </a:extLst>
          </p:cNvPr>
          <p:cNvSpPr txBox="1"/>
          <p:nvPr/>
        </p:nvSpPr>
        <p:spPr>
          <a:xfrm>
            <a:off x="1786366" y="1331380"/>
            <a:ext cx="92381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Thanh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E7EC9-AB4D-40CF-B721-05BD17DF36F3}"/>
              </a:ext>
            </a:extLst>
          </p:cNvPr>
          <p:cNvSpPr txBox="1"/>
          <p:nvPr/>
        </p:nvSpPr>
        <p:spPr>
          <a:xfrm>
            <a:off x="8960889" y="5336775"/>
            <a:ext cx="371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435DF1-73AD-43C1-A448-2046DDC3B00D}"/>
              </a:ext>
            </a:extLst>
          </p:cNvPr>
          <p:cNvSpPr/>
          <p:nvPr/>
        </p:nvSpPr>
        <p:spPr>
          <a:xfrm>
            <a:off x="3544382" y="5738075"/>
            <a:ext cx="5014402" cy="6820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1287923-A767-4254-8436-7DFF506ECAEA}"/>
              </a:ext>
            </a:extLst>
          </p:cNvPr>
          <p:cNvSpPr/>
          <p:nvPr/>
        </p:nvSpPr>
        <p:spPr>
          <a:xfrm>
            <a:off x="1786366" y="1377546"/>
            <a:ext cx="530852" cy="451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648932-07DD-44FC-B9B7-256D21F53A24}"/>
              </a:ext>
            </a:extLst>
          </p:cNvPr>
          <p:cNvSpPr/>
          <p:nvPr/>
        </p:nvSpPr>
        <p:spPr>
          <a:xfrm>
            <a:off x="1782351" y="3080728"/>
            <a:ext cx="530852" cy="45125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61E865-5309-4DA5-9DB9-D50A34D6442D}"/>
              </a:ext>
            </a:extLst>
          </p:cNvPr>
          <p:cNvSpPr/>
          <p:nvPr/>
        </p:nvSpPr>
        <p:spPr>
          <a:xfrm>
            <a:off x="1782351" y="4783910"/>
            <a:ext cx="530852" cy="4512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5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3"/>
          <p:cNvSpPr txBox="1">
            <a:spLocks noGrp="1"/>
          </p:cNvSpPr>
          <p:nvPr>
            <p:ph type="title"/>
          </p:nvPr>
        </p:nvSpPr>
        <p:spPr>
          <a:xfrm>
            <a:off x="782860" y="2223544"/>
            <a:ext cx="4790165" cy="168811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8" name="Google Shape;828;p33"/>
          <p:cNvSpPr/>
          <p:nvPr/>
        </p:nvSpPr>
        <p:spPr>
          <a:xfrm>
            <a:off x="5931575" y="291550"/>
            <a:ext cx="5552100" cy="5552100"/>
          </a:xfrm>
          <a:prstGeom prst="donut">
            <a:avLst>
              <a:gd name="adj" fmla="val 3053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471B6-74D3-4768-B000-91FD567FD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15"/>
          <a:stretch/>
        </p:blipFill>
        <p:spPr>
          <a:xfrm>
            <a:off x="6096000" y="443093"/>
            <a:ext cx="5205046" cy="5230597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44462" y="1228176"/>
            <a:ext cx="6122796" cy="1620532"/>
          </a:xfrm>
          <a:prstGeom prst="roundRect">
            <a:avLst>
              <a:gd name="adj" fmla="val 16797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0" y="665688"/>
            <a:ext cx="3629025" cy="63637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257" y="3015702"/>
            <a:ext cx="21336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ECC383"/>
      </a:accent1>
      <a:accent2>
        <a:srgbClr val="BF3F2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518</Words>
  <Application>Microsoft Office PowerPoint</Application>
  <PresentationFormat>Widescreen</PresentationFormat>
  <Paragraphs>37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Arial-Rounded</vt:lpstr>
      <vt:lpstr>Calibri</vt:lpstr>
      <vt:lpstr>Itim</vt:lpstr>
      <vt:lpstr>Griffy</vt:lpstr>
      <vt:lpstr>DengXian</vt:lpstr>
      <vt:lpstr>Arial</vt:lpstr>
      <vt:lpstr>黑体</vt:lpstr>
      <vt:lpstr>宋体</vt:lpstr>
      <vt:lpstr>SlidesMania</vt:lpstr>
      <vt:lpstr>Office 主题</vt:lpstr>
      <vt:lpstr>千图网海量PPT模板www.58pic.com​​</vt:lpstr>
      <vt:lpstr>Du lịch biển Việt Nam</vt:lpstr>
      <vt:lpstr>Quan sát tranh và cho biết em thấy những gì trong tranh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lịch biển Việt Nam</dc:title>
  <dc:creator>BENR-</dc:creator>
  <cp:lastModifiedBy>STD_HOP</cp:lastModifiedBy>
  <cp:revision>27</cp:revision>
  <dcterms:modified xsi:type="dcterms:W3CDTF">2025-05-10T14:13:27Z</dcterms:modified>
</cp:coreProperties>
</file>