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16" r:id="rId3"/>
    <p:sldMasterId id="2147483729" r:id="rId4"/>
  </p:sldMasterIdLst>
  <p:notesMasterIdLst>
    <p:notesMasterId r:id="rId15"/>
  </p:notesMasterIdLst>
  <p:sldIdLst>
    <p:sldId id="470" r:id="rId5"/>
    <p:sldId id="2007577106" r:id="rId6"/>
    <p:sldId id="489" r:id="rId7"/>
    <p:sldId id="259" r:id="rId8"/>
    <p:sldId id="2007577150" r:id="rId9"/>
    <p:sldId id="2007577151" r:id="rId10"/>
    <p:sldId id="2007577152" r:id="rId11"/>
    <p:sldId id="2007577149" r:id="rId12"/>
    <p:sldId id="2007577125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B1684-5BCE-4ECD-A89A-3FDF9DC7279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78553-6D02-4B89-8DAC-5816516D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1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5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97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4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41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58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93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gi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77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06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873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43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71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2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01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8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32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5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4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253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30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59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8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5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23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83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45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59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B5CEFA-83CF-4C86-9F4B-4735092314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06" b="53364"/>
          <a:stretch/>
        </p:blipFill>
        <p:spPr>
          <a:xfrm>
            <a:off x="0" y="4654373"/>
            <a:ext cx="12192000" cy="220362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116DAC3-B955-4DAD-BFE3-BA566CA745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714750" cy="18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0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804475" y="643500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621428" y="643500"/>
            <a:ext cx="10541251" cy="5604964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2147950" y="805400"/>
            <a:ext cx="8591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110" name="Google Shape;110;p5"/>
          <p:cNvGrpSpPr/>
          <p:nvPr/>
        </p:nvGrpSpPr>
        <p:grpSpPr>
          <a:xfrm rot="8540225">
            <a:off x="304153" y="-1512094"/>
            <a:ext cx="957470" cy="4380497"/>
            <a:chOff x="8286350" y="2240498"/>
            <a:chExt cx="957493" cy="4380603"/>
          </a:xfrm>
        </p:grpSpPr>
        <p:sp>
          <p:nvSpPr>
            <p:cNvPr id="111" name="Google Shape;111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10872387" y="2291011"/>
            <a:ext cx="957493" cy="4380603"/>
            <a:chOff x="8286350" y="2240498"/>
            <a:chExt cx="957493" cy="4380603"/>
          </a:xfrm>
        </p:grpSpPr>
        <p:sp>
          <p:nvSpPr>
            <p:cNvPr id="120" name="Google Shape;120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68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3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09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158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19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3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75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95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8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825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7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93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11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6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19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44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33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167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49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79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46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75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19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72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2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78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13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84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8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74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62" r:id="rId12"/>
    <p:sldLayoutId id="214748376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79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2524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5783" y="1490407"/>
            <a:ext cx="7763019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24C6D9-F83F-4097-B43B-EB3A17FB7EBE}"/>
              </a:ext>
            </a:extLst>
          </p:cNvPr>
          <p:cNvSpPr txBox="1"/>
          <p:nvPr/>
        </p:nvSpPr>
        <p:spPr>
          <a:xfrm>
            <a:off x="1584737" y="3413682"/>
            <a:ext cx="860510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</a:t>
            </a:r>
            <a:r>
              <a:rPr kumimoji="0" lang="en-US" sz="6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3: </a:t>
            </a:r>
            <a:r>
              <a:rPr kumimoji="0" lang="en-US" sz="6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Lớn</a:t>
            </a:r>
            <a:r>
              <a:rPr kumimoji="0" lang="en-US" sz="6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6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lên</a:t>
            </a:r>
            <a:r>
              <a:rPr kumimoji="0" lang="en-US" sz="6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6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</a:t>
            </a:r>
            <a:r>
              <a:rPr kumimoji="0" lang="en-US" sz="6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6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làm</a:t>
            </a:r>
            <a:r>
              <a:rPr kumimoji="0" lang="en-US" sz="6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60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gì</a:t>
            </a:r>
            <a:r>
              <a:rPr kumimoji="0" lang="en-US" sz="60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6AE7E-BD1F-4099-B852-17420985D80B}"/>
              </a:ext>
            </a:extLst>
          </p:cNvPr>
          <p:cNvSpPr txBox="1"/>
          <p:nvPr/>
        </p:nvSpPr>
        <p:spPr>
          <a:xfrm>
            <a:off x="4373136" y="2198129"/>
            <a:ext cx="3445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3"/>
                </a:solidFill>
              </a:rPr>
              <a:t>Tiếng</a:t>
            </a:r>
            <a:r>
              <a:rPr lang="en-US" sz="6000" dirty="0">
                <a:solidFill>
                  <a:schemeClr val="accent3"/>
                </a:solidFill>
              </a:rPr>
              <a:t> </a:t>
            </a:r>
            <a:r>
              <a:rPr lang="en-US" sz="6000" dirty="0" err="1">
                <a:solidFill>
                  <a:schemeClr val="accent3"/>
                </a:solidFill>
              </a:rPr>
              <a:t>Việt</a:t>
            </a:r>
            <a:endParaRPr lang="en-US" sz="6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729CE-5A1C-457B-921E-83BF145A24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9" t="18979" r="10357" b="11099"/>
          <a:stretch/>
        </p:blipFill>
        <p:spPr>
          <a:xfrm>
            <a:off x="9817833" y="958915"/>
            <a:ext cx="2218182" cy="351828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C7A4D05-D2A6-4515-9581-CF1F2F0A58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95" t="20632" r="53200" b="13744"/>
          <a:stretch/>
        </p:blipFill>
        <p:spPr>
          <a:xfrm>
            <a:off x="205529" y="879604"/>
            <a:ext cx="2168637" cy="367690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57CFDA-E5BC-4F35-85FA-2077ED26CCE3}"/>
              </a:ext>
            </a:extLst>
          </p:cNvPr>
          <p:cNvSpPr txBox="1"/>
          <p:nvPr/>
        </p:nvSpPr>
        <p:spPr>
          <a:xfrm>
            <a:off x="2811965" y="1082468"/>
            <a:ext cx="6568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khổ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vần</a:t>
            </a:r>
            <a:r>
              <a:rPr lang="en-US" sz="2800" dirty="0"/>
              <a:t> </a:t>
            </a:r>
            <a:r>
              <a:rPr lang="en-US" sz="2800" i="1" dirty="0"/>
              <a:t>at, ep, </a:t>
            </a:r>
            <a:r>
              <a:rPr lang="en-US" sz="2800" i="1" dirty="0" err="1"/>
              <a:t>êp</a:t>
            </a:r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023F3-3786-4956-A58F-3438E67B1645}"/>
              </a:ext>
            </a:extLst>
          </p:cNvPr>
          <p:cNvSpPr txBox="1"/>
          <p:nvPr/>
        </p:nvSpPr>
        <p:spPr>
          <a:xfrm>
            <a:off x="5878551" y="110163"/>
            <a:ext cx="65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2D579-EAFB-45BC-855B-A76EB13163A5}"/>
              </a:ext>
            </a:extLst>
          </p:cNvPr>
          <p:cNvSpPr txBox="1"/>
          <p:nvPr/>
        </p:nvSpPr>
        <p:spPr>
          <a:xfrm>
            <a:off x="3844364" y="2226119"/>
            <a:ext cx="1597430" cy="98387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719FE-01CC-4E70-BF5D-396CC39C4F70}"/>
              </a:ext>
            </a:extLst>
          </p:cNvPr>
          <p:cNvSpPr txBox="1"/>
          <p:nvPr/>
        </p:nvSpPr>
        <p:spPr>
          <a:xfrm>
            <a:off x="7213940" y="2226120"/>
            <a:ext cx="1597430" cy="98387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hạt</a:t>
            </a:r>
            <a:endParaRPr lang="en-US" sz="3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9999F1-DE37-4682-911C-5679CA01D9A5}"/>
              </a:ext>
            </a:extLst>
          </p:cNvPr>
          <p:cNvCxnSpPr>
            <a:stCxn id="6" idx="0"/>
            <a:endCxn id="11" idx="2"/>
          </p:cNvCxnSpPr>
          <p:nvPr/>
        </p:nvCxnSpPr>
        <p:spPr>
          <a:xfrm>
            <a:off x="5440463" y="2718056"/>
            <a:ext cx="1778432" cy="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49B446E-4985-471D-A3F5-BB499C6DE9EE}"/>
              </a:ext>
            </a:extLst>
          </p:cNvPr>
          <p:cNvSpPr txBox="1"/>
          <p:nvPr/>
        </p:nvSpPr>
        <p:spPr>
          <a:xfrm>
            <a:off x="3844364" y="3572638"/>
            <a:ext cx="1597430" cy="98387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CFDC6-A20E-4ACB-A5A9-CB7076753195}"/>
              </a:ext>
            </a:extLst>
          </p:cNvPr>
          <p:cNvSpPr txBox="1"/>
          <p:nvPr/>
        </p:nvSpPr>
        <p:spPr>
          <a:xfrm>
            <a:off x="7213940" y="3572639"/>
            <a:ext cx="1597430" cy="98387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đẹp</a:t>
            </a:r>
            <a:endParaRPr lang="en-US" sz="36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D64A7F-EE17-4159-98F8-7D81EEFC7970}"/>
              </a:ext>
            </a:extLst>
          </p:cNvPr>
          <p:cNvCxnSpPr>
            <a:stCxn id="17" idx="0"/>
            <a:endCxn id="18" idx="2"/>
          </p:cNvCxnSpPr>
          <p:nvPr/>
        </p:nvCxnSpPr>
        <p:spPr>
          <a:xfrm>
            <a:off x="5440463" y="4064575"/>
            <a:ext cx="1778432" cy="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0F47BA-2D8D-4D6B-984A-3A4BA00A3448}"/>
              </a:ext>
            </a:extLst>
          </p:cNvPr>
          <p:cNvSpPr txBox="1"/>
          <p:nvPr/>
        </p:nvSpPr>
        <p:spPr>
          <a:xfrm>
            <a:off x="3844364" y="4875343"/>
            <a:ext cx="1597430" cy="98387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êp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992DB-6801-46DE-BD89-D31CD0ACB0FC}"/>
              </a:ext>
            </a:extLst>
          </p:cNvPr>
          <p:cNvSpPr txBox="1"/>
          <p:nvPr/>
        </p:nvSpPr>
        <p:spPr>
          <a:xfrm>
            <a:off x="7213940" y="4875344"/>
            <a:ext cx="1597430" cy="983873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bếp</a:t>
            </a:r>
            <a:endParaRPr lang="en-US" sz="36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AF7704-9006-413D-8928-80F9F93D5468}"/>
              </a:ext>
            </a:extLst>
          </p:cNvPr>
          <p:cNvCxnSpPr>
            <a:stCxn id="20" idx="0"/>
            <a:endCxn id="21" idx="2"/>
          </p:cNvCxnSpPr>
          <p:nvPr/>
        </p:nvCxnSpPr>
        <p:spPr>
          <a:xfrm>
            <a:off x="5440463" y="5367280"/>
            <a:ext cx="1778432" cy="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45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4BA78-0C44-4347-9869-F99CE4D5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74" y="1984917"/>
            <a:ext cx="10631251" cy="21390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FE24540-0DA9-4191-A4AE-3C605464AF2D}"/>
              </a:ext>
            </a:extLst>
          </p:cNvPr>
          <p:cNvSpPr/>
          <p:nvPr/>
        </p:nvSpPr>
        <p:spPr>
          <a:xfrm>
            <a:off x="3668752" y="915831"/>
            <a:ext cx="468351" cy="481478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A1A3A-CD34-4092-966A-F41B21425241}"/>
              </a:ext>
            </a:extLst>
          </p:cNvPr>
          <p:cNvSpPr txBox="1"/>
          <p:nvPr/>
        </p:nvSpPr>
        <p:spPr>
          <a:xfrm>
            <a:off x="4003287" y="894960"/>
            <a:ext cx="449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Quan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FE2CF-1A25-4B64-81A2-A67920BD965B}"/>
              </a:ext>
            </a:extLst>
          </p:cNvPr>
          <p:cNvSpPr txBox="1"/>
          <p:nvPr/>
        </p:nvSpPr>
        <p:spPr>
          <a:xfrm>
            <a:off x="3263589" y="4429103"/>
            <a:ext cx="566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nghề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8395AD-7637-4664-B986-DF09B49C6C43}"/>
              </a:ext>
            </a:extLst>
          </p:cNvPr>
          <p:cNvSpPr/>
          <p:nvPr/>
        </p:nvSpPr>
        <p:spPr>
          <a:xfrm>
            <a:off x="0" y="622009"/>
            <a:ext cx="12192000" cy="5776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0DA53-1562-4364-A8AC-7490C5FB59E2}"/>
              </a:ext>
            </a:extLst>
          </p:cNvPr>
          <p:cNvSpPr txBox="1"/>
          <p:nvPr/>
        </p:nvSpPr>
        <p:spPr>
          <a:xfrm>
            <a:off x="4591933" y="763123"/>
            <a:ext cx="346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Lớn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BA9B0-43BD-4C16-B53A-878133CC7036}"/>
              </a:ext>
            </a:extLst>
          </p:cNvPr>
          <p:cNvSpPr txBox="1"/>
          <p:nvPr/>
        </p:nvSpPr>
        <p:spPr>
          <a:xfrm>
            <a:off x="1843157" y="1472201"/>
            <a:ext cx="4482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Tớ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thủ</a:t>
            </a:r>
            <a:endParaRPr lang="en-US" sz="2800" dirty="0"/>
          </a:p>
          <a:p>
            <a:r>
              <a:rPr lang="en-US" sz="2800" dirty="0" err="1"/>
              <a:t>Lái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vượt</a:t>
            </a:r>
            <a:r>
              <a:rPr lang="en-US" sz="2800" dirty="0"/>
              <a:t> song </a:t>
            </a:r>
            <a:r>
              <a:rPr lang="en-US" sz="2800" dirty="0" err="1"/>
              <a:t>dữ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Băng</a:t>
            </a:r>
            <a:r>
              <a:rPr lang="en-US" sz="2800" dirty="0"/>
              <a:t> qua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F1B72-260E-4C52-81E5-F28DA1173951}"/>
              </a:ext>
            </a:extLst>
          </p:cNvPr>
          <p:cNvSpPr txBox="1"/>
          <p:nvPr/>
        </p:nvSpPr>
        <p:spPr>
          <a:xfrm>
            <a:off x="7089743" y="1472201"/>
            <a:ext cx="43384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r>
              <a:rPr lang="en-US" sz="2800" dirty="0"/>
              <a:t>À, </a:t>
            </a:r>
            <a:r>
              <a:rPr lang="en-US" sz="2800" dirty="0" err="1"/>
              <a:t>tớ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…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gặt</a:t>
            </a:r>
            <a:endParaRPr lang="en-US" sz="2800" dirty="0"/>
          </a:p>
          <a:p>
            <a:r>
              <a:rPr lang="en-US" sz="2800" dirty="0" err="1"/>
              <a:t>Lúa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reo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DC9FF7-2D88-4812-92C5-C5E625180E05}"/>
              </a:ext>
            </a:extLst>
          </p:cNvPr>
          <p:cNvSpPr txBox="1"/>
          <p:nvPr/>
        </p:nvSpPr>
        <p:spPr>
          <a:xfrm>
            <a:off x="7089743" y="3569917"/>
            <a:ext cx="4854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… </a:t>
            </a:r>
            <a:r>
              <a:rPr lang="en-US" sz="2800" dirty="0" err="1"/>
              <a:t>khó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!</a:t>
            </a:r>
          </a:p>
          <a:p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tớ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…</a:t>
            </a:r>
          </a:p>
          <a:p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,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dần</a:t>
            </a:r>
            <a:r>
              <a:rPr lang="en-US" sz="2800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D9C18-A033-41D5-A670-D3D5EE200088}"/>
              </a:ext>
            </a:extLst>
          </p:cNvPr>
          <p:cNvSpPr txBox="1"/>
          <p:nvPr/>
        </p:nvSpPr>
        <p:spPr>
          <a:xfrm>
            <a:off x="1843157" y="3680498"/>
            <a:ext cx="4057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Tớ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bếp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Làm</a:t>
            </a:r>
            <a:r>
              <a:rPr lang="en-US" sz="2800" dirty="0"/>
              <a:t> bánh </a:t>
            </a:r>
            <a:r>
              <a:rPr lang="en-US" sz="2800" dirty="0" err="1"/>
              <a:t>ngọt</a:t>
            </a:r>
            <a:r>
              <a:rPr lang="en-US" sz="2800" dirty="0"/>
              <a:t> </a:t>
            </a:r>
            <a:r>
              <a:rPr lang="en-US" sz="2800" dirty="0" err="1"/>
              <a:t>thật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Nấu</a:t>
            </a:r>
            <a:r>
              <a:rPr lang="en-US" sz="2800" dirty="0"/>
              <a:t> </a:t>
            </a:r>
            <a:r>
              <a:rPr lang="en-US" sz="2800" dirty="0" err="1"/>
              <a:t>món</a:t>
            </a:r>
            <a:r>
              <a:rPr lang="en-US" sz="2800" dirty="0"/>
              <a:t> </a:t>
            </a:r>
            <a:r>
              <a:rPr lang="en-US" sz="2800" dirty="0" err="1"/>
              <a:t>mì</a:t>
            </a:r>
            <a:r>
              <a:rPr lang="en-US" sz="2800" dirty="0"/>
              <a:t>… </a:t>
            </a:r>
            <a:r>
              <a:rPr lang="en-US" sz="2800" dirty="0" err="1"/>
              <a:t>siêu</a:t>
            </a:r>
            <a:r>
              <a:rPr lang="en-US" sz="2800" dirty="0"/>
              <a:t> </a:t>
            </a:r>
            <a:r>
              <a:rPr lang="en-US" sz="2800" dirty="0" err="1"/>
              <a:t>ngon</a:t>
            </a:r>
            <a:r>
              <a:rPr lang="en-US" sz="2800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94C2D3-995F-4C3D-8E3E-9C4BEC2CF584}"/>
              </a:ext>
            </a:extLst>
          </p:cNvPr>
          <p:cNvSpPr/>
          <p:nvPr/>
        </p:nvSpPr>
        <p:spPr>
          <a:xfrm>
            <a:off x="6694635" y="1600200"/>
            <a:ext cx="368687" cy="365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2596DA-D104-413B-8A9E-0CCFF03BADAF}"/>
              </a:ext>
            </a:extLst>
          </p:cNvPr>
          <p:cNvSpPr txBox="1"/>
          <p:nvPr/>
        </p:nvSpPr>
        <p:spPr>
          <a:xfrm>
            <a:off x="8972605" y="5385799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Thái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74329B-3EB0-4778-9A31-46CAB62376EC}"/>
              </a:ext>
            </a:extLst>
          </p:cNvPr>
          <p:cNvSpPr/>
          <p:nvPr/>
        </p:nvSpPr>
        <p:spPr>
          <a:xfrm>
            <a:off x="1066690" y="5681370"/>
            <a:ext cx="2553629" cy="5232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mẫu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32B2A20F-ECD4-4BC3-BE87-6CD97D4238F1}"/>
              </a:ext>
            </a:extLst>
          </p:cNvPr>
          <p:cNvSpPr/>
          <p:nvPr/>
        </p:nvSpPr>
        <p:spPr>
          <a:xfrm>
            <a:off x="223427" y="5497720"/>
            <a:ext cx="6313981" cy="1217224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khó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, </a:t>
            </a:r>
            <a:r>
              <a:rPr lang="en-US" sz="2800" dirty="0" err="1"/>
              <a:t>khó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?</a:t>
            </a:r>
          </a:p>
        </p:txBody>
      </p:sp>
      <p:pic>
        <p:nvPicPr>
          <p:cNvPr id="2" name="Đọc_ Lớn lên bạn làm gì__HTS">
            <a:hlinkClick r:id="" action="ppaction://media"/>
            <a:extLst>
              <a:ext uri="{FF2B5EF4-FFF2-40B4-BE49-F238E27FC236}">
                <a16:creationId xmlns:a16="http://schemas.microsoft.com/office/drawing/2014/main" id="{890A12F7-E580-4A04-BD67-CDB9A6B739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136" y="879229"/>
            <a:ext cx="1060450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97A93C-9B40-4503-B93C-B1CB5CA343CA}"/>
              </a:ext>
            </a:extLst>
          </p:cNvPr>
          <p:cNvSpPr txBox="1"/>
          <p:nvPr/>
        </p:nvSpPr>
        <p:spPr>
          <a:xfrm>
            <a:off x="4055326" y="947854"/>
            <a:ext cx="408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/>
                </a:solidFill>
              </a:rPr>
              <a:t>Giải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nghĩa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từ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8033B-A14A-447D-8C8B-AEC504424D87}"/>
              </a:ext>
            </a:extLst>
          </p:cNvPr>
          <p:cNvSpPr txBox="1"/>
          <p:nvPr/>
        </p:nvSpPr>
        <p:spPr>
          <a:xfrm>
            <a:off x="2660729" y="1684566"/>
            <a:ext cx="8035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Thủy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thủ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vi-VN" sz="3200" dirty="0"/>
              <a:t>là một người làm việc trên tàu thủy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73D45-9DBD-4405-9E21-F4D5DBE0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291" y="2359722"/>
            <a:ext cx="2810456" cy="3550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97A93C-9B40-4503-B93C-B1CB5CA343CA}"/>
              </a:ext>
            </a:extLst>
          </p:cNvPr>
          <p:cNvSpPr txBox="1"/>
          <p:nvPr/>
        </p:nvSpPr>
        <p:spPr>
          <a:xfrm>
            <a:off x="4055326" y="947854"/>
            <a:ext cx="408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/>
                </a:solidFill>
              </a:rPr>
              <a:t>Giải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nghĩa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từ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8033B-A14A-447D-8C8B-AEC504424D87}"/>
              </a:ext>
            </a:extLst>
          </p:cNvPr>
          <p:cNvSpPr txBox="1"/>
          <p:nvPr/>
        </p:nvSpPr>
        <p:spPr>
          <a:xfrm>
            <a:off x="2765504" y="1817648"/>
            <a:ext cx="711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Sóng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dữ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/>
              <a:t>cơn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,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dội</a:t>
            </a:r>
            <a:endParaRPr lang="en-US" sz="2800" dirty="0"/>
          </a:p>
        </p:txBody>
      </p:sp>
      <p:pic>
        <p:nvPicPr>
          <p:cNvPr id="1028" name="Picture 4" descr="Dấu hiệu của giấc mơ thấy sóng biển dữ dội là gì? - soikeo68.net">
            <a:extLst>
              <a:ext uri="{FF2B5EF4-FFF2-40B4-BE49-F238E27FC236}">
                <a16:creationId xmlns:a16="http://schemas.microsoft.com/office/drawing/2014/main" id="{FECF6CAD-E97D-45E0-82EA-CE24A6D8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1" y="2576396"/>
            <a:ext cx="5857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11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97A93C-9B40-4503-B93C-B1CB5CA343CA}"/>
              </a:ext>
            </a:extLst>
          </p:cNvPr>
          <p:cNvSpPr txBox="1"/>
          <p:nvPr/>
        </p:nvSpPr>
        <p:spPr>
          <a:xfrm>
            <a:off x="4055326" y="947854"/>
            <a:ext cx="408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/>
                </a:solidFill>
              </a:rPr>
              <a:t>Giải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nghĩa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từ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8033B-A14A-447D-8C8B-AEC504424D87}"/>
              </a:ext>
            </a:extLst>
          </p:cNvPr>
          <p:cNvSpPr txBox="1"/>
          <p:nvPr/>
        </p:nvSpPr>
        <p:spPr>
          <a:xfrm>
            <a:off x="2765504" y="1817648"/>
            <a:ext cx="711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Đầu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bếp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vi-VN" sz="2800" dirty="0"/>
              <a:t>là một người làm việc </a:t>
            </a:r>
            <a:r>
              <a:rPr lang="en-US" sz="2800" dirty="0" err="1"/>
              <a:t>nấu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DE9AB-C32A-4D95-9000-FDE665486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801" y="2754494"/>
            <a:ext cx="4412398" cy="293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62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97A93C-9B40-4503-B93C-B1CB5CA343CA}"/>
              </a:ext>
            </a:extLst>
          </p:cNvPr>
          <p:cNvSpPr txBox="1"/>
          <p:nvPr/>
        </p:nvSpPr>
        <p:spPr>
          <a:xfrm>
            <a:off x="4055326" y="947854"/>
            <a:ext cx="408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/>
                </a:solidFill>
              </a:rPr>
              <a:t>Giải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nghĩa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từ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8033B-A14A-447D-8C8B-AEC504424D87}"/>
              </a:ext>
            </a:extLst>
          </p:cNvPr>
          <p:cNvSpPr txBox="1"/>
          <p:nvPr/>
        </p:nvSpPr>
        <p:spPr>
          <a:xfrm>
            <a:off x="2564779" y="1912729"/>
            <a:ext cx="860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Gieo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/>
              <a:t>đưa</a:t>
            </a:r>
            <a:r>
              <a:rPr lang="en-US" sz="3200" dirty="0"/>
              <a:t> </a:t>
            </a:r>
            <a:r>
              <a:rPr lang="en-US" sz="3200" dirty="0" err="1"/>
              <a:t>hạt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 </a:t>
            </a:r>
            <a:r>
              <a:rPr lang="en-US" sz="3200" dirty="0" err="1"/>
              <a:t>nảy</a:t>
            </a:r>
            <a:r>
              <a:rPr lang="en-US" sz="3200" dirty="0"/>
              <a:t> </a:t>
            </a:r>
            <a:r>
              <a:rPr lang="en-US" sz="3200" dirty="0" err="1"/>
              <a:t>mầm</a:t>
            </a:r>
            <a:endParaRPr lang="en-US" sz="3200" dirty="0"/>
          </a:p>
        </p:txBody>
      </p:sp>
      <p:pic>
        <p:nvPicPr>
          <p:cNvPr id="3074" name="Picture 2" descr="Hãy là người gieo hạt dễ thương, bền bỉ và kiên trì!">
            <a:extLst>
              <a:ext uri="{FF2B5EF4-FFF2-40B4-BE49-F238E27FC236}">
                <a16:creationId xmlns:a16="http://schemas.microsoft.com/office/drawing/2014/main" id="{65B99F1C-C169-4BDA-B842-9F989906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61" y="2754493"/>
            <a:ext cx="5285678" cy="32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6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353" r="70067" b="10955"/>
          <a:stretch/>
        </p:blipFill>
        <p:spPr>
          <a:xfrm>
            <a:off x="-95682" y="5430283"/>
            <a:ext cx="1733550" cy="15369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98358" y="521195"/>
            <a:ext cx="4529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03488" y="1746097"/>
            <a:ext cx="55998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911168" y="668234"/>
            <a:ext cx="511318" cy="5113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352" y="1590768"/>
            <a:ext cx="4637808" cy="23332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625" y1="21921" x2="14000" y2="57143"/>
                        <a14:foregroundMark x1="15625" y1="23645" x2="5750" y2="28571"/>
                        <a14:foregroundMark x1="6375" y1="67980" x2="7500" y2="86453"/>
                        <a14:foregroundMark x1="8125" y1="71182" x2="14875" y2="79803"/>
                        <a14:foregroundMark x1="12250" y1="96305" x2="56125" y2="85961"/>
                        <a14:foregroundMark x1="5750" y1="29064" x2="2500" y2="43103"/>
                        <a14:foregroundMark x1="36250" y1="15025" x2="38125" y2="58374"/>
                        <a14:foregroundMark x1="22375" y1="60345" x2="14000" y2="65764"/>
                        <a14:foregroundMark x1="29375" y1="55419" x2="35250" y2="42611"/>
                        <a14:foregroundMark x1="28875" y1="74877" x2="23625" y2="84483"/>
                        <a14:foregroundMark x1="30375" y1="78325" x2="63125" y2="76847"/>
                        <a14:foregroundMark x1="36250" y1="96798" x2="87500" y2="86946"/>
                        <a14:foregroundMark x1="82000" y1="62069" x2="93750" y2="82266"/>
                        <a14:foregroundMark x1="96875" y1="66749" x2="95625" y2="99261"/>
                        <a14:foregroundMark x1="88250" y1="75616" x2="74250" y2="79803"/>
                        <a14:foregroundMark x1="66625" y1="78571" x2="54875" y2="85961"/>
                        <a14:foregroundMark x1="48625" y1="63793" x2="40500" y2="87192"/>
                        <a14:foregroundMark x1="27375" y1="71675" x2="35250" y2="76108"/>
                        <a14:foregroundMark x1="33250" y1="93842" x2="71750" y2="91379"/>
                        <a14:foregroundMark x1="87500" y1="91872" x2="78375" y2="98522"/>
                        <a14:foregroundMark x1="66625" y1="48768" x2="60000" y2="69212"/>
                        <a14:foregroundMark x1="64000" y1="19458" x2="61000" y2="51232"/>
                        <a14:foregroundMark x1="75500" y1="22414" x2="78000" y2="23153"/>
                        <a14:foregroundMark x1="56875" y1="45567" x2="54500" y2="47291"/>
                        <a14:foregroundMark x1="55500" y1="41379" x2="60125" y2="43842"/>
                        <a14:foregroundMark x1="44250" y1="62808" x2="41125" y2="75616"/>
                        <a14:foregroundMark x1="32625" y1="85222" x2="34500" y2="82759"/>
                        <a14:foregroundMark x1="32625" y1="96798" x2="66875" y2="90640"/>
                        <a14:foregroundMark x1="69250" y1="97537" x2="49875" y2="99015"/>
                        <a14:foregroundMark x1="28500" y1="45567" x2="28500" y2="45567"/>
                        <a14:foregroundMark x1="9375" y1="87685" x2="9375" y2="87685"/>
                        <a14:foregroundMark x1="19000" y1="19951" x2="20500" y2="25369"/>
                        <a14:foregroundMark x1="70250" y1="47291" x2="76375" y2="38177"/>
                        <a14:foregroundMark x1="45250" y1="44335" x2="45250" y2="44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0" y="4347272"/>
            <a:ext cx="4947248" cy="25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559" y="2018946"/>
            <a:ext cx="1631403" cy="123722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335" y="2211422"/>
            <a:ext cx="9723788" cy="4177804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3593627" y="469657"/>
            <a:ext cx="5748611" cy="8512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FC6CBA-8336-49F0-BB4D-B7274D56C5E7}"/>
              </a:ext>
            </a:extLst>
          </p:cNvPr>
          <p:cNvGrpSpPr/>
          <p:nvPr/>
        </p:nvGrpSpPr>
        <p:grpSpPr>
          <a:xfrm>
            <a:off x="3204438" y="1581195"/>
            <a:ext cx="7026960" cy="4617041"/>
            <a:chOff x="4157489" y="467780"/>
            <a:chExt cx="6566615" cy="468321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6A8B2FF-163F-4DB8-A267-3B7D84730C2E}"/>
                </a:ext>
              </a:extLst>
            </p:cNvPr>
            <p:cNvGrpSpPr/>
            <p:nvPr/>
          </p:nvGrpSpPr>
          <p:grpSpPr>
            <a:xfrm>
              <a:off x="4157489" y="467780"/>
              <a:ext cx="6566615" cy="4683218"/>
              <a:chOff x="4125650" y="446369"/>
              <a:chExt cx="6566615" cy="468321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9239758-60E1-47F7-888D-2667866A925C}"/>
                  </a:ext>
                </a:extLst>
              </p:cNvPr>
              <p:cNvGrpSpPr/>
              <p:nvPr/>
            </p:nvGrpSpPr>
            <p:grpSpPr>
              <a:xfrm>
                <a:off x="4125650" y="446369"/>
                <a:ext cx="6509688" cy="3644125"/>
                <a:chOff x="7603399" y="2430695"/>
                <a:chExt cx="4056697" cy="2596731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6EEA8CA-853E-481B-B9E5-9171F2F7916B}"/>
                    </a:ext>
                  </a:extLst>
                </p:cNvPr>
                <p:cNvGrpSpPr/>
                <p:nvPr/>
              </p:nvGrpSpPr>
              <p:grpSpPr>
                <a:xfrm>
                  <a:off x="7603399" y="2430695"/>
                  <a:ext cx="4056697" cy="1909198"/>
                  <a:chOff x="8047282" y="-1906"/>
                  <a:chExt cx="4056697" cy="1909198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79342621-BD7D-43B0-981C-166BBA04E0EE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4056697" cy="1292033"/>
                    <a:chOff x="8047282" y="615259"/>
                    <a:chExt cx="4056697" cy="1292033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4B5E57D1-A4FF-4378-81F0-11DDF7EDE8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96" name="Rectangle: Rounded Corners 95">
                        <a:extLst>
                          <a:ext uri="{FF2B5EF4-FFF2-40B4-BE49-F238E27FC236}">
                            <a16:creationId xmlns:a16="http://schemas.microsoft.com/office/drawing/2014/main" id="{84CE6DE5-F4F7-4D4C-BC70-A9EB90EE1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190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DA57E469-8191-4C56-B295-94E77C40F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66B49886-C236-4EE9-956F-7F95A36258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4030458" cy="532791"/>
                      <a:chOff x="8047282" y="615259"/>
                      <a:chExt cx="4030458" cy="532791"/>
                    </a:xfrm>
                  </p:grpSpPr>
                  <p:grpSp>
                    <p:nvGrpSpPr>
                      <p:cNvPr id="90" name="Group 89">
                        <a:extLst>
                          <a:ext uri="{FF2B5EF4-FFF2-40B4-BE49-F238E27FC236}">
                            <a16:creationId xmlns:a16="http://schemas.microsoft.com/office/drawing/2014/main" id="{DD6BA58E-263E-48C2-9C15-9519C49DFA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94" name="Rectangle: Rounded Corners 93">
                          <a:extLst>
                            <a:ext uri="{FF2B5EF4-FFF2-40B4-BE49-F238E27FC236}">
                              <a16:creationId xmlns:a16="http://schemas.microsoft.com/office/drawing/2014/main" id="{4998D14E-7845-4F56-92DA-09169165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 w="1905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95" name="Oval 94">
                          <a:extLst>
                            <a:ext uri="{FF2B5EF4-FFF2-40B4-BE49-F238E27FC236}">
                              <a16:creationId xmlns:a16="http://schemas.microsoft.com/office/drawing/2014/main" id="{6706F408-9D05-491E-BACD-DD45C5753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 w="1905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2AE05420-2F9A-4E42-AAEB-DC437E4ABB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486263" y="706768"/>
                        <a:ext cx="437786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" name="Picture 91">
                        <a:extLst>
                          <a:ext uri="{FF2B5EF4-FFF2-40B4-BE49-F238E27FC236}">
                            <a16:creationId xmlns:a16="http://schemas.microsoft.com/office/drawing/2014/main" id="{48F584BD-6D6E-4EB4-8F72-9C3A0609CE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063108" y="706768"/>
                        <a:ext cx="437786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Picture 92">
                        <a:extLst>
                          <a:ext uri="{FF2B5EF4-FFF2-40B4-BE49-F238E27FC236}">
                            <a16:creationId xmlns:a16="http://schemas.microsoft.com/office/drawing/2014/main" id="{3FEC1109-F0D6-4FCC-9F64-FB18C338AAF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639954" y="714396"/>
                        <a:ext cx="437786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7" name="Picture 86">
                      <a:extLst>
                        <a:ext uri="{FF2B5EF4-FFF2-40B4-BE49-F238E27FC236}">
                          <a16:creationId xmlns:a16="http://schemas.microsoft.com/office/drawing/2014/main" id="{4247FE17-F3D9-4E08-B38D-178577DC2D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512503" y="1356788"/>
                      <a:ext cx="437786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>
                      <a:extLst>
                        <a:ext uri="{FF2B5EF4-FFF2-40B4-BE49-F238E27FC236}">
                          <a16:creationId xmlns:a16="http://schemas.microsoft.com/office/drawing/2014/main" id="{F8734A39-2337-45BD-BB4F-BB7583C320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089348" y="1356786"/>
                      <a:ext cx="437786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>
                      <a:extLst>
                        <a:ext uri="{FF2B5EF4-FFF2-40B4-BE49-F238E27FC236}">
                          <a16:creationId xmlns:a16="http://schemas.microsoft.com/office/drawing/2014/main" id="{D1E4E32A-2665-4E5D-A743-7BE4C2D614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666193" y="1364415"/>
                      <a:ext cx="437786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E848C765-2A9A-4D76-8597-09319C2E065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4000" y="-1906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AE44A05A-DFB8-4735-A620-4FB631AFE9BA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B61742B-2A04-4D92-892B-EBB2B0ED7F16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D2FDC237-A466-487A-94EC-23C2731D7E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068620" y="4578727"/>
                  <a:ext cx="437786" cy="399405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83B9DAF-3EA4-418D-93F1-7EF14BF47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645465" y="4578727"/>
                  <a:ext cx="437786" cy="399405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CC67A6B9-79F3-4059-BA17-B858B7B35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1222310" y="4586354"/>
                  <a:ext cx="437786" cy="399405"/>
                </a:xfrm>
                <a:prstGeom prst="rect">
                  <a:avLst/>
                </a:prstGeom>
              </p:spPr>
            </p:pic>
          </p:grp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758ED91-C916-4663-A7AD-5375E02C215D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8D58AF0-E9EA-41B2-A118-77688397A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138462" y="4438132"/>
                <a:ext cx="702505" cy="64884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D87C9C4-1B64-4BBE-A0C3-5DD0BF0C6C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064110" y="4438131"/>
                <a:ext cx="702505" cy="64884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D1D65C9-9908-4E77-BEE8-362817C93F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989760" y="4448838"/>
                <a:ext cx="702505" cy="648844"/>
              </a:xfrm>
              <a:prstGeom prst="rect">
                <a:avLst/>
              </a:prstGeom>
            </p:spPr>
          </p:pic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313065-4B0F-49FF-84D7-91C004DFD301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19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294</Words>
  <Application>Microsoft Office PowerPoint</Application>
  <PresentationFormat>Widescreen</PresentationFormat>
  <Paragraphs>63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宋体</vt:lpstr>
      <vt:lpstr>Abril Fatface</vt:lpstr>
      <vt:lpstr>Aldrich</vt:lpstr>
      <vt:lpstr>Arial</vt:lpstr>
      <vt:lpstr>Arial-Rounded</vt:lpstr>
      <vt:lpstr>Calibri</vt:lpstr>
      <vt:lpstr>等线</vt:lpstr>
      <vt:lpstr>inpin heiti</vt:lpstr>
      <vt:lpstr>ITC Avant Garde Std Bk</vt:lpstr>
      <vt:lpstr>2_Office Theme</vt:lpstr>
      <vt:lpstr>1_Office 主题​​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25</cp:revision>
  <dcterms:created xsi:type="dcterms:W3CDTF">2021-09-29T04:50:25Z</dcterms:created>
  <dcterms:modified xsi:type="dcterms:W3CDTF">2025-05-10T15:39:55Z</dcterms:modified>
</cp:coreProperties>
</file>