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  <p:sldMasterId id="2147483705" r:id="rId3"/>
  </p:sldMasterIdLst>
  <p:notesMasterIdLst>
    <p:notesMasterId r:id="rId13"/>
  </p:notesMasterIdLst>
  <p:sldIdLst>
    <p:sldId id="284" r:id="rId4"/>
    <p:sldId id="343" r:id="rId5"/>
    <p:sldId id="308" r:id="rId6"/>
    <p:sldId id="276" r:id="rId7"/>
    <p:sldId id="286" r:id="rId8"/>
    <p:sldId id="310" r:id="rId9"/>
    <p:sldId id="280" r:id="rId10"/>
    <p:sldId id="290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9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068C5-2077-467C-9F22-A620F3369F5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E5BCF-8FA8-4299-A43B-D937B35B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23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971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80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6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43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62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76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01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63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53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53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1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5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75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00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63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95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756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258684" y="3667148"/>
            <a:ext cx="5674634" cy="2954291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7310858" y="-318197"/>
            <a:ext cx="1471611" cy="730581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428734" y="-322700"/>
            <a:ext cx="1123437" cy="730616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11541157" y="294734"/>
            <a:ext cx="1123747" cy="73059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849559" y="4967985"/>
            <a:ext cx="835746" cy="1692677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5072189" y="5558591"/>
            <a:ext cx="589203" cy="1230325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577313" y="5738253"/>
            <a:ext cx="13346626" cy="1138549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374201" y="294735"/>
            <a:ext cx="11443600" cy="51471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381719" y="407933"/>
            <a:ext cx="11428566" cy="425820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470549341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10689767" y="2919611"/>
            <a:ext cx="1078144" cy="3135047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1379279" y="5126996"/>
            <a:ext cx="621370" cy="1254824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608943" y="5811097"/>
            <a:ext cx="3501449" cy="1048845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8867094" y="5926774"/>
            <a:ext cx="3933851" cy="933169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6" name="Google Shape;156;p3"/>
          <p:cNvSpPr/>
          <p:nvPr/>
        </p:nvSpPr>
        <p:spPr>
          <a:xfrm>
            <a:off x="2083694" y="6219982"/>
            <a:ext cx="2692863" cy="63996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9561534" y="5258575"/>
            <a:ext cx="702806" cy="1366408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11767900" y="1693701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5" name="Google Shape;175;p3"/>
          <p:cNvSpPr/>
          <p:nvPr/>
        </p:nvSpPr>
        <p:spPr>
          <a:xfrm flipH="1">
            <a:off x="4639956" y="-290716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3"/>
          <p:cNvSpPr/>
          <p:nvPr/>
        </p:nvSpPr>
        <p:spPr>
          <a:xfrm>
            <a:off x="8203762" y="-290733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645192" y="394867"/>
            <a:ext cx="10901618" cy="4315100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661085" y="257435"/>
            <a:ext cx="10361833" cy="3538167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331757937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10342419" y="5070501"/>
            <a:ext cx="2988566" cy="1862133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346932" y="419401"/>
            <a:ext cx="1207166" cy="599867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212918" y="1465169"/>
            <a:ext cx="573200" cy="2993033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11457684" y="534201"/>
            <a:ext cx="521400" cy="4027667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433951455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11519767" y="-292749"/>
            <a:ext cx="1206633" cy="59903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6" name="Google Shape;1716;p29"/>
          <p:cNvSpPr/>
          <p:nvPr/>
        </p:nvSpPr>
        <p:spPr>
          <a:xfrm>
            <a:off x="-534399" y="719334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11368504" y="1132017"/>
            <a:ext cx="573200" cy="4110633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250297" y="432601"/>
            <a:ext cx="734997" cy="5246867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1148712" y="6068382"/>
            <a:ext cx="14489423" cy="789609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989575872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11336434" y="4360810"/>
            <a:ext cx="724466" cy="1945596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10439367" y="5139701"/>
            <a:ext cx="698300" cy="1285900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78033" y="2311253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7" name="Google Shape;1887;p32"/>
          <p:cNvSpPr/>
          <p:nvPr/>
        </p:nvSpPr>
        <p:spPr>
          <a:xfrm>
            <a:off x="11538700" y="719334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8" name="Google Shape;1888;p32"/>
          <p:cNvSpPr/>
          <p:nvPr/>
        </p:nvSpPr>
        <p:spPr>
          <a:xfrm>
            <a:off x="9379664" y="6149085"/>
            <a:ext cx="2988566" cy="708933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9" name="Google Shape;1889;p32"/>
          <p:cNvSpPr/>
          <p:nvPr/>
        </p:nvSpPr>
        <p:spPr>
          <a:xfrm>
            <a:off x="-439268" y="6252531"/>
            <a:ext cx="2547716" cy="605512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90" name="Google Shape;1890;p32"/>
          <p:cNvSpPr/>
          <p:nvPr/>
        </p:nvSpPr>
        <p:spPr>
          <a:xfrm>
            <a:off x="10688484" y="6149068"/>
            <a:ext cx="2987736" cy="70895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11128106" y="2274229"/>
            <a:ext cx="636684" cy="1137184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427214" y="427235"/>
            <a:ext cx="605873" cy="4757657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34875885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793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359866" y="265567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1" name="Google Shape;1901;p33"/>
          <p:cNvSpPr/>
          <p:nvPr/>
        </p:nvSpPr>
        <p:spPr>
          <a:xfrm flipH="1">
            <a:off x="1222219" y="6426305"/>
            <a:ext cx="1844300" cy="438300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10121518" y="6052804"/>
            <a:ext cx="2710100" cy="81180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639616" y="6224639"/>
            <a:ext cx="2697000" cy="639967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371421" y="2276652"/>
            <a:ext cx="335163" cy="2370567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11441786" y="2869262"/>
            <a:ext cx="378796" cy="2079711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10960430" y="265551"/>
            <a:ext cx="977598" cy="1328044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175648117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953133" y="463012"/>
            <a:ext cx="102856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953134" y="2276203"/>
            <a:ext cx="5159200" cy="37464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9531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60795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11035853" y="-4"/>
            <a:ext cx="1368206" cy="126821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2" name="Google Shape;492;p25"/>
          <p:cNvSpPr/>
          <p:nvPr/>
        </p:nvSpPr>
        <p:spPr>
          <a:xfrm>
            <a:off x="11475261" y="5367211"/>
            <a:ext cx="928807" cy="72471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3" name="Google Shape;493;p25"/>
          <p:cNvSpPr/>
          <p:nvPr/>
        </p:nvSpPr>
        <p:spPr>
          <a:xfrm>
            <a:off x="98367" y="129105"/>
            <a:ext cx="538626" cy="587813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4" name="Google Shape;494;p25"/>
          <p:cNvSpPr/>
          <p:nvPr/>
        </p:nvSpPr>
        <p:spPr>
          <a:xfrm>
            <a:off x="11434065" y="6392778"/>
            <a:ext cx="380396" cy="362355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5" name="Google Shape;495;p25"/>
          <p:cNvSpPr/>
          <p:nvPr/>
        </p:nvSpPr>
        <p:spPr>
          <a:xfrm>
            <a:off x="-381033" y="5522390"/>
            <a:ext cx="1291162" cy="1152649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6" name="Google Shape;496;p25"/>
          <p:cNvSpPr/>
          <p:nvPr/>
        </p:nvSpPr>
        <p:spPr>
          <a:xfrm>
            <a:off x="11144872" y="597938"/>
            <a:ext cx="425500" cy="423825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7" name="Google Shape;497;p25"/>
          <p:cNvSpPr/>
          <p:nvPr/>
        </p:nvSpPr>
        <p:spPr>
          <a:xfrm>
            <a:off x="-634481" y="4823094"/>
            <a:ext cx="1271476" cy="88946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8" name="Google Shape;498;p25"/>
          <p:cNvSpPr/>
          <p:nvPr/>
        </p:nvSpPr>
        <p:spPr>
          <a:xfrm>
            <a:off x="125376" y="6406394"/>
            <a:ext cx="378751" cy="360739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1603134533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3671" y="292668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60000" y="1354317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9200" y="2966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9200" y="38939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5201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56400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9200" y="24715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293" y="2157445"/>
            <a:ext cx="1319518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87327" y="1363605"/>
            <a:ext cx="73972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2" name="Google Shape;1652;p32"/>
          <p:cNvSpPr/>
          <p:nvPr/>
        </p:nvSpPr>
        <p:spPr>
          <a:xfrm>
            <a:off x="11467955" y="2231785"/>
            <a:ext cx="347139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3" name="Google Shape;1653;p32"/>
          <p:cNvSpPr/>
          <p:nvPr/>
        </p:nvSpPr>
        <p:spPr>
          <a:xfrm>
            <a:off x="9995302" y="1068088"/>
            <a:ext cx="134558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2453" y="559788"/>
            <a:ext cx="1957426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9261" y="751730"/>
            <a:ext cx="308477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815" y="371821"/>
            <a:ext cx="308477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851" y="4080038"/>
            <a:ext cx="308477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5619" y="4850863"/>
            <a:ext cx="31517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613" y="5577460"/>
            <a:ext cx="911038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5947" y="6054841"/>
            <a:ext cx="307631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44480" y="6175385"/>
            <a:ext cx="490000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34373" y="6283000"/>
            <a:ext cx="307631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72149" y="5973531"/>
            <a:ext cx="494199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79588" y="5981717"/>
            <a:ext cx="318567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56863" y="5204202"/>
            <a:ext cx="1375080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74700" y="4491869"/>
            <a:ext cx="31521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72951" y="3180633"/>
            <a:ext cx="735442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88130" y="2010163"/>
            <a:ext cx="672370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724297" y="1560591"/>
            <a:ext cx="307631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79689" y="407206"/>
            <a:ext cx="850542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51065" y="505921"/>
            <a:ext cx="31517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57605" y="550914"/>
            <a:ext cx="1078311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2250801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97917" y="4205447"/>
            <a:ext cx="836947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52964" y="1142471"/>
            <a:ext cx="595586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3097" y="2427824"/>
            <a:ext cx="583790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71774" y="344931"/>
            <a:ext cx="574624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93276" y="945658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6043" y="4048624"/>
            <a:ext cx="612646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92571" y="5834836"/>
            <a:ext cx="579845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39872" y="382696"/>
            <a:ext cx="1153072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6056" y="453672"/>
            <a:ext cx="372602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6805" y="1378301"/>
            <a:ext cx="322702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3" name="Google Shape;783;p19"/>
          <p:cNvSpPr/>
          <p:nvPr/>
        </p:nvSpPr>
        <p:spPr>
          <a:xfrm>
            <a:off x="2185828" y="6272719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4" name="Google Shape;784;p19"/>
          <p:cNvSpPr/>
          <p:nvPr/>
        </p:nvSpPr>
        <p:spPr>
          <a:xfrm>
            <a:off x="11216415" y="1768670"/>
            <a:ext cx="366026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5" name="Google Shape;785;p19"/>
          <p:cNvSpPr/>
          <p:nvPr/>
        </p:nvSpPr>
        <p:spPr>
          <a:xfrm>
            <a:off x="1246961" y="584202"/>
            <a:ext cx="9698078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6" name="Google Shape;786;p19"/>
          <p:cNvSpPr/>
          <p:nvPr/>
        </p:nvSpPr>
        <p:spPr>
          <a:xfrm>
            <a:off x="9535578" y="4778470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7" name="Google Shape;787;p19"/>
          <p:cNvSpPr/>
          <p:nvPr/>
        </p:nvSpPr>
        <p:spPr>
          <a:xfrm>
            <a:off x="2358525" y="166301"/>
            <a:ext cx="918290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8" name="Google Shape;788;p19"/>
          <p:cNvSpPr/>
          <p:nvPr/>
        </p:nvSpPr>
        <p:spPr>
          <a:xfrm>
            <a:off x="351200" y="4822648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254982501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9000" y="18235"/>
            <a:ext cx="9063133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1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806601" y="2510033"/>
            <a:ext cx="65788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7263420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2714" y="653239"/>
            <a:ext cx="10269601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604834" y="5208025"/>
            <a:ext cx="1992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85001" y="2160025"/>
            <a:ext cx="64220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25212" y="3684025"/>
            <a:ext cx="14612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922634" y="403433"/>
            <a:ext cx="2108966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89793" y="5686410"/>
            <a:ext cx="1444505" cy="65496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42336581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39860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0536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28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1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63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711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8127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1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27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03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79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55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31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07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088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58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87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120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025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5689"/>
            </a:lvl1pPr>
            <a:lvl2pPr>
              <a:defRPr sz="4977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665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5689"/>
            </a:lvl1pPr>
            <a:lvl2pPr marL="812760" indent="0">
              <a:buNone/>
              <a:defRPr sz="4977"/>
            </a:lvl2pPr>
            <a:lvl3pPr marL="1625519" indent="0">
              <a:buNone/>
              <a:defRPr sz="4267"/>
            </a:lvl3pPr>
            <a:lvl4pPr marL="2438278" indent="0">
              <a:buNone/>
              <a:defRPr sz="3556"/>
            </a:lvl4pPr>
            <a:lvl5pPr marL="3251037" indent="0">
              <a:buNone/>
              <a:defRPr sz="3556"/>
            </a:lvl5pPr>
            <a:lvl6pPr marL="4063797" indent="0">
              <a:buNone/>
              <a:defRPr sz="3556"/>
            </a:lvl6pPr>
            <a:lvl7pPr marL="4876557" indent="0">
              <a:buNone/>
              <a:defRPr sz="3556"/>
            </a:lvl7pPr>
            <a:lvl8pPr marL="5689315" indent="0">
              <a:buNone/>
              <a:defRPr sz="3556"/>
            </a:lvl8pPr>
            <a:lvl9pPr marL="6502075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515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859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2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5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5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3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Titan One"/>
              <a:buNone/>
              <a:defRPr sz="3200">
                <a:solidFill>
                  <a:schemeClr val="accent5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98156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0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1625519" rtl="0" eaLnBrk="1" latinLnBrk="0" hangingPunct="1"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70" indent="-609570" algn="l" defTabSz="1625519" rtl="0" eaLnBrk="1" latinLnBrk="0" hangingPunct="1">
        <a:spcBef>
          <a:spcPct val="20000"/>
        </a:spcBef>
        <a:buFont typeface="Arial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320734" indent="-507974" algn="l" defTabSz="1625519" rtl="0" eaLnBrk="1" latinLnBrk="0" hangingPunct="1">
        <a:spcBef>
          <a:spcPct val="20000"/>
        </a:spcBef>
        <a:buFont typeface="Arial" pitchFamily="34" charset="0"/>
        <a:buChar char="–"/>
        <a:defRPr sz="497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spcBef>
          <a:spcPct val="20000"/>
        </a:spcBef>
        <a:buFont typeface="Arial" pitchFamily="34" charset="0"/>
        <a:buChar char="–"/>
        <a:defRPr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spcBef>
          <a:spcPct val="20000"/>
        </a:spcBef>
        <a:buFont typeface="Arial" pitchFamily="34" charset="0"/>
        <a:buChar char="»"/>
        <a:defRPr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164" y="5423111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9321" y="585579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578485" y="-843280"/>
            <a:ext cx="4420235" cy="31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434263" y="-391089"/>
            <a:ext cx="4102964" cy="274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Picture 151"/>
          <p:cNvPicPr/>
          <p:nvPr/>
        </p:nvPicPr>
        <p:blipFill>
          <a:blip r:embed="rId7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964940" y="902970"/>
            <a:ext cx="3869690" cy="1599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Google Shape;121;p5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349748" y="1516695"/>
            <a:ext cx="1322947" cy="142049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圆角矩形 1"/>
          <p:cNvSpPr/>
          <p:nvPr/>
        </p:nvSpPr>
        <p:spPr>
          <a:xfrm>
            <a:off x="2007235" y="356235"/>
            <a:ext cx="7962265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….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892675" y="1337310"/>
            <a:ext cx="248920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TOÁN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763B28-DF1B-4A6A-9148-BC366A92A2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0951" y="3212921"/>
            <a:ext cx="10016596" cy="18289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9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9" y="980728"/>
            <a:ext cx="7927962" cy="397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15800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164" y="5423111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9321" y="585579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578485" y="-843280"/>
            <a:ext cx="4420235" cy="314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6B3AE5DA-792C-4218-831E-83C506C4DD3B}"/>
              </a:ext>
            </a:extLst>
          </p:cNvPr>
          <p:cNvSpPr/>
          <p:nvPr/>
        </p:nvSpPr>
        <p:spPr>
          <a:xfrm>
            <a:off x="10089201" y="2584455"/>
            <a:ext cx="895350" cy="866775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2" name="Freeform 44">
            <a:extLst>
              <a:ext uri="{FF2B5EF4-FFF2-40B4-BE49-F238E27FC236}">
                <a16:creationId xmlns:a16="http://schemas.microsoft.com/office/drawing/2014/main" id="{0F109E06-DCB8-AA57-ED4F-09903223558F}"/>
              </a:ext>
            </a:extLst>
          </p:cNvPr>
          <p:cNvSpPr/>
          <p:nvPr/>
        </p:nvSpPr>
        <p:spPr>
          <a:xfrm>
            <a:off x="1051550" y="1733312"/>
            <a:ext cx="9938183" cy="1171032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  <a:gd name="connsiteX0" fmla="*/ 0 w 7555658"/>
              <a:gd name="connsiteY0" fmla="*/ 826729 h 870845"/>
              <a:gd name="connsiteX1" fmla="*/ 1619479 w 7555658"/>
              <a:gd name="connsiteY1" fmla="*/ 44532 h 870845"/>
              <a:gd name="connsiteX2" fmla="*/ 3745735 w 7555658"/>
              <a:gd name="connsiteY2" fmla="*/ 870797 h 870845"/>
              <a:gd name="connsiteX3" fmla="*/ 5728770 w 7555658"/>
              <a:gd name="connsiteY3" fmla="*/ 465 h 870845"/>
              <a:gd name="connsiteX4" fmla="*/ 7425368 w 7555658"/>
              <a:gd name="connsiteY4" fmla="*/ 749611 h 870845"/>
              <a:gd name="connsiteX5" fmla="*/ 7555658 w 7555658"/>
              <a:gd name="connsiteY5" fmla="*/ 851211 h 870845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0" fmla="*/ 0 w 6951585"/>
              <a:gd name="connsiteY0" fmla="*/ 834158 h 878274"/>
              <a:gd name="connsiteX1" fmla="*/ 1619479 w 6951585"/>
              <a:gd name="connsiteY1" fmla="*/ 51961 h 878274"/>
              <a:gd name="connsiteX2" fmla="*/ 3745735 w 6951585"/>
              <a:gd name="connsiteY2" fmla="*/ 878226 h 878274"/>
              <a:gd name="connsiteX3" fmla="*/ 5728770 w 6951585"/>
              <a:gd name="connsiteY3" fmla="*/ 7894 h 878274"/>
              <a:gd name="connsiteX4" fmla="*/ 6951585 w 6951585"/>
              <a:gd name="connsiteY4" fmla="*/ 464940 h 87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1585" h="878274">
                <a:moveTo>
                  <a:pt x="0" y="834158"/>
                </a:moveTo>
                <a:cubicBezTo>
                  <a:pt x="412214" y="231902"/>
                  <a:pt x="995190" y="44616"/>
                  <a:pt x="1619479" y="51961"/>
                </a:cubicBezTo>
                <a:cubicBezTo>
                  <a:pt x="2243768" y="59306"/>
                  <a:pt x="3060853" y="885570"/>
                  <a:pt x="3745735" y="878226"/>
                </a:cubicBezTo>
                <a:cubicBezTo>
                  <a:pt x="4430617" y="870882"/>
                  <a:pt x="5194462" y="76775"/>
                  <a:pt x="5728770" y="7894"/>
                </a:cubicBezTo>
                <a:cubicBezTo>
                  <a:pt x="6263078" y="-60987"/>
                  <a:pt x="6668819" y="340082"/>
                  <a:pt x="6951585" y="4649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DB94C22-E4BA-8CF1-4F59-4137ECE4B41F}"/>
              </a:ext>
            </a:extLst>
          </p:cNvPr>
          <p:cNvSpPr/>
          <p:nvPr/>
        </p:nvSpPr>
        <p:spPr>
          <a:xfrm>
            <a:off x="1051551" y="1866580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1D3BAE1-0C12-1104-D852-E01C39312DC6}"/>
              </a:ext>
            </a:extLst>
          </p:cNvPr>
          <p:cNvSpPr/>
          <p:nvPr/>
        </p:nvSpPr>
        <p:spPr>
          <a:xfrm>
            <a:off x="2439629" y="1411057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6EB752E-7398-6F07-53FB-07F0C5D810A1}"/>
              </a:ext>
            </a:extLst>
          </p:cNvPr>
          <p:cNvSpPr/>
          <p:nvPr/>
        </p:nvSpPr>
        <p:spPr>
          <a:xfrm>
            <a:off x="6705600" y="2169372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EDDFA2-B98D-416F-39E5-A6461201D7FA}"/>
              </a:ext>
            </a:extLst>
          </p:cNvPr>
          <p:cNvSpPr/>
          <p:nvPr/>
        </p:nvSpPr>
        <p:spPr>
          <a:xfrm>
            <a:off x="5317068" y="2242693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507C55F-D1BB-959E-9652-C95DE1F1814B}"/>
              </a:ext>
            </a:extLst>
          </p:cNvPr>
          <p:cNvSpPr/>
          <p:nvPr/>
        </p:nvSpPr>
        <p:spPr>
          <a:xfrm>
            <a:off x="3886352" y="1562047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36163F-7FEA-56DF-B8C5-F89A1FCCE208}"/>
              </a:ext>
            </a:extLst>
          </p:cNvPr>
          <p:cNvSpPr/>
          <p:nvPr/>
        </p:nvSpPr>
        <p:spPr>
          <a:xfrm>
            <a:off x="8125828" y="1565879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0E3209-D3E7-F906-EF91-C7BF9EB219E1}"/>
              </a:ext>
            </a:extLst>
          </p:cNvPr>
          <p:cNvSpPr/>
          <p:nvPr/>
        </p:nvSpPr>
        <p:spPr>
          <a:xfrm>
            <a:off x="9728353" y="151098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A98D47-70E1-4727-70F9-18A4C7E3C532}"/>
              </a:ext>
            </a:extLst>
          </p:cNvPr>
          <p:cNvGrpSpPr/>
          <p:nvPr/>
        </p:nvGrpSpPr>
        <p:grpSpPr>
          <a:xfrm>
            <a:off x="3886352" y="1549500"/>
            <a:ext cx="914400" cy="914400"/>
            <a:chOff x="3005309" y="3698495"/>
            <a:chExt cx="685800" cy="6858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21CD0F8-BD5A-DDB9-5350-C10D27511D05}"/>
                </a:ext>
              </a:extLst>
            </p:cNvPr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6526BC6-E6F6-9F2C-6896-A4B62A2A5060}"/>
                </a:ext>
              </a:extLst>
            </p:cNvPr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E96F6F-5721-940E-F4C6-C118B08CD19B}"/>
              </a:ext>
            </a:extLst>
          </p:cNvPr>
          <p:cNvGrpSpPr/>
          <p:nvPr/>
        </p:nvGrpSpPr>
        <p:grpSpPr>
          <a:xfrm>
            <a:off x="3860800" y="1547407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987350-6B95-BE14-5BF5-633AC2D6C661}"/>
                </a:ext>
              </a:extLst>
            </p:cNvPr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313651A-AF21-D403-8664-8B3121213D63}"/>
                </a:ext>
              </a:extLst>
            </p:cNvPr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6FCA2FD-3788-7BAA-BD61-5BADB8FB8831}"/>
              </a:ext>
            </a:extLst>
          </p:cNvPr>
          <p:cNvGrpSpPr/>
          <p:nvPr/>
        </p:nvGrpSpPr>
        <p:grpSpPr>
          <a:xfrm>
            <a:off x="6705600" y="2157007"/>
            <a:ext cx="914400" cy="914400"/>
            <a:chOff x="3005309" y="3698495"/>
            <a:chExt cx="685800" cy="6858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6BDF912-6990-0CE4-EA6C-54AA6FDABA70}"/>
                </a:ext>
              </a:extLst>
            </p:cNvPr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589B4CE-CA61-8CA7-7CB3-1C9227C615F3}"/>
                </a:ext>
              </a:extLst>
            </p:cNvPr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FCCB4B5-DABD-6212-E74F-6A769AB81CA4}"/>
              </a:ext>
            </a:extLst>
          </p:cNvPr>
          <p:cNvGrpSpPr/>
          <p:nvPr/>
        </p:nvGrpSpPr>
        <p:grpSpPr>
          <a:xfrm>
            <a:off x="9728353" y="1523493"/>
            <a:ext cx="914400" cy="914400"/>
            <a:chOff x="3005309" y="3698495"/>
            <a:chExt cx="685800" cy="6858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35D9731-75F4-DE32-7CA9-66A6A6D4976D}"/>
                </a:ext>
              </a:extLst>
            </p:cNvPr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D9086B9-954B-D1EB-5F34-0DF476504C89}"/>
                </a:ext>
              </a:extLst>
            </p:cNvPr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A6FBE2-1A2E-9669-F08D-8212A1A6F703}"/>
              </a:ext>
            </a:extLst>
          </p:cNvPr>
          <p:cNvGrpSpPr/>
          <p:nvPr/>
        </p:nvGrpSpPr>
        <p:grpSpPr>
          <a:xfrm>
            <a:off x="6705600" y="2169372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62D577A-9281-DD56-5085-FC09E0A81AEF}"/>
                </a:ext>
              </a:extLst>
            </p:cNvPr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E1E6E7D-3942-A747-0C07-BAC75059B36C}"/>
                </a:ext>
              </a:extLst>
            </p:cNvPr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99257DE-6D2F-B912-101A-D57009194676}"/>
              </a:ext>
            </a:extLst>
          </p:cNvPr>
          <p:cNvGrpSpPr/>
          <p:nvPr/>
        </p:nvGrpSpPr>
        <p:grpSpPr>
          <a:xfrm>
            <a:off x="8128000" y="1565879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9235CE6-CC06-73C9-ABE2-C14350EB9879}"/>
                </a:ext>
              </a:extLst>
            </p:cNvPr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0A31688A-82C6-C979-0227-8A78CB55B08D}"/>
                </a:ext>
              </a:extLst>
            </p:cNvPr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6D497DD-889F-A935-E738-F72646920562}"/>
              </a:ext>
            </a:extLst>
          </p:cNvPr>
          <p:cNvGrpSpPr/>
          <p:nvPr/>
        </p:nvGrpSpPr>
        <p:grpSpPr>
          <a:xfrm>
            <a:off x="9712413" y="1507801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6013106-EC9B-7CBE-7EA2-E585C52F8590}"/>
                </a:ext>
              </a:extLst>
            </p:cNvPr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FAAD0B7D-C97A-E340-D88D-EB713C6FB9F5}"/>
                </a:ext>
              </a:extLst>
            </p:cNvPr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sp>
        <p:nvSpPr>
          <p:cNvPr id="102" name="Freeform 79">
            <a:extLst>
              <a:ext uri="{FF2B5EF4-FFF2-40B4-BE49-F238E27FC236}">
                <a16:creationId xmlns:a16="http://schemas.microsoft.com/office/drawing/2014/main" id="{E4AD51F4-3DFE-D8C0-A076-B3AFA231FE71}"/>
              </a:ext>
            </a:extLst>
          </p:cNvPr>
          <p:cNvSpPr/>
          <p:nvPr/>
        </p:nvSpPr>
        <p:spPr>
          <a:xfrm>
            <a:off x="1051550" y="3600833"/>
            <a:ext cx="10056719" cy="1168007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  <a:gd name="connsiteX0" fmla="*/ 0 w 7437213"/>
              <a:gd name="connsiteY0" fmla="*/ 826729 h 870845"/>
              <a:gd name="connsiteX1" fmla="*/ 1619479 w 7437213"/>
              <a:gd name="connsiteY1" fmla="*/ 44532 h 870845"/>
              <a:gd name="connsiteX2" fmla="*/ 3745735 w 7437213"/>
              <a:gd name="connsiteY2" fmla="*/ 870797 h 870845"/>
              <a:gd name="connsiteX3" fmla="*/ 5728770 w 7437213"/>
              <a:gd name="connsiteY3" fmla="*/ 465 h 870845"/>
              <a:gd name="connsiteX4" fmla="*/ 7425368 w 7437213"/>
              <a:gd name="connsiteY4" fmla="*/ 749611 h 870845"/>
              <a:gd name="connsiteX5" fmla="*/ 7437213 w 7437213"/>
              <a:gd name="connsiteY5" fmla="*/ 228911 h 870845"/>
              <a:gd name="connsiteX0" fmla="*/ 0 w 7437213"/>
              <a:gd name="connsiteY0" fmla="*/ 829100 h 873216"/>
              <a:gd name="connsiteX1" fmla="*/ 1619479 w 7437213"/>
              <a:gd name="connsiteY1" fmla="*/ 46903 h 873216"/>
              <a:gd name="connsiteX2" fmla="*/ 3745735 w 7437213"/>
              <a:gd name="connsiteY2" fmla="*/ 873168 h 873216"/>
              <a:gd name="connsiteX3" fmla="*/ 5728770 w 7437213"/>
              <a:gd name="connsiteY3" fmla="*/ 2836 h 873216"/>
              <a:gd name="connsiteX4" fmla="*/ 7164788 w 7437213"/>
              <a:gd name="connsiteY4" fmla="*/ 599582 h 873216"/>
              <a:gd name="connsiteX5" fmla="*/ 7437213 w 7437213"/>
              <a:gd name="connsiteY5" fmla="*/ 231282 h 873216"/>
              <a:gd name="connsiteX0" fmla="*/ 0 w 7437213"/>
              <a:gd name="connsiteY0" fmla="*/ 831889 h 876005"/>
              <a:gd name="connsiteX1" fmla="*/ 1619479 w 7437213"/>
              <a:gd name="connsiteY1" fmla="*/ 49692 h 876005"/>
              <a:gd name="connsiteX2" fmla="*/ 3745735 w 7437213"/>
              <a:gd name="connsiteY2" fmla="*/ 875957 h 876005"/>
              <a:gd name="connsiteX3" fmla="*/ 5728770 w 7437213"/>
              <a:gd name="connsiteY3" fmla="*/ 5625 h 876005"/>
              <a:gd name="connsiteX4" fmla="*/ 7034499 w 7437213"/>
              <a:gd name="connsiteY4" fmla="*/ 513471 h 876005"/>
              <a:gd name="connsiteX5" fmla="*/ 7437213 w 7437213"/>
              <a:gd name="connsiteY5" fmla="*/ 234071 h 876005"/>
              <a:gd name="connsiteX0" fmla="*/ 0 w 7034499"/>
              <a:gd name="connsiteY0" fmla="*/ 831889 h 876005"/>
              <a:gd name="connsiteX1" fmla="*/ 1619479 w 7034499"/>
              <a:gd name="connsiteY1" fmla="*/ 49692 h 876005"/>
              <a:gd name="connsiteX2" fmla="*/ 3745735 w 7034499"/>
              <a:gd name="connsiteY2" fmla="*/ 875957 h 876005"/>
              <a:gd name="connsiteX3" fmla="*/ 5728770 w 7034499"/>
              <a:gd name="connsiteY3" fmla="*/ 5625 h 876005"/>
              <a:gd name="connsiteX4" fmla="*/ 7034499 w 7034499"/>
              <a:gd name="connsiteY4" fmla="*/ 513471 h 87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4499" h="876005">
                <a:moveTo>
                  <a:pt x="0" y="831889"/>
                </a:moveTo>
                <a:cubicBezTo>
                  <a:pt x="412214" y="229633"/>
                  <a:pt x="995190" y="42347"/>
                  <a:pt x="1619479" y="49692"/>
                </a:cubicBezTo>
                <a:cubicBezTo>
                  <a:pt x="2243768" y="57037"/>
                  <a:pt x="3060853" y="883301"/>
                  <a:pt x="3745735" y="875957"/>
                </a:cubicBezTo>
                <a:cubicBezTo>
                  <a:pt x="4430617" y="868613"/>
                  <a:pt x="5180643" y="66039"/>
                  <a:pt x="5728770" y="5625"/>
                </a:cubicBezTo>
                <a:cubicBezTo>
                  <a:pt x="6276897" y="-54789"/>
                  <a:pt x="6751733" y="388613"/>
                  <a:pt x="7034499" y="5134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59C9AC8B-BDB1-1A41-FA8A-6B2CB35A4CE1}"/>
              </a:ext>
            </a:extLst>
          </p:cNvPr>
          <p:cNvSpPr/>
          <p:nvPr/>
        </p:nvSpPr>
        <p:spPr>
          <a:xfrm>
            <a:off x="1051551" y="3731076"/>
            <a:ext cx="914400" cy="914400"/>
          </a:xfrm>
          <a:prstGeom prst="ellipse">
            <a:avLst/>
          </a:prstGeom>
          <a:solidFill>
            <a:srgbClr val="8FE2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667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1CC08DD-BA5F-B9A0-D68A-7733D5DDD966}"/>
              </a:ext>
            </a:extLst>
          </p:cNvPr>
          <p:cNvSpPr/>
          <p:nvPr/>
        </p:nvSpPr>
        <p:spPr>
          <a:xfrm>
            <a:off x="4083981" y="3566293"/>
            <a:ext cx="914400" cy="914400"/>
          </a:xfrm>
          <a:prstGeom prst="ellipse">
            <a:avLst/>
          </a:prstGeom>
          <a:solidFill>
            <a:srgbClr val="8FE2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2ABBB039-9A88-B376-BA66-DBA211BE7241}"/>
              </a:ext>
            </a:extLst>
          </p:cNvPr>
          <p:cNvSpPr/>
          <p:nvPr/>
        </p:nvSpPr>
        <p:spPr>
          <a:xfrm>
            <a:off x="7027333" y="3868773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2D78492B-B738-88CB-EE7A-1DE2D9367EBE}"/>
              </a:ext>
            </a:extLst>
          </p:cNvPr>
          <p:cNvSpPr/>
          <p:nvPr/>
        </p:nvSpPr>
        <p:spPr>
          <a:xfrm>
            <a:off x="5560012" y="4140200"/>
            <a:ext cx="914400" cy="914400"/>
          </a:xfrm>
          <a:prstGeom prst="ellipse">
            <a:avLst/>
          </a:prstGeom>
          <a:solidFill>
            <a:srgbClr val="8FE2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DDE31F2-8EF5-FE20-E365-B081D2042856}"/>
              </a:ext>
            </a:extLst>
          </p:cNvPr>
          <p:cNvSpPr/>
          <p:nvPr/>
        </p:nvSpPr>
        <p:spPr>
          <a:xfrm>
            <a:off x="2502172" y="3175575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8535C31B-7611-F5D9-BC9E-12B49397A8E9}"/>
              </a:ext>
            </a:extLst>
          </p:cNvPr>
          <p:cNvSpPr/>
          <p:nvPr/>
        </p:nvSpPr>
        <p:spPr>
          <a:xfrm>
            <a:off x="8432800" y="3203873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297AF7C-8502-7850-975E-B80B534E030A}"/>
              </a:ext>
            </a:extLst>
          </p:cNvPr>
          <p:cNvSpPr/>
          <p:nvPr/>
        </p:nvSpPr>
        <p:spPr>
          <a:xfrm>
            <a:off x="9906995" y="333482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EB6D830-AD67-A731-EF54-8FBD5A71A8BF}"/>
              </a:ext>
            </a:extLst>
          </p:cNvPr>
          <p:cNvGrpSpPr/>
          <p:nvPr/>
        </p:nvGrpSpPr>
        <p:grpSpPr>
          <a:xfrm>
            <a:off x="4083981" y="3567319"/>
            <a:ext cx="914400" cy="914400"/>
            <a:chOff x="3005309" y="3698495"/>
            <a:chExt cx="685800" cy="685800"/>
          </a:xfrm>
          <a:solidFill>
            <a:srgbClr val="8FE2FF"/>
          </a:solidFill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2B61823-5232-AF90-F3EA-505B3C16C72D}"/>
                </a:ext>
              </a:extLst>
            </p:cNvPr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A8088B8-A718-FFBC-6BAB-723F9B5DF003}"/>
                </a:ext>
              </a:extLst>
            </p:cNvPr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10D08A5-2F29-D4D5-7DC4-4008567F1E9E}"/>
              </a:ext>
            </a:extLst>
          </p:cNvPr>
          <p:cNvGrpSpPr/>
          <p:nvPr/>
        </p:nvGrpSpPr>
        <p:grpSpPr>
          <a:xfrm>
            <a:off x="2502172" y="3163028"/>
            <a:ext cx="914400" cy="914400"/>
            <a:chOff x="3005309" y="3698495"/>
            <a:chExt cx="685800" cy="685800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0DD4E51D-AD8D-59D1-2278-3657BFEFB635}"/>
                </a:ext>
              </a:extLst>
            </p:cNvPr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54A6A59F-1BEC-F599-6C2F-1F62FF128298}"/>
                </a:ext>
              </a:extLst>
            </p:cNvPr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A8CBE2F-744A-0801-CF2B-1053BAFF76D9}"/>
              </a:ext>
            </a:extLst>
          </p:cNvPr>
          <p:cNvGrpSpPr/>
          <p:nvPr/>
        </p:nvGrpSpPr>
        <p:grpSpPr>
          <a:xfrm>
            <a:off x="2485239" y="3150757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4915E262-6412-CFF3-5521-B3FD524C2787}"/>
                </a:ext>
              </a:extLst>
            </p:cNvPr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CF932B35-1FFA-8651-D931-ACE31C5863CF}"/>
                </a:ext>
              </a:extLst>
            </p:cNvPr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F293D7B-323A-E23C-F17F-E4243A2ADC0E}"/>
              </a:ext>
            </a:extLst>
          </p:cNvPr>
          <p:cNvGrpSpPr/>
          <p:nvPr/>
        </p:nvGrpSpPr>
        <p:grpSpPr>
          <a:xfrm>
            <a:off x="7027333" y="3856408"/>
            <a:ext cx="914400" cy="914400"/>
            <a:chOff x="3005309" y="3698495"/>
            <a:chExt cx="685800" cy="685800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205A9C7A-A8B0-5649-7BA4-D00157B6646C}"/>
                </a:ext>
              </a:extLst>
            </p:cNvPr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F8B43B7-53FB-2EA9-ACEB-CE64A510FC92}"/>
                </a:ext>
              </a:extLst>
            </p:cNvPr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7F020F0-60E9-ABA3-7E11-3A6046E7232E}"/>
              </a:ext>
            </a:extLst>
          </p:cNvPr>
          <p:cNvGrpSpPr/>
          <p:nvPr/>
        </p:nvGrpSpPr>
        <p:grpSpPr>
          <a:xfrm>
            <a:off x="9906995" y="3347333"/>
            <a:ext cx="914400" cy="914400"/>
            <a:chOff x="3005309" y="3698495"/>
            <a:chExt cx="685800" cy="685800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59C75C-E720-5FCD-AE83-3A0B0B6DFCF2}"/>
                </a:ext>
              </a:extLst>
            </p:cNvPr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BF2AF732-1C8D-6C86-3737-D28557236F82}"/>
                </a:ext>
              </a:extLst>
            </p:cNvPr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021F8E1-CDFD-3F77-E4CE-9D2E40EC8715}"/>
              </a:ext>
            </a:extLst>
          </p:cNvPr>
          <p:cNvGrpSpPr/>
          <p:nvPr/>
        </p:nvGrpSpPr>
        <p:grpSpPr>
          <a:xfrm>
            <a:off x="7010400" y="3843939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480E04B-EA9E-13E3-44D5-5DFD774DB1D5}"/>
                </a:ext>
              </a:extLst>
            </p:cNvPr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B70634A4-F113-5470-5EC5-B48B81086175}"/>
                </a:ext>
              </a:extLst>
            </p:cNvPr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F9F6CDA-F7E3-C349-0B88-3D5513E0FDBB}"/>
              </a:ext>
            </a:extLst>
          </p:cNvPr>
          <p:cNvGrpSpPr/>
          <p:nvPr/>
        </p:nvGrpSpPr>
        <p:grpSpPr>
          <a:xfrm>
            <a:off x="8432800" y="3224887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C00CBDB4-103E-6B71-C55A-3565B01700A0}"/>
                </a:ext>
              </a:extLst>
            </p:cNvPr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5C079353-0726-ED11-95E1-3F4E33F3D439}"/>
                </a:ext>
              </a:extLst>
            </p:cNvPr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313672E-9EDE-AD6B-DBFA-95E733A9F0B3}"/>
              </a:ext>
            </a:extLst>
          </p:cNvPr>
          <p:cNvGrpSpPr/>
          <p:nvPr/>
        </p:nvGrpSpPr>
        <p:grpSpPr>
          <a:xfrm>
            <a:off x="9890061" y="3332361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13CD0652-1A41-F9B6-6596-B2D3063236DF}"/>
                </a:ext>
              </a:extLst>
            </p:cNvPr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3EF9BA9-7574-11B6-2681-FD61E14744D5}"/>
                </a:ext>
              </a:extLst>
            </p:cNvPr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sp>
        <p:nvSpPr>
          <p:cNvPr id="137" name="Title 4">
            <a:extLst>
              <a:ext uri="{FF2B5EF4-FFF2-40B4-BE49-F238E27FC236}">
                <a16:creationId xmlns:a16="http://schemas.microsoft.com/office/drawing/2014/main" id="{19C085B9-81A6-EC3D-82F3-53497D8494C2}"/>
              </a:ext>
            </a:extLst>
          </p:cNvPr>
          <p:cNvSpPr txBox="1">
            <a:spLocks/>
          </p:cNvSpPr>
          <p:nvPr/>
        </p:nvSpPr>
        <p:spPr>
          <a:xfrm>
            <a:off x="853981" y="119301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055B25B5-C7F6-0770-BA77-2FD209BFE180}"/>
              </a:ext>
            </a:extLst>
          </p:cNvPr>
          <p:cNvSpPr/>
          <p:nvPr/>
        </p:nvSpPr>
        <p:spPr>
          <a:xfrm>
            <a:off x="189345" y="314035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139" name="Title 4">
            <a:extLst>
              <a:ext uri="{FF2B5EF4-FFF2-40B4-BE49-F238E27FC236}">
                <a16:creationId xmlns:a16="http://schemas.microsoft.com/office/drawing/2014/main" id="{C1AF9FBC-D93A-89CC-B39B-D6007703B87D}"/>
              </a:ext>
            </a:extLst>
          </p:cNvPr>
          <p:cNvSpPr txBox="1">
            <a:spLocks/>
          </p:cNvSpPr>
          <p:nvPr/>
        </p:nvSpPr>
        <p:spPr>
          <a:xfrm>
            <a:off x="1086734" y="3597633"/>
            <a:ext cx="92825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49370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1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1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55110" y="116764"/>
            <a:ext cx="9723052" cy="1135117"/>
            <a:chOff x="627" y="403"/>
            <a:chExt cx="17661" cy="2604"/>
          </a:xfrm>
        </p:grpSpPr>
        <p:sp>
          <p:nvSpPr>
            <p:cNvPr id="64" name="Rounded Rectangle 63"/>
            <p:cNvSpPr/>
            <p:nvPr/>
          </p:nvSpPr>
          <p:spPr>
            <a:xfrm>
              <a:off x="627" y="678"/>
              <a:ext cx="8597" cy="232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944" y="403"/>
              <a:ext cx="17344" cy="2162"/>
            </a:xfrm>
            <a:prstGeom prst="round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2a. </a:t>
              </a:r>
              <a:r>
                <a:rPr lang="vi-VN" sz="3600" b="0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Những bông hoa nào ghi số lớn hơn 5?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2EBEACD-F1C7-4371-B342-A9D7494F7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012" y="1371757"/>
            <a:ext cx="4643438" cy="502029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0364B02-EB9F-4FF3-BEB1-C455B66E3B59}"/>
              </a:ext>
            </a:extLst>
          </p:cNvPr>
          <p:cNvSpPr/>
          <p:nvPr/>
        </p:nvSpPr>
        <p:spPr>
          <a:xfrm>
            <a:off x="7086600" y="2152650"/>
            <a:ext cx="1295400" cy="12001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6400574-298F-49FE-93C3-ED85AA452FD8}"/>
              </a:ext>
            </a:extLst>
          </p:cNvPr>
          <p:cNvSpPr/>
          <p:nvPr/>
        </p:nvSpPr>
        <p:spPr>
          <a:xfrm>
            <a:off x="5534025" y="2914650"/>
            <a:ext cx="1295400" cy="12001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9CC66AC-3CA7-472D-8820-52C62DFCF8AE}"/>
              </a:ext>
            </a:extLst>
          </p:cNvPr>
          <p:cNvSpPr/>
          <p:nvPr/>
        </p:nvSpPr>
        <p:spPr>
          <a:xfrm>
            <a:off x="5965031" y="1543129"/>
            <a:ext cx="1295400" cy="12001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A315519-BA39-4CB7-94CA-5C150A79EBA9}"/>
              </a:ext>
            </a:extLst>
          </p:cNvPr>
          <p:cNvGrpSpPr/>
          <p:nvPr/>
        </p:nvGrpSpPr>
        <p:grpSpPr>
          <a:xfrm>
            <a:off x="-55110" y="89413"/>
            <a:ext cx="12056610" cy="1135117"/>
            <a:chOff x="627" y="403"/>
            <a:chExt cx="17661" cy="2604"/>
          </a:xfrm>
        </p:grpSpPr>
        <p:sp>
          <p:nvSpPr>
            <p:cNvPr id="46" name="Rounded Rectangle 63">
              <a:extLst>
                <a:ext uri="{FF2B5EF4-FFF2-40B4-BE49-F238E27FC236}">
                  <a16:creationId xmlns:a16="http://schemas.microsoft.com/office/drawing/2014/main" id="{AC8B81FF-FF79-45A8-92BA-F592F2E3F722}"/>
                </a:ext>
              </a:extLst>
            </p:cNvPr>
            <p:cNvSpPr/>
            <p:nvPr/>
          </p:nvSpPr>
          <p:spPr>
            <a:xfrm>
              <a:off x="627" y="678"/>
              <a:ext cx="8597" cy="232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ounded Rectangle 62">
              <a:extLst>
                <a:ext uri="{FF2B5EF4-FFF2-40B4-BE49-F238E27FC236}">
                  <a16:creationId xmlns:a16="http://schemas.microsoft.com/office/drawing/2014/main" id="{192EA031-B066-44D8-BBB3-4CADECC4E23A}"/>
                </a:ext>
              </a:extLst>
            </p:cNvPr>
            <p:cNvSpPr/>
            <p:nvPr/>
          </p:nvSpPr>
          <p:spPr>
            <a:xfrm>
              <a:off x="944" y="403"/>
              <a:ext cx="17344" cy="2162"/>
            </a:xfrm>
            <a:prstGeom prst="round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trắng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DD532B-C65B-4CD9-BABE-347D45D70555}"/>
              </a:ext>
            </a:extLst>
          </p:cNvPr>
          <p:cNvSpPr/>
          <p:nvPr/>
        </p:nvSpPr>
        <p:spPr>
          <a:xfrm>
            <a:off x="7729537" y="3695699"/>
            <a:ext cx="1504950" cy="5332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Bé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nhất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F9D5240-E724-492E-B0ED-B142472448FE}"/>
              </a:ext>
            </a:extLst>
          </p:cNvPr>
          <p:cNvSpPr/>
          <p:nvPr/>
        </p:nvSpPr>
        <p:spPr>
          <a:xfrm>
            <a:off x="8382000" y="2486103"/>
            <a:ext cx="1837134" cy="5332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Lớn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nhất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2" grpId="0" animBg="1"/>
      <p:bldP spid="42" grpId="1" animBg="1"/>
      <p:bldP spid="43" grpId="0" animBg="1"/>
      <p:bldP spid="43" grpId="1" animBg="1"/>
      <p:bldP spid="8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20888" y="3041398"/>
            <a:ext cx="10292179" cy="1829121"/>
          </a:xfrm>
          <a:prstGeom prst="roundRect">
            <a:avLst/>
          </a:prstGeom>
          <a:solidFill>
            <a:srgbClr val="CCE9AD"/>
          </a:solidFill>
          <a:ln>
            <a:solidFill>
              <a:srgbClr val="1DC4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89345" y="76200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883821" y="233100"/>
            <a:ext cx="1090177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Lúc đầu Việt xếp các ô tô thành hai hàng (như hình vẽ). Sau đó Việt chuyển một ô tô từ hàng trên xuống hàng dưới. Khi đó câu nào dưới đây là đúng?</a:t>
            </a: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965201" y="4631267"/>
            <a:ext cx="1093264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A. Số ô tô ở hàng trên nhiều hơn.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388533" y="1367852"/>
            <a:ext cx="8959171" cy="191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11" y="30413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4135469"/>
            <a:ext cx="1183647" cy="6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45" y="30413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278" y="30413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711" y="30413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145" y="30413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578" y="30413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011" y="30413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445" y="30413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1" y="4135469"/>
            <a:ext cx="1183647" cy="6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4135469"/>
            <a:ext cx="1183647" cy="6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601" y="4135469"/>
            <a:ext cx="1183647" cy="6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34" y="4135469"/>
            <a:ext cx="1183647" cy="6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467" y="4135469"/>
            <a:ext cx="1183647" cy="6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4"/>
          <p:cNvSpPr txBox="1">
            <a:spLocks/>
          </p:cNvSpPr>
          <p:nvPr/>
        </p:nvSpPr>
        <p:spPr>
          <a:xfrm>
            <a:off x="965201" y="5216272"/>
            <a:ext cx="1093264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B. Số ô tô ở hàng dưới nhiều hơn. </a:t>
            </a:r>
          </a:p>
        </p:txBody>
      </p:sp>
      <p:sp>
        <p:nvSpPr>
          <p:cNvPr id="29" name="Title 4"/>
          <p:cNvSpPr txBox="1">
            <a:spLocks/>
          </p:cNvSpPr>
          <p:nvPr/>
        </p:nvSpPr>
        <p:spPr>
          <a:xfrm>
            <a:off x="965201" y="5842000"/>
            <a:ext cx="1093264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C. Số ô tô ở hai hàng bằng nhau. </a:t>
            </a:r>
          </a:p>
        </p:txBody>
      </p:sp>
    </p:spTree>
    <p:extLst>
      <p:ext uri="{BB962C8B-B14F-4D97-AF65-F5344CB8AC3E}">
        <p14:creationId xmlns:p14="http://schemas.microsoft.com/office/powerpoint/2010/main" val="19808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29" grpId="0"/>
      <p:bldP spid="29" grpId="1"/>
      <p:bldP spid="29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164" y="5423111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9321" y="5855797"/>
            <a:ext cx="12193057" cy="10912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2C14E87F-6D17-B0E4-6F92-7EFFFB699ED1}"/>
              </a:ext>
            </a:extLst>
          </p:cNvPr>
          <p:cNvSpPr/>
          <p:nvPr/>
        </p:nvSpPr>
        <p:spPr>
          <a:xfrm>
            <a:off x="931543" y="3155698"/>
            <a:ext cx="10292179" cy="1829121"/>
          </a:xfrm>
          <a:prstGeom prst="roundRect">
            <a:avLst/>
          </a:prstGeom>
          <a:solidFill>
            <a:srgbClr val="CCE9AD"/>
          </a:solidFill>
          <a:ln>
            <a:solidFill>
              <a:srgbClr val="1DC4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67D352-0F8B-0273-4D5D-07F7A3107125}"/>
              </a:ext>
            </a:extLst>
          </p:cNvPr>
          <p:cNvSpPr/>
          <p:nvPr/>
        </p:nvSpPr>
        <p:spPr>
          <a:xfrm>
            <a:off x="0" y="190500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B6146AD1-C3C7-1E75-3F2D-EAD57050AC8D}"/>
              </a:ext>
            </a:extLst>
          </p:cNvPr>
          <p:cNvSpPr txBox="1">
            <a:spLocks/>
          </p:cNvSpPr>
          <p:nvPr/>
        </p:nvSpPr>
        <p:spPr>
          <a:xfrm>
            <a:off x="694476" y="347400"/>
            <a:ext cx="1090177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Lúc đầu Việt xếp các ô tô thành hai hàng (như hình vẽ). Sau đó Việt chuyển một ô tô từ hàng trên xuống hàng dưới. Khi đó câu nào dưới đây là đúng?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70D0AA9-7B0E-8A0A-EF92-49BC8A9376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199188" y="1482152"/>
            <a:ext cx="8959171" cy="191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C67C99E5-E5BE-C950-BD44-E9B928962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66" y="31556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0A20E22-BA4F-1CF3-A7B1-ECDE474CB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56" y="4249769"/>
            <a:ext cx="1183647" cy="6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F77AD3DB-3AC1-5235-4B5D-E355B17D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500" y="31556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6DD46387-17D4-D88C-CF68-FD1531898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933" y="31556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F80ECA11-0961-2958-91B3-CED6DF479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366" y="31556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12261E7E-162B-BC40-0EE5-5C2B88FE0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00" y="31556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9C05F091-264D-76DB-9BC6-DFBED6D48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33" y="31556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5DDA000D-6EDB-212D-39DC-2E67E293B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666" y="31556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1784E839-7366-C6B4-078E-18DBA7CE3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100" y="31556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4B2E5C57-7C70-E135-5AB6-B407BCECF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56" y="4249769"/>
            <a:ext cx="1183647" cy="6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984EEEB7-77D2-B715-CFEF-FD93DDDB8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656" y="4249769"/>
            <a:ext cx="1183647" cy="6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049D0665-928E-D270-67EA-9A8ED39F0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256" y="4249769"/>
            <a:ext cx="1183647" cy="6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5D964030-AAB5-6E60-E02C-6FF774FF4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689" y="4249769"/>
            <a:ext cx="1183647" cy="6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DB0F6895-CA7F-D231-6C7E-D480CDC9F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122" y="4249769"/>
            <a:ext cx="1183647" cy="6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itle 4">
            <a:extLst>
              <a:ext uri="{FF2B5EF4-FFF2-40B4-BE49-F238E27FC236}">
                <a16:creationId xmlns:a16="http://schemas.microsoft.com/office/drawing/2014/main" id="{941316B3-FA9E-E38A-D073-7C1A0988DAC7}"/>
              </a:ext>
            </a:extLst>
          </p:cNvPr>
          <p:cNvSpPr txBox="1">
            <a:spLocks/>
          </p:cNvSpPr>
          <p:nvPr/>
        </p:nvSpPr>
        <p:spPr>
          <a:xfrm>
            <a:off x="2718956" y="5975350"/>
            <a:ext cx="1093264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371125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71605E-6 L -0.09618 0.148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7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41" b="25332"/>
          <a:stretch>
            <a:fillRect/>
          </a:stretch>
        </p:blipFill>
        <p:spPr>
          <a:xfrm>
            <a:off x="-499745" y="71437"/>
            <a:ext cx="13358495" cy="1747838"/>
          </a:xfrm>
          <a:prstGeom prst="rect">
            <a:avLst/>
          </a:prstGeom>
        </p:spPr>
      </p:pic>
      <p:sp>
        <p:nvSpPr>
          <p:cNvPr id="83" name="Rounded Rectangle 82"/>
          <p:cNvSpPr/>
          <p:nvPr/>
        </p:nvSpPr>
        <p:spPr>
          <a:xfrm>
            <a:off x="594995" y="259786"/>
            <a:ext cx="10968355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4.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?</a:t>
            </a:r>
          </a:p>
          <a:p>
            <a:pPr lvl="0"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giai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phát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triển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sen.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62245"/>
            <a:ext cx="899795" cy="9740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B0DE57-4CA0-41C8-93FE-DD8AC4BBBF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795" y="2101850"/>
            <a:ext cx="9791485" cy="321945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4D5B13-0460-4FA4-82A8-33F79CF573A4}"/>
              </a:ext>
            </a:extLst>
          </p:cNvPr>
          <p:cNvSpPr/>
          <p:nvPr/>
        </p:nvSpPr>
        <p:spPr>
          <a:xfrm>
            <a:off x="3057525" y="2359652"/>
            <a:ext cx="590550" cy="6121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D2DB02F-7A0E-4301-935D-4C4B52D7C5AC}"/>
              </a:ext>
            </a:extLst>
          </p:cNvPr>
          <p:cNvSpPr/>
          <p:nvPr/>
        </p:nvSpPr>
        <p:spPr>
          <a:xfrm>
            <a:off x="8772525" y="2426327"/>
            <a:ext cx="590550" cy="6121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CA56110-0FB8-47E7-8707-0DE4A9E9EBA4}"/>
              </a:ext>
            </a:extLst>
          </p:cNvPr>
          <p:cNvSpPr/>
          <p:nvPr/>
        </p:nvSpPr>
        <p:spPr>
          <a:xfrm>
            <a:off x="6853770" y="2415528"/>
            <a:ext cx="590550" cy="6121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  <p:bldP spid="83" grpId="1" animBg="1"/>
      <p:bldP spid="6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44451" y="6015038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3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4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971550" y="534035"/>
            <a:ext cx="11127105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Điểm số của Mai, Việt và Nam trong bài kiểm tra Toán là 9, 10, 10. Biết rằng điểm của Mai cao hơn điểm của Nam. Việt được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mấy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điểm.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E4050-E95D-4483-B789-D34B254C615D}"/>
              </a:ext>
            </a:extLst>
          </p:cNvPr>
          <p:cNvSpPr txBox="1"/>
          <p:nvPr/>
        </p:nvSpPr>
        <p:spPr>
          <a:xfrm>
            <a:off x="2486025" y="2439977"/>
            <a:ext cx="744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iểm của Mai cao hơn điểm của Nam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9BCBF7-44AE-43D8-8541-DE6E3190E587}"/>
              </a:ext>
            </a:extLst>
          </p:cNvPr>
          <p:cNvSpPr txBox="1"/>
          <p:nvPr/>
        </p:nvSpPr>
        <p:spPr>
          <a:xfrm>
            <a:off x="3438524" y="3036191"/>
            <a:ext cx="6886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=&gt; Mai: 10 </a:t>
            </a:r>
            <a:r>
              <a:rPr lang="en-US" sz="3600" b="1" dirty="0" err="1">
                <a:solidFill>
                  <a:srgbClr val="FF0000"/>
                </a:solidFill>
              </a:rPr>
              <a:t>điểm</a:t>
            </a:r>
            <a:r>
              <a:rPr lang="en-US" sz="3600" b="1" dirty="0">
                <a:solidFill>
                  <a:srgbClr val="FF0000"/>
                </a:solidFill>
              </a:rPr>
              <a:t>, Nam 9 </a:t>
            </a:r>
            <a:r>
              <a:rPr lang="en-US" sz="3600" b="1" dirty="0" err="1">
                <a:solidFill>
                  <a:srgbClr val="FF0000"/>
                </a:solidFill>
              </a:rPr>
              <a:t>điểm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1F0363C-D8F8-4E96-86EC-417D9F34F3D8}"/>
              </a:ext>
            </a:extLst>
          </p:cNvPr>
          <p:cNvSpPr txBox="1"/>
          <p:nvPr/>
        </p:nvSpPr>
        <p:spPr>
          <a:xfrm>
            <a:off x="2562224" y="3710230"/>
            <a:ext cx="8429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Vậy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còn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lại</a:t>
            </a:r>
            <a:r>
              <a:rPr lang="en-US" sz="3600" b="1" dirty="0">
                <a:solidFill>
                  <a:srgbClr val="FF0000"/>
                </a:solidFill>
              </a:rPr>
              <a:t> 10 </a:t>
            </a:r>
            <a:r>
              <a:rPr lang="en-US" sz="3600" b="1" dirty="0" err="1">
                <a:solidFill>
                  <a:srgbClr val="FF0000"/>
                </a:solidFill>
              </a:rPr>
              <a:t>điểm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chính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điểm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của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Việt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" grpId="0"/>
      <p:bldP spid="7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-635" y="0"/>
            <a:ext cx="12193905" cy="6858000"/>
            <a:chOff x="-1" y="0"/>
            <a:chExt cx="19203" cy="10800"/>
          </a:xfrm>
        </p:grpSpPr>
        <p:sp>
          <p:nvSpPr>
            <p:cNvPr id="18" name="Rectangles 17"/>
            <p:cNvSpPr/>
            <p:nvPr/>
          </p:nvSpPr>
          <p:spPr>
            <a:xfrm>
              <a:off x="-1" y="5362"/>
              <a:ext cx="19202" cy="5439"/>
            </a:xfrm>
            <a:prstGeom prst="rect">
              <a:avLst/>
            </a:prstGeom>
            <a:solidFill>
              <a:srgbClr val="FFE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图片 1"/>
            <p:cNvPicPr>
              <a:picLocks noChangeAspect="1"/>
            </p:cNvPicPr>
            <p:nvPr/>
          </p:nvPicPr>
          <p:blipFill rotWithShape="1">
            <a:blip r:embed="rId3"/>
            <a:srcRect t="60028"/>
            <a:stretch>
              <a:fillRect/>
            </a:stretch>
          </p:blipFill>
          <p:spPr>
            <a:xfrm>
              <a:off x="0" y="0"/>
              <a:ext cx="19202" cy="5541"/>
            </a:xfrm>
            <a:prstGeom prst="rect">
              <a:avLst/>
            </a:prstGeom>
          </p:spPr>
        </p:pic>
      </p:grpSp>
      <p:sp>
        <p:nvSpPr>
          <p:cNvPr id="8" name="Text Box 7"/>
          <p:cNvSpPr txBox="1"/>
          <p:nvPr/>
        </p:nvSpPr>
        <p:spPr>
          <a:xfrm>
            <a:off x="1411605" y="3672205"/>
            <a:ext cx="9170670" cy="307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  TẠM BIỆT VÀ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   HẸN GẶP LẠI</a:t>
            </a:r>
          </a:p>
        </p:txBody>
      </p:sp>
      <p:sp>
        <p:nvSpPr>
          <p:cNvPr id="19" name="Wave 18"/>
          <p:cNvSpPr/>
          <p:nvPr/>
        </p:nvSpPr>
        <p:spPr>
          <a:xfrm>
            <a:off x="-991870" y="3240405"/>
            <a:ext cx="2031365" cy="327660"/>
          </a:xfrm>
          <a:prstGeom prst="wave">
            <a:avLst/>
          </a:prstGeom>
          <a:solidFill>
            <a:srgbClr val="FFD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635" y="-285115"/>
            <a:ext cx="12192000" cy="3066415"/>
            <a:chOff x="-1" y="-449"/>
            <a:chExt cx="19200" cy="4829"/>
          </a:xfrm>
        </p:grpSpPr>
        <p:pic>
          <p:nvPicPr>
            <p:cNvPr id="118" name="Picture 11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4659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" name="Picture 27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2280000" flipH="1">
              <a:off x="1559" y="-449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" name="Picture 25"/>
            <p:cNvPicPr/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1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9" name="Picture 118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3134" r="67315"/>
          <a:stretch>
            <a:fillRect/>
          </a:stretch>
        </p:blipFill>
        <p:spPr>
          <a:xfrm rot="10800000">
            <a:off x="0" y="3518535"/>
            <a:ext cx="1458595" cy="3338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Picture 119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0706" t="71418"/>
          <a:stretch>
            <a:fillRect/>
          </a:stretch>
        </p:blipFill>
        <p:spPr>
          <a:xfrm rot="13380000">
            <a:off x="11221085" y="5222875"/>
            <a:ext cx="1414780" cy="1332230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21" name="Picture 120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9120000">
            <a:off x="10522585" y="3739515"/>
            <a:ext cx="1059815" cy="1318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33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19260000">
            <a:off x="10510520" y="4334510"/>
            <a:ext cx="688340" cy="734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298</Words>
  <Application>Microsoft Office PowerPoint</Application>
  <PresentationFormat>Widescreen</PresentationFormat>
  <Paragraphs>63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.VnArial</vt:lpstr>
      <vt:lpstr>Arial</vt:lpstr>
      <vt:lpstr>Bebas Neue</vt:lpstr>
      <vt:lpstr>Calibri</vt:lpstr>
      <vt:lpstr>Calibri Light</vt:lpstr>
      <vt:lpstr>Coiny</vt:lpstr>
      <vt:lpstr>Fredoka One</vt:lpstr>
      <vt:lpstr>FZHei-B01S</vt:lpstr>
      <vt:lpstr>Mulish</vt:lpstr>
      <vt:lpstr>Neucha</vt:lpstr>
      <vt:lpstr>Titan One</vt:lpstr>
      <vt:lpstr>印品黑体</vt:lpstr>
      <vt:lpstr>1_Office Theme</vt:lpstr>
      <vt:lpstr>1_Children's Day in Brazil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14</cp:revision>
  <dcterms:created xsi:type="dcterms:W3CDTF">2022-01-03T16:08:23Z</dcterms:created>
  <dcterms:modified xsi:type="dcterms:W3CDTF">2025-05-10T09:04:00Z</dcterms:modified>
</cp:coreProperties>
</file>