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09" r:id="rId3"/>
    <p:sldMasterId id="2147483713" r:id="rId4"/>
  </p:sldMasterIdLst>
  <p:notesMasterIdLst>
    <p:notesMasterId r:id="rId14"/>
  </p:notesMasterIdLst>
  <p:sldIdLst>
    <p:sldId id="290" r:id="rId5"/>
    <p:sldId id="272" r:id="rId6"/>
    <p:sldId id="306" r:id="rId7"/>
    <p:sldId id="288" r:id="rId8"/>
    <p:sldId id="298" r:id="rId9"/>
    <p:sldId id="309" r:id="rId10"/>
    <p:sldId id="311" r:id="rId11"/>
    <p:sldId id="310" r:id="rId12"/>
    <p:sldId id="32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045" autoAdjust="0"/>
  </p:normalViewPr>
  <p:slideViewPr>
    <p:cSldViewPr snapToGrid="0">
      <p:cViewPr varScale="1">
        <p:scale>
          <a:sx n="70" d="100"/>
          <a:sy n="70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2C0B5-898E-48A4-9364-210A765367B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98F91-FB3E-4897-A2E0-796BAF1B0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HS hiểu</a:t>
            </a:r>
            <a:r>
              <a:rPr lang="en-US" baseline="0"/>
              <a:t> quy luật điền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 HS hiểu</a:t>
            </a:r>
            <a:r>
              <a:rPr lang="en-US" baseline="0"/>
              <a:t> quy luật điền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Bước</a:t>
            </a:r>
            <a:r>
              <a:rPr lang="en-US" baseline="0"/>
              <a:t> 1: Click vào bướm để bướm bay về hoa</a:t>
            </a:r>
          </a:p>
          <a:p>
            <a:r>
              <a:rPr lang="en-US" baseline="0"/>
              <a:t>Bước 2: enter để bảng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9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93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3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1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034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2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9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14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66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8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20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9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84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13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49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92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74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3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6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1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77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75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14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5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82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3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17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5419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7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43" y="1660816"/>
            <a:ext cx="73707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50214" y="167302"/>
            <a:ext cx="7216300" cy="882929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EA19F-06D4-470F-B71B-8D86A5F83B04}"/>
              </a:ext>
            </a:extLst>
          </p:cNvPr>
          <p:cNvSpPr txBox="1"/>
          <p:nvPr/>
        </p:nvSpPr>
        <p:spPr>
          <a:xfrm>
            <a:off x="2583710" y="4250173"/>
            <a:ext cx="8623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Ôn</a:t>
            </a:r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phép</a:t>
            </a:r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tính</a:t>
            </a:r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phạm</a:t>
            </a:r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 vi 10</a:t>
            </a: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(</a:t>
            </a:r>
            <a:r>
              <a:rPr lang="en-US" sz="4400" dirty="0" err="1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Tiết</a:t>
            </a:r>
            <a:r>
              <a:rPr lang="en-US" sz="4400" dirty="0">
                <a:solidFill>
                  <a:srgbClr val="002060"/>
                </a:solidFill>
                <a:latin typeface="Pattaya" panose="00000500000000000000" pitchFamily="2" charset="-34"/>
                <a:ea typeface="+mj-ea"/>
                <a:cs typeface="Pattaya" panose="00000500000000000000" pitchFamily="2" charset="-34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812800" y="168565"/>
            <a:ext cx="10784248" cy="9236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 phép tính nào có kết quả bằng 8?</a:t>
            </a:r>
          </a:p>
        </p:txBody>
      </p:sp>
      <p:sp>
        <p:nvSpPr>
          <p:cNvPr id="31" name="Oval 30"/>
          <p:cNvSpPr/>
          <p:nvPr/>
        </p:nvSpPr>
        <p:spPr>
          <a:xfrm>
            <a:off x="163316" y="276000"/>
            <a:ext cx="587768" cy="5877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46875" r="29722" b="35547"/>
          <a:stretch/>
        </p:blipFill>
        <p:spPr bwMode="auto">
          <a:xfrm>
            <a:off x="914400" y="1968501"/>
            <a:ext cx="10071101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930400" y="1663700"/>
            <a:ext cx="1117600" cy="816864"/>
          </a:xfrm>
          <a:prstGeom prst="cloudCallout">
            <a:avLst>
              <a:gd name="adj1" fmla="val 30209"/>
              <a:gd name="adj2" fmla="val 107587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3251200" y="1560068"/>
            <a:ext cx="1016000" cy="816864"/>
          </a:xfrm>
          <a:prstGeom prst="cloudCallout">
            <a:avLst>
              <a:gd name="adj1" fmla="val 1800"/>
              <a:gd name="adj2" fmla="val 112251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4267200" y="1354836"/>
            <a:ext cx="1016000" cy="816864"/>
          </a:xfrm>
          <a:prstGeom prst="cloudCallout">
            <a:avLst>
              <a:gd name="adj1" fmla="val 1800"/>
              <a:gd name="adj2" fmla="val 112251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5302251" y="1354836"/>
            <a:ext cx="1016000" cy="816864"/>
          </a:xfrm>
          <a:prstGeom prst="cloudCallout">
            <a:avLst>
              <a:gd name="adj1" fmla="val -10700"/>
              <a:gd name="adj2" fmla="val 107587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6337301" y="1354836"/>
            <a:ext cx="1016000" cy="816864"/>
          </a:xfrm>
          <a:prstGeom prst="cloudCallout">
            <a:avLst>
              <a:gd name="adj1" fmla="val -21950"/>
              <a:gd name="adj2" fmla="val 115361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7213600" y="1547368"/>
            <a:ext cx="1016000" cy="816864"/>
          </a:xfrm>
          <a:prstGeom prst="cloudCallout">
            <a:avLst>
              <a:gd name="adj1" fmla="val -20700"/>
              <a:gd name="adj2" fmla="val 109142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8128000" y="1803400"/>
            <a:ext cx="1016000" cy="816864"/>
          </a:xfrm>
          <a:prstGeom prst="cloudCallout">
            <a:avLst>
              <a:gd name="adj1" fmla="val -20700"/>
              <a:gd name="adj2" fmla="val 109142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9245600" y="2112264"/>
            <a:ext cx="1016000" cy="816864"/>
          </a:xfrm>
          <a:prstGeom prst="cloudCallout">
            <a:avLst>
              <a:gd name="adj1" fmla="val -33200"/>
              <a:gd name="adj2" fmla="val 88931"/>
            </a:avLst>
          </a:prstGeom>
          <a:solidFill>
            <a:schemeClr val="bg1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3251200" y="1564132"/>
            <a:ext cx="1016000" cy="816864"/>
          </a:xfrm>
          <a:prstGeom prst="cloudCallout">
            <a:avLst>
              <a:gd name="adj1" fmla="val 1800"/>
              <a:gd name="adj2" fmla="val 112251"/>
            </a:avLst>
          </a:prstGeom>
          <a:solidFill>
            <a:srgbClr val="FFC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5302251" y="1358900"/>
            <a:ext cx="1016000" cy="816864"/>
          </a:xfrm>
          <a:prstGeom prst="cloudCallout">
            <a:avLst>
              <a:gd name="adj1" fmla="val -10700"/>
              <a:gd name="adj2" fmla="val 107587"/>
            </a:avLst>
          </a:prstGeom>
          <a:solidFill>
            <a:srgbClr val="FFC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7213600" y="1551432"/>
            <a:ext cx="1016000" cy="816864"/>
          </a:xfrm>
          <a:prstGeom prst="cloudCallout">
            <a:avLst>
              <a:gd name="adj1" fmla="val -20700"/>
              <a:gd name="adj2" fmla="val 109142"/>
            </a:avLst>
          </a:prstGeom>
          <a:solidFill>
            <a:srgbClr val="FFC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778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 txBox="1">
            <a:spLocks/>
          </p:cNvSpPr>
          <p:nvPr/>
        </p:nvSpPr>
        <p:spPr>
          <a:xfrm>
            <a:off x="914400" y="254000"/>
            <a:ext cx="11134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 chú thỏ sẽ vào chuồng có số là kết quả phép tính ghi trên chú thỏ đó. Hỏi chuồng nào sẽ có hai chú thỏ?</a:t>
            </a:r>
          </a:p>
        </p:txBody>
      </p:sp>
      <p:sp>
        <p:nvSpPr>
          <p:cNvPr id="11" name="Oval 10"/>
          <p:cNvSpPr/>
          <p:nvPr/>
        </p:nvSpPr>
        <p:spPr>
          <a:xfrm>
            <a:off x="221674" y="260929"/>
            <a:ext cx="646545" cy="64654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6" t="26692" r="32577" b="45703"/>
          <a:stretch/>
        </p:blipFill>
        <p:spPr bwMode="auto">
          <a:xfrm>
            <a:off x="1422401" y="2108200"/>
            <a:ext cx="9014604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352800" y="3022600"/>
            <a:ext cx="2336800" cy="1016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81600" y="3022600"/>
            <a:ext cx="2336800" cy="1016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962401" y="3124200"/>
            <a:ext cx="2662191" cy="1320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187306" y="3022600"/>
            <a:ext cx="2448695" cy="660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own Arrow 7"/>
          <p:cNvSpPr/>
          <p:nvPr/>
        </p:nvSpPr>
        <p:spPr>
          <a:xfrm>
            <a:off x="5767007" y="1425448"/>
            <a:ext cx="420299" cy="6949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34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113589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  <a:endParaRPr lang="en-US" sz="42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35" t="39453" r="29722" b="35938"/>
          <a:stretch/>
        </p:blipFill>
        <p:spPr bwMode="auto">
          <a:xfrm>
            <a:off x="549297" y="1295401"/>
            <a:ext cx="11373356" cy="424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10401" y="3580341"/>
            <a:ext cx="533993" cy="877011"/>
            <a:chOff x="2486471" y="2099208"/>
            <a:chExt cx="400495" cy="657758"/>
          </a:xfrm>
        </p:grpSpPr>
        <p:sp>
          <p:nvSpPr>
            <p:cNvPr id="2" name="Oval 1"/>
            <p:cNvSpPr/>
            <p:nvPr/>
          </p:nvSpPr>
          <p:spPr>
            <a:xfrm>
              <a:off x="2486471" y="2234755"/>
              <a:ext cx="387795" cy="387795"/>
            </a:xfrm>
            <a:prstGeom prst="ellipse">
              <a:avLst/>
            </a:prstGeom>
            <a:solidFill>
              <a:srgbClr val="FBF7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Title 4"/>
            <p:cNvSpPr txBox="1">
              <a:spLocks/>
            </p:cNvSpPr>
            <p:nvPr/>
          </p:nvSpPr>
          <p:spPr>
            <a:xfrm>
              <a:off x="2490234" y="2099208"/>
              <a:ext cx="396732" cy="657758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3733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02001" y="2793644"/>
            <a:ext cx="533993" cy="877011"/>
            <a:chOff x="2486471" y="2099208"/>
            <a:chExt cx="400495" cy="657758"/>
          </a:xfrm>
        </p:grpSpPr>
        <p:sp>
          <p:nvSpPr>
            <p:cNvPr id="11" name="Oval 10"/>
            <p:cNvSpPr/>
            <p:nvPr/>
          </p:nvSpPr>
          <p:spPr>
            <a:xfrm>
              <a:off x="2486471" y="2234755"/>
              <a:ext cx="387795" cy="387795"/>
            </a:xfrm>
            <a:prstGeom prst="ellipse">
              <a:avLst/>
            </a:prstGeom>
            <a:solidFill>
              <a:srgbClr val="FBF7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itle 4"/>
            <p:cNvSpPr txBox="1">
              <a:spLocks/>
            </p:cNvSpPr>
            <p:nvPr/>
          </p:nvSpPr>
          <p:spPr>
            <a:xfrm>
              <a:off x="2490234" y="2099208"/>
              <a:ext cx="396732" cy="657758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3733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21867" y="1481667"/>
            <a:ext cx="914400" cy="877011"/>
            <a:chOff x="2394191" y="2086508"/>
            <a:chExt cx="685800" cy="657758"/>
          </a:xfrm>
        </p:grpSpPr>
        <p:sp>
          <p:nvSpPr>
            <p:cNvPr id="14" name="Oval 13"/>
            <p:cNvSpPr/>
            <p:nvPr/>
          </p:nvSpPr>
          <p:spPr>
            <a:xfrm>
              <a:off x="2486471" y="2234755"/>
              <a:ext cx="387795" cy="387795"/>
            </a:xfrm>
            <a:prstGeom prst="ellipse">
              <a:avLst/>
            </a:prstGeom>
            <a:solidFill>
              <a:srgbClr val="FBF7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itle 4"/>
            <p:cNvSpPr txBox="1">
              <a:spLocks/>
            </p:cNvSpPr>
            <p:nvPr/>
          </p:nvSpPr>
          <p:spPr>
            <a:xfrm>
              <a:off x="2394191" y="2086508"/>
              <a:ext cx="685800" cy="657758"/>
            </a:xfrm>
            <a:prstGeom prst="rect">
              <a:avLst/>
            </a:prstGeom>
            <a:ln>
              <a:noFill/>
            </a:ln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3733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113589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&gt;; &lt;; = ?</a:t>
            </a:r>
            <a:endParaRPr lang="en-US" sz="42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28416" y="2108200"/>
            <a:ext cx="3951584" cy="1117600"/>
          </a:xfrm>
          <a:prstGeom prst="roundRect">
            <a:avLst/>
          </a:prstGeom>
          <a:solidFill>
            <a:srgbClr val="FBF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 + 3        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33420" y="2268220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Right Brace 6"/>
          <p:cNvSpPr/>
          <p:nvPr/>
        </p:nvSpPr>
        <p:spPr>
          <a:xfrm rot="5400000">
            <a:off x="2028961" y="2659718"/>
            <a:ext cx="497184" cy="117553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1986628" y="3363028"/>
            <a:ext cx="64958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48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33420" y="2268220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04000" y="2108200"/>
            <a:ext cx="3951584" cy="1117600"/>
          </a:xfrm>
          <a:prstGeom prst="roundRect">
            <a:avLst/>
          </a:prstGeom>
          <a:solidFill>
            <a:srgbClr val="FBF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7 - 2        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709004" y="2268220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ight Brace 20"/>
          <p:cNvSpPr/>
          <p:nvPr/>
        </p:nvSpPr>
        <p:spPr>
          <a:xfrm rot="5400000">
            <a:off x="7504545" y="2659718"/>
            <a:ext cx="497184" cy="117553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7462212" y="3363028"/>
            <a:ext cx="64958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8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09004" y="2268220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004753" y="4443239"/>
            <a:ext cx="3951584" cy="1117600"/>
          </a:xfrm>
          <a:prstGeom prst="roundRect">
            <a:avLst/>
          </a:prstGeom>
          <a:solidFill>
            <a:srgbClr val="FBF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        10 - 2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978400" y="4610879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ight Brace 25"/>
          <p:cNvSpPr/>
          <p:nvPr/>
        </p:nvSpPr>
        <p:spPr>
          <a:xfrm rot="5400000">
            <a:off x="6625851" y="5110300"/>
            <a:ext cx="497184" cy="117553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6583517" y="5813609"/>
            <a:ext cx="64958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48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978400" y="4610879"/>
            <a:ext cx="782320" cy="7823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981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18" grpId="0" animBg="1"/>
      <p:bldP spid="21" grpId="0" animBg="1"/>
      <p:bldP spid="22" grpId="0"/>
      <p:bldP spid="23" grpId="0" animBg="1"/>
      <p:bldP spid="26" grpId="0" animBg="1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6" t="19531" r="36896" b="31894"/>
          <a:stretch/>
        </p:blipFill>
        <p:spPr bwMode="auto">
          <a:xfrm>
            <a:off x="3352800" y="1073506"/>
            <a:ext cx="5588000" cy="54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196495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Bướm sẽ đậu vào bông hoa có số là kết quả phép tính trên cánh bướm.</a:t>
            </a:r>
            <a:endParaRPr lang="en-US" sz="3733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3321266" y="4787200"/>
            <a:ext cx="6737135" cy="599011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 bông hoa có bao nhiêu bướm đậu?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90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" t="57869" r="-3557" b="1465"/>
          <a:stretch/>
        </p:blipFill>
        <p:spPr bwMode="auto">
          <a:xfrm>
            <a:off x="1320800" y="3672840"/>
            <a:ext cx="11345773" cy="358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28800" y="3495462"/>
            <a:ext cx="812800" cy="686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401456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Bướm sẽ đậu vào bông hoa có số là kết quả phép tính trên cánh bướm.</a:t>
            </a:r>
            <a:endParaRPr lang="en-US" sz="3733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2" r="32607" b="74748"/>
          <a:stretch/>
        </p:blipFill>
        <p:spPr bwMode="auto">
          <a:xfrm>
            <a:off x="5706329" y="1028698"/>
            <a:ext cx="1284819" cy="121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4" b="71065"/>
          <a:stretch/>
        </p:blipFill>
        <p:spPr bwMode="auto">
          <a:xfrm>
            <a:off x="9448800" y="536787"/>
            <a:ext cx="1481667" cy="13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6" t="34196" r="32199" b="41605"/>
          <a:stretch/>
        </p:blipFill>
        <p:spPr bwMode="auto">
          <a:xfrm>
            <a:off x="6263436" y="2407070"/>
            <a:ext cx="1460501" cy="116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2" t="17887" r="56057" b="54209"/>
          <a:stretch/>
        </p:blipFill>
        <p:spPr bwMode="auto">
          <a:xfrm>
            <a:off x="3555999" y="1999189"/>
            <a:ext cx="1366356" cy="134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2" t="32354" r="5002" b="43183"/>
          <a:stretch/>
        </p:blipFill>
        <p:spPr bwMode="auto">
          <a:xfrm>
            <a:off x="8432800" y="2314360"/>
            <a:ext cx="1193800" cy="118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37" r="77331" b="38185"/>
          <a:stretch/>
        </p:blipFill>
        <p:spPr bwMode="auto">
          <a:xfrm>
            <a:off x="1123950" y="2793999"/>
            <a:ext cx="14097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17" b="76852"/>
          <a:stretch/>
        </p:blipFill>
        <p:spPr bwMode="auto">
          <a:xfrm>
            <a:off x="1202265" y="1374987"/>
            <a:ext cx="1752600" cy="111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4"/>
          <p:cNvSpPr txBox="1">
            <a:spLocks/>
          </p:cNvSpPr>
          <p:nvPr/>
        </p:nvSpPr>
        <p:spPr>
          <a:xfrm>
            <a:off x="1921760" y="1397000"/>
            <a:ext cx="9863840" cy="599011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 bông hoa có bao nhiêu bướm đậu?</a:t>
            </a:r>
            <a:endParaRPr lang="en-US" sz="32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t="50000" r="30747" b="32812"/>
          <a:stretch/>
        </p:blipFill>
        <p:spPr bwMode="auto">
          <a:xfrm>
            <a:off x="2124961" y="1926165"/>
            <a:ext cx="7571740" cy="18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itle 4"/>
          <p:cNvSpPr txBox="1">
            <a:spLocks/>
          </p:cNvSpPr>
          <p:nvPr/>
        </p:nvSpPr>
        <p:spPr>
          <a:xfrm>
            <a:off x="5539571" y="3085990"/>
            <a:ext cx="491744" cy="45004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6607808" y="3095682"/>
            <a:ext cx="491744" cy="45004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itle 4"/>
          <p:cNvSpPr txBox="1">
            <a:spLocks/>
          </p:cNvSpPr>
          <p:nvPr/>
        </p:nvSpPr>
        <p:spPr>
          <a:xfrm>
            <a:off x="7755175" y="3105460"/>
            <a:ext cx="491744" cy="45004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itle 4"/>
          <p:cNvSpPr txBox="1">
            <a:spLocks/>
          </p:cNvSpPr>
          <p:nvPr/>
        </p:nvSpPr>
        <p:spPr>
          <a:xfrm>
            <a:off x="8796016" y="3106610"/>
            <a:ext cx="491744" cy="45004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667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71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85185E-6 L 0.15833 0.1351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6 L 0.47951 0.3067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15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82716E-6 L 0.17726 0.317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20434 0.32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4028 0.1379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20988E-6 L -0.54896 0.224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48" y="1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2257 0.4827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2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68" y="1923299"/>
            <a:ext cx="6247735" cy="209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206</Words>
  <Application>Microsoft Office PowerPoint</Application>
  <PresentationFormat>Widescreen</PresentationFormat>
  <Paragraphs>60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微软雅黑</vt:lpstr>
      <vt:lpstr>宋体</vt:lpstr>
      <vt:lpstr>.VnArial</vt:lpstr>
      <vt:lpstr>Arial</vt:lpstr>
      <vt:lpstr>Calibri</vt:lpstr>
      <vt:lpstr>等线</vt:lpstr>
      <vt:lpstr>Pattaya</vt:lpstr>
      <vt:lpstr>字魂27号-布丁体</vt:lpstr>
      <vt:lpstr>字魂59号-创粗黑</vt:lpstr>
      <vt:lpstr>Office 主题</vt:lpstr>
      <vt:lpstr>1_Office 主题</vt:lpstr>
      <vt:lpstr>包图主题2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19</cp:revision>
  <dcterms:created xsi:type="dcterms:W3CDTF">2021-12-26T02:40:49Z</dcterms:created>
  <dcterms:modified xsi:type="dcterms:W3CDTF">2025-05-07T15:05:06Z</dcterms:modified>
</cp:coreProperties>
</file>