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3" r:id="rId3"/>
    <p:sldMasterId id="2147483725" r:id="rId4"/>
  </p:sldMasterIdLst>
  <p:notesMasterIdLst>
    <p:notesMasterId r:id="rId18"/>
  </p:notesMasterIdLst>
  <p:sldIdLst>
    <p:sldId id="2657" r:id="rId5"/>
    <p:sldId id="2660" r:id="rId6"/>
    <p:sldId id="2661" r:id="rId7"/>
    <p:sldId id="279" r:id="rId8"/>
    <p:sldId id="2681" r:id="rId9"/>
    <p:sldId id="2677" r:id="rId10"/>
    <p:sldId id="2682" r:id="rId11"/>
    <p:sldId id="281" r:id="rId12"/>
    <p:sldId id="265" r:id="rId13"/>
    <p:sldId id="282" r:id="rId14"/>
    <p:sldId id="283" r:id="rId15"/>
    <p:sldId id="284" r:id="rId16"/>
    <p:sldId id="26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92" autoAdjust="0"/>
  </p:normalViewPr>
  <p:slideViewPr>
    <p:cSldViewPr snapToGrid="0">
      <p:cViewPr varScale="1">
        <p:scale>
          <a:sx n="76" d="100"/>
          <a:sy n="76" d="100"/>
        </p:scale>
        <p:origin x="94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CD453-D255-4ADC-8A9D-F3549F9D2321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4DFCE-B387-424A-BC6A-CBD07C499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7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6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4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6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FE0B6-4946-466C-AEAA-B3A72448F1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6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98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512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20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9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808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519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16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60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58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7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1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183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31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041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94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90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309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674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5288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7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90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243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49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61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892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600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398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73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472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883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8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65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480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0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70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18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50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063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664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355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339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70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38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73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3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6134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937720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606719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76836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0451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330223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0759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414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5913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620383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29136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0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1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82D0B5A-D223-4A66-BCBD-C837CD3143B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2025/5/11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1BD0D8-06CE-4716-BB45-8E89442839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0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2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FC832B7-5749-74DF-3E2A-5BF75646E04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674" y="260940"/>
            <a:ext cx="1504064" cy="15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0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BFE8666-58E5-46A4-85B4-33858EC3E8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923B-F629-4AFB-9DDF-830B1F51E38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84432" y="530942"/>
            <a:ext cx="2898058" cy="2898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C115EC-9015-4B6E-AA9D-E0A8124A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68" y="1979971"/>
            <a:ext cx="2898058" cy="289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94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microsoft.com/office/2007/relationships/hdphoto" Target="../media/hdphoto5.wdp"/><Relationship Id="rId3" Type="http://schemas.microsoft.com/office/2007/relationships/hdphoto" Target="../media/hdphoto2.wdp"/><Relationship Id="rId21" Type="http://schemas.openxmlformats.org/officeDocument/2006/relationships/image" Target="../media/image28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14.png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8" y="1090369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0" y="1790701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9777372" y="4634380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B24F2-A23C-4BAE-95B3-3A9AEB9C24F4}"/>
              </a:ext>
            </a:extLst>
          </p:cNvPr>
          <p:cNvSpPr/>
          <p:nvPr/>
        </p:nvSpPr>
        <p:spPr>
          <a:xfrm>
            <a:off x="9782606" y="3922948"/>
            <a:ext cx="1693356" cy="179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ECF66-9ED2-4743-9185-E9273DBE938F}"/>
              </a:ext>
            </a:extLst>
          </p:cNvPr>
          <p:cNvSpPr/>
          <p:nvPr/>
        </p:nvSpPr>
        <p:spPr>
          <a:xfrm>
            <a:off x="6372607" y="2097046"/>
            <a:ext cx="1693356" cy="631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CE048-0981-4B41-A155-34B36D2645AA}"/>
              </a:ext>
            </a:extLst>
          </p:cNvPr>
          <p:cNvSpPr/>
          <p:nvPr/>
        </p:nvSpPr>
        <p:spPr>
          <a:xfrm>
            <a:off x="-4234679" y="2097045"/>
            <a:ext cx="3306646" cy="178912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PPT LH9</a:t>
            </a:r>
          </a:p>
        </p:txBody>
      </p:sp>
      <p:sp>
        <p:nvSpPr>
          <p:cNvPr id="2" name="文本框 7">
            <a:extLst>
              <a:ext uri="{FF2B5EF4-FFF2-40B4-BE49-F238E27FC236}">
                <a16:creationId xmlns:a16="http://schemas.microsoft.com/office/drawing/2014/main" id="{32E52E12-5E2A-7C22-EFFD-D2F706D799A0}"/>
              </a:ext>
            </a:extLst>
          </p:cNvPr>
          <p:cNvSpPr txBox="1"/>
          <p:nvPr/>
        </p:nvSpPr>
        <p:spPr>
          <a:xfrm>
            <a:off x="3152505" y="1182446"/>
            <a:ext cx="7946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9F9F0-05D2-F386-99FA-A6CE74AC7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527" y="1800030"/>
            <a:ext cx="4142459" cy="728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D1987-BCF9-62E8-6568-A586206EC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4860" y="2500705"/>
            <a:ext cx="809009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641" y="1247240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2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100361" y="4329087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8" y="1090369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0" y="1790701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9777372" y="4634380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959194">
            <a:off x="1249636" y="4649863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AB24F2-A23C-4BAE-95B3-3A9AEB9C24F4}"/>
              </a:ext>
            </a:extLst>
          </p:cNvPr>
          <p:cNvSpPr/>
          <p:nvPr/>
        </p:nvSpPr>
        <p:spPr>
          <a:xfrm>
            <a:off x="9782606" y="3922948"/>
            <a:ext cx="1693356" cy="179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ECF66-9ED2-4743-9185-E9273DBE938F}"/>
              </a:ext>
            </a:extLst>
          </p:cNvPr>
          <p:cNvSpPr/>
          <p:nvPr/>
        </p:nvSpPr>
        <p:spPr>
          <a:xfrm>
            <a:off x="6372607" y="2097046"/>
            <a:ext cx="1693356" cy="631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1AF6F-C638-3D14-74EB-952ED97E7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826" y="1343518"/>
            <a:ext cx="6931753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6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31206" y="1717276"/>
            <a:ext cx="8014973" cy="3055096"/>
            <a:chOff x="971800" y="2985717"/>
            <a:chExt cx="5848549" cy="546867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Thực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hành</a:t>
              </a:r>
              <a:endParaRPr kumimoji="0" lang="en-US" altLang="zh-CN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#9Slide03 Open Sans Bold" panose="020B0806030504020204" pitchFamily="34" charset="0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1800" y="3252965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Thực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hành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75">
                  <a:fgClr>
                    <a:srgbClr val="FF8D3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50658" y="426394"/>
            <a:ext cx="11431590" cy="6068997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730023-9D2F-BCB8-6995-CF2F44388A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291296" y="190204"/>
            <a:ext cx="1016001" cy="142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3E22E-F1EF-F758-1934-20AF08320E68}"/>
              </a:ext>
            </a:extLst>
          </p:cNvPr>
          <p:cNvSpPr txBox="1"/>
          <p:nvPr/>
        </p:nvSpPr>
        <p:spPr>
          <a:xfrm>
            <a:off x="1239086" y="552893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79505-E833-FCE0-2CC2-0AE4B469A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479" y="1594608"/>
            <a:ext cx="5029200" cy="47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6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420474-A6A2-555C-E090-F01279528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720" y="1194589"/>
            <a:ext cx="8431499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32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80205" y="148857"/>
            <a:ext cx="11431590" cy="6314642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DA6341-BC8D-B5B7-8724-4D42753121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4A56A-B711-80E2-C1E5-4DBF76EB58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ECDA6-8FEA-93BB-5752-DEB6C0575065}"/>
              </a:ext>
            </a:extLst>
          </p:cNvPr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0137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50658" y="426394"/>
            <a:ext cx="11431590" cy="6068997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outerShdw blurRad="50800" dist="5080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81CD1-E3A3-E88E-FE85-5FCB7CD7A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7E2AA-46B4-964C-391C-C3A7CEDD5D93}"/>
              </a:ext>
            </a:extLst>
          </p:cNvPr>
          <p:cNvSpPr txBox="1"/>
          <p:nvPr/>
        </p:nvSpPr>
        <p:spPr>
          <a:xfrm>
            <a:off x="1515968" y="435013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BDFB9E1B-F1A8-9070-21EA-2ED62CD3F976}"/>
              </a:ext>
            </a:extLst>
          </p:cNvPr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9631F-55AB-0A15-5A73-7E865847FF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379519" y="-565127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78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"/>
                <a:ea typeface="方正大黑简体" panose="02010601030101010101" pitchFamily="2" charset="-122"/>
                <a:cs typeface="+mn-cs"/>
              </a:rPr>
              <a:t>CỦNG CỐ</a:t>
            </a:r>
            <a:endParaRPr kumimoji="0" lang="zh-CN" altLang="en-US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"/>
              <a:ea typeface="方正大黑简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23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4984299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5932559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158462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820910" y="513900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64881" y="600965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180231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5364" y="4224034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5949546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endParaRPr kumimoji="0" lang="zh-CN" altLang="en-US" sz="3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01145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4979229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255</Words>
  <Application>Microsoft Office PowerPoint</Application>
  <PresentationFormat>Widescreen</PresentationFormat>
  <Paragraphs>51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微软雅黑</vt:lpstr>
      <vt:lpstr>#9Slide05 ButterScotch</vt:lpstr>
      <vt:lpstr>#9Slide07 Bangers</vt:lpstr>
      <vt:lpstr>Arial</vt:lpstr>
      <vt:lpstr>Arial Rounded</vt:lpstr>
      <vt:lpstr>Arial-Rounded</vt:lpstr>
      <vt:lpstr>Calibri</vt:lpstr>
      <vt:lpstr>Calibri Light</vt:lpstr>
      <vt:lpstr>Office 主题​​</vt:lpstr>
      <vt:lpstr>1_Office 主题​​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2023-11-27T07:11:04Z</dcterms:created>
  <dcterms:modified xsi:type="dcterms:W3CDTF">2025-05-11T12:23:12Z</dcterms:modified>
</cp:coreProperties>
</file>