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</p:sldMasterIdLst>
  <p:notesMasterIdLst>
    <p:notesMasterId r:id="rId14"/>
  </p:notesMasterIdLst>
  <p:sldIdLst>
    <p:sldId id="295" r:id="rId3"/>
    <p:sldId id="257" r:id="rId4"/>
    <p:sldId id="260" r:id="rId5"/>
    <p:sldId id="263" r:id="rId6"/>
    <p:sldId id="532" r:id="rId7"/>
    <p:sldId id="540" r:id="rId8"/>
    <p:sldId id="543" r:id="rId9"/>
    <p:sldId id="544" r:id="rId10"/>
    <p:sldId id="545" r:id="rId11"/>
    <p:sldId id="261" r:id="rId12"/>
    <p:sldId id="53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8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F1D2D-97F1-4998-9F75-BFAAF9CC78F0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692DB-4FA4-47DD-8067-1B59DC03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17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202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092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78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28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646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685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663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85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546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65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12" Type="http://schemas.openxmlformats.org/officeDocument/2006/relationships/image" Target="../media/image20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Relationship Id="rId14" Type="http://schemas.openxmlformats.org/officeDocument/2006/relationships/image" Target="../media/image22.emf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4.emf"/><Relationship Id="rId7" Type="http://schemas.openxmlformats.org/officeDocument/2006/relationships/image" Target="../media/image22.emf"/><Relationship Id="rId12" Type="http://schemas.openxmlformats.org/officeDocument/2006/relationships/image" Target="../media/image17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emf"/><Relationship Id="rId11" Type="http://schemas.openxmlformats.org/officeDocument/2006/relationships/image" Target="../media/image18.emf"/><Relationship Id="rId5" Type="http://schemas.openxmlformats.org/officeDocument/2006/relationships/image" Target="../media/image26.emf"/><Relationship Id="rId10" Type="http://schemas.openxmlformats.org/officeDocument/2006/relationships/image" Target="../media/image19.emf"/><Relationship Id="rId4" Type="http://schemas.openxmlformats.org/officeDocument/2006/relationships/image" Target="../media/image25.emf"/><Relationship Id="rId9" Type="http://schemas.openxmlformats.org/officeDocument/2006/relationships/image" Target="../media/image10.emf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27.emf"/><Relationship Id="rId7" Type="http://schemas.openxmlformats.org/officeDocument/2006/relationships/image" Target="../media/image18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emf"/><Relationship Id="rId5" Type="http://schemas.openxmlformats.org/officeDocument/2006/relationships/image" Target="../media/image10.emf"/><Relationship Id="rId4" Type="http://schemas.openxmlformats.org/officeDocument/2006/relationships/image" Target="../media/image28.emf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31.emf"/><Relationship Id="rId3" Type="http://schemas.openxmlformats.org/officeDocument/2006/relationships/image" Target="../media/image16.emf"/><Relationship Id="rId7" Type="http://schemas.openxmlformats.org/officeDocument/2006/relationships/image" Target="../media/image17.emf"/><Relationship Id="rId12" Type="http://schemas.openxmlformats.org/officeDocument/2006/relationships/image" Target="../media/image30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emf"/><Relationship Id="rId11" Type="http://schemas.openxmlformats.org/officeDocument/2006/relationships/image" Target="../media/image21.emf"/><Relationship Id="rId5" Type="http://schemas.openxmlformats.org/officeDocument/2006/relationships/image" Target="../media/image29.emf"/><Relationship Id="rId10" Type="http://schemas.openxmlformats.org/officeDocument/2006/relationships/image" Target="../media/image20.emf"/><Relationship Id="rId4" Type="http://schemas.openxmlformats.org/officeDocument/2006/relationships/image" Target="../media/image12.emf"/><Relationship Id="rId9" Type="http://schemas.openxmlformats.org/officeDocument/2006/relationships/image" Target="../media/image19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12" Type="http://schemas.openxmlformats.org/officeDocument/2006/relationships/image" Target="../media/image20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5" Type="http://schemas.openxmlformats.org/officeDocument/2006/relationships/hyperlink" Target="http://ibaotu.com/ppt/" TargetMode="External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Relationship Id="rId14" Type="http://schemas.openxmlformats.org/officeDocument/2006/relationships/image" Target="../media/image22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34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07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53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EA5545-99C2-4B5B-B905-10D5749D18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93A201E-61EC-4BD2-857C-623FEFF99B6C}" type="datetimeFigureOut">
              <a:rPr lang="zh-CN" altLang="en-US" smtClean="0"/>
              <a:pPr/>
              <a:t>2025/5/11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DE3D818-B6B2-4206-98F9-6C05988C88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F0BE3DF-E906-459F-8F58-9AF31A5008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57424" y="-1906387"/>
            <a:ext cx="8821889" cy="1175611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7D1D68C-3845-4D4A-AF1B-BC902021EE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8711212" y="-2793895"/>
            <a:ext cx="8821889" cy="11756116"/>
          </a:xfrm>
          <a:prstGeom prst="rect">
            <a:avLst/>
          </a:prstGeom>
        </p:spPr>
      </p:pic>
      <p:sp>
        <p:nvSpPr>
          <p:cNvPr id="32" name="Freeform 6">
            <a:extLst>
              <a:ext uri="{FF2B5EF4-FFF2-40B4-BE49-F238E27FC236}">
                <a16:creationId xmlns:a16="http://schemas.microsoft.com/office/drawing/2014/main" id="{DF8E3A32-2EB9-4155-A613-B7CD33EAC443}"/>
              </a:ext>
            </a:extLst>
          </p:cNvPr>
          <p:cNvSpPr>
            <a:spLocks/>
          </p:cNvSpPr>
          <p:nvPr userDrawn="1"/>
        </p:nvSpPr>
        <p:spPr bwMode="auto">
          <a:xfrm>
            <a:off x="10317223" y="4831977"/>
            <a:ext cx="2726425" cy="1388895"/>
          </a:xfrm>
          <a:custGeom>
            <a:avLst/>
            <a:gdLst>
              <a:gd name="T0" fmla="*/ 716 w 1467"/>
              <a:gd name="T1" fmla="*/ 776 h 776"/>
              <a:gd name="T2" fmla="*/ 373 w 1467"/>
              <a:gd name="T3" fmla="*/ 776 h 776"/>
              <a:gd name="T4" fmla="*/ 117 w 1467"/>
              <a:gd name="T5" fmla="*/ 776 h 776"/>
              <a:gd name="T6" fmla="*/ 8 w 1467"/>
              <a:gd name="T7" fmla="*/ 691 h 776"/>
              <a:gd name="T8" fmla="*/ 1 w 1467"/>
              <a:gd name="T9" fmla="*/ 627 h 776"/>
              <a:gd name="T10" fmla="*/ 41 w 1467"/>
              <a:gd name="T11" fmla="*/ 487 h 776"/>
              <a:gd name="T12" fmla="*/ 125 w 1467"/>
              <a:gd name="T13" fmla="*/ 405 h 776"/>
              <a:gd name="T14" fmla="*/ 247 w 1467"/>
              <a:gd name="T15" fmla="*/ 359 h 776"/>
              <a:gd name="T16" fmla="*/ 339 w 1467"/>
              <a:gd name="T17" fmla="*/ 345 h 776"/>
              <a:gd name="T18" fmla="*/ 346 w 1467"/>
              <a:gd name="T19" fmla="*/ 338 h 776"/>
              <a:gd name="T20" fmla="*/ 481 w 1467"/>
              <a:gd name="T21" fmla="*/ 92 h 776"/>
              <a:gd name="T22" fmla="*/ 632 w 1467"/>
              <a:gd name="T23" fmla="*/ 11 h 776"/>
              <a:gd name="T24" fmla="*/ 742 w 1467"/>
              <a:gd name="T25" fmla="*/ 2 h 776"/>
              <a:gd name="T26" fmla="*/ 869 w 1467"/>
              <a:gd name="T27" fmla="*/ 32 h 776"/>
              <a:gd name="T28" fmla="*/ 1008 w 1467"/>
              <a:gd name="T29" fmla="*/ 153 h 776"/>
              <a:gd name="T30" fmla="*/ 1030 w 1467"/>
              <a:gd name="T31" fmla="*/ 186 h 776"/>
              <a:gd name="T32" fmla="*/ 1037 w 1467"/>
              <a:gd name="T33" fmla="*/ 190 h 776"/>
              <a:gd name="T34" fmla="*/ 1127 w 1467"/>
              <a:gd name="T35" fmla="*/ 185 h 776"/>
              <a:gd name="T36" fmla="*/ 1226 w 1467"/>
              <a:gd name="T37" fmla="*/ 222 h 776"/>
              <a:gd name="T38" fmla="*/ 1277 w 1467"/>
              <a:gd name="T39" fmla="*/ 334 h 776"/>
              <a:gd name="T40" fmla="*/ 1272 w 1467"/>
              <a:gd name="T41" fmla="*/ 427 h 776"/>
              <a:gd name="T42" fmla="*/ 1276 w 1467"/>
              <a:gd name="T43" fmla="*/ 435 h 776"/>
              <a:gd name="T44" fmla="*/ 1321 w 1467"/>
              <a:gd name="T45" fmla="*/ 453 h 776"/>
              <a:gd name="T46" fmla="*/ 1406 w 1467"/>
              <a:gd name="T47" fmla="*/ 495 h 776"/>
              <a:gd name="T48" fmla="*/ 1463 w 1467"/>
              <a:gd name="T49" fmla="*/ 606 h 776"/>
              <a:gd name="T50" fmla="*/ 1461 w 1467"/>
              <a:gd name="T51" fmla="*/ 680 h 776"/>
              <a:gd name="T52" fmla="*/ 1401 w 1467"/>
              <a:gd name="T53" fmla="*/ 756 h 776"/>
              <a:gd name="T54" fmla="*/ 1305 w 1467"/>
              <a:gd name="T55" fmla="*/ 776 h 776"/>
              <a:gd name="T56" fmla="*/ 935 w 1467"/>
              <a:gd name="T57" fmla="*/ 776 h 776"/>
              <a:gd name="T58" fmla="*/ 716 w 1467"/>
              <a:gd name="T59" fmla="*/ 776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67" h="776">
                <a:moveTo>
                  <a:pt x="716" y="776"/>
                </a:moveTo>
                <a:cubicBezTo>
                  <a:pt x="602" y="776"/>
                  <a:pt x="488" y="776"/>
                  <a:pt x="373" y="776"/>
                </a:cubicBezTo>
                <a:cubicBezTo>
                  <a:pt x="288" y="776"/>
                  <a:pt x="203" y="776"/>
                  <a:pt x="117" y="776"/>
                </a:cubicBezTo>
                <a:cubicBezTo>
                  <a:pt x="68" y="775"/>
                  <a:pt x="22" y="740"/>
                  <a:pt x="8" y="691"/>
                </a:cubicBezTo>
                <a:cubicBezTo>
                  <a:pt x="1" y="671"/>
                  <a:pt x="0" y="649"/>
                  <a:pt x="1" y="627"/>
                </a:cubicBezTo>
                <a:cubicBezTo>
                  <a:pt x="2" y="577"/>
                  <a:pt x="15" y="530"/>
                  <a:pt x="41" y="487"/>
                </a:cubicBezTo>
                <a:cubicBezTo>
                  <a:pt x="62" y="452"/>
                  <a:pt x="92" y="426"/>
                  <a:pt x="125" y="405"/>
                </a:cubicBezTo>
                <a:cubicBezTo>
                  <a:pt x="163" y="381"/>
                  <a:pt x="204" y="367"/>
                  <a:pt x="247" y="359"/>
                </a:cubicBezTo>
                <a:cubicBezTo>
                  <a:pt x="277" y="354"/>
                  <a:pt x="308" y="350"/>
                  <a:pt x="339" y="345"/>
                </a:cubicBezTo>
                <a:cubicBezTo>
                  <a:pt x="344" y="344"/>
                  <a:pt x="345" y="342"/>
                  <a:pt x="346" y="338"/>
                </a:cubicBezTo>
                <a:cubicBezTo>
                  <a:pt x="364" y="240"/>
                  <a:pt x="409" y="158"/>
                  <a:pt x="481" y="92"/>
                </a:cubicBezTo>
                <a:cubicBezTo>
                  <a:pt x="524" y="52"/>
                  <a:pt x="575" y="24"/>
                  <a:pt x="632" y="11"/>
                </a:cubicBezTo>
                <a:cubicBezTo>
                  <a:pt x="668" y="2"/>
                  <a:pt x="705" y="0"/>
                  <a:pt x="742" y="2"/>
                </a:cubicBezTo>
                <a:cubicBezTo>
                  <a:pt x="786" y="4"/>
                  <a:pt x="828" y="13"/>
                  <a:pt x="869" y="32"/>
                </a:cubicBezTo>
                <a:cubicBezTo>
                  <a:pt x="926" y="58"/>
                  <a:pt x="972" y="99"/>
                  <a:pt x="1008" y="153"/>
                </a:cubicBezTo>
                <a:cubicBezTo>
                  <a:pt x="1016" y="164"/>
                  <a:pt x="1023" y="175"/>
                  <a:pt x="1030" y="186"/>
                </a:cubicBezTo>
                <a:cubicBezTo>
                  <a:pt x="1032" y="189"/>
                  <a:pt x="1034" y="190"/>
                  <a:pt x="1037" y="190"/>
                </a:cubicBezTo>
                <a:cubicBezTo>
                  <a:pt x="1067" y="186"/>
                  <a:pt x="1097" y="183"/>
                  <a:pt x="1127" y="185"/>
                </a:cubicBezTo>
                <a:cubicBezTo>
                  <a:pt x="1163" y="188"/>
                  <a:pt x="1197" y="198"/>
                  <a:pt x="1226" y="222"/>
                </a:cubicBezTo>
                <a:cubicBezTo>
                  <a:pt x="1259" y="251"/>
                  <a:pt x="1275" y="289"/>
                  <a:pt x="1277" y="334"/>
                </a:cubicBezTo>
                <a:cubicBezTo>
                  <a:pt x="1279" y="365"/>
                  <a:pt x="1276" y="396"/>
                  <a:pt x="1272" y="427"/>
                </a:cubicBezTo>
                <a:cubicBezTo>
                  <a:pt x="1271" y="431"/>
                  <a:pt x="1273" y="433"/>
                  <a:pt x="1276" y="435"/>
                </a:cubicBezTo>
                <a:cubicBezTo>
                  <a:pt x="1290" y="445"/>
                  <a:pt x="1305" y="449"/>
                  <a:pt x="1321" y="453"/>
                </a:cubicBezTo>
                <a:cubicBezTo>
                  <a:pt x="1353" y="459"/>
                  <a:pt x="1382" y="472"/>
                  <a:pt x="1406" y="495"/>
                </a:cubicBezTo>
                <a:cubicBezTo>
                  <a:pt x="1439" y="524"/>
                  <a:pt x="1457" y="562"/>
                  <a:pt x="1463" y="606"/>
                </a:cubicBezTo>
                <a:cubicBezTo>
                  <a:pt x="1467" y="631"/>
                  <a:pt x="1466" y="655"/>
                  <a:pt x="1461" y="680"/>
                </a:cubicBezTo>
                <a:cubicBezTo>
                  <a:pt x="1454" y="717"/>
                  <a:pt x="1432" y="741"/>
                  <a:pt x="1401" y="756"/>
                </a:cubicBezTo>
                <a:cubicBezTo>
                  <a:pt x="1371" y="771"/>
                  <a:pt x="1338" y="776"/>
                  <a:pt x="1305" y="776"/>
                </a:cubicBezTo>
                <a:cubicBezTo>
                  <a:pt x="1182" y="776"/>
                  <a:pt x="1058" y="776"/>
                  <a:pt x="935" y="776"/>
                </a:cubicBezTo>
                <a:cubicBezTo>
                  <a:pt x="862" y="776"/>
                  <a:pt x="789" y="776"/>
                  <a:pt x="716" y="7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8318C93-DD42-48F4-9245-072122C9F7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96337">
            <a:off x="3941933" y="1170658"/>
            <a:ext cx="4888465" cy="48744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09240A1-7577-41C2-A8ED-4EB887F0E82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8564" y="563987"/>
            <a:ext cx="6427693" cy="6419519"/>
          </a:xfrm>
          <a:prstGeom prst="rect">
            <a:avLst/>
          </a:prstGeom>
        </p:spPr>
      </p:pic>
      <p:grpSp>
        <p:nvGrpSpPr>
          <p:cNvPr id="19" name="Group 4">
            <a:extLst>
              <a:ext uri="{FF2B5EF4-FFF2-40B4-BE49-F238E27FC236}">
                <a16:creationId xmlns:a16="http://schemas.microsoft.com/office/drawing/2014/main" id="{26D6118C-43E6-4300-8AFF-30D15D9B4C7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617664" y="607274"/>
            <a:ext cx="3268101" cy="1660796"/>
            <a:chOff x="1523" y="-452"/>
            <a:chExt cx="3727" cy="1894"/>
          </a:xfrm>
        </p:grpSpPr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A13AF09C-394E-43F1-8126-F7CE92F774E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523" y="295"/>
              <a:ext cx="1885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23BD0E64-FD57-4D97-B046-60489D8046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9" y="-452"/>
              <a:ext cx="1701" cy="899"/>
            </a:xfrm>
            <a:custGeom>
              <a:avLst/>
              <a:gdLst>
                <a:gd name="T0" fmla="*/ 716 w 1467"/>
                <a:gd name="T1" fmla="*/ 776 h 776"/>
                <a:gd name="T2" fmla="*/ 373 w 1467"/>
                <a:gd name="T3" fmla="*/ 776 h 776"/>
                <a:gd name="T4" fmla="*/ 117 w 1467"/>
                <a:gd name="T5" fmla="*/ 776 h 776"/>
                <a:gd name="T6" fmla="*/ 8 w 1467"/>
                <a:gd name="T7" fmla="*/ 691 h 776"/>
                <a:gd name="T8" fmla="*/ 1 w 1467"/>
                <a:gd name="T9" fmla="*/ 627 h 776"/>
                <a:gd name="T10" fmla="*/ 41 w 1467"/>
                <a:gd name="T11" fmla="*/ 487 h 776"/>
                <a:gd name="T12" fmla="*/ 125 w 1467"/>
                <a:gd name="T13" fmla="*/ 405 h 776"/>
                <a:gd name="T14" fmla="*/ 247 w 1467"/>
                <a:gd name="T15" fmla="*/ 359 h 776"/>
                <a:gd name="T16" fmla="*/ 339 w 1467"/>
                <a:gd name="T17" fmla="*/ 345 h 776"/>
                <a:gd name="T18" fmla="*/ 346 w 1467"/>
                <a:gd name="T19" fmla="*/ 338 h 776"/>
                <a:gd name="T20" fmla="*/ 481 w 1467"/>
                <a:gd name="T21" fmla="*/ 92 h 776"/>
                <a:gd name="T22" fmla="*/ 632 w 1467"/>
                <a:gd name="T23" fmla="*/ 11 h 776"/>
                <a:gd name="T24" fmla="*/ 742 w 1467"/>
                <a:gd name="T25" fmla="*/ 2 h 776"/>
                <a:gd name="T26" fmla="*/ 869 w 1467"/>
                <a:gd name="T27" fmla="*/ 32 h 776"/>
                <a:gd name="T28" fmla="*/ 1008 w 1467"/>
                <a:gd name="T29" fmla="*/ 153 h 776"/>
                <a:gd name="T30" fmla="*/ 1030 w 1467"/>
                <a:gd name="T31" fmla="*/ 186 h 776"/>
                <a:gd name="T32" fmla="*/ 1037 w 1467"/>
                <a:gd name="T33" fmla="*/ 190 h 776"/>
                <a:gd name="T34" fmla="*/ 1127 w 1467"/>
                <a:gd name="T35" fmla="*/ 185 h 776"/>
                <a:gd name="T36" fmla="*/ 1226 w 1467"/>
                <a:gd name="T37" fmla="*/ 222 h 776"/>
                <a:gd name="T38" fmla="*/ 1277 w 1467"/>
                <a:gd name="T39" fmla="*/ 334 h 776"/>
                <a:gd name="T40" fmla="*/ 1272 w 1467"/>
                <a:gd name="T41" fmla="*/ 427 h 776"/>
                <a:gd name="T42" fmla="*/ 1276 w 1467"/>
                <a:gd name="T43" fmla="*/ 435 h 776"/>
                <a:gd name="T44" fmla="*/ 1321 w 1467"/>
                <a:gd name="T45" fmla="*/ 453 h 776"/>
                <a:gd name="T46" fmla="*/ 1406 w 1467"/>
                <a:gd name="T47" fmla="*/ 495 h 776"/>
                <a:gd name="T48" fmla="*/ 1463 w 1467"/>
                <a:gd name="T49" fmla="*/ 606 h 776"/>
                <a:gd name="T50" fmla="*/ 1461 w 1467"/>
                <a:gd name="T51" fmla="*/ 680 h 776"/>
                <a:gd name="T52" fmla="*/ 1401 w 1467"/>
                <a:gd name="T53" fmla="*/ 756 h 776"/>
                <a:gd name="T54" fmla="*/ 1305 w 1467"/>
                <a:gd name="T55" fmla="*/ 776 h 776"/>
                <a:gd name="T56" fmla="*/ 935 w 1467"/>
                <a:gd name="T57" fmla="*/ 776 h 776"/>
                <a:gd name="T58" fmla="*/ 716 w 1467"/>
                <a:gd name="T59" fmla="*/ 77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7" h="776">
                  <a:moveTo>
                    <a:pt x="716" y="776"/>
                  </a:moveTo>
                  <a:cubicBezTo>
                    <a:pt x="602" y="776"/>
                    <a:pt x="488" y="776"/>
                    <a:pt x="373" y="776"/>
                  </a:cubicBezTo>
                  <a:cubicBezTo>
                    <a:pt x="288" y="776"/>
                    <a:pt x="203" y="776"/>
                    <a:pt x="117" y="776"/>
                  </a:cubicBezTo>
                  <a:cubicBezTo>
                    <a:pt x="68" y="775"/>
                    <a:pt x="22" y="740"/>
                    <a:pt x="8" y="691"/>
                  </a:cubicBezTo>
                  <a:cubicBezTo>
                    <a:pt x="1" y="671"/>
                    <a:pt x="0" y="649"/>
                    <a:pt x="1" y="627"/>
                  </a:cubicBezTo>
                  <a:cubicBezTo>
                    <a:pt x="2" y="577"/>
                    <a:pt x="15" y="530"/>
                    <a:pt x="41" y="487"/>
                  </a:cubicBezTo>
                  <a:cubicBezTo>
                    <a:pt x="62" y="452"/>
                    <a:pt x="92" y="426"/>
                    <a:pt x="125" y="405"/>
                  </a:cubicBezTo>
                  <a:cubicBezTo>
                    <a:pt x="163" y="381"/>
                    <a:pt x="204" y="367"/>
                    <a:pt x="247" y="359"/>
                  </a:cubicBezTo>
                  <a:cubicBezTo>
                    <a:pt x="277" y="354"/>
                    <a:pt x="308" y="350"/>
                    <a:pt x="339" y="345"/>
                  </a:cubicBezTo>
                  <a:cubicBezTo>
                    <a:pt x="344" y="344"/>
                    <a:pt x="345" y="342"/>
                    <a:pt x="346" y="338"/>
                  </a:cubicBezTo>
                  <a:cubicBezTo>
                    <a:pt x="364" y="240"/>
                    <a:pt x="409" y="158"/>
                    <a:pt x="481" y="92"/>
                  </a:cubicBezTo>
                  <a:cubicBezTo>
                    <a:pt x="524" y="52"/>
                    <a:pt x="575" y="24"/>
                    <a:pt x="632" y="11"/>
                  </a:cubicBezTo>
                  <a:cubicBezTo>
                    <a:pt x="668" y="2"/>
                    <a:pt x="705" y="0"/>
                    <a:pt x="742" y="2"/>
                  </a:cubicBezTo>
                  <a:cubicBezTo>
                    <a:pt x="786" y="4"/>
                    <a:pt x="828" y="13"/>
                    <a:pt x="869" y="32"/>
                  </a:cubicBezTo>
                  <a:cubicBezTo>
                    <a:pt x="926" y="58"/>
                    <a:pt x="972" y="99"/>
                    <a:pt x="1008" y="153"/>
                  </a:cubicBezTo>
                  <a:cubicBezTo>
                    <a:pt x="1016" y="164"/>
                    <a:pt x="1023" y="175"/>
                    <a:pt x="1030" y="186"/>
                  </a:cubicBezTo>
                  <a:cubicBezTo>
                    <a:pt x="1032" y="189"/>
                    <a:pt x="1034" y="190"/>
                    <a:pt x="1037" y="190"/>
                  </a:cubicBezTo>
                  <a:cubicBezTo>
                    <a:pt x="1067" y="186"/>
                    <a:pt x="1097" y="183"/>
                    <a:pt x="1127" y="185"/>
                  </a:cubicBezTo>
                  <a:cubicBezTo>
                    <a:pt x="1163" y="188"/>
                    <a:pt x="1197" y="198"/>
                    <a:pt x="1226" y="222"/>
                  </a:cubicBezTo>
                  <a:cubicBezTo>
                    <a:pt x="1259" y="251"/>
                    <a:pt x="1275" y="289"/>
                    <a:pt x="1277" y="334"/>
                  </a:cubicBezTo>
                  <a:cubicBezTo>
                    <a:pt x="1279" y="365"/>
                    <a:pt x="1276" y="396"/>
                    <a:pt x="1272" y="427"/>
                  </a:cubicBezTo>
                  <a:cubicBezTo>
                    <a:pt x="1271" y="431"/>
                    <a:pt x="1273" y="433"/>
                    <a:pt x="1276" y="435"/>
                  </a:cubicBezTo>
                  <a:cubicBezTo>
                    <a:pt x="1290" y="445"/>
                    <a:pt x="1305" y="449"/>
                    <a:pt x="1321" y="453"/>
                  </a:cubicBezTo>
                  <a:cubicBezTo>
                    <a:pt x="1353" y="459"/>
                    <a:pt x="1382" y="472"/>
                    <a:pt x="1406" y="495"/>
                  </a:cubicBezTo>
                  <a:cubicBezTo>
                    <a:pt x="1439" y="524"/>
                    <a:pt x="1457" y="562"/>
                    <a:pt x="1463" y="606"/>
                  </a:cubicBezTo>
                  <a:cubicBezTo>
                    <a:pt x="1467" y="631"/>
                    <a:pt x="1466" y="655"/>
                    <a:pt x="1461" y="680"/>
                  </a:cubicBezTo>
                  <a:cubicBezTo>
                    <a:pt x="1454" y="717"/>
                    <a:pt x="1432" y="741"/>
                    <a:pt x="1401" y="756"/>
                  </a:cubicBezTo>
                  <a:cubicBezTo>
                    <a:pt x="1371" y="771"/>
                    <a:pt x="1338" y="776"/>
                    <a:pt x="1305" y="776"/>
                  </a:cubicBezTo>
                  <a:cubicBezTo>
                    <a:pt x="1182" y="776"/>
                    <a:pt x="1058" y="776"/>
                    <a:pt x="935" y="776"/>
                  </a:cubicBezTo>
                  <a:cubicBezTo>
                    <a:pt x="862" y="776"/>
                    <a:pt x="789" y="776"/>
                    <a:pt x="716" y="7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23" name="Group 9">
            <a:extLst>
              <a:ext uri="{FF2B5EF4-FFF2-40B4-BE49-F238E27FC236}">
                <a16:creationId xmlns:a16="http://schemas.microsoft.com/office/drawing/2014/main" id="{117E0541-174C-4B23-9982-A139A879BEB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00567" y="1202265"/>
            <a:ext cx="2805954" cy="1997890"/>
            <a:chOff x="899" y="525"/>
            <a:chExt cx="2205" cy="1570"/>
          </a:xfrm>
        </p:grpSpPr>
        <p:sp>
          <p:nvSpPr>
            <p:cNvPr id="24" name="AutoShape 8">
              <a:extLst>
                <a:ext uri="{FF2B5EF4-FFF2-40B4-BE49-F238E27FC236}">
                  <a16:creationId xmlns:a16="http://schemas.microsoft.com/office/drawing/2014/main" id="{43C1E9F5-8A52-40A9-B51C-743F4E9E061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899" y="525"/>
              <a:ext cx="2205" cy="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6D895CB4-C9AF-49F5-BACE-DAB235B93D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" y="557"/>
              <a:ext cx="2021" cy="1069"/>
            </a:xfrm>
            <a:custGeom>
              <a:avLst/>
              <a:gdLst>
                <a:gd name="T0" fmla="*/ 850 w 1743"/>
                <a:gd name="T1" fmla="*/ 922 h 923"/>
                <a:gd name="T2" fmla="*/ 443 w 1743"/>
                <a:gd name="T3" fmla="*/ 922 h 923"/>
                <a:gd name="T4" fmla="*/ 139 w 1743"/>
                <a:gd name="T5" fmla="*/ 922 h 923"/>
                <a:gd name="T6" fmla="*/ 8 w 1743"/>
                <a:gd name="T7" fmla="*/ 821 h 923"/>
                <a:gd name="T8" fmla="*/ 0 w 1743"/>
                <a:gd name="T9" fmla="*/ 745 h 923"/>
                <a:gd name="T10" fmla="*/ 48 w 1743"/>
                <a:gd name="T11" fmla="*/ 579 h 923"/>
                <a:gd name="T12" fmla="*/ 148 w 1743"/>
                <a:gd name="T13" fmla="*/ 481 h 923"/>
                <a:gd name="T14" fmla="*/ 293 w 1743"/>
                <a:gd name="T15" fmla="*/ 427 h 923"/>
                <a:gd name="T16" fmla="*/ 402 w 1743"/>
                <a:gd name="T17" fmla="*/ 410 h 923"/>
                <a:gd name="T18" fmla="*/ 410 w 1743"/>
                <a:gd name="T19" fmla="*/ 402 h 923"/>
                <a:gd name="T20" fmla="*/ 570 w 1743"/>
                <a:gd name="T21" fmla="*/ 109 h 923"/>
                <a:gd name="T22" fmla="*/ 750 w 1743"/>
                <a:gd name="T23" fmla="*/ 13 h 923"/>
                <a:gd name="T24" fmla="*/ 881 w 1743"/>
                <a:gd name="T25" fmla="*/ 3 h 923"/>
                <a:gd name="T26" fmla="*/ 1031 w 1743"/>
                <a:gd name="T27" fmla="*/ 38 h 923"/>
                <a:gd name="T28" fmla="*/ 1198 w 1743"/>
                <a:gd name="T29" fmla="*/ 182 h 923"/>
                <a:gd name="T30" fmla="*/ 1223 w 1743"/>
                <a:gd name="T31" fmla="*/ 221 h 923"/>
                <a:gd name="T32" fmla="*/ 1232 w 1743"/>
                <a:gd name="T33" fmla="*/ 225 h 923"/>
                <a:gd name="T34" fmla="*/ 1338 w 1743"/>
                <a:gd name="T35" fmla="*/ 220 h 923"/>
                <a:gd name="T36" fmla="*/ 1456 w 1743"/>
                <a:gd name="T37" fmla="*/ 264 h 923"/>
                <a:gd name="T38" fmla="*/ 1517 w 1743"/>
                <a:gd name="T39" fmla="*/ 397 h 923"/>
                <a:gd name="T40" fmla="*/ 1510 w 1743"/>
                <a:gd name="T41" fmla="*/ 507 h 923"/>
                <a:gd name="T42" fmla="*/ 1515 w 1743"/>
                <a:gd name="T43" fmla="*/ 517 h 923"/>
                <a:gd name="T44" fmla="*/ 1569 w 1743"/>
                <a:gd name="T45" fmla="*/ 538 h 923"/>
                <a:gd name="T46" fmla="*/ 1670 w 1743"/>
                <a:gd name="T47" fmla="*/ 588 h 923"/>
                <a:gd name="T48" fmla="*/ 1738 w 1743"/>
                <a:gd name="T49" fmla="*/ 720 h 923"/>
                <a:gd name="T50" fmla="*/ 1736 w 1743"/>
                <a:gd name="T51" fmla="*/ 808 h 923"/>
                <a:gd name="T52" fmla="*/ 1664 w 1743"/>
                <a:gd name="T53" fmla="*/ 899 h 923"/>
                <a:gd name="T54" fmla="*/ 1550 w 1743"/>
                <a:gd name="T55" fmla="*/ 922 h 923"/>
                <a:gd name="T56" fmla="*/ 1110 w 1743"/>
                <a:gd name="T57" fmla="*/ 922 h 923"/>
                <a:gd name="T58" fmla="*/ 850 w 1743"/>
                <a:gd name="T59" fmla="*/ 922 h 923"/>
                <a:gd name="T60" fmla="*/ 850 w 1743"/>
                <a:gd name="T61" fmla="*/ 922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43" h="923">
                  <a:moveTo>
                    <a:pt x="850" y="922"/>
                  </a:moveTo>
                  <a:cubicBezTo>
                    <a:pt x="714" y="922"/>
                    <a:pt x="579" y="923"/>
                    <a:pt x="443" y="922"/>
                  </a:cubicBezTo>
                  <a:cubicBezTo>
                    <a:pt x="341" y="922"/>
                    <a:pt x="240" y="922"/>
                    <a:pt x="139" y="922"/>
                  </a:cubicBezTo>
                  <a:cubicBezTo>
                    <a:pt x="80" y="921"/>
                    <a:pt x="26" y="880"/>
                    <a:pt x="8" y="821"/>
                  </a:cubicBezTo>
                  <a:cubicBezTo>
                    <a:pt x="1" y="797"/>
                    <a:pt x="0" y="771"/>
                    <a:pt x="0" y="745"/>
                  </a:cubicBezTo>
                  <a:cubicBezTo>
                    <a:pt x="2" y="685"/>
                    <a:pt x="17" y="629"/>
                    <a:pt x="48" y="579"/>
                  </a:cubicBezTo>
                  <a:cubicBezTo>
                    <a:pt x="74" y="537"/>
                    <a:pt x="108" y="506"/>
                    <a:pt x="148" y="481"/>
                  </a:cubicBezTo>
                  <a:cubicBezTo>
                    <a:pt x="193" y="453"/>
                    <a:pt x="242" y="437"/>
                    <a:pt x="293" y="427"/>
                  </a:cubicBezTo>
                  <a:cubicBezTo>
                    <a:pt x="329" y="420"/>
                    <a:pt x="366" y="415"/>
                    <a:pt x="402" y="410"/>
                  </a:cubicBezTo>
                  <a:cubicBezTo>
                    <a:pt x="408" y="409"/>
                    <a:pt x="409" y="407"/>
                    <a:pt x="410" y="402"/>
                  </a:cubicBezTo>
                  <a:cubicBezTo>
                    <a:pt x="432" y="285"/>
                    <a:pt x="485" y="188"/>
                    <a:pt x="570" y="109"/>
                  </a:cubicBezTo>
                  <a:cubicBezTo>
                    <a:pt x="622" y="62"/>
                    <a:pt x="682" y="29"/>
                    <a:pt x="750" y="13"/>
                  </a:cubicBezTo>
                  <a:cubicBezTo>
                    <a:pt x="793" y="2"/>
                    <a:pt x="837" y="0"/>
                    <a:pt x="881" y="3"/>
                  </a:cubicBezTo>
                  <a:cubicBezTo>
                    <a:pt x="933" y="5"/>
                    <a:pt x="983" y="16"/>
                    <a:pt x="1031" y="38"/>
                  </a:cubicBezTo>
                  <a:cubicBezTo>
                    <a:pt x="1100" y="69"/>
                    <a:pt x="1155" y="118"/>
                    <a:pt x="1198" y="182"/>
                  </a:cubicBezTo>
                  <a:cubicBezTo>
                    <a:pt x="1206" y="195"/>
                    <a:pt x="1215" y="208"/>
                    <a:pt x="1223" y="221"/>
                  </a:cubicBezTo>
                  <a:cubicBezTo>
                    <a:pt x="1225" y="225"/>
                    <a:pt x="1228" y="226"/>
                    <a:pt x="1232" y="225"/>
                  </a:cubicBezTo>
                  <a:cubicBezTo>
                    <a:pt x="1267" y="221"/>
                    <a:pt x="1302" y="217"/>
                    <a:pt x="1338" y="220"/>
                  </a:cubicBezTo>
                  <a:cubicBezTo>
                    <a:pt x="1381" y="223"/>
                    <a:pt x="1421" y="235"/>
                    <a:pt x="1456" y="264"/>
                  </a:cubicBezTo>
                  <a:cubicBezTo>
                    <a:pt x="1496" y="299"/>
                    <a:pt x="1515" y="343"/>
                    <a:pt x="1517" y="397"/>
                  </a:cubicBezTo>
                  <a:cubicBezTo>
                    <a:pt x="1519" y="434"/>
                    <a:pt x="1515" y="470"/>
                    <a:pt x="1510" y="507"/>
                  </a:cubicBezTo>
                  <a:cubicBezTo>
                    <a:pt x="1510" y="512"/>
                    <a:pt x="1512" y="515"/>
                    <a:pt x="1515" y="517"/>
                  </a:cubicBezTo>
                  <a:cubicBezTo>
                    <a:pt x="1532" y="528"/>
                    <a:pt x="1550" y="534"/>
                    <a:pt x="1569" y="538"/>
                  </a:cubicBezTo>
                  <a:cubicBezTo>
                    <a:pt x="1607" y="546"/>
                    <a:pt x="1641" y="561"/>
                    <a:pt x="1670" y="588"/>
                  </a:cubicBezTo>
                  <a:cubicBezTo>
                    <a:pt x="1709" y="623"/>
                    <a:pt x="1730" y="668"/>
                    <a:pt x="1738" y="720"/>
                  </a:cubicBezTo>
                  <a:cubicBezTo>
                    <a:pt x="1743" y="750"/>
                    <a:pt x="1741" y="779"/>
                    <a:pt x="1736" y="808"/>
                  </a:cubicBezTo>
                  <a:cubicBezTo>
                    <a:pt x="1727" y="852"/>
                    <a:pt x="1701" y="880"/>
                    <a:pt x="1664" y="899"/>
                  </a:cubicBezTo>
                  <a:cubicBezTo>
                    <a:pt x="1628" y="917"/>
                    <a:pt x="1590" y="922"/>
                    <a:pt x="1550" y="922"/>
                  </a:cubicBezTo>
                  <a:cubicBezTo>
                    <a:pt x="1403" y="922"/>
                    <a:pt x="1257" y="922"/>
                    <a:pt x="1110" y="922"/>
                  </a:cubicBezTo>
                  <a:cubicBezTo>
                    <a:pt x="1023" y="922"/>
                    <a:pt x="937" y="922"/>
                    <a:pt x="850" y="922"/>
                  </a:cubicBezTo>
                  <a:cubicBezTo>
                    <a:pt x="850" y="922"/>
                    <a:pt x="850" y="922"/>
                    <a:pt x="850" y="9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F96EE456-0EAD-4A28-86AC-81E3D0725C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4" y="1290"/>
              <a:ext cx="1236" cy="654"/>
            </a:xfrm>
            <a:custGeom>
              <a:avLst/>
              <a:gdLst>
                <a:gd name="T0" fmla="*/ 520 w 1066"/>
                <a:gd name="T1" fmla="*/ 564 h 565"/>
                <a:gd name="T2" fmla="*/ 271 w 1066"/>
                <a:gd name="T3" fmla="*/ 564 h 565"/>
                <a:gd name="T4" fmla="*/ 85 w 1066"/>
                <a:gd name="T5" fmla="*/ 564 h 565"/>
                <a:gd name="T6" fmla="*/ 5 w 1066"/>
                <a:gd name="T7" fmla="*/ 503 h 565"/>
                <a:gd name="T8" fmla="*/ 0 w 1066"/>
                <a:gd name="T9" fmla="*/ 456 h 565"/>
                <a:gd name="T10" fmla="*/ 29 w 1066"/>
                <a:gd name="T11" fmla="*/ 354 h 565"/>
                <a:gd name="T12" fmla="*/ 90 w 1066"/>
                <a:gd name="T13" fmla="*/ 294 h 565"/>
                <a:gd name="T14" fmla="*/ 179 w 1066"/>
                <a:gd name="T15" fmla="*/ 261 h 565"/>
                <a:gd name="T16" fmla="*/ 246 w 1066"/>
                <a:gd name="T17" fmla="*/ 251 h 565"/>
                <a:gd name="T18" fmla="*/ 251 w 1066"/>
                <a:gd name="T19" fmla="*/ 246 h 565"/>
                <a:gd name="T20" fmla="*/ 349 w 1066"/>
                <a:gd name="T21" fmla="*/ 67 h 565"/>
                <a:gd name="T22" fmla="*/ 459 w 1066"/>
                <a:gd name="T23" fmla="*/ 7 h 565"/>
                <a:gd name="T24" fmla="*/ 539 w 1066"/>
                <a:gd name="T25" fmla="*/ 1 h 565"/>
                <a:gd name="T26" fmla="*/ 631 w 1066"/>
                <a:gd name="T27" fmla="*/ 23 h 565"/>
                <a:gd name="T28" fmla="*/ 733 w 1066"/>
                <a:gd name="T29" fmla="*/ 111 h 565"/>
                <a:gd name="T30" fmla="*/ 748 w 1066"/>
                <a:gd name="T31" fmla="*/ 135 h 565"/>
                <a:gd name="T32" fmla="*/ 754 w 1066"/>
                <a:gd name="T33" fmla="*/ 138 h 565"/>
                <a:gd name="T34" fmla="*/ 819 w 1066"/>
                <a:gd name="T35" fmla="*/ 135 h 565"/>
                <a:gd name="T36" fmla="*/ 891 w 1066"/>
                <a:gd name="T37" fmla="*/ 162 h 565"/>
                <a:gd name="T38" fmla="*/ 928 w 1066"/>
                <a:gd name="T39" fmla="*/ 243 h 565"/>
                <a:gd name="T40" fmla="*/ 924 w 1066"/>
                <a:gd name="T41" fmla="*/ 310 h 565"/>
                <a:gd name="T42" fmla="*/ 927 w 1066"/>
                <a:gd name="T43" fmla="*/ 316 h 565"/>
                <a:gd name="T44" fmla="*/ 960 w 1066"/>
                <a:gd name="T45" fmla="*/ 329 h 565"/>
                <a:gd name="T46" fmla="*/ 1022 w 1066"/>
                <a:gd name="T47" fmla="*/ 359 h 565"/>
                <a:gd name="T48" fmla="*/ 1064 w 1066"/>
                <a:gd name="T49" fmla="*/ 441 h 565"/>
                <a:gd name="T50" fmla="*/ 1062 w 1066"/>
                <a:gd name="T51" fmla="*/ 494 h 565"/>
                <a:gd name="T52" fmla="*/ 1019 w 1066"/>
                <a:gd name="T53" fmla="*/ 550 h 565"/>
                <a:gd name="T54" fmla="*/ 949 w 1066"/>
                <a:gd name="T55" fmla="*/ 564 h 565"/>
                <a:gd name="T56" fmla="*/ 679 w 1066"/>
                <a:gd name="T57" fmla="*/ 564 h 565"/>
                <a:gd name="T58" fmla="*/ 520 w 1066"/>
                <a:gd name="T59" fmla="*/ 564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6" h="565">
                  <a:moveTo>
                    <a:pt x="520" y="564"/>
                  </a:moveTo>
                  <a:cubicBezTo>
                    <a:pt x="437" y="564"/>
                    <a:pt x="354" y="565"/>
                    <a:pt x="271" y="564"/>
                  </a:cubicBezTo>
                  <a:cubicBezTo>
                    <a:pt x="209" y="564"/>
                    <a:pt x="147" y="564"/>
                    <a:pt x="85" y="564"/>
                  </a:cubicBezTo>
                  <a:cubicBezTo>
                    <a:pt x="49" y="564"/>
                    <a:pt x="15" y="538"/>
                    <a:pt x="5" y="503"/>
                  </a:cubicBezTo>
                  <a:cubicBezTo>
                    <a:pt x="0" y="487"/>
                    <a:pt x="0" y="472"/>
                    <a:pt x="0" y="456"/>
                  </a:cubicBezTo>
                  <a:cubicBezTo>
                    <a:pt x="1" y="419"/>
                    <a:pt x="10" y="385"/>
                    <a:pt x="29" y="354"/>
                  </a:cubicBezTo>
                  <a:cubicBezTo>
                    <a:pt x="45" y="328"/>
                    <a:pt x="66" y="310"/>
                    <a:pt x="90" y="294"/>
                  </a:cubicBezTo>
                  <a:cubicBezTo>
                    <a:pt x="118" y="277"/>
                    <a:pt x="148" y="267"/>
                    <a:pt x="179" y="261"/>
                  </a:cubicBezTo>
                  <a:cubicBezTo>
                    <a:pt x="201" y="257"/>
                    <a:pt x="224" y="254"/>
                    <a:pt x="246" y="251"/>
                  </a:cubicBezTo>
                  <a:cubicBezTo>
                    <a:pt x="249" y="250"/>
                    <a:pt x="250" y="249"/>
                    <a:pt x="251" y="246"/>
                  </a:cubicBezTo>
                  <a:cubicBezTo>
                    <a:pt x="264" y="174"/>
                    <a:pt x="297" y="115"/>
                    <a:pt x="349" y="67"/>
                  </a:cubicBezTo>
                  <a:cubicBezTo>
                    <a:pt x="381" y="37"/>
                    <a:pt x="417" y="17"/>
                    <a:pt x="459" y="7"/>
                  </a:cubicBezTo>
                  <a:cubicBezTo>
                    <a:pt x="485" y="1"/>
                    <a:pt x="512" y="0"/>
                    <a:pt x="539" y="1"/>
                  </a:cubicBezTo>
                  <a:cubicBezTo>
                    <a:pt x="571" y="3"/>
                    <a:pt x="602" y="9"/>
                    <a:pt x="631" y="23"/>
                  </a:cubicBezTo>
                  <a:cubicBezTo>
                    <a:pt x="673" y="42"/>
                    <a:pt x="706" y="72"/>
                    <a:pt x="733" y="111"/>
                  </a:cubicBezTo>
                  <a:cubicBezTo>
                    <a:pt x="738" y="119"/>
                    <a:pt x="743" y="127"/>
                    <a:pt x="748" y="135"/>
                  </a:cubicBezTo>
                  <a:cubicBezTo>
                    <a:pt x="750" y="138"/>
                    <a:pt x="751" y="138"/>
                    <a:pt x="754" y="138"/>
                  </a:cubicBezTo>
                  <a:cubicBezTo>
                    <a:pt x="775" y="135"/>
                    <a:pt x="797" y="133"/>
                    <a:pt x="819" y="135"/>
                  </a:cubicBezTo>
                  <a:cubicBezTo>
                    <a:pt x="845" y="137"/>
                    <a:pt x="870" y="144"/>
                    <a:pt x="891" y="162"/>
                  </a:cubicBezTo>
                  <a:cubicBezTo>
                    <a:pt x="915" y="183"/>
                    <a:pt x="927" y="210"/>
                    <a:pt x="928" y="243"/>
                  </a:cubicBezTo>
                  <a:cubicBezTo>
                    <a:pt x="929" y="265"/>
                    <a:pt x="927" y="288"/>
                    <a:pt x="924" y="310"/>
                  </a:cubicBezTo>
                  <a:cubicBezTo>
                    <a:pt x="924" y="313"/>
                    <a:pt x="925" y="315"/>
                    <a:pt x="927" y="316"/>
                  </a:cubicBezTo>
                  <a:cubicBezTo>
                    <a:pt x="937" y="323"/>
                    <a:pt x="949" y="327"/>
                    <a:pt x="960" y="329"/>
                  </a:cubicBezTo>
                  <a:cubicBezTo>
                    <a:pt x="983" y="334"/>
                    <a:pt x="1004" y="343"/>
                    <a:pt x="1022" y="359"/>
                  </a:cubicBezTo>
                  <a:cubicBezTo>
                    <a:pt x="1046" y="381"/>
                    <a:pt x="1059" y="409"/>
                    <a:pt x="1064" y="441"/>
                  </a:cubicBezTo>
                  <a:cubicBezTo>
                    <a:pt x="1066" y="459"/>
                    <a:pt x="1066" y="476"/>
                    <a:pt x="1062" y="494"/>
                  </a:cubicBezTo>
                  <a:cubicBezTo>
                    <a:pt x="1057" y="521"/>
                    <a:pt x="1041" y="538"/>
                    <a:pt x="1019" y="550"/>
                  </a:cubicBezTo>
                  <a:cubicBezTo>
                    <a:pt x="996" y="561"/>
                    <a:pt x="973" y="564"/>
                    <a:pt x="949" y="564"/>
                  </a:cubicBezTo>
                  <a:cubicBezTo>
                    <a:pt x="859" y="564"/>
                    <a:pt x="769" y="564"/>
                    <a:pt x="679" y="564"/>
                  </a:cubicBezTo>
                  <a:cubicBezTo>
                    <a:pt x="626" y="564"/>
                    <a:pt x="573" y="564"/>
                    <a:pt x="520" y="5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292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EA5545-99C2-4B5B-B905-10D5749D18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93A201E-61EC-4BD2-857C-623FEFF99B6C}" type="datetimeFigureOut">
              <a:rPr lang="zh-CN" altLang="en-US" smtClean="0"/>
              <a:pPr/>
              <a:t>2025/5/11</a:t>
            </a:fld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7D1D68C-3845-4D4A-AF1B-BC902021EE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8711212" y="-2793895"/>
            <a:ext cx="8821889" cy="11756116"/>
          </a:xfrm>
          <a:prstGeom prst="rect">
            <a:avLst/>
          </a:prstGeom>
        </p:spPr>
      </p:pic>
      <p:sp>
        <p:nvSpPr>
          <p:cNvPr id="50" name="圆角矩形 1">
            <a:extLst>
              <a:ext uri="{FF2B5EF4-FFF2-40B4-BE49-F238E27FC236}">
                <a16:creationId xmlns:a16="http://schemas.microsoft.com/office/drawing/2014/main" id="{7E82452F-67AF-4C15-BFC8-5F661BD5ADF7}"/>
              </a:ext>
            </a:extLst>
          </p:cNvPr>
          <p:cNvSpPr/>
          <p:nvPr userDrawn="1"/>
        </p:nvSpPr>
        <p:spPr>
          <a:xfrm>
            <a:off x="4445546" y="2242964"/>
            <a:ext cx="5616624" cy="468052"/>
          </a:xfrm>
          <a:prstGeom prst="round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0" i="0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0C37F9C8-DBC2-4305-B8B2-38987D766C24}"/>
              </a:ext>
            </a:extLst>
          </p:cNvPr>
          <p:cNvGrpSpPr/>
          <p:nvPr userDrawn="1"/>
        </p:nvGrpSpPr>
        <p:grpSpPr>
          <a:xfrm>
            <a:off x="4767551" y="2301999"/>
            <a:ext cx="4139663" cy="369332"/>
            <a:chOff x="2167226" y="1730685"/>
            <a:chExt cx="4139663" cy="369332"/>
          </a:xfrm>
        </p:grpSpPr>
        <p:sp>
          <p:nvSpPr>
            <p:cNvPr id="52" name="TextBox 4">
              <a:extLst>
                <a:ext uri="{FF2B5EF4-FFF2-40B4-BE49-F238E27FC236}">
                  <a16:creationId xmlns:a16="http://schemas.microsoft.com/office/drawing/2014/main" id="{7CF035B7-5F16-46BC-ACAD-F0C0C52595BC}"/>
                </a:ext>
              </a:extLst>
            </p:cNvPr>
            <p:cNvSpPr txBox="1"/>
            <p:nvPr/>
          </p:nvSpPr>
          <p:spPr>
            <a:xfrm>
              <a:off x="2595617" y="1730685"/>
              <a:ext cx="37112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0" i="0" dirty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添加目录一标题 </a:t>
              </a:r>
              <a:r>
                <a:rPr lang="en-US" altLang="zh-CN" sz="1100" b="0" i="0" dirty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ADD DIRECTORY ONE TITLES</a:t>
              </a:r>
              <a:endParaRPr lang="zh-CN" altLang="en-US" sz="1100" b="0" i="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54D4F185-FB3F-4709-8D51-D426C53CD4FA}"/>
                </a:ext>
              </a:extLst>
            </p:cNvPr>
            <p:cNvSpPr/>
            <p:nvPr/>
          </p:nvSpPr>
          <p:spPr>
            <a:xfrm>
              <a:off x="2195969" y="1730685"/>
              <a:ext cx="369332" cy="36933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54" name="TextBox 4">
              <a:extLst>
                <a:ext uri="{FF2B5EF4-FFF2-40B4-BE49-F238E27FC236}">
                  <a16:creationId xmlns:a16="http://schemas.microsoft.com/office/drawing/2014/main" id="{E0FA861F-959E-47C1-9FB6-79DA828BAEF6}"/>
                </a:ext>
              </a:extLst>
            </p:cNvPr>
            <p:cNvSpPr txBox="1"/>
            <p:nvPr/>
          </p:nvSpPr>
          <p:spPr>
            <a:xfrm>
              <a:off x="2167226" y="1750528"/>
              <a:ext cx="3658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0" i="0" dirty="0">
                  <a:solidFill>
                    <a:schemeClr val="tx1"/>
                  </a:solidFill>
                  <a:latin typeface="inpin heiti" charset="-122"/>
                  <a:ea typeface="inpin heiti" charset="-122"/>
                </a:rPr>
                <a:t>01</a:t>
              </a:r>
              <a:endParaRPr lang="zh-CN" altLang="en-US" sz="1100" b="0" i="0" dirty="0">
                <a:solidFill>
                  <a:schemeClr val="tx1"/>
                </a:solidFill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55" name="圆角矩形 6">
            <a:extLst>
              <a:ext uri="{FF2B5EF4-FFF2-40B4-BE49-F238E27FC236}">
                <a16:creationId xmlns:a16="http://schemas.microsoft.com/office/drawing/2014/main" id="{209CBDCE-D11C-4164-9BDA-9E8AA17C2016}"/>
              </a:ext>
            </a:extLst>
          </p:cNvPr>
          <p:cNvSpPr/>
          <p:nvPr userDrawn="1"/>
        </p:nvSpPr>
        <p:spPr>
          <a:xfrm>
            <a:off x="4445546" y="2940013"/>
            <a:ext cx="5616624" cy="468052"/>
          </a:xfrm>
          <a:prstGeom prst="round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0" i="0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68911951-71B3-4DBD-83EF-0EF2B10047B5}"/>
              </a:ext>
            </a:extLst>
          </p:cNvPr>
          <p:cNvGrpSpPr/>
          <p:nvPr userDrawn="1"/>
        </p:nvGrpSpPr>
        <p:grpSpPr>
          <a:xfrm>
            <a:off x="4767551" y="2999048"/>
            <a:ext cx="4139663" cy="369332"/>
            <a:chOff x="2167226" y="1730685"/>
            <a:chExt cx="4139663" cy="369332"/>
          </a:xfrm>
        </p:grpSpPr>
        <p:sp>
          <p:nvSpPr>
            <p:cNvPr id="57" name="TextBox 4">
              <a:extLst>
                <a:ext uri="{FF2B5EF4-FFF2-40B4-BE49-F238E27FC236}">
                  <a16:creationId xmlns:a16="http://schemas.microsoft.com/office/drawing/2014/main" id="{2DC38EA0-DA13-46E3-BE40-D28778DB6665}"/>
                </a:ext>
              </a:extLst>
            </p:cNvPr>
            <p:cNvSpPr txBox="1"/>
            <p:nvPr/>
          </p:nvSpPr>
          <p:spPr>
            <a:xfrm>
              <a:off x="2595617" y="1730685"/>
              <a:ext cx="37112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0" i="0" dirty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添加目录二标题 </a:t>
              </a:r>
              <a:r>
                <a:rPr lang="en-US" altLang="zh-CN" sz="1100" b="0" i="0" dirty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ADD DIRECTORY ONE TITLES</a:t>
              </a:r>
              <a:endParaRPr lang="zh-CN" altLang="en-US" sz="1100" b="0" i="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42C097A4-BE2B-4509-B648-8CAD4185FCBD}"/>
                </a:ext>
              </a:extLst>
            </p:cNvPr>
            <p:cNvSpPr/>
            <p:nvPr/>
          </p:nvSpPr>
          <p:spPr>
            <a:xfrm>
              <a:off x="2195969" y="1730685"/>
              <a:ext cx="369332" cy="36933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59" name="TextBox 4">
              <a:extLst>
                <a:ext uri="{FF2B5EF4-FFF2-40B4-BE49-F238E27FC236}">
                  <a16:creationId xmlns:a16="http://schemas.microsoft.com/office/drawing/2014/main" id="{42990E62-18BC-4A20-80F1-7040B68B42F4}"/>
                </a:ext>
              </a:extLst>
            </p:cNvPr>
            <p:cNvSpPr txBox="1"/>
            <p:nvPr/>
          </p:nvSpPr>
          <p:spPr>
            <a:xfrm>
              <a:off x="2167226" y="1750528"/>
              <a:ext cx="401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0" i="0" dirty="0">
                  <a:solidFill>
                    <a:srgbClr val="FFFFFF"/>
                  </a:solidFill>
                  <a:latin typeface="inpin heiti" charset="-122"/>
                  <a:ea typeface="inpin heiti" charset="-122"/>
                </a:rPr>
                <a:t>02</a:t>
              </a:r>
              <a:endParaRPr lang="zh-CN" altLang="en-US" sz="1100" b="0" i="0" dirty="0">
                <a:solidFill>
                  <a:srgbClr val="FFFFFF"/>
                </a:solidFill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60" name="圆角矩形 11">
            <a:extLst>
              <a:ext uri="{FF2B5EF4-FFF2-40B4-BE49-F238E27FC236}">
                <a16:creationId xmlns:a16="http://schemas.microsoft.com/office/drawing/2014/main" id="{EDE14DDC-4B7C-4FC9-96AB-D455E3E20FA6}"/>
              </a:ext>
            </a:extLst>
          </p:cNvPr>
          <p:cNvSpPr/>
          <p:nvPr userDrawn="1"/>
        </p:nvSpPr>
        <p:spPr>
          <a:xfrm>
            <a:off x="4445546" y="3631156"/>
            <a:ext cx="5616624" cy="468052"/>
          </a:xfrm>
          <a:prstGeom prst="round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0" i="0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D03F6DE3-A81E-4D38-8CC2-8C6438B006E8}"/>
              </a:ext>
            </a:extLst>
          </p:cNvPr>
          <p:cNvGrpSpPr/>
          <p:nvPr userDrawn="1"/>
        </p:nvGrpSpPr>
        <p:grpSpPr>
          <a:xfrm>
            <a:off x="4767551" y="3690191"/>
            <a:ext cx="4139663" cy="369332"/>
            <a:chOff x="2167226" y="1730685"/>
            <a:chExt cx="4139663" cy="369332"/>
          </a:xfrm>
        </p:grpSpPr>
        <p:sp>
          <p:nvSpPr>
            <p:cNvPr id="62" name="TextBox 4">
              <a:extLst>
                <a:ext uri="{FF2B5EF4-FFF2-40B4-BE49-F238E27FC236}">
                  <a16:creationId xmlns:a16="http://schemas.microsoft.com/office/drawing/2014/main" id="{1F33F075-F411-4C83-89CD-2ECA2B99018D}"/>
                </a:ext>
              </a:extLst>
            </p:cNvPr>
            <p:cNvSpPr txBox="1"/>
            <p:nvPr/>
          </p:nvSpPr>
          <p:spPr>
            <a:xfrm>
              <a:off x="2595617" y="1730685"/>
              <a:ext cx="37112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0" i="0" dirty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添加目录三标题 </a:t>
              </a:r>
              <a:r>
                <a:rPr lang="en-US" altLang="zh-CN" sz="1100" b="0" i="0" dirty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ADD DIRECTORY ONE TITLES</a:t>
              </a:r>
              <a:endParaRPr lang="zh-CN" altLang="en-US" sz="1100" b="0" i="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69355198-8B68-4C58-B033-41B063C69C40}"/>
                </a:ext>
              </a:extLst>
            </p:cNvPr>
            <p:cNvSpPr/>
            <p:nvPr/>
          </p:nvSpPr>
          <p:spPr>
            <a:xfrm>
              <a:off x="2195969" y="1730685"/>
              <a:ext cx="369332" cy="369332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64" name="TextBox 4">
              <a:extLst>
                <a:ext uri="{FF2B5EF4-FFF2-40B4-BE49-F238E27FC236}">
                  <a16:creationId xmlns:a16="http://schemas.microsoft.com/office/drawing/2014/main" id="{49054083-E4EB-4918-BE53-58E9A03690C1}"/>
                </a:ext>
              </a:extLst>
            </p:cNvPr>
            <p:cNvSpPr txBox="1"/>
            <p:nvPr/>
          </p:nvSpPr>
          <p:spPr>
            <a:xfrm>
              <a:off x="2167226" y="1750528"/>
              <a:ext cx="401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0" i="0" dirty="0">
                  <a:solidFill>
                    <a:schemeClr val="tx1"/>
                  </a:solidFill>
                  <a:latin typeface="inpin heiti" charset="-122"/>
                  <a:ea typeface="inpin heiti" charset="-122"/>
                </a:rPr>
                <a:t>03</a:t>
              </a:r>
              <a:endParaRPr lang="zh-CN" altLang="en-US" sz="1100" b="0" i="0" dirty="0">
                <a:solidFill>
                  <a:schemeClr val="tx1"/>
                </a:solidFill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65" name="圆角矩形 16">
            <a:extLst>
              <a:ext uri="{FF2B5EF4-FFF2-40B4-BE49-F238E27FC236}">
                <a16:creationId xmlns:a16="http://schemas.microsoft.com/office/drawing/2014/main" id="{B2290246-BE23-4827-9B57-B5D4CEAE7886}"/>
              </a:ext>
            </a:extLst>
          </p:cNvPr>
          <p:cNvSpPr/>
          <p:nvPr userDrawn="1"/>
        </p:nvSpPr>
        <p:spPr>
          <a:xfrm>
            <a:off x="4445546" y="4312876"/>
            <a:ext cx="5616624" cy="468052"/>
          </a:xfrm>
          <a:prstGeom prst="round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0" i="0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ABDE489A-83CD-482A-A5BC-783F5B9AFD74}"/>
              </a:ext>
            </a:extLst>
          </p:cNvPr>
          <p:cNvGrpSpPr/>
          <p:nvPr userDrawn="1"/>
        </p:nvGrpSpPr>
        <p:grpSpPr>
          <a:xfrm>
            <a:off x="4767551" y="4371911"/>
            <a:ext cx="4139663" cy="369332"/>
            <a:chOff x="2167226" y="1730685"/>
            <a:chExt cx="4139663" cy="369332"/>
          </a:xfrm>
        </p:grpSpPr>
        <p:sp>
          <p:nvSpPr>
            <p:cNvPr id="67" name="TextBox 4">
              <a:extLst>
                <a:ext uri="{FF2B5EF4-FFF2-40B4-BE49-F238E27FC236}">
                  <a16:creationId xmlns:a16="http://schemas.microsoft.com/office/drawing/2014/main" id="{FC3B49A8-6E0D-4AC3-B460-F440B53165E8}"/>
                </a:ext>
              </a:extLst>
            </p:cNvPr>
            <p:cNvSpPr txBox="1"/>
            <p:nvPr/>
          </p:nvSpPr>
          <p:spPr>
            <a:xfrm>
              <a:off x="2595617" y="1730685"/>
              <a:ext cx="37112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0" i="0" dirty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添加目录四标题 </a:t>
              </a:r>
              <a:r>
                <a:rPr lang="en-US" altLang="zh-CN" sz="1100" b="0" i="0" dirty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ADD DIRECTORY ONE TITLES</a:t>
              </a:r>
              <a:endParaRPr lang="zh-CN" altLang="en-US" sz="1100" b="0" i="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067EC7BF-CCAC-483C-86FC-EFF22D8420BD}"/>
                </a:ext>
              </a:extLst>
            </p:cNvPr>
            <p:cNvSpPr/>
            <p:nvPr userDrawn="1"/>
          </p:nvSpPr>
          <p:spPr>
            <a:xfrm>
              <a:off x="2195969" y="1730685"/>
              <a:ext cx="369332" cy="36933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69" name="TextBox 4">
              <a:extLst>
                <a:ext uri="{FF2B5EF4-FFF2-40B4-BE49-F238E27FC236}">
                  <a16:creationId xmlns:a16="http://schemas.microsoft.com/office/drawing/2014/main" id="{1BB0514A-196E-4A5A-9DB9-79D5C8C16808}"/>
                </a:ext>
              </a:extLst>
            </p:cNvPr>
            <p:cNvSpPr txBox="1"/>
            <p:nvPr userDrawn="1"/>
          </p:nvSpPr>
          <p:spPr>
            <a:xfrm>
              <a:off x="2167226" y="1750528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0" i="0" dirty="0">
                  <a:solidFill>
                    <a:srgbClr val="FFFFFF"/>
                  </a:solidFill>
                  <a:latin typeface="inpin heiti" charset="-122"/>
                  <a:ea typeface="inpin heiti" charset="-122"/>
                </a:rPr>
                <a:t>04</a:t>
              </a:r>
              <a:endParaRPr lang="zh-CN" altLang="en-US" sz="1100" b="0" i="0" dirty="0">
                <a:solidFill>
                  <a:srgbClr val="FFFFFF"/>
                </a:solidFill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70" name="Text Placeholder 8">
            <a:extLst>
              <a:ext uri="{FF2B5EF4-FFF2-40B4-BE49-F238E27FC236}">
                <a16:creationId xmlns:a16="http://schemas.microsoft.com/office/drawing/2014/main" id="{876D2E7A-B349-46AF-A820-EAFD5EB986C3}"/>
              </a:ext>
            </a:extLst>
          </p:cNvPr>
          <p:cNvSpPr txBox="1">
            <a:spLocks/>
          </p:cNvSpPr>
          <p:nvPr userDrawn="1"/>
        </p:nvSpPr>
        <p:spPr>
          <a:xfrm>
            <a:off x="4398640" y="849660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CN" altLang="en-US" sz="2800" b="0" i="0" dirty="0">
                <a:solidFill>
                  <a:schemeClr val="bg1"/>
                </a:solidFill>
                <a:latin typeface="inpin heiti" charset="-122"/>
                <a:ea typeface="inpin heiti" charset="-122"/>
              </a:rPr>
              <a:t>目录标题</a:t>
            </a:r>
            <a:endParaRPr lang="en-US" altLang="zh-CN" sz="2800" b="0" i="0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442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5" grpId="0" animBg="1"/>
      <p:bldP spid="55" grpId="1" animBg="1"/>
      <p:bldP spid="60" grpId="0" animBg="1"/>
      <p:bldP spid="60" grpId="1" animBg="1"/>
      <p:bldP spid="65" grpId="0" animBg="1"/>
      <p:bldP spid="65" grpId="1" animBg="1"/>
      <p:bldP spid="7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EA5545-99C2-4B5B-B905-10D5749D18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93A201E-61EC-4BD2-857C-623FEFF99B6C}" type="datetimeFigureOut">
              <a:rPr lang="zh-CN" altLang="en-US" smtClean="0"/>
              <a:pPr/>
              <a:t>2025/5/11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DE3D818-B6B2-4206-98F9-6C05988C88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F0BE3DF-E906-459F-8F58-9AF31A5008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57424" y="-1906387"/>
            <a:ext cx="8821889" cy="1175611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7D1D68C-3845-4D4A-AF1B-BC902021EE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8711212" y="-2793895"/>
            <a:ext cx="8821889" cy="11756116"/>
          </a:xfrm>
          <a:prstGeom prst="rect">
            <a:avLst/>
          </a:prstGeom>
        </p:spPr>
      </p:pic>
      <p:sp>
        <p:nvSpPr>
          <p:cNvPr id="32" name="Freeform 6">
            <a:extLst>
              <a:ext uri="{FF2B5EF4-FFF2-40B4-BE49-F238E27FC236}">
                <a16:creationId xmlns:a16="http://schemas.microsoft.com/office/drawing/2014/main" id="{DF8E3A32-2EB9-4155-A613-B7CD33EAC443}"/>
              </a:ext>
            </a:extLst>
          </p:cNvPr>
          <p:cNvSpPr>
            <a:spLocks/>
          </p:cNvSpPr>
          <p:nvPr userDrawn="1"/>
        </p:nvSpPr>
        <p:spPr bwMode="auto">
          <a:xfrm>
            <a:off x="10317223" y="4831977"/>
            <a:ext cx="2726425" cy="1388895"/>
          </a:xfrm>
          <a:custGeom>
            <a:avLst/>
            <a:gdLst>
              <a:gd name="T0" fmla="*/ 716 w 1467"/>
              <a:gd name="T1" fmla="*/ 776 h 776"/>
              <a:gd name="T2" fmla="*/ 373 w 1467"/>
              <a:gd name="T3" fmla="*/ 776 h 776"/>
              <a:gd name="T4" fmla="*/ 117 w 1467"/>
              <a:gd name="T5" fmla="*/ 776 h 776"/>
              <a:gd name="T6" fmla="*/ 8 w 1467"/>
              <a:gd name="T7" fmla="*/ 691 h 776"/>
              <a:gd name="T8" fmla="*/ 1 w 1467"/>
              <a:gd name="T9" fmla="*/ 627 h 776"/>
              <a:gd name="T10" fmla="*/ 41 w 1467"/>
              <a:gd name="T11" fmla="*/ 487 h 776"/>
              <a:gd name="T12" fmla="*/ 125 w 1467"/>
              <a:gd name="T13" fmla="*/ 405 h 776"/>
              <a:gd name="T14" fmla="*/ 247 w 1467"/>
              <a:gd name="T15" fmla="*/ 359 h 776"/>
              <a:gd name="T16" fmla="*/ 339 w 1467"/>
              <a:gd name="T17" fmla="*/ 345 h 776"/>
              <a:gd name="T18" fmla="*/ 346 w 1467"/>
              <a:gd name="T19" fmla="*/ 338 h 776"/>
              <a:gd name="T20" fmla="*/ 481 w 1467"/>
              <a:gd name="T21" fmla="*/ 92 h 776"/>
              <a:gd name="T22" fmla="*/ 632 w 1467"/>
              <a:gd name="T23" fmla="*/ 11 h 776"/>
              <a:gd name="T24" fmla="*/ 742 w 1467"/>
              <a:gd name="T25" fmla="*/ 2 h 776"/>
              <a:gd name="T26" fmla="*/ 869 w 1467"/>
              <a:gd name="T27" fmla="*/ 32 h 776"/>
              <a:gd name="T28" fmla="*/ 1008 w 1467"/>
              <a:gd name="T29" fmla="*/ 153 h 776"/>
              <a:gd name="T30" fmla="*/ 1030 w 1467"/>
              <a:gd name="T31" fmla="*/ 186 h 776"/>
              <a:gd name="T32" fmla="*/ 1037 w 1467"/>
              <a:gd name="T33" fmla="*/ 190 h 776"/>
              <a:gd name="T34" fmla="*/ 1127 w 1467"/>
              <a:gd name="T35" fmla="*/ 185 h 776"/>
              <a:gd name="T36" fmla="*/ 1226 w 1467"/>
              <a:gd name="T37" fmla="*/ 222 h 776"/>
              <a:gd name="T38" fmla="*/ 1277 w 1467"/>
              <a:gd name="T39" fmla="*/ 334 h 776"/>
              <a:gd name="T40" fmla="*/ 1272 w 1467"/>
              <a:gd name="T41" fmla="*/ 427 h 776"/>
              <a:gd name="T42" fmla="*/ 1276 w 1467"/>
              <a:gd name="T43" fmla="*/ 435 h 776"/>
              <a:gd name="T44" fmla="*/ 1321 w 1467"/>
              <a:gd name="T45" fmla="*/ 453 h 776"/>
              <a:gd name="T46" fmla="*/ 1406 w 1467"/>
              <a:gd name="T47" fmla="*/ 495 h 776"/>
              <a:gd name="T48" fmla="*/ 1463 w 1467"/>
              <a:gd name="T49" fmla="*/ 606 h 776"/>
              <a:gd name="T50" fmla="*/ 1461 w 1467"/>
              <a:gd name="T51" fmla="*/ 680 h 776"/>
              <a:gd name="T52" fmla="*/ 1401 w 1467"/>
              <a:gd name="T53" fmla="*/ 756 h 776"/>
              <a:gd name="T54" fmla="*/ 1305 w 1467"/>
              <a:gd name="T55" fmla="*/ 776 h 776"/>
              <a:gd name="T56" fmla="*/ 935 w 1467"/>
              <a:gd name="T57" fmla="*/ 776 h 776"/>
              <a:gd name="T58" fmla="*/ 716 w 1467"/>
              <a:gd name="T59" fmla="*/ 776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67" h="776">
                <a:moveTo>
                  <a:pt x="716" y="776"/>
                </a:moveTo>
                <a:cubicBezTo>
                  <a:pt x="602" y="776"/>
                  <a:pt x="488" y="776"/>
                  <a:pt x="373" y="776"/>
                </a:cubicBezTo>
                <a:cubicBezTo>
                  <a:pt x="288" y="776"/>
                  <a:pt x="203" y="776"/>
                  <a:pt x="117" y="776"/>
                </a:cubicBezTo>
                <a:cubicBezTo>
                  <a:pt x="68" y="775"/>
                  <a:pt x="22" y="740"/>
                  <a:pt x="8" y="691"/>
                </a:cubicBezTo>
                <a:cubicBezTo>
                  <a:pt x="1" y="671"/>
                  <a:pt x="0" y="649"/>
                  <a:pt x="1" y="627"/>
                </a:cubicBezTo>
                <a:cubicBezTo>
                  <a:pt x="2" y="577"/>
                  <a:pt x="15" y="530"/>
                  <a:pt x="41" y="487"/>
                </a:cubicBezTo>
                <a:cubicBezTo>
                  <a:pt x="62" y="452"/>
                  <a:pt x="92" y="426"/>
                  <a:pt x="125" y="405"/>
                </a:cubicBezTo>
                <a:cubicBezTo>
                  <a:pt x="163" y="381"/>
                  <a:pt x="204" y="367"/>
                  <a:pt x="247" y="359"/>
                </a:cubicBezTo>
                <a:cubicBezTo>
                  <a:pt x="277" y="354"/>
                  <a:pt x="308" y="350"/>
                  <a:pt x="339" y="345"/>
                </a:cubicBezTo>
                <a:cubicBezTo>
                  <a:pt x="344" y="344"/>
                  <a:pt x="345" y="342"/>
                  <a:pt x="346" y="338"/>
                </a:cubicBezTo>
                <a:cubicBezTo>
                  <a:pt x="364" y="240"/>
                  <a:pt x="409" y="158"/>
                  <a:pt x="481" y="92"/>
                </a:cubicBezTo>
                <a:cubicBezTo>
                  <a:pt x="524" y="52"/>
                  <a:pt x="575" y="24"/>
                  <a:pt x="632" y="11"/>
                </a:cubicBezTo>
                <a:cubicBezTo>
                  <a:pt x="668" y="2"/>
                  <a:pt x="705" y="0"/>
                  <a:pt x="742" y="2"/>
                </a:cubicBezTo>
                <a:cubicBezTo>
                  <a:pt x="786" y="4"/>
                  <a:pt x="828" y="13"/>
                  <a:pt x="869" y="32"/>
                </a:cubicBezTo>
                <a:cubicBezTo>
                  <a:pt x="926" y="58"/>
                  <a:pt x="972" y="99"/>
                  <a:pt x="1008" y="153"/>
                </a:cubicBezTo>
                <a:cubicBezTo>
                  <a:pt x="1016" y="164"/>
                  <a:pt x="1023" y="175"/>
                  <a:pt x="1030" y="186"/>
                </a:cubicBezTo>
                <a:cubicBezTo>
                  <a:pt x="1032" y="189"/>
                  <a:pt x="1034" y="190"/>
                  <a:pt x="1037" y="190"/>
                </a:cubicBezTo>
                <a:cubicBezTo>
                  <a:pt x="1067" y="186"/>
                  <a:pt x="1097" y="183"/>
                  <a:pt x="1127" y="185"/>
                </a:cubicBezTo>
                <a:cubicBezTo>
                  <a:pt x="1163" y="188"/>
                  <a:pt x="1197" y="198"/>
                  <a:pt x="1226" y="222"/>
                </a:cubicBezTo>
                <a:cubicBezTo>
                  <a:pt x="1259" y="251"/>
                  <a:pt x="1275" y="289"/>
                  <a:pt x="1277" y="334"/>
                </a:cubicBezTo>
                <a:cubicBezTo>
                  <a:pt x="1279" y="365"/>
                  <a:pt x="1276" y="396"/>
                  <a:pt x="1272" y="427"/>
                </a:cubicBezTo>
                <a:cubicBezTo>
                  <a:pt x="1271" y="431"/>
                  <a:pt x="1273" y="433"/>
                  <a:pt x="1276" y="435"/>
                </a:cubicBezTo>
                <a:cubicBezTo>
                  <a:pt x="1290" y="445"/>
                  <a:pt x="1305" y="449"/>
                  <a:pt x="1321" y="453"/>
                </a:cubicBezTo>
                <a:cubicBezTo>
                  <a:pt x="1353" y="459"/>
                  <a:pt x="1382" y="472"/>
                  <a:pt x="1406" y="495"/>
                </a:cubicBezTo>
                <a:cubicBezTo>
                  <a:pt x="1439" y="524"/>
                  <a:pt x="1457" y="562"/>
                  <a:pt x="1463" y="606"/>
                </a:cubicBezTo>
                <a:cubicBezTo>
                  <a:pt x="1467" y="631"/>
                  <a:pt x="1466" y="655"/>
                  <a:pt x="1461" y="680"/>
                </a:cubicBezTo>
                <a:cubicBezTo>
                  <a:pt x="1454" y="717"/>
                  <a:pt x="1432" y="741"/>
                  <a:pt x="1401" y="756"/>
                </a:cubicBezTo>
                <a:cubicBezTo>
                  <a:pt x="1371" y="771"/>
                  <a:pt x="1338" y="776"/>
                  <a:pt x="1305" y="776"/>
                </a:cubicBezTo>
                <a:cubicBezTo>
                  <a:pt x="1182" y="776"/>
                  <a:pt x="1058" y="776"/>
                  <a:pt x="935" y="776"/>
                </a:cubicBezTo>
                <a:cubicBezTo>
                  <a:pt x="862" y="776"/>
                  <a:pt x="789" y="776"/>
                  <a:pt x="716" y="7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09240A1-7577-41C2-A8ED-4EB887F0E8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66342" y="2693554"/>
            <a:ext cx="4169747" cy="4164445"/>
          </a:xfrm>
          <a:prstGeom prst="rect">
            <a:avLst/>
          </a:prstGeom>
        </p:spPr>
      </p:pic>
      <p:grpSp>
        <p:nvGrpSpPr>
          <p:cNvPr id="19" name="Group 4">
            <a:extLst>
              <a:ext uri="{FF2B5EF4-FFF2-40B4-BE49-F238E27FC236}">
                <a16:creationId xmlns:a16="http://schemas.microsoft.com/office/drawing/2014/main" id="{26D6118C-43E6-4300-8AFF-30D15D9B4C7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617664" y="607274"/>
            <a:ext cx="3268101" cy="1660796"/>
            <a:chOff x="1523" y="-452"/>
            <a:chExt cx="3727" cy="1894"/>
          </a:xfrm>
        </p:grpSpPr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A13AF09C-394E-43F1-8126-F7CE92F774E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523" y="295"/>
              <a:ext cx="1885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23BD0E64-FD57-4D97-B046-60489D8046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9" y="-452"/>
              <a:ext cx="1701" cy="899"/>
            </a:xfrm>
            <a:custGeom>
              <a:avLst/>
              <a:gdLst>
                <a:gd name="T0" fmla="*/ 716 w 1467"/>
                <a:gd name="T1" fmla="*/ 776 h 776"/>
                <a:gd name="T2" fmla="*/ 373 w 1467"/>
                <a:gd name="T3" fmla="*/ 776 h 776"/>
                <a:gd name="T4" fmla="*/ 117 w 1467"/>
                <a:gd name="T5" fmla="*/ 776 h 776"/>
                <a:gd name="T6" fmla="*/ 8 w 1467"/>
                <a:gd name="T7" fmla="*/ 691 h 776"/>
                <a:gd name="T8" fmla="*/ 1 w 1467"/>
                <a:gd name="T9" fmla="*/ 627 h 776"/>
                <a:gd name="T10" fmla="*/ 41 w 1467"/>
                <a:gd name="T11" fmla="*/ 487 h 776"/>
                <a:gd name="T12" fmla="*/ 125 w 1467"/>
                <a:gd name="T13" fmla="*/ 405 h 776"/>
                <a:gd name="T14" fmla="*/ 247 w 1467"/>
                <a:gd name="T15" fmla="*/ 359 h 776"/>
                <a:gd name="T16" fmla="*/ 339 w 1467"/>
                <a:gd name="T17" fmla="*/ 345 h 776"/>
                <a:gd name="T18" fmla="*/ 346 w 1467"/>
                <a:gd name="T19" fmla="*/ 338 h 776"/>
                <a:gd name="T20" fmla="*/ 481 w 1467"/>
                <a:gd name="T21" fmla="*/ 92 h 776"/>
                <a:gd name="T22" fmla="*/ 632 w 1467"/>
                <a:gd name="T23" fmla="*/ 11 h 776"/>
                <a:gd name="T24" fmla="*/ 742 w 1467"/>
                <a:gd name="T25" fmla="*/ 2 h 776"/>
                <a:gd name="T26" fmla="*/ 869 w 1467"/>
                <a:gd name="T27" fmla="*/ 32 h 776"/>
                <a:gd name="T28" fmla="*/ 1008 w 1467"/>
                <a:gd name="T29" fmla="*/ 153 h 776"/>
                <a:gd name="T30" fmla="*/ 1030 w 1467"/>
                <a:gd name="T31" fmla="*/ 186 h 776"/>
                <a:gd name="T32" fmla="*/ 1037 w 1467"/>
                <a:gd name="T33" fmla="*/ 190 h 776"/>
                <a:gd name="T34" fmla="*/ 1127 w 1467"/>
                <a:gd name="T35" fmla="*/ 185 h 776"/>
                <a:gd name="T36" fmla="*/ 1226 w 1467"/>
                <a:gd name="T37" fmla="*/ 222 h 776"/>
                <a:gd name="T38" fmla="*/ 1277 w 1467"/>
                <a:gd name="T39" fmla="*/ 334 h 776"/>
                <a:gd name="T40" fmla="*/ 1272 w 1467"/>
                <a:gd name="T41" fmla="*/ 427 h 776"/>
                <a:gd name="T42" fmla="*/ 1276 w 1467"/>
                <a:gd name="T43" fmla="*/ 435 h 776"/>
                <a:gd name="T44" fmla="*/ 1321 w 1467"/>
                <a:gd name="T45" fmla="*/ 453 h 776"/>
                <a:gd name="T46" fmla="*/ 1406 w 1467"/>
                <a:gd name="T47" fmla="*/ 495 h 776"/>
                <a:gd name="T48" fmla="*/ 1463 w 1467"/>
                <a:gd name="T49" fmla="*/ 606 h 776"/>
                <a:gd name="T50" fmla="*/ 1461 w 1467"/>
                <a:gd name="T51" fmla="*/ 680 h 776"/>
                <a:gd name="T52" fmla="*/ 1401 w 1467"/>
                <a:gd name="T53" fmla="*/ 756 h 776"/>
                <a:gd name="T54" fmla="*/ 1305 w 1467"/>
                <a:gd name="T55" fmla="*/ 776 h 776"/>
                <a:gd name="T56" fmla="*/ 935 w 1467"/>
                <a:gd name="T57" fmla="*/ 776 h 776"/>
                <a:gd name="T58" fmla="*/ 716 w 1467"/>
                <a:gd name="T59" fmla="*/ 77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7" h="776">
                  <a:moveTo>
                    <a:pt x="716" y="776"/>
                  </a:moveTo>
                  <a:cubicBezTo>
                    <a:pt x="602" y="776"/>
                    <a:pt x="488" y="776"/>
                    <a:pt x="373" y="776"/>
                  </a:cubicBezTo>
                  <a:cubicBezTo>
                    <a:pt x="288" y="776"/>
                    <a:pt x="203" y="776"/>
                    <a:pt x="117" y="776"/>
                  </a:cubicBezTo>
                  <a:cubicBezTo>
                    <a:pt x="68" y="775"/>
                    <a:pt x="22" y="740"/>
                    <a:pt x="8" y="691"/>
                  </a:cubicBezTo>
                  <a:cubicBezTo>
                    <a:pt x="1" y="671"/>
                    <a:pt x="0" y="649"/>
                    <a:pt x="1" y="627"/>
                  </a:cubicBezTo>
                  <a:cubicBezTo>
                    <a:pt x="2" y="577"/>
                    <a:pt x="15" y="530"/>
                    <a:pt x="41" y="487"/>
                  </a:cubicBezTo>
                  <a:cubicBezTo>
                    <a:pt x="62" y="452"/>
                    <a:pt x="92" y="426"/>
                    <a:pt x="125" y="405"/>
                  </a:cubicBezTo>
                  <a:cubicBezTo>
                    <a:pt x="163" y="381"/>
                    <a:pt x="204" y="367"/>
                    <a:pt x="247" y="359"/>
                  </a:cubicBezTo>
                  <a:cubicBezTo>
                    <a:pt x="277" y="354"/>
                    <a:pt x="308" y="350"/>
                    <a:pt x="339" y="345"/>
                  </a:cubicBezTo>
                  <a:cubicBezTo>
                    <a:pt x="344" y="344"/>
                    <a:pt x="345" y="342"/>
                    <a:pt x="346" y="338"/>
                  </a:cubicBezTo>
                  <a:cubicBezTo>
                    <a:pt x="364" y="240"/>
                    <a:pt x="409" y="158"/>
                    <a:pt x="481" y="92"/>
                  </a:cubicBezTo>
                  <a:cubicBezTo>
                    <a:pt x="524" y="52"/>
                    <a:pt x="575" y="24"/>
                    <a:pt x="632" y="11"/>
                  </a:cubicBezTo>
                  <a:cubicBezTo>
                    <a:pt x="668" y="2"/>
                    <a:pt x="705" y="0"/>
                    <a:pt x="742" y="2"/>
                  </a:cubicBezTo>
                  <a:cubicBezTo>
                    <a:pt x="786" y="4"/>
                    <a:pt x="828" y="13"/>
                    <a:pt x="869" y="32"/>
                  </a:cubicBezTo>
                  <a:cubicBezTo>
                    <a:pt x="926" y="58"/>
                    <a:pt x="972" y="99"/>
                    <a:pt x="1008" y="153"/>
                  </a:cubicBezTo>
                  <a:cubicBezTo>
                    <a:pt x="1016" y="164"/>
                    <a:pt x="1023" y="175"/>
                    <a:pt x="1030" y="186"/>
                  </a:cubicBezTo>
                  <a:cubicBezTo>
                    <a:pt x="1032" y="189"/>
                    <a:pt x="1034" y="190"/>
                    <a:pt x="1037" y="190"/>
                  </a:cubicBezTo>
                  <a:cubicBezTo>
                    <a:pt x="1067" y="186"/>
                    <a:pt x="1097" y="183"/>
                    <a:pt x="1127" y="185"/>
                  </a:cubicBezTo>
                  <a:cubicBezTo>
                    <a:pt x="1163" y="188"/>
                    <a:pt x="1197" y="198"/>
                    <a:pt x="1226" y="222"/>
                  </a:cubicBezTo>
                  <a:cubicBezTo>
                    <a:pt x="1259" y="251"/>
                    <a:pt x="1275" y="289"/>
                    <a:pt x="1277" y="334"/>
                  </a:cubicBezTo>
                  <a:cubicBezTo>
                    <a:pt x="1279" y="365"/>
                    <a:pt x="1276" y="396"/>
                    <a:pt x="1272" y="427"/>
                  </a:cubicBezTo>
                  <a:cubicBezTo>
                    <a:pt x="1271" y="431"/>
                    <a:pt x="1273" y="433"/>
                    <a:pt x="1276" y="435"/>
                  </a:cubicBezTo>
                  <a:cubicBezTo>
                    <a:pt x="1290" y="445"/>
                    <a:pt x="1305" y="449"/>
                    <a:pt x="1321" y="453"/>
                  </a:cubicBezTo>
                  <a:cubicBezTo>
                    <a:pt x="1353" y="459"/>
                    <a:pt x="1382" y="472"/>
                    <a:pt x="1406" y="495"/>
                  </a:cubicBezTo>
                  <a:cubicBezTo>
                    <a:pt x="1439" y="524"/>
                    <a:pt x="1457" y="562"/>
                    <a:pt x="1463" y="606"/>
                  </a:cubicBezTo>
                  <a:cubicBezTo>
                    <a:pt x="1467" y="631"/>
                    <a:pt x="1466" y="655"/>
                    <a:pt x="1461" y="680"/>
                  </a:cubicBezTo>
                  <a:cubicBezTo>
                    <a:pt x="1454" y="717"/>
                    <a:pt x="1432" y="741"/>
                    <a:pt x="1401" y="756"/>
                  </a:cubicBezTo>
                  <a:cubicBezTo>
                    <a:pt x="1371" y="771"/>
                    <a:pt x="1338" y="776"/>
                    <a:pt x="1305" y="776"/>
                  </a:cubicBezTo>
                  <a:cubicBezTo>
                    <a:pt x="1182" y="776"/>
                    <a:pt x="1058" y="776"/>
                    <a:pt x="935" y="776"/>
                  </a:cubicBezTo>
                  <a:cubicBezTo>
                    <a:pt x="862" y="776"/>
                    <a:pt x="789" y="776"/>
                    <a:pt x="716" y="7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23" name="Group 9">
            <a:extLst>
              <a:ext uri="{FF2B5EF4-FFF2-40B4-BE49-F238E27FC236}">
                <a16:creationId xmlns:a16="http://schemas.microsoft.com/office/drawing/2014/main" id="{117E0541-174C-4B23-9982-A139A879BEB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51922" y="317362"/>
            <a:ext cx="2052921" cy="1461717"/>
            <a:chOff x="899" y="525"/>
            <a:chExt cx="2205" cy="1570"/>
          </a:xfrm>
        </p:grpSpPr>
        <p:sp>
          <p:nvSpPr>
            <p:cNvPr id="24" name="AutoShape 8">
              <a:extLst>
                <a:ext uri="{FF2B5EF4-FFF2-40B4-BE49-F238E27FC236}">
                  <a16:creationId xmlns:a16="http://schemas.microsoft.com/office/drawing/2014/main" id="{43C1E9F5-8A52-40A9-B51C-743F4E9E061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899" y="525"/>
              <a:ext cx="2205" cy="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6D895CB4-C9AF-49F5-BACE-DAB235B93D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" y="557"/>
              <a:ext cx="2021" cy="1069"/>
            </a:xfrm>
            <a:custGeom>
              <a:avLst/>
              <a:gdLst>
                <a:gd name="T0" fmla="*/ 850 w 1743"/>
                <a:gd name="T1" fmla="*/ 922 h 923"/>
                <a:gd name="T2" fmla="*/ 443 w 1743"/>
                <a:gd name="T3" fmla="*/ 922 h 923"/>
                <a:gd name="T4" fmla="*/ 139 w 1743"/>
                <a:gd name="T5" fmla="*/ 922 h 923"/>
                <a:gd name="T6" fmla="*/ 8 w 1743"/>
                <a:gd name="T7" fmla="*/ 821 h 923"/>
                <a:gd name="T8" fmla="*/ 0 w 1743"/>
                <a:gd name="T9" fmla="*/ 745 h 923"/>
                <a:gd name="T10" fmla="*/ 48 w 1743"/>
                <a:gd name="T11" fmla="*/ 579 h 923"/>
                <a:gd name="T12" fmla="*/ 148 w 1743"/>
                <a:gd name="T13" fmla="*/ 481 h 923"/>
                <a:gd name="T14" fmla="*/ 293 w 1743"/>
                <a:gd name="T15" fmla="*/ 427 h 923"/>
                <a:gd name="T16" fmla="*/ 402 w 1743"/>
                <a:gd name="T17" fmla="*/ 410 h 923"/>
                <a:gd name="T18" fmla="*/ 410 w 1743"/>
                <a:gd name="T19" fmla="*/ 402 h 923"/>
                <a:gd name="T20" fmla="*/ 570 w 1743"/>
                <a:gd name="T21" fmla="*/ 109 h 923"/>
                <a:gd name="T22" fmla="*/ 750 w 1743"/>
                <a:gd name="T23" fmla="*/ 13 h 923"/>
                <a:gd name="T24" fmla="*/ 881 w 1743"/>
                <a:gd name="T25" fmla="*/ 3 h 923"/>
                <a:gd name="T26" fmla="*/ 1031 w 1743"/>
                <a:gd name="T27" fmla="*/ 38 h 923"/>
                <a:gd name="T28" fmla="*/ 1198 w 1743"/>
                <a:gd name="T29" fmla="*/ 182 h 923"/>
                <a:gd name="T30" fmla="*/ 1223 w 1743"/>
                <a:gd name="T31" fmla="*/ 221 h 923"/>
                <a:gd name="T32" fmla="*/ 1232 w 1743"/>
                <a:gd name="T33" fmla="*/ 225 h 923"/>
                <a:gd name="T34" fmla="*/ 1338 w 1743"/>
                <a:gd name="T35" fmla="*/ 220 h 923"/>
                <a:gd name="T36" fmla="*/ 1456 w 1743"/>
                <a:gd name="T37" fmla="*/ 264 h 923"/>
                <a:gd name="T38" fmla="*/ 1517 w 1743"/>
                <a:gd name="T39" fmla="*/ 397 h 923"/>
                <a:gd name="T40" fmla="*/ 1510 w 1743"/>
                <a:gd name="T41" fmla="*/ 507 h 923"/>
                <a:gd name="T42" fmla="*/ 1515 w 1743"/>
                <a:gd name="T43" fmla="*/ 517 h 923"/>
                <a:gd name="T44" fmla="*/ 1569 w 1743"/>
                <a:gd name="T45" fmla="*/ 538 h 923"/>
                <a:gd name="T46" fmla="*/ 1670 w 1743"/>
                <a:gd name="T47" fmla="*/ 588 h 923"/>
                <a:gd name="T48" fmla="*/ 1738 w 1743"/>
                <a:gd name="T49" fmla="*/ 720 h 923"/>
                <a:gd name="T50" fmla="*/ 1736 w 1743"/>
                <a:gd name="T51" fmla="*/ 808 h 923"/>
                <a:gd name="T52" fmla="*/ 1664 w 1743"/>
                <a:gd name="T53" fmla="*/ 899 h 923"/>
                <a:gd name="T54" fmla="*/ 1550 w 1743"/>
                <a:gd name="T55" fmla="*/ 922 h 923"/>
                <a:gd name="T56" fmla="*/ 1110 w 1743"/>
                <a:gd name="T57" fmla="*/ 922 h 923"/>
                <a:gd name="T58" fmla="*/ 850 w 1743"/>
                <a:gd name="T59" fmla="*/ 922 h 923"/>
                <a:gd name="T60" fmla="*/ 850 w 1743"/>
                <a:gd name="T61" fmla="*/ 922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43" h="923">
                  <a:moveTo>
                    <a:pt x="850" y="922"/>
                  </a:moveTo>
                  <a:cubicBezTo>
                    <a:pt x="714" y="922"/>
                    <a:pt x="579" y="923"/>
                    <a:pt x="443" y="922"/>
                  </a:cubicBezTo>
                  <a:cubicBezTo>
                    <a:pt x="341" y="922"/>
                    <a:pt x="240" y="922"/>
                    <a:pt x="139" y="922"/>
                  </a:cubicBezTo>
                  <a:cubicBezTo>
                    <a:pt x="80" y="921"/>
                    <a:pt x="26" y="880"/>
                    <a:pt x="8" y="821"/>
                  </a:cubicBezTo>
                  <a:cubicBezTo>
                    <a:pt x="1" y="797"/>
                    <a:pt x="0" y="771"/>
                    <a:pt x="0" y="745"/>
                  </a:cubicBezTo>
                  <a:cubicBezTo>
                    <a:pt x="2" y="685"/>
                    <a:pt x="17" y="629"/>
                    <a:pt x="48" y="579"/>
                  </a:cubicBezTo>
                  <a:cubicBezTo>
                    <a:pt x="74" y="537"/>
                    <a:pt x="108" y="506"/>
                    <a:pt x="148" y="481"/>
                  </a:cubicBezTo>
                  <a:cubicBezTo>
                    <a:pt x="193" y="453"/>
                    <a:pt x="242" y="437"/>
                    <a:pt x="293" y="427"/>
                  </a:cubicBezTo>
                  <a:cubicBezTo>
                    <a:pt x="329" y="420"/>
                    <a:pt x="366" y="415"/>
                    <a:pt x="402" y="410"/>
                  </a:cubicBezTo>
                  <a:cubicBezTo>
                    <a:pt x="408" y="409"/>
                    <a:pt x="409" y="407"/>
                    <a:pt x="410" y="402"/>
                  </a:cubicBezTo>
                  <a:cubicBezTo>
                    <a:pt x="432" y="285"/>
                    <a:pt x="485" y="188"/>
                    <a:pt x="570" y="109"/>
                  </a:cubicBezTo>
                  <a:cubicBezTo>
                    <a:pt x="622" y="62"/>
                    <a:pt x="682" y="29"/>
                    <a:pt x="750" y="13"/>
                  </a:cubicBezTo>
                  <a:cubicBezTo>
                    <a:pt x="793" y="2"/>
                    <a:pt x="837" y="0"/>
                    <a:pt x="881" y="3"/>
                  </a:cubicBezTo>
                  <a:cubicBezTo>
                    <a:pt x="933" y="5"/>
                    <a:pt x="983" y="16"/>
                    <a:pt x="1031" y="38"/>
                  </a:cubicBezTo>
                  <a:cubicBezTo>
                    <a:pt x="1100" y="69"/>
                    <a:pt x="1155" y="118"/>
                    <a:pt x="1198" y="182"/>
                  </a:cubicBezTo>
                  <a:cubicBezTo>
                    <a:pt x="1206" y="195"/>
                    <a:pt x="1215" y="208"/>
                    <a:pt x="1223" y="221"/>
                  </a:cubicBezTo>
                  <a:cubicBezTo>
                    <a:pt x="1225" y="225"/>
                    <a:pt x="1228" y="226"/>
                    <a:pt x="1232" y="225"/>
                  </a:cubicBezTo>
                  <a:cubicBezTo>
                    <a:pt x="1267" y="221"/>
                    <a:pt x="1302" y="217"/>
                    <a:pt x="1338" y="220"/>
                  </a:cubicBezTo>
                  <a:cubicBezTo>
                    <a:pt x="1381" y="223"/>
                    <a:pt x="1421" y="235"/>
                    <a:pt x="1456" y="264"/>
                  </a:cubicBezTo>
                  <a:cubicBezTo>
                    <a:pt x="1496" y="299"/>
                    <a:pt x="1515" y="343"/>
                    <a:pt x="1517" y="397"/>
                  </a:cubicBezTo>
                  <a:cubicBezTo>
                    <a:pt x="1519" y="434"/>
                    <a:pt x="1515" y="470"/>
                    <a:pt x="1510" y="507"/>
                  </a:cubicBezTo>
                  <a:cubicBezTo>
                    <a:pt x="1510" y="512"/>
                    <a:pt x="1512" y="515"/>
                    <a:pt x="1515" y="517"/>
                  </a:cubicBezTo>
                  <a:cubicBezTo>
                    <a:pt x="1532" y="528"/>
                    <a:pt x="1550" y="534"/>
                    <a:pt x="1569" y="538"/>
                  </a:cubicBezTo>
                  <a:cubicBezTo>
                    <a:pt x="1607" y="546"/>
                    <a:pt x="1641" y="561"/>
                    <a:pt x="1670" y="588"/>
                  </a:cubicBezTo>
                  <a:cubicBezTo>
                    <a:pt x="1709" y="623"/>
                    <a:pt x="1730" y="668"/>
                    <a:pt x="1738" y="720"/>
                  </a:cubicBezTo>
                  <a:cubicBezTo>
                    <a:pt x="1743" y="750"/>
                    <a:pt x="1741" y="779"/>
                    <a:pt x="1736" y="808"/>
                  </a:cubicBezTo>
                  <a:cubicBezTo>
                    <a:pt x="1727" y="852"/>
                    <a:pt x="1701" y="880"/>
                    <a:pt x="1664" y="899"/>
                  </a:cubicBezTo>
                  <a:cubicBezTo>
                    <a:pt x="1628" y="917"/>
                    <a:pt x="1590" y="922"/>
                    <a:pt x="1550" y="922"/>
                  </a:cubicBezTo>
                  <a:cubicBezTo>
                    <a:pt x="1403" y="922"/>
                    <a:pt x="1257" y="922"/>
                    <a:pt x="1110" y="922"/>
                  </a:cubicBezTo>
                  <a:cubicBezTo>
                    <a:pt x="1023" y="922"/>
                    <a:pt x="937" y="922"/>
                    <a:pt x="850" y="922"/>
                  </a:cubicBezTo>
                  <a:cubicBezTo>
                    <a:pt x="850" y="922"/>
                    <a:pt x="850" y="922"/>
                    <a:pt x="850" y="9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F96EE456-0EAD-4A28-86AC-81E3D0725C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4" y="1290"/>
              <a:ext cx="1236" cy="654"/>
            </a:xfrm>
            <a:custGeom>
              <a:avLst/>
              <a:gdLst>
                <a:gd name="T0" fmla="*/ 520 w 1066"/>
                <a:gd name="T1" fmla="*/ 564 h 565"/>
                <a:gd name="T2" fmla="*/ 271 w 1066"/>
                <a:gd name="T3" fmla="*/ 564 h 565"/>
                <a:gd name="T4" fmla="*/ 85 w 1066"/>
                <a:gd name="T5" fmla="*/ 564 h 565"/>
                <a:gd name="T6" fmla="*/ 5 w 1066"/>
                <a:gd name="T7" fmla="*/ 503 h 565"/>
                <a:gd name="T8" fmla="*/ 0 w 1066"/>
                <a:gd name="T9" fmla="*/ 456 h 565"/>
                <a:gd name="T10" fmla="*/ 29 w 1066"/>
                <a:gd name="T11" fmla="*/ 354 h 565"/>
                <a:gd name="T12" fmla="*/ 90 w 1066"/>
                <a:gd name="T13" fmla="*/ 294 h 565"/>
                <a:gd name="T14" fmla="*/ 179 w 1066"/>
                <a:gd name="T15" fmla="*/ 261 h 565"/>
                <a:gd name="T16" fmla="*/ 246 w 1066"/>
                <a:gd name="T17" fmla="*/ 251 h 565"/>
                <a:gd name="T18" fmla="*/ 251 w 1066"/>
                <a:gd name="T19" fmla="*/ 246 h 565"/>
                <a:gd name="T20" fmla="*/ 349 w 1066"/>
                <a:gd name="T21" fmla="*/ 67 h 565"/>
                <a:gd name="T22" fmla="*/ 459 w 1066"/>
                <a:gd name="T23" fmla="*/ 7 h 565"/>
                <a:gd name="T24" fmla="*/ 539 w 1066"/>
                <a:gd name="T25" fmla="*/ 1 h 565"/>
                <a:gd name="T26" fmla="*/ 631 w 1066"/>
                <a:gd name="T27" fmla="*/ 23 h 565"/>
                <a:gd name="T28" fmla="*/ 733 w 1066"/>
                <a:gd name="T29" fmla="*/ 111 h 565"/>
                <a:gd name="T30" fmla="*/ 748 w 1066"/>
                <a:gd name="T31" fmla="*/ 135 h 565"/>
                <a:gd name="T32" fmla="*/ 754 w 1066"/>
                <a:gd name="T33" fmla="*/ 138 h 565"/>
                <a:gd name="T34" fmla="*/ 819 w 1066"/>
                <a:gd name="T35" fmla="*/ 135 h 565"/>
                <a:gd name="T36" fmla="*/ 891 w 1066"/>
                <a:gd name="T37" fmla="*/ 162 h 565"/>
                <a:gd name="T38" fmla="*/ 928 w 1066"/>
                <a:gd name="T39" fmla="*/ 243 h 565"/>
                <a:gd name="T40" fmla="*/ 924 w 1066"/>
                <a:gd name="T41" fmla="*/ 310 h 565"/>
                <a:gd name="T42" fmla="*/ 927 w 1066"/>
                <a:gd name="T43" fmla="*/ 316 h 565"/>
                <a:gd name="T44" fmla="*/ 960 w 1066"/>
                <a:gd name="T45" fmla="*/ 329 h 565"/>
                <a:gd name="T46" fmla="*/ 1022 w 1066"/>
                <a:gd name="T47" fmla="*/ 359 h 565"/>
                <a:gd name="T48" fmla="*/ 1064 w 1066"/>
                <a:gd name="T49" fmla="*/ 441 h 565"/>
                <a:gd name="T50" fmla="*/ 1062 w 1066"/>
                <a:gd name="T51" fmla="*/ 494 h 565"/>
                <a:gd name="T52" fmla="*/ 1019 w 1066"/>
                <a:gd name="T53" fmla="*/ 550 h 565"/>
                <a:gd name="T54" fmla="*/ 949 w 1066"/>
                <a:gd name="T55" fmla="*/ 564 h 565"/>
                <a:gd name="T56" fmla="*/ 679 w 1066"/>
                <a:gd name="T57" fmla="*/ 564 h 565"/>
                <a:gd name="T58" fmla="*/ 520 w 1066"/>
                <a:gd name="T59" fmla="*/ 564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6" h="565">
                  <a:moveTo>
                    <a:pt x="520" y="564"/>
                  </a:moveTo>
                  <a:cubicBezTo>
                    <a:pt x="437" y="564"/>
                    <a:pt x="354" y="565"/>
                    <a:pt x="271" y="564"/>
                  </a:cubicBezTo>
                  <a:cubicBezTo>
                    <a:pt x="209" y="564"/>
                    <a:pt x="147" y="564"/>
                    <a:pt x="85" y="564"/>
                  </a:cubicBezTo>
                  <a:cubicBezTo>
                    <a:pt x="49" y="564"/>
                    <a:pt x="15" y="538"/>
                    <a:pt x="5" y="503"/>
                  </a:cubicBezTo>
                  <a:cubicBezTo>
                    <a:pt x="0" y="487"/>
                    <a:pt x="0" y="472"/>
                    <a:pt x="0" y="456"/>
                  </a:cubicBezTo>
                  <a:cubicBezTo>
                    <a:pt x="1" y="419"/>
                    <a:pt x="10" y="385"/>
                    <a:pt x="29" y="354"/>
                  </a:cubicBezTo>
                  <a:cubicBezTo>
                    <a:pt x="45" y="328"/>
                    <a:pt x="66" y="310"/>
                    <a:pt x="90" y="294"/>
                  </a:cubicBezTo>
                  <a:cubicBezTo>
                    <a:pt x="118" y="277"/>
                    <a:pt x="148" y="267"/>
                    <a:pt x="179" y="261"/>
                  </a:cubicBezTo>
                  <a:cubicBezTo>
                    <a:pt x="201" y="257"/>
                    <a:pt x="224" y="254"/>
                    <a:pt x="246" y="251"/>
                  </a:cubicBezTo>
                  <a:cubicBezTo>
                    <a:pt x="249" y="250"/>
                    <a:pt x="250" y="249"/>
                    <a:pt x="251" y="246"/>
                  </a:cubicBezTo>
                  <a:cubicBezTo>
                    <a:pt x="264" y="174"/>
                    <a:pt x="297" y="115"/>
                    <a:pt x="349" y="67"/>
                  </a:cubicBezTo>
                  <a:cubicBezTo>
                    <a:pt x="381" y="37"/>
                    <a:pt x="417" y="17"/>
                    <a:pt x="459" y="7"/>
                  </a:cubicBezTo>
                  <a:cubicBezTo>
                    <a:pt x="485" y="1"/>
                    <a:pt x="512" y="0"/>
                    <a:pt x="539" y="1"/>
                  </a:cubicBezTo>
                  <a:cubicBezTo>
                    <a:pt x="571" y="3"/>
                    <a:pt x="602" y="9"/>
                    <a:pt x="631" y="23"/>
                  </a:cubicBezTo>
                  <a:cubicBezTo>
                    <a:pt x="673" y="42"/>
                    <a:pt x="706" y="72"/>
                    <a:pt x="733" y="111"/>
                  </a:cubicBezTo>
                  <a:cubicBezTo>
                    <a:pt x="738" y="119"/>
                    <a:pt x="743" y="127"/>
                    <a:pt x="748" y="135"/>
                  </a:cubicBezTo>
                  <a:cubicBezTo>
                    <a:pt x="750" y="138"/>
                    <a:pt x="751" y="138"/>
                    <a:pt x="754" y="138"/>
                  </a:cubicBezTo>
                  <a:cubicBezTo>
                    <a:pt x="775" y="135"/>
                    <a:pt x="797" y="133"/>
                    <a:pt x="819" y="135"/>
                  </a:cubicBezTo>
                  <a:cubicBezTo>
                    <a:pt x="845" y="137"/>
                    <a:pt x="870" y="144"/>
                    <a:pt x="891" y="162"/>
                  </a:cubicBezTo>
                  <a:cubicBezTo>
                    <a:pt x="915" y="183"/>
                    <a:pt x="927" y="210"/>
                    <a:pt x="928" y="243"/>
                  </a:cubicBezTo>
                  <a:cubicBezTo>
                    <a:pt x="929" y="265"/>
                    <a:pt x="927" y="288"/>
                    <a:pt x="924" y="310"/>
                  </a:cubicBezTo>
                  <a:cubicBezTo>
                    <a:pt x="924" y="313"/>
                    <a:pt x="925" y="315"/>
                    <a:pt x="927" y="316"/>
                  </a:cubicBezTo>
                  <a:cubicBezTo>
                    <a:pt x="937" y="323"/>
                    <a:pt x="949" y="327"/>
                    <a:pt x="960" y="329"/>
                  </a:cubicBezTo>
                  <a:cubicBezTo>
                    <a:pt x="983" y="334"/>
                    <a:pt x="1004" y="343"/>
                    <a:pt x="1022" y="359"/>
                  </a:cubicBezTo>
                  <a:cubicBezTo>
                    <a:pt x="1046" y="381"/>
                    <a:pt x="1059" y="409"/>
                    <a:pt x="1064" y="441"/>
                  </a:cubicBezTo>
                  <a:cubicBezTo>
                    <a:pt x="1066" y="459"/>
                    <a:pt x="1066" y="476"/>
                    <a:pt x="1062" y="494"/>
                  </a:cubicBezTo>
                  <a:cubicBezTo>
                    <a:pt x="1057" y="521"/>
                    <a:pt x="1041" y="538"/>
                    <a:pt x="1019" y="550"/>
                  </a:cubicBezTo>
                  <a:cubicBezTo>
                    <a:pt x="996" y="561"/>
                    <a:pt x="973" y="564"/>
                    <a:pt x="949" y="564"/>
                  </a:cubicBezTo>
                  <a:cubicBezTo>
                    <a:pt x="859" y="564"/>
                    <a:pt x="769" y="564"/>
                    <a:pt x="679" y="564"/>
                  </a:cubicBezTo>
                  <a:cubicBezTo>
                    <a:pt x="626" y="564"/>
                    <a:pt x="573" y="564"/>
                    <a:pt x="520" y="5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177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8FED933-C614-4B55-BC3C-995CECB41E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207100" y="991947"/>
            <a:ext cx="7084633" cy="51007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CEB92F3-2B3C-40AD-AC28-676A39C81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24416" y="1328951"/>
            <a:ext cx="7748783" cy="4076767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049972B0-82E0-43B0-9B4F-4F84FFB84810}"/>
              </a:ext>
            </a:extLst>
          </p:cNvPr>
          <p:cNvGrpSpPr/>
          <p:nvPr userDrawn="1"/>
        </p:nvGrpSpPr>
        <p:grpSpPr>
          <a:xfrm>
            <a:off x="1418726" y="571674"/>
            <a:ext cx="9352385" cy="6121961"/>
            <a:chOff x="1418726" y="571674"/>
            <a:chExt cx="9352385" cy="6121961"/>
          </a:xfrm>
        </p:grpSpPr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FC9ACDB8-5C90-4B63-B39D-A895A175C97D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9572288" y="966330"/>
              <a:ext cx="831517" cy="976157"/>
            </a:xfrm>
            <a:custGeom>
              <a:avLst/>
              <a:gdLst>
                <a:gd name="T0" fmla="*/ 0 w 918"/>
                <a:gd name="T1" fmla="*/ 1012 h 1012"/>
                <a:gd name="T2" fmla="*/ 1 w 918"/>
                <a:gd name="T3" fmla="*/ 956 h 1012"/>
                <a:gd name="T4" fmla="*/ 503 w 918"/>
                <a:gd name="T5" fmla="*/ 542 h 1012"/>
                <a:gd name="T6" fmla="*/ 918 w 918"/>
                <a:gd name="T7" fmla="*/ 0 h 1012"/>
                <a:gd name="T8" fmla="*/ 917 w 918"/>
                <a:gd name="T9" fmla="*/ 94 h 1012"/>
                <a:gd name="T10" fmla="*/ 535 w 918"/>
                <a:gd name="T11" fmla="*/ 574 h 1012"/>
                <a:gd name="T12" fmla="*/ 0 w 918"/>
                <a:gd name="T13" fmla="*/ 1012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8" h="1012">
                  <a:moveTo>
                    <a:pt x="0" y="1012"/>
                  </a:moveTo>
                  <a:cubicBezTo>
                    <a:pt x="1" y="956"/>
                    <a:pt x="1" y="956"/>
                    <a:pt x="1" y="956"/>
                  </a:cubicBezTo>
                  <a:cubicBezTo>
                    <a:pt x="193" y="828"/>
                    <a:pt x="360" y="689"/>
                    <a:pt x="503" y="542"/>
                  </a:cubicBezTo>
                  <a:cubicBezTo>
                    <a:pt x="672" y="370"/>
                    <a:pt x="809" y="188"/>
                    <a:pt x="918" y="0"/>
                  </a:cubicBezTo>
                  <a:cubicBezTo>
                    <a:pt x="917" y="94"/>
                    <a:pt x="917" y="94"/>
                    <a:pt x="917" y="94"/>
                  </a:cubicBezTo>
                  <a:cubicBezTo>
                    <a:pt x="812" y="259"/>
                    <a:pt x="686" y="420"/>
                    <a:pt x="535" y="574"/>
                  </a:cubicBezTo>
                  <a:cubicBezTo>
                    <a:pt x="382" y="729"/>
                    <a:pt x="205" y="877"/>
                    <a:pt x="0" y="1012"/>
                  </a:cubicBezTo>
                  <a:close/>
                </a:path>
              </a:pathLst>
            </a:custGeom>
            <a:solidFill>
              <a:srgbClr val="54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C7F4B91B-D671-4948-B27E-7A4031DE5FE0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10230905" y="2046535"/>
              <a:ext cx="659617" cy="420794"/>
            </a:xfrm>
            <a:custGeom>
              <a:avLst/>
              <a:gdLst>
                <a:gd name="T0" fmla="*/ 729 w 729"/>
                <a:gd name="T1" fmla="*/ 0 h 436"/>
                <a:gd name="T2" fmla="*/ 728 w 729"/>
                <a:gd name="T3" fmla="*/ 56 h 436"/>
                <a:gd name="T4" fmla="*/ 0 w 729"/>
                <a:gd name="T5" fmla="*/ 436 h 436"/>
                <a:gd name="T6" fmla="*/ 1 w 729"/>
                <a:gd name="T7" fmla="*/ 378 h 436"/>
                <a:gd name="T8" fmla="*/ 729 w 729"/>
                <a:gd name="T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436">
                  <a:moveTo>
                    <a:pt x="729" y="0"/>
                  </a:moveTo>
                  <a:cubicBezTo>
                    <a:pt x="728" y="56"/>
                    <a:pt x="728" y="56"/>
                    <a:pt x="728" y="56"/>
                  </a:cubicBezTo>
                  <a:cubicBezTo>
                    <a:pt x="515" y="197"/>
                    <a:pt x="274" y="325"/>
                    <a:pt x="0" y="436"/>
                  </a:cubicBezTo>
                  <a:cubicBezTo>
                    <a:pt x="1" y="378"/>
                    <a:pt x="1" y="378"/>
                    <a:pt x="1" y="378"/>
                  </a:cubicBezTo>
                  <a:cubicBezTo>
                    <a:pt x="276" y="268"/>
                    <a:pt x="518" y="140"/>
                    <a:pt x="729" y="0"/>
                  </a:cubicBezTo>
                  <a:close/>
                </a:path>
              </a:pathLst>
            </a:custGeom>
            <a:solidFill>
              <a:srgbClr val="54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8DDE71CF-8541-4D2C-9AC7-11E8DD024ED8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10627446" y="2651359"/>
              <a:ext cx="165904" cy="68352"/>
            </a:xfrm>
            <a:custGeom>
              <a:avLst/>
              <a:gdLst>
                <a:gd name="T0" fmla="*/ 184 w 184"/>
                <a:gd name="T1" fmla="*/ 0 h 71"/>
                <a:gd name="T2" fmla="*/ 183 w 184"/>
                <a:gd name="T3" fmla="*/ 58 h 71"/>
                <a:gd name="T4" fmla="*/ 151 w 184"/>
                <a:gd name="T5" fmla="*/ 71 h 71"/>
                <a:gd name="T6" fmla="*/ 0 w 184"/>
                <a:gd name="T7" fmla="*/ 69 h 71"/>
                <a:gd name="T8" fmla="*/ 184 w 184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71">
                  <a:moveTo>
                    <a:pt x="184" y="0"/>
                  </a:moveTo>
                  <a:cubicBezTo>
                    <a:pt x="183" y="58"/>
                    <a:pt x="183" y="58"/>
                    <a:pt x="183" y="58"/>
                  </a:cubicBezTo>
                  <a:cubicBezTo>
                    <a:pt x="172" y="62"/>
                    <a:pt x="162" y="67"/>
                    <a:pt x="151" y="71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63" y="47"/>
                    <a:pt x="124" y="24"/>
                    <a:pt x="184" y="0"/>
                  </a:cubicBezTo>
                  <a:close/>
                </a:path>
              </a:pathLst>
            </a:custGeom>
            <a:solidFill>
              <a:srgbClr val="54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id="{A3000F87-5464-4A5C-B7EF-ECDC3667DFCA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5561192" y="550638"/>
              <a:ext cx="737571" cy="779644"/>
            </a:xfrm>
            <a:custGeom>
              <a:avLst/>
              <a:gdLst>
                <a:gd name="T0" fmla="*/ 7 w 815"/>
                <a:gd name="T1" fmla="*/ 0 h 805"/>
                <a:gd name="T2" fmla="*/ 307 w 815"/>
                <a:gd name="T3" fmla="*/ 130 h 805"/>
                <a:gd name="T4" fmla="*/ 815 w 815"/>
                <a:gd name="T5" fmla="*/ 653 h 805"/>
                <a:gd name="T6" fmla="*/ 802 w 815"/>
                <a:gd name="T7" fmla="*/ 805 h 805"/>
                <a:gd name="T8" fmla="*/ 250 w 815"/>
                <a:gd name="T9" fmla="*/ 188 h 805"/>
                <a:gd name="T10" fmla="*/ 0 w 815"/>
                <a:gd name="T11" fmla="*/ 75 h 805"/>
                <a:gd name="T12" fmla="*/ 7 w 815"/>
                <a:gd name="T13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805">
                  <a:moveTo>
                    <a:pt x="7" y="0"/>
                  </a:moveTo>
                  <a:cubicBezTo>
                    <a:pt x="107" y="31"/>
                    <a:pt x="208" y="73"/>
                    <a:pt x="307" y="130"/>
                  </a:cubicBezTo>
                  <a:cubicBezTo>
                    <a:pt x="497" y="241"/>
                    <a:pt x="677" y="406"/>
                    <a:pt x="815" y="653"/>
                  </a:cubicBezTo>
                  <a:cubicBezTo>
                    <a:pt x="802" y="805"/>
                    <a:pt x="802" y="805"/>
                    <a:pt x="802" y="805"/>
                  </a:cubicBezTo>
                  <a:cubicBezTo>
                    <a:pt x="661" y="505"/>
                    <a:pt x="462" y="312"/>
                    <a:pt x="250" y="188"/>
                  </a:cubicBezTo>
                  <a:cubicBezTo>
                    <a:pt x="168" y="141"/>
                    <a:pt x="84" y="104"/>
                    <a:pt x="0" y="75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54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id="{BB97FD71-E492-4A45-991F-54DF839FA54F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4759353" y="309962"/>
              <a:ext cx="705590" cy="2529036"/>
            </a:xfrm>
            <a:custGeom>
              <a:avLst/>
              <a:gdLst>
                <a:gd name="T0" fmla="*/ 225 w 780"/>
                <a:gd name="T1" fmla="*/ 0 h 2617"/>
                <a:gd name="T2" fmla="*/ 731 w 780"/>
                <a:gd name="T3" fmla="*/ 1500 h 2617"/>
                <a:gd name="T4" fmla="*/ 702 w 780"/>
                <a:gd name="T5" fmla="*/ 1668 h 2617"/>
                <a:gd name="T6" fmla="*/ 770 w 780"/>
                <a:gd name="T7" fmla="*/ 1688 h 2617"/>
                <a:gd name="T8" fmla="*/ 763 w 780"/>
                <a:gd name="T9" fmla="*/ 1763 h 2617"/>
                <a:gd name="T10" fmla="*/ 685 w 780"/>
                <a:gd name="T11" fmla="*/ 1739 h 2617"/>
                <a:gd name="T12" fmla="*/ 326 w 780"/>
                <a:gd name="T13" fmla="*/ 2392 h 2617"/>
                <a:gd name="T14" fmla="*/ 308 w 780"/>
                <a:gd name="T15" fmla="*/ 2411 h 2617"/>
                <a:gd name="T16" fmla="*/ 0 w 780"/>
                <a:gd name="T17" fmla="*/ 2617 h 2617"/>
                <a:gd name="T18" fmla="*/ 5 w 780"/>
                <a:gd name="T19" fmla="*/ 2561 h 2617"/>
                <a:gd name="T20" fmla="*/ 272 w 780"/>
                <a:gd name="T21" fmla="*/ 2388 h 2617"/>
                <a:gd name="T22" fmla="*/ 287 w 780"/>
                <a:gd name="T23" fmla="*/ 2372 h 2617"/>
                <a:gd name="T24" fmla="*/ 628 w 780"/>
                <a:gd name="T25" fmla="*/ 1723 h 2617"/>
                <a:gd name="T26" fmla="*/ 81 w 780"/>
                <a:gd name="T27" fmla="*/ 1673 h 2617"/>
                <a:gd name="T28" fmla="*/ 86 w 780"/>
                <a:gd name="T29" fmla="*/ 1613 h 2617"/>
                <a:gd name="T30" fmla="*/ 644 w 780"/>
                <a:gd name="T31" fmla="*/ 1654 h 2617"/>
                <a:gd name="T32" fmla="*/ 663 w 780"/>
                <a:gd name="T33" fmla="*/ 1532 h 2617"/>
                <a:gd name="T34" fmla="*/ 215 w 780"/>
                <a:gd name="T35" fmla="*/ 122 h 2617"/>
                <a:gd name="T36" fmla="*/ 225 w 780"/>
                <a:gd name="T37" fmla="*/ 0 h 2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0" h="2617">
                  <a:moveTo>
                    <a:pt x="225" y="0"/>
                  </a:moveTo>
                  <a:cubicBezTo>
                    <a:pt x="680" y="574"/>
                    <a:pt x="780" y="1090"/>
                    <a:pt x="731" y="1500"/>
                  </a:cubicBezTo>
                  <a:cubicBezTo>
                    <a:pt x="725" y="1558"/>
                    <a:pt x="715" y="1615"/>
                    <a:pt x="702" y="1668"/>
                  </a:cubicBezTo>
                  <a:cubicBezTo>
                    <a:pt x="725" y="1674"/>
                    <a:pt x="747" y="1681"/>
                    <a:pt x="770" y="1688"/>
                  </a:cubicBezTo>
                  <a:cubicBezTo>
                    <a:pt x="763" y="1763"/>
                    <a:pt x="763" y="1763"/>
                    <a:pt x="763" y="1763"/>
                  </a:cubicBezTo>
                  <a:cubicBezTo>
                    <a:pt x="737" y="1754"/>
                    <a:pt x="711" y="1746"/>
                    <a:pt x="685" y="1739"/>
                  </a:cubicBezTo>
                  <a:cubicBezTo>
                    <a:pt x="600" y="2045"/>
                    <a:pt x="440" y="2273"/>
                    <a:pt x="326" y="2392"/>
                  </a:cubicBezTo>
                  <a:cubicBezTo>
                    <a:pt x="320" y="2399"/>
                    <a:pt x="314" y="2405"/>
                    <a:pt x="308" y="2411"/>
                  </a:cubicBezTo>
                  <a:cubicBezTo>
                    <a:pt x="199" y="2518"/>
                    <a:pt x="96" y="2584"/>
                    <a:pt x="0" y="2617"/>
                  </a:cubicBezTo>
                  <a:cubicBezTo>
                    <a:pt x="5" y="2561"/>
                    <a:pt x="5" y="2561"/>
                    <a:pt x="5" y="2561"/>
                  </a:cubicBezTo>
                  <a:cubicBezTo>
                    <a:pt x="88" y="2535"/>
                    <a:pt x="178" y="2480"/>
                    <a:pt x="272" y="2388"/>
                  </a:cubicBezTo>
                  <a:cubicBezTo>
                    <a:pt x="276" y="2383"/>
                    <a:pt x="282" y="2377"/>
                    <a:pt x="287" y="2372"/>
                  </a:cubicBezTo>
                  <a:cubicBezTo>
                    <a:pt x="396" y="2257"/>
                    <a:pt x="552" y="2032"/>
                    <a:pt x="628" y="1723"/>
                  </a:cubicBezTo>
                  <a:cubicBezTo>
                    <a:pt x="422" y="1672"/>
                    <a:pt x="226" y="1667"/>
                    <a:pt x="81" y="1673"/>
                  </a:cubicBezTo>
                  <a:cubicBezTo>
                    <a:pt x="86" y="1613"/>
                    <a:pt x="86" y="1613"/>
                    <a:pt x="86" y="1613"/>
                  </a:cubicBezTo>
                  <a:cubicBezTo>
                    <a:pt x="230" y="1604"/>
                    <a:pt x="430" y="1606"/>
                    <a:pt x="644" y="1654"/>
                  </a:cubicBezTo>
                  <a:cubicBezTo>
                    <a:pt x="652" y="1615"/>
                    <a:pt x="658" y="1574"/>
                    <a:pt x="663" y="1532"/>
                  </a:cubicBezTo>
                  <a:cubicBezTo>
                    <a:pt x="709" y="1146"/>
                    <a:pt x="620" y="662"/>
                    <a:pt x="215" y="122"/>
                  </a:cubicBezTo>
                  <a:lnTo>
                    <a:pt x="225" y="0"/>
                  </a:lnTo>
                  <a:close/>
                </a:path>
              </a:pathLst>
            </a:custGeom>
            <a:solidFill>
              <a:srgbClr val="54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id="{F0460235-932B-4B20-ACF9-B499C1BC9A4F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110845" y="4847436"/>
              <a:ext cx="583661" cy="192241"/>
            </a:xfrm>
            <a:custGeom>
              <a:avLst/>
              <a:gdLst>
                <a:gd name="T0" fmla="*/ 624 w 643"/>
                <a:gd name="T1" fmla="*/ 133 h 199"/>
                <a:gd name="T2" fmla="*/ 632 w 643"/>
                <a:gd name="T3" fmla="*/ 163 h 199"/>
                <a:gd name="T4" fmla="*/ 584 w 643"/>
                <a:gd name="T5" fmla="*/ 195 h 199"/>
                <a:gd name="T6" fmla="*/ 0 w 643"/>
                <a:gd name="T7" fmla="*/ 79 h 199"/>
                <a:gd name="T8" fmla="*/ 7 w 643"/>
                <a:gd name="T9" fmla="*/ 0 h 199"/>
                <a:gd name="T10" fmla="*/ 624 w 643"/>
                <a:gd name="T11" fmla="*/ 13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3" h="199">
                  <a:moveTo>
                    <a:pt x="624" y="133"/>
                  </a:moveTo>
                  <a:cubicBezTo>
                    <a:pt x="639" y="132"/>
                    <a:pt x="643" y="146"/>
                    <a:pt x="632" y="163"/>
                  </a:cubicBezTo>
                  <a:cubicBezTo>
                    <a:pt x="621" y="180"/>
                    <a:pt x="600" y="195"/>
                    <a:pt x="584" y="195"/>
                  </a:cubicBezTo>
                  <a:cubicBezTo>
                    <a:pt x="401" y="199"/>
                    <a:pt x="201" y="158"/>
                    <a:pt x="0" y="7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19" y="89"/>
                    <a:pt x="432" y="137"/>
                    <a:pt x="624" y="133"/>
                  </a:cubicBezTo>
                  <a:close/>
                </a:path>
              </a:pathLst>
            </a:custGeom>
            <a:solidFill>
              <a:srgbClr val="54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id="{F5A0A8AF-DBE4-4857-9678-410ECF7E956E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1318010" y="1743271"/>
              <a:ext cx="2754399" cy="2274851"/>
            </a:xfrm>
            <a:custGeom>
              <a:avLst/>
              <a:gdLst>
                <a:gd name="T0" fmla="*/ 5 w 3038"/>
                <a:gd name="T1" fmla="*/ 1589 h 2355"/>
                <a:gd name="T2" fmla="*/ 290 w 3038"/>
                <a:gd name="T3" fmla="*/ 1310 h 2355"/>
                <a:gd name="T4" fmla="*/ 43 w 3038"/>
                <a:gd name="T5" fmla="*/ 1152 h 2355"/>
                <a:gd name="T6" fmla="*/ 51 w 3038"/>
                <a:gd name="T7" fmla="*/ 1052 h 2355"/>
                <a:gd name="T8" fmla="*/ 330 w 3038"/>
                <a:gd name="T9" fmla="*/ 1242 h 2355"/>
                <a:gd name="T10" fmla="*/ 492 w 3038"/>
                <a:gd name="T11" fmla="*/ 736 h 2355"/>
                <a:gd name="T12" fmla="*/ 332 w 3038"/>
                <a:gd name="T13" fmla="*/ 140 h 2355"/>
                <a:gd name="T14" fmla="*/ 136 w 3038"/>
                <a:gd name="T15" fmla="*/ 64 h 2355"/>
                <a:gd name="T16" fmla="*/ 142 w 3038"/>
                <a:gd name="T17" fmla="*/ 0 h 2355"/>
                <a:gd name="T18" fmla="*/ 392 w 3038"/>
                <a:gd name="T19" fmla="*/ 83 h 2355"/>
                <a:gd name="T20" fmla="*/ 560 w 3038"/>
                <a:gd name="T21" fmla="*/ 706 h 2355"/>
                <a:gd name="T22" fmla="*/ 379 w 3038"/>
                <a:gd name="T23" fmla="*/ 1266 h 2355"/>
                <a:gd name="T24" fmla="*/ 1374 w 3038"/>
                <a:gd name="T25" fmla="*/ 1485 h 2355"/>
                <a:gd name="T26" fmla="*/ 2934 w 3038"/>
                <a:gd name="T27" fmla="*/ 2108 h 2355"/>
                <a:gd name="T28" fmla="*/ 3000 w 3038"/>
                <a:gd name="T29" fmla="*/ 2186 h 2355"/>
                <a:gd name="T30" fmla="*/ 3038 w 3038"/>
                <a:gd name="T31" fmla="*/ 2233 h 2355"/>
                <a:gd name="T32" fmla="*/ 3028 w 3038"/>
                <a:gd name="T33" fmla="*/ 2355 h 2355"/>
                <a:gd name="T34" fmla="*/ 2937 w 3038"/>
                <a:gd name="T35" fmla="*/ 2239 h 2355"/>
                <a:gd name="T36" fmla="*/ 2871 w 3038"/>
                <a:gd name="T37" fmla="*/ 2162 h 2355"/>
                <a:gd name="T38" fmla="*/ 1328 w 3038"/>
                <a:gd name="T39" fmla="*/ 1547 h 2355"/>
                <a:gd name="T40" fmla="*/ 338 w 3038"/>
                <a:gd name="T41" fmla="*/ 1333 h 2355"/>
                <a:gd name="T42" fmla="*/ 0 w 3038"/>
                <a:gd name="T43" fmla="*/ 1650 h 2355"/>
                <a:gd name="T44" fmla="*/ 5 w 3038"/>
                <a:gd name="T45" fmla="*/ 1589 h 2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38" h="2355">
                  <a:moveTo>
                    <a:pt x="5" y="1589"/>
                  </a:moveTo>
                  <a:cubicBezTo>
                    <a:pt x="114" y="1521"/>
                    <a:pt x="210" y="1432"/>
                    <a:pt x="290" y="1310"/>
                  </a:cubicBezTo>
                  <a:cubicBezTo>
                    <a:pt x="204" y="1267"/>
                    <a:pt x="122" y="1215"/>
                    <a:pt x="43" y="1152"/>
                  </a:cubicBezTo>
                  <a:cubicBezTo>
                    <a:pt x="51" y="1052"/>
                    <a:pt x="51" y="1052"/>
                    <a:pt x="51" y="1052"/>
                  </a:cubicBezTo>
                  <a:cubicBezTo>
                    <a:pt x="139" y="1130"/>
                    <a:pt x="233" y="1192"/>
                    <a:pt x="330" y="1242"/>
                  </a:cubicBezTo>
                  <a:cubicBezTo>
                    <a:pt x="402" y="1111"/>
                    <a:pt x="457" y="946"/>
                    <a:pt x="492" y="736"/>
                  </a:cubicBezTo>
                  <a:cubicBezTo>
                    <a:pt x="542" y="428"/>
                    <a:pt x="461" y="237"/>
                    <a:pt x="332" y="140"/>
                  </a:cubicBezTo>
                  <a:cubicBezTo>
                    <a:pt x="274" y="96"/>
                    <a:pt x="206" y="71"/>
                    <a:pt x="136" y="64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32" y="2"/>
                    <a:pt x="319" y="28"/>
                    <a:pt x="392" y="83"/>
                  </a:cubicBezTo>
                  <a:cubicBezTo>
                    <a:pt x="527" y="184"/>
                    <a:pt x="612" y="384"/>
                    <a:pt x="560" y="706"/>
                  </a:cubicBezTo>
                  <a:cubicBezTo>
                    <a:pt x="521" y="940"/>
                    <a:pt x="459" y="1122"/>
                    <a:pt x="379" y="1266"/>
                  </a:cubicBezTo>
                  <a:cubicBezTo>
                    <a:pt x="684" y="1410"/>
                    <a:pt x="1027" y="1447"/>
                    <a:pt x="1374" y="1485"/>
                  </a:cubicBezTo>
                  <a:cubicBezTo>
                    <a:pt x="1932" y="1546"/>
                    <a:pt x="2499" y="1609"/>
                    <a:pt x="2934" y="2108"/>
                  </a:cubicBezTo>
                  <a:cubicBezTo>
                    <a:pt x="2956" y="2133"/>
                    <a:pt x="2978" y="2159"/>
                    <a:pt x="3000" y="2186"/>
                  </a:cubicBezTo>
                  <a:cubicBezTo>
                    <a:pt x="3013" y="2202"/>
                    <a:pt x="3026" y="2218"/>
                    <a:pt x="3038" y="2233"/>
                  </a:cubicBezTo>
                  <a:cubicBezTo>
                    <a:pt x="3028" y="2355"/>
                    <a:pt x="3028" y="2355"/>
                    <a:pt x="3028" y="2355"/>
                  </a:cubicBezTo>
                  <a:cubicBezTo>
                    <a:pt x="2999" y="2317"/>
                    <a:pt x="2969" y="2278"/>
                    <a:pt x="2937" y="2239"/>
                  </a:cubicBezTo>
                  <a:cubicBezTo>
                    <a:pt x="2916" y="2214"/>
                    <a:pt x="2894" y="2189"/>
                    <a:pt x="2871" y="2162"/>
                  </a:cubicBezTo>
                  <a:cubicBezTo>
                    <a:pt x="2442" y="1669"/>
                    <a:pt x="1881" y="1608"/>
                    <a:pt x="1328" y="1547"/>
                  </a:cubicBezTo>
                  <a:cubicBezTo>
                    <a:pt x="984" y="1510"/>
                    <a:pt x="643" y="1472"/>
                    <a:pt x="338" y="1333"/>
                  </a:cubicBezTo>
                  <a:cubicBezTo>
                    <a:pt x="244" y="1475"/>
                    <a:pt x="129" y="1575"/>
                    <a:pt x="0" y="1650"/>
                  </a:cubicBezTo>
                  <a:lnTo>
                    <a:pt x="5" y="1589"/>
                  </a:lnTo>
                  <a:close/>
                </a:path>
              </a:pathLst>
            </a:custGeom>
            <a:solidFill>
              <a:srgbClr val="54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58" name="Freeform 50">
              <a:extLst>
                <a:ext uri="{FF2B5EF4-FFF2-40B4-BE49-F238E27FC236}">
                  <a16:creationId xmlns:a16="http://schemas.microsoft.com/office/drawing/2014/main" id="{7F477304-1237-4C34-BD39-638BA0E112CF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5546414" y="1724071"/>
              <a:ext cx="613643" cy="1008197"/>
            </a:xfrm>
            <a:custGeom>
              <a:avLst/>
              <a:gdLst>
                <a:gd name="T0" fmla="*/ 590 w 676"/>
                <a:gd name="T1" fmla="*/ 1004 h 1044"/>
                <a:gd name="T2" fmla="*/ 283 w 676"/>
                <a:gd name="T3" fmla="*/ 1000 h 1044"/>
                <a:gd name="T4" fmla="*/ 50 w 676"/>
                <a:gd name="T5" fmla="*/ 744 h 1044"/>
                <a:gd name="T6" fmla="*/ 45 w 676"/>
                <a:gd name="T7" fmla="*/ 375 h 1044"/>
                <a:gd name="T8" fmla="*/ 606 w 676"/>
                <a:gd name="T9" fmla="*/ 5 h 1044"/>
                <a:gd name="T10" fmla="*/ 676 w 676"/>
                <a:gd name="T11" fmla="*/ 0 h 1044"/>
                <a:gd name="T12" fmla="*/ 671 w 676"/>
                <a:gd name="T13" fmla="*/ 60 h 1044"/>
                <a:gd name="T14" fmla="*/ 571 w 676"/>
                <a:gd name="T15" fmla="*/ 67 h 1044"/>
                <a:gd name="T16" fmla="*/ 110 w 676"/>
                <a:gd name="T17" fmla="*/ 357 h 1044"/>
                <a:gd name="T18" fmla="*/ 117 w 676"/>
                <a:gd name="T19" fmla="*/ 697 h 1044"/>
                <a:gd name="T20" fmla="*/ 338 w 676"/>
                <a:gd name="T21" fmla="*/ 940 h 1044"/>
                <a:gd name="T22" fmla="*/ 595 w 676"/>
                <a:gd name="T23" fmla="*/ 948 h 1044"/>
                <a:gd name="T24" fmla="*/ 590 w 676"/>
                <a:gd name="T25" fmla="*/ 100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6" h="1044">
                  <a:moveTo>
                    <a:pt x="590" y="1004"/>
                  </a:moveTo>
                  <a:cubicBezTo>
                    <a:pt x="475" y="1044"/>
                    <a:pt x="370" y="1037"/>
                    <a:pt x="283" y="1000"/>
                  </a:cubicBezTo>
                  <a:cubicBezTo>
                    <a:pt x="175" y="953"/>
                    <a:pt x="93" y="857"/>
                    <a:pt x="50" y="744"/>
                  </a:cubicBezTo>
                  <a:cubicBezTo>
                    <a:pt x="6" y="630"/>
                    <a:pt x="0" y="497"/>
                    <a:pt x="45" y="375"/>
                  </a:cubicBezTo>
                  <a:cubicBezTo>
                    <a:pt x="114" y="190"/>
                    <a:pt x="289" y="34"/>
                    <a:pt x="606" y="5"/>
                  </a:cubicBezTo>
                  <a:cubicBezTo>
                    <a:pt x="628" y="3"/>
                    <a:pt x="651" y="1"/>
                    <a:pt x="676" y="0"/>
                  </a:cubicBezTo>
                  <a:cubicBezTo>
                    <a:pt x="671" y="60"/>
                    <a:pt x="671" y="60"/>
                    <a:pt x="671" y="60"/>
                  </a:cubicBezTo>
                  <a:cubicBezTo>
                    <a:pt x="634" y="62"/>
                    <a:pt x="601" y="64"/>
                    <a:pt x="571" y="67"/>
                  </a:cubicBezTo>
                  <a:cubicBezTo>
                    <a:pt x="306" y="91"/>
                    <a:pt x="163" y="213"/>
                    <a:pt x="110" y="357"/>
                  </a:cubicBezTo>
                  <a:cubicBezTo>
                    <a:pt x="69" y="466"/>
                    <a:pt x="75" y="589"/>
                    <a:pt x="117" y="697"/>
                  </a:cubicBezTo>
                  <a:cubicBezTo>
                    <a:pt x="158" y="805"/>
                    <a:pt x="236" y="896"/>
                    <a:pt x="338" y="940"/>
                  </a:cubicBezTo>
                  <a:cubicBezTo>
                    <a:pt x="412" y="972"/>
                    <a:pt x="499" y="979"/>
                    <a:pt x="595" y="948"/>
                  </a:cubicBezTo>
                  <a:lnTo>
                    <a:pt x="590" y="1004"/>
                  </a:lnTo>
                  <a:close/>
                </a:path>
              </a:pathLst>
            </a:custGeom>
            <a:solidFill>
              <a:srgbClr val="54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59" name="Freeform 51">
              <a:extLst>
                <a:ext uri="{FF2B5EF4-FFF2-40B4-BE49-F238E27FC236}">
                  <a16:creationId xmlns:a16="http://schemas.microsoft.com/office/drawing/2014/main" id="{E916CF7D-1A55-41B0-8453-D26FC4753D23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7663805" y="5253289"/>
              <a:ext cx="719582" cy="602355"/>
            </a:xfrm>
            <a:custGeom>
              <a:avLst/>
              <a:gdLst>
                <a:gd name="T0" fmla="*/ 786 w 793"/>
                <a:gd name="T1" fmla="*/ 622 h 622"/>
                <a:gd name="T2" fmla="*/ 239 w 793"/>
                <a:gd name="T3" fmla="*/ 314 h 622"/>
                <a:gd name="T4" fmla="*/ 0 w 793"/>
                <a:gd name="T5" fmla="*/ 108 h 622"/>
                <a:gd name="T6" fmla="*/ 9 w 793"/>
                <a:gd name="T7" fmla="*/ 0 h 622"/>
                <a:gd name="T8" fmla="*/ 299 w 793"/>
                <a:gd name="T9" fmla="*/ 257 h 622"/>
                <a:gd name="T10" fmla="*/ 793 w 793"/>
                <a:gd name="T11" fmla="*/ 543 h 622"/>
                <a:gd name="T12" fmla="*/ 786 w 793"/>
                <a:gd name="T13" fmla="*/ 62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3" h="622">
                  <a:moveTo>
                    <a:pt x="786" y="622"/>
                  </a:moveTo>
                  <a:cubicBezTo>
                    <a:pt x="599" y="549"/>
                    <a:pt x="412" y="444"/>
                    <a:pt x="239" y="314"/>
                  </a:cubicBezTo>
                  <a:cubicBezTo>
                    <a:pt x="155" y="251"/>
                    <a:pt x="75" y="182"/>
                    <a:pt x="0" y="10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8" y="94"/>
                    <a:pt x="196" y="180"/>
                    <a:pt x="299" y="257"/>
                  </a:cubicBezTo>
                  <a:cubicBezTo>
                    <a:pt x="456" y="375"/>
                    <a:pt x="624" y="472"/>
                    <a:pt x="793" y="543"/>
                  </a:cubicBezTo>
                  <a:lnTo>
                    <a:pt x="786" y="622"/>
                  </a:lnTo>
                  <a:close/>
                </a:path>
              </a:pathLst>
            </a:custGeom>
            <a:solidFill>
              <a:srgbClr val="54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id="{FE06CFB0-5314-4677-AB3B-F70F01FEDD23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2700384" y="4523017"/>
              <a:ext cx="779547" cy="326810"/>
            </a:xfrm>
            <a:custGeom>
              <a:avLst/>
              <a:gdLst>
                <a:gd name="T0" fmla="*/ 4 w 859"/>
                <a:gd name="T1" fmla="*/ 284 h 338"/>
                <a:gd name="T2" fmla="*/ 218 w 859"/>
                <a:gd name="T3" fmla="*/ 229 h 338"/>
                <a:gd name="T4" fmla="*/ 859 w 859"/>
                <a:gd name="T5" fmla="*/ 0 h 338"/>
                <a:gd name="T6" fmla="*/ 854 w 859"/>
                <a:gd name="T7" fmla="*/ 61 h 338"/>
                <a:gd name="T8" fmla="*/ 193 w 859"/>
                <a:gd name="T9" fmla="*/ 289 h 338"/>
                <a:gd name="T10" fmla="*/ 0 w 859"/>
                <a:gd name="T11" fmla="*/ 338 h 338"/>
                <a:gd name="T12" fmla="*/ 4 w 859"/>
                <a:gd name="T13" fmla="*/ 28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9" h="338">
                  <a:moveTo>
                    <a:pt x="4" y="284"/>
                  </a:moveTo>
                  <a:cubicBezTo>
                    <a:pt x="76" y="264"/>
                    <a:pt x="148" y="246"/>
                    <a:pt x="218" y="229"/>
                  </a:cubicBezTo>
                  <a:cubicBezTo>
                    <a:pt x="451" y="172"/>
                    <a:pt x="673" y="117"/>
                    <a:pt x="859" y="0"/>
                  </a:cubicBezTo>
                  <a:cubicBezTo>
                    <a:pt x="854" y="61"/>
                    <a:pt x="854" y="61"/>
                    <a:pt x="854" y="61"/>
                  </a:cubicBezTo>
                  <a:cubicBezTo>
                    <a:pt x="659" y="174"/>
                    <a:pt x="432" y="230"/>
                    <a:pt x="193" y="289"/>
                  </a:cubicBezTo>
                  <a:cubicBezTo>
                    <a:pt x="129" y="305"/>
                    <a:pt x="65" y="321"/>
                    <a:pt x="0" y="338"/>
                  </a:cubicBezTo>
                  <a:lnTo>
                    <a:pt x="4" y="284"/>
                  </a:lnTo>
                  <a:close/>
                </a:path>
              </a:pathLst>
            </a:custGeom>
            <a:solidFill>
              <a:srgbClr val="54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61" name="Freeform 53">
              <a:extLst>
                <a:ext uri="{FF2B5EF4-FFF2-40B4-BE49-F238E27FC236}">
                  <a16:creationId xmlns:a16="http://schemas.microsoft.com/office/drawing/2014/main" id="{D46B75EC-89E0-469D-9406-062767CDEA70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1729368" y="3756477"/>
              <a:ext cx="493713" cy="1114997"/>
            </a:xfrm>
            <a:custGeom>
              <a:avLst/>
              <a:gdLst>
                <a:gd name="T0" fmla="*/ 446 w 545"/>
                <a:gd name="T1" fmla="*/ 1154 h 1154"/>
                <a:gd name="T2" fmla="*/ 371 w 545"/>
                <a:gd name="T3" fmla="*/ 1090 h 1154"/>
                <a:gd name="T4" fmla="*/ 29 w 545"/>
                <a:gd name="T5" fmla="*/ 406 h 1154"/>
                <a:gd name="T6" fmla="*/ 350 w 545"/>
                <a:gd name="T7" fmla="*/ 36 h 1154"/>
                <a:gd name="T8" fmla="*/ 545 w 545"/>
                <a:gd name="T9" fmla="*/ 2 h 1154"/>
                <a:gd name="T10" fmla="*/ 539 w 545"/>
                <a:gd name="T11" fmla="*/ 66 h 1154"/>
                <a:gd name="T12" fmla="*/ 335 w 545"/>
                <a:gd name="T13" fmla="*/ 93 h 1154"/>
                <a:gd name="T14" fmla="*/ 97 w 545"/>
                <a:gd name="T15" fmla="*/ 376 h 1154"/>
                <a:gd name="T16" fmla="*/ 433 w 545"/>
                <a:gd name="T17" fmla="*/ 1035 h 1154"/>
                <a:gd name="T18" fmla="*/ 454 w 545"/>
                <a:gd name="T19" fmla="*/ 1054 h 1154"/>
                <a:gd name="T20" fmla="*/ 446 w 545"/>
                <a:gd name="T21" fmla="*/ 1154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5" h="1154">
                  <a:moveTo>
                    <a:pt x="446" y="1154"/>
                  </a:moveTo>
                  <a:cubicBezTo>
                    <a:pt x="421" y="1134"/>
                    <a:pt x="396" y="1113"/>
                    <a:pt x="371" y="1090"/>
                  </a:cubicBezTo>
                  <a:cubicBezTo>
                    <a:pt x="83" y="825"/>
                    <a:pt x="0" y="588"/>
                    <a:pt x="29" y="406"/>
                  </a:cubicBezTo>
                  <a:cubicBezTo>
                    <a:pt x="58" y="226"/>
                    <a:pt x="190" y="96"/>
                    <a:pt x="350" y="36"/>
                  </a:cubicBezTo>
                  <a:cubicBezTo>
                    <a:pt x="412" y="12"/>
                    <a:pt x="479" y="0"/>
                    <a:pt x="545" y="2"/>
                  </a:cubicBezTo>
                  <a:cubicBezTo>
                    <a:pt x="539" y="66"/>
                    <a:pt x="539" y="66"/>
                    <a:pt x="539" y="66"/>
                  </a:cubicBezTo>
                  <a:cubicBezTo>
                    <a:pt x="471" y="59"/>
                    <a:pt x="400" y="68"/>
                    <a:pt x="335" y="93"/>
                  </a:cubicBezTo>
                  <a:cubicBezTo>
                    <a:pt x="217" y="137"/>
                    <a:pt x="120" y="237"/>
                    <a:pt x="97" y="376"/>
                  </a:cubicBezTo>
                  <a:cubicBezTo>
                    <a:pt x="70" y="548"/>
                    <a:pt x="152" y="776"/>
                    <a:pt x="433" y="1035"/>
                  </a:cubicBezTo>
                  <a:cubicBezTo>
                    <a:pt x="440" y="1041"/>
                    <a:pt x="447" y="1048"/>
                    <a:pt x="454" y="1054"/>
                  </a:cubicBezTo>
                  <a:lnTo>
                    <a:pt x="446" y="1154"/>
                  </a:lnTo>
                  <a:close/>
                </a:path>
              </a:pathLst>
            </a:custGeom>
            <a:solidFill>
              <a:srgbClr val="54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62" name="Freeform 54">
              <a:extLst>
                <a:ext uri="{FF2B5EF4-FFF2-40B4-BE49-F238E27FC236}">
                  <a16:creationId xmlns:a16="http://schemas.microsoft.com/office/drawing/2014/main" id="{090F2DF7-3A4C-4A34-8EA8-1EE0CCB7ECC6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5651380" y="4838475"/>
              <a:ext cx="601650" cy="929165"/>
            </a:xfrm>
            <a:custGeom>
              <a:avLst/>
              <a:gdLst>
                <a:gd name="T0" fmla="*/ 79 w 665"/>
                <a:gd name="T1" fmla="*/ 43 h 961"/>
                <a:gd name="T2" fmla="*/ 393 w 665"/>
                <a:gd name="T3" fmla="*/ 43 h 961"/>
                <a:gd name="T4" fmla="*/ 624 w 665"/>
                <a:gd name="T5" fmla="*/ 291 h 961"/>
                <a:gd name="T6" fmla="*/ 596 w 665"/>
                <a:gd name="T7" fmla="*/ 649 h 961"/>
                <a:gd name="T8" fmla="*/ 0 w 665"/>
                <a:gd name="T9" fmla="*/ 961 h 961"/>
                <a:gd name="T10" fmla="*/ 5 w 665"/>
                <a:gd name="T11" fmla="*/ 901 h 961"/>
                <a:gd name="T12" fmla="*/ 537 w 665"/>
                <a:gd name="T13" fmla="*/ 656 h 961"/>
                <a:gd name="T14" fmla="*/ 557 w 665"/>
                <a:gd name="T15" fmla="*/ 338 h 961"/>
                <a:gd name="T16" fmla="*/ 338 w 665"/>
                <a:gd name="T17" fmla="*/ 103 h 961"/>
                <a:gd name="T18" fmla="*/ 74 w 665"/>
                <a:gd name="T19" fmla="*/ 98 h 961"/>
                <a:gd name="T20" fmla="*/ 79 w 665"/>
                <a:gd name="T21" fmla="*/ 43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961">
                  <a:moveTo>
                    <a:pt x="79" y="43"/>
                  </a:moveTo>
                  <a:cubicBezTo>
                    <a:pt x="196" y="0"/>
                    <a:pt x="303" y="6"/>
                    <a:pt x="393" y="43"/>
                  </a:cubicBezTo>
                  <a:cubicBezTo>
                    <a:pt x="502" y="89"/>
                    <a:pt x="585" y="182"/>
                    <a:pt x="624" y="291"/>
                  </a:cubicBezTo>
                  <a:cubicBezTo>
                    <a:pt x="665" y="403"/>
                    <a:pt x="661" y="533"/>
                    <a:pt x="596" y="649"/>
                  </a:cubicBezTo>
                  <a:cubicBezTo>
                    <a:pt x="509" y="805"/>
                    <a:pt x="321" y="933"/>
                    <a:pt x="0" y="961"/>
                  </a:cubicBezTo>
                  <a:cubicBezTo>
                    <a:pt x="5" y="901"/>
                    <a:pt x="5" y="901"/>
                    <a:pt x="5" y="901"/>
                  </a:cubicBezTo>
                  <a:cubicBezTo>
                    <a:pt x="302" y="883"/>
                    <a:pt x="467" y="780"/>
                    <a:pt x="537" y="656"/>
                  </a:cubicBezTo>
                  <a:cubicBezTo>
                    <a:pt x="593" y="556"/>
                    <a:pt x="594" y="440"/>
                    <a:pt x="557" y="338"/>
                  </a:cubicBezTo>
                  <a:cubicBezTo>
                    <a:pt x="519" y="234"/>
                    <a:pt x="441" y="146"/>
                    <a:pt x="338" y="103"/>
                  </a:cubicBezTo>
                  <a:cubicBezTo>
                    <a:pt x="262" y="71"/>
                    <a:pt x="171" y="65"/>
                    <a:pt x="74" y="98"/>
                  </a:cubicBezTo>
                  <a:lnTo>
                    <a:pt x="79" y="43"/>
                  </a:lnTo>
                  <a:close/>
                </a:path>
              </a:pathLst>
            </a:custGeom>
            <a:solidFill>
              <a:srgbClr val="54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63" name="Freeform 55">
              <a:extLst>
                <a:ext uri="{FF2B5EF4-FFF2-40B4-BE49-F238E27FC236}">
                  <a16:creationId xmlns:a16="http://schemas.microsoft.com/office/drawing/2014/main" id="{76EF9F12-1A83-4ACE-B2A4-1F8A44DF2991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4732846" y="3651837"/>
              <a:ext cx="1397188" cy="4686407"/>
            </a:xfrm>
            <a:custGeom>
              <a:avLst/>
              <a:gdLst>
                <a:gd name="T0" fmla="*/ 1125 w 1542"/>
                <a:gd name="T1" fmla="*/ 4851 h 4851"/>
                <a:gd name="T2" fmla="*/ 733 w 1542"/>
                <a:gd name="T3" fmla="*/ 4327 h 4851"/>
                <a:gd name="T4" fmla="*/ 603 w 1542"/>
                <a:gd name="T5" fmla="*/ 3405 h 4851"/>
                <a:gd name="T6" fmla="*/ 648 w 1542"/>
                <a:gd name="T7" fmla="*/ 3252 h 4851"/>
                <a:gd name="T8" fmla="*/ 366 w 1542"/>
                <a:gd name="T9" fmla="*/ 3015 h 4851"/>
                <a:gd name="T10" fmla="*/ 96 w 1542"/>
                <a:gd name="T11" fmla="*/ 2535 h 4851"/>
                <a:gd name="T12" fmla="*/ 1 w 1542"/>
                <a:gd name="T13" fmla="*/ 1937 h 4851"/>
                <a:gd name="T14" fmla="*/ 614 w 1542"/>
                <a:gd name="T15" fmla="*/ 505 h 4851"/>
                <a:gd name="T16" fmla="*/ 1542 w 1542"/>
                <a:gd name="T17" fmla="*/ 0 h 4851"/>
                <a:gd name="T18" fmla="*/ 1538 w 1542"/>
                <a:gd name="T19" fmla="*/ 54 h 4851"/>
                <a:gd name="T20" fmla="*/ 652 w 1542"/>
                <a:gd name="T21" fmla="*/ 526 h 4851"/>
                <a:gd name="T22" fmla="*/ 70 w 1542"/>
                <a:gd name="T23" fmla="*/ 1901 h 4851"/>
                <a:gd name="T24" fmla="*/ 163 w 1542"/>
                <a:gd name="T25" fmla="*/ 2488 h 4851"/>
                <a:gd name="T26" fmla="*/ 429 w 1542"/>
                <a:gd name="T27" fmla="*/ 2961 h 4851"/>
                <a:gd name="T28" fmla="*/ 678 w 1542"/>
                <a:gd name="T29" fmla="*/ 3177 h 4851"/>
                <a:gd name="T30" fmla="*/ 1040 w 1542"/>
                <a:gd name="T31" fmla="*/ 2656 h 4851"/>
                <a:gd name="T32" fmla="*/ 1331 w 1542"/>
                <a:gd name="T33" fmla="*/ 2457 h 4851"/>
                <a:gd name="T34" fmla="*/ 1326 w 1542"/>
                <a:gd name="T35" fmla="*/ 2512 h 4851"/>
                <a:gd name="T36" fmla="*/ 1077 w 1542"/>
                <a:gd name="T37" fmla="*/ 2678 h 4851"/>
                <a:gd name="T38" fmla="*/ 724 w 1542"/>
                <a:gd name="T39" fmla="*/ 3204 h 4851"/>
                <a:gd name="T40" fmla="*/ 1170 w 1542"/>
                <a:gd name="T41" fmla="*/ 3318 h 4851"/>
                <a:gd name="T42" fmla="*/ 1257 w 1542"/>
                <a:gd name="T43" fmla="*/ 3315 h 4851"/>
                <a:gd name="T44" fmla="*/ 1252 w 1542"/>
                <a:gd name="T45" fmla="*/ 3375 h 4851"/>
                <a:gd name="T46" fmla="*/ 1130 w 1542"/>
                <a:gd name="T47" fmla="*/ 3381 h 4851"/>
                <a:gd name="T48" fmla="*/ 697 w 1542"/>
                <a:gd name="T49" fmla="*/ 3279 h 4851"/>
                <a:gd name="T50" fmla="*/ 670 w 1542"/>
                <a:gd name="T51" fmla="*/ 3378 h 4851"/>
                <a:gd name="T52" fmla="*/ 799 w 1542"/>
                <a:gd name="T53" fmla="*/ 4278 h 4851"/>
                <a:gd name="T54" fmla="*/ 1134 w 1542"/>
                <a:gd name="T55" fmla="*/ 4743 h 4851"/>
                <a:gd name="T56" fmla="*/ 1125 w 1542"/>
                <a:gd name="T57" fmla="*/ 4851 h 4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42" h="4851">
                  <a:moveTo>
                    <a:pt x="1125" y="4851"/>
                  </a:moveTo>
                  <a:cubicBezTo>
                    <a:pt x="967" y="4696"/>
                    <a:pt x="831" y="4519"/>
                    <a:pt x="733" y="4327"/>
                  </a:cubicBezTo>
                  <a:cubicBezTo>
                    <a:pt x="589" y="4043"/>
                    <a:pt x="528" y="3727"/>
                    <a:pt x="603" y="3405"/>
                  </a:cubicBezTo>
                  <a:cubicBezTo>
                    <a:pt x="614" y="3354"/>
                    <a:pt x="629" y="3303"/>
                    <a:pt x="648" y="3252"/>
                  </a:cubicBezTo>
                  <a:cubicBezTo>
                    <a:pt x="544" y="3191"/>
                    <a:pt x="449" y="3111"/>
                    <a:pt x="366" y="3015"/>
                  </a:cubicBezTo>
                  <a:cubicBezTo>
                    <a:pt x="251" y="2881"/>
                    <a:pt x="159" y="2718"/>
                    <a:pt x="96" y="2535"/>
                  </a:cubicBezTo>
                  <a:cubicBezTo>
                    <a:pt x="33" y="2351"/>
                    <a:pt x="0" y="2149"/>
                    <a:pt x="1" y="1937"/>
                  </a:cubicBezTo>
                  <a:cubicBezTo>
                    <a:pt x="5" y="1464"/>
                    <a:pt x="186" y="947"/>
                    <a:pt x="614" y="505"/>
                  </a:cubicBezTo>
                  <a:cubicBezTo>
                    <a:pt x="901" y="207"/>
                    <a:pt x="1226" y="85"/>
                    <a:pt x="1542" y="0"/>
                  </a:cubicBezTo>
                  <a:cubicBezTo>
                    <a:pt x="1538" y="54"/>
                    <a:pt x="1538" y="54"/>
                    <a:pt x="1538" y="54"/>
                  </a:cubicBezTo>
                  <a:cubicBezTo>
                    <a:pt x="1232" y="136"/>
                    <a:pt x="919" y="250"/>
                    <a:pt x="652" y="526"/>
                  </a:cubicBezTo>
                  <a:cubicBezTo>
                    <a:pt x="246" y="946"/>
                    <a:pt x="74" y="1443"/>
                    <a:pt x="70" y="1901"/>
                  </a:cubicBezTo>
                  <a:cubicBezTo>
                    <a:pt x="68" y="2109"/>
                    <a:pt x="102" y="2308"/>
                    <a:pt x="163" y="2488"/>
                  </a:cubicBezTo>
                  <a:cubicBezTo>
                    <a:pt x="225" y="2668"/>
                    <a:pt x="316" y="2830"/>
                    <a:pt x="429" y="2961"/>
                  </a:cubicBezTo>
                  <a:cubicBezTo>
                    <a:pt x="503" y="3047"/>
                    <a:pt x="587" y="3120"/>
                    <a:pt x="678" y="3177"/>
                  </a:cubicBezTo>
                  <a:cubicBezTo>
                    <a:pt x="753" y="3002"/>
                    <a:pt x="871" y="2827"/>
                    <a:pt x="1040" y="2656"/>
                  </a:cubicBezTo>
                  <a:cubicBezTo>
                    <a:pt x="1140" y="2554"/>
                    <a:pt x="1238" y="2490"/>
                    <a:pt x="1331" y="2457"/>
                  </a:cubicBezTo>
                  <a:cubicBezTo>
                    <a:pt x="1326" y="2512"/>
                    <a:pt x="1326" y="2512"/>
                    <a:pt x="1326" y="2512"/>
                  </a:cubicBezTo>
                  <a:cubicBezTo>
                    <a:pt x="1246" y="2538"/>
                    <a:pt x="1162" y="2591"/>
                    <a:pt x="1077" y="2678"/>
                  </a:cubicBezTo>
                  <a:cubicBezTo>
                    <a:pt x="908" y="2850"/>
                    <a:pt x="794" y="3027"/>
                    <a:pt x="724" y="3204"/>
                  </a:cubicBezTo>
                  <a:cubicBezTo>
                    <a:pt x="859" y="3279"/>
                    <a:pt x="1009" y="3320"/>
                    <a:pt x="1170" y="3318"/>
                  </a:cubicBezTo>
                  <a:cubicBezTo>
                    <a:pt x="1200" y="3318"/>
                    <a:pt x="1229" y="3317"/>
                    <a:pt x="1257" y="3315"/>
                  </a:cubicBezTo>
                  <a:cubicBezTo>
                    <a:pt x="1252" y="3375"/>
                    <a:pt x="1252" y="3375"/>
                    <a:pt x="1252" y="3375"/>
                  </a:cubicBezTo>
                  <a:cubicBezTo>
                    <a:pt x="1213" y="3379"/>
                    <a:pt x="1173" y="3380"/>
                    <a:pt x="1130" y="3381"/>
                  </a:cubicBezTo>
                  <a:cubicBezTo>
                    <a:pt x="975" y="3382"/>
                    <a:pt x="829" y="3345"/>
                    <a:pt x="697" y="3279"/>
                  </a:cubicBezTo>
                  <a:cubicBezTo>
                    <a:pt x="687" y="3312"/>
                    <a:pt x="678" y="3345"/>
                    <a:pt x="670" y="3378"/>
                  </a:cubicBezTo>
                  <a:cubicBezTo>
                    <a:pt x="598" y="3691"/>
                    <a:pt x="658" y="3999"/>
                    <a:pt x="799" y="4278"/>
                  </a:cubicBezTo>
                  <a:cubicBezTo>
                    <a:pt x="885" y="4445"/>
                    <a:pt x="1000" y="4602"/>
                    <a:pt x="1134" y="4743"/>
                  </a:cubicBezTo>
                  <a:lnTo>
                    <a:pt x="1125" y="4851"/>
                  </a:lnTo>
                  <a:close/>
                </a:path>
              </a:pathLst>
            </a:custGeom>
            <a:solidFill>
              <a:srgbClr val="54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B8461CB7-6E2B-4E1C-AD8E-2A795C9A9B84}"/>
              </a:ext>
            </a:extLst>
          </p:cNvPr>
          <p:cNvGrpSpPr/>
          <p:nvPr userDrawn="1"/>
        </p:nvGrpSpPr>
        <p:grpSpPr>
          <a:xfrm>
            <a:off x="7907717" y="824754"/>
            <a:ext cx="1778377" cy="4625393"/>
            <a:chOff x="8226779" y="1626507"/>
            <a:chExt cx="1063400" cy="2765805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4C4ABEB-6AFB-403B-9893-659D13B2A5AC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347123" y="3718527"/>
              <a:ext cx="719582" cy="627987"/>
            </a:xfrm>
            <a:custGeom>
              <a:avLst/>
              <a:gdLst>
                <a:gd name="T0" fmla="*/ 779 w 793"/>
                <a:gd name="T1" fmla="*/ 276 h 650"/>
                <a:gd name="T2" fmla="*/ 352 w 793"/>
                <a:gd name="T3" fmla="*/ 128 h 650"/>
                <a:gd name="T4" fmla="*/ 0 w 793"/>
                <a:gd name="T5" fmla="*/ 160 h 650"/>
                <a:gd name="T6" fmla="*/ 779 w 793"/>
                <a:gd name="T7" fmla="*/ 276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3" h="650">
                  <a:moveTo>
                    <a:pt x="779" y="276"/>
                  </a:moveTo>
                  <a:cubicBezTo>
                    <a:pt x="793" y="80"/>
                    <a:pt x="503" y="0"/>
                    <a:pt x="352" y="128"/>
                  </a:cubicBezTo>
                  <a:cubicBezTo>
                    <a:pt x="266" y="201"/>
                    <a:pt x="154" y="267"/>
                    <a:pt x="0" y="160"/>
                  </a:cubicBezTo>
                  <a:cubicBezTo>
                    <a:pt x="291" y="650"/>
                    <a:pt x="763" y="495"/>
                    <a:pt x="779" y="276"/>
                  </a:cubicBezTo>
                  <a:close/>
                </a:path>
              </a:pathLst>
            </a:custGeom>
            <a:solidFill>
              <a:srgbClr val="D97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A7802AC-E96C-483C-8B02-9B401B7620EA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492455" y="3710312"/>
              <a:ext cx="449739" cy="399434"/>
            </a:xfrm>
            <a:custGeom>
              <a:avLst/>
              <a:gdLst>
                <a:gd name="T0" fmla="*/ 483 w 495"/>
                <a:gd name="T1" fmla="*/ 140 h 414"/>
                <a:gd name="T2" fmla="*/ 210 w 495"/>
                <a:gd name="T3" fmla="*/ 92 h 414"/>
                <a:gd name="T4" fmla="*/ 0 w 495"/>
                <a:gd name="T5" fmla="*/ 147 h 414"/>
                <a:gd name="T6" fmla="*/ 483 w 495"/>
                <a:gd name="T7" fmla="*/ 14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5" h="414">
                  <a:moveTo>
                    <a:pt x="483" y="140"/>
                  </a:moveTo>
                  <a:cubicBezTo>
                    <a:pt x="472" y="19"/>
                    <a:pt x="288" y="0"/>
                    <a:pt x="210" y="92"/>
                  </a:cubicBezTo>
                  <a:cubicBezTo>
                    <a:pt x="165" y="145"/>
                    <a:pt x="103" y="196"/>
                    <a:pt x="0" y="147"/>
                  </a:cubicBezTo>
                  <a:cubicBezTo>
                    <a:pt x="224" y="414"/>
                    <a:pt x="495" y="273"/>
                    <a:pt x="483" y="140"/>
                  </a:cubicBezTo>
                  <a:close/>
                </a:path>
              </a:pathLst>
            </a:custGeom>
            <a:solidFill>
              <a:srgbClr val="DAA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3ADBD63-D5A8-4B4B-AEBD-EC6C4C99673A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526224" y="3444570"/>
              <a:ext cx="369785" cy="170881"/>
            </a:xfrm>
            <a:custGeom>
              <a:avLst/>
              <a:gdLst>
                <a:gd name="T0" fmla="*/ 10 w 185"/>
                <a:gd name="T1" fmla="*/ 0 h 80"/>
                <a:gd name="T2" fmla="*/ 0 w 185"/>
                <a:gd name="T3" fmla="*/ 80 h 80"/>
                <a:gd name="T4" fmla="*/ 181 w 185"/>
                <a:gd name="T5" fmla="*/ 80 h 80"/>
                <a:gd name="T6" fmla="*/ 185 w 185"/>
                <a:gd name="T7" fmla="*/ 41 h 80"/>
                <a:gd name="T8" fmla="*/ 10 w 185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80">
                  <a:moveTo>
                    <a:pt x="10" y="0"/>
                  </a:moveTo>
                  <a:lnTo>
                    <a:pt x="0" y="80"/>
                  </a:lnTo>
                  <a:lnTo>
                    <a:pt x="181" y="80"/>
                  </a:lnTo>
                  <a:lnTo>
                    <a:pt x="185" y="4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7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543E3C10-6EC0-4335-9691-594EF4EDD2FE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752118" y="3328672"/>
              <a:ext cx="603649" cy="320402"/>
            </a:xfrm>
            <a:custGeom>
              <a:avLst/>
              <a:gdLst>
                <a:gd name="T0" fmla="*/ 302 w 302"/>
                <a:gd name="T1" fmla="*/ 32 h 150"/>
                <a:gd name="T2" fmla="*/ 17 w 302"/>
                <a:gd name="T3" fmla="*/ 0 h 150"/>
                <a:gd name="T4" fmla="*/ 0 w 302"/>
                <a:gd name="T5" fmla="*/ 150 h 150"/>
                <a:gd name="T6" fmla="*/ 302 w 302"/>
                <a:gd name="T7" fmla="*/ 3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" h="150">
                  <a:moveTo>
                    <a:pt x="302" y="32"/>
                  </a:moveTo>
                  <a:lnTo>
                    <a:pt x="17" y="0"/>
                  </a:lnTo>
                  <a:lnTo>
                    <a:pt x="0" y="150"/>
                  </a:lnTo>
                  <a:lnTo>
                    <a:pt x="302" y="32"/>
                  </a:lnTo>
                  <a:close/>
                </a:path>
              </a:pathLst>
            </a:custGeom>
            <a:solidFill>
              <a:srgbClr val="B7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1640C056-9CAD-4FED-BD25-FD2AC076E6CE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138389" y="3177992"/>
              <a:ext cx="567670" cy="390890"/>
            </a:xfrm>
            <a:custGeom>
              <a:avLst/>
              <a:gdLst>
                <a:gd name="T0" fmla="*/ 284 w 284"/>
                <a:gd name="T1" fmla="*/ 183 h 183"/>
                <a:gd name="T2" fmla="*/ 0 w 284"/>
                <a:gd name="T3" fmla="*/ 151 h 183"/>
                <a:gd name="T4" fmla="*/ 17 w 284"/>
                <a:gd name="T5" fmla="*/ 0 h 183"/>
                <a:gd name="T6" fmla="*/ 284 w 284"/>
                <a:gd name="T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4" h="183">
                  <a:moveTo>
                    <a:pt x="284" y="183"/>
                  </a:moveTo>
                  <a:lnTo>
                    <a:pt x="0" y="151"/>
                  </a:lnTo>
                  <a:lnTo>
                    <a:pt x="17" y="0"/>
                  </a:lnTo>
                  <a:lnTo>
                    <a:pt x="284" y="183"/>
                  </a:lnTo>
                  <a:close/>
                </a:path>
              </a:pathLst>
            </a:custGeom>
            <a:solidFill>
              <a:srgbClr val="B7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2CD5086-2988-4B12-9989-4D0796BB02B5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166776" y="3233310"/>
              <a:ext cx="589657" cy="309722"/>
            </a:xfrm>
            <a:custGeom>
              <a:avLst/>
              <a:gdLst>
                <a:gd name="T0" fmla="*/ 284 w 284"/>
                <a:gd name="T1" fmla="*/ 145 h 145"/>
                <a:gd name="T2" fmla="*/ 0 w 284"/>
                <a:gd name="T3" fmla="*/ 113 h 145"/>
                <a:gd name="T4" fmla="*/ 29 w 284"/>
                <a:gd name="T5" fmla="*/ 0 h 145"/>
                <a:gd name="T6" fmla="*/ 284 w 284"/>
                <a:gd name="T7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4" h="145">
                  <a:moveTo>
                    <a:pt x="284" y="145"/>
                  </a:moveTo>
                  <a:lnTo>
                    <a:pt x="0" y="113"/>
                  </a:lnTo>
                  <a:lnTo>
                    <a:pt x="29" y="0"/>
                  </a:lnTo>
                  <a:lnTo>
                    <a:pt x="284" y="145"/>
                  </a:lnTo>
                  <a:close/>
                </a:path>
              </a:pathLst>
            </a:custGeom>
            <a:solidFill>
              <a:srgbClr val="9B4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15E2CEC-89D7-430D-B234-13120D6E72A8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767716" y="3372141"/>
              <a:ext cx="627635" cy="262729"/>
            </a:xfrm>
            <a:custGeom>
              <a:avLst/>
              <a:gdLst>
                <a:gd name="T0" fmla="*/ 302 w 302"/>
                <a:gd name="T1" fmla="*/ 5 h 123"/>
                <a:gd name="T2" fmla="*/ 35 w 302"/>
                <a:gd name="T3" fmla="*/ 0 h 123"/>
                <a:gd name="T4" fmla="*/ 0 w 302"/>
                <a:gd name="T5" fmla="*/ 123 h 123"/>
                <a:gd name="T6" fmla="*/ 302 w 302"/>
                <a:gd name="T7" fmla="*/ 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" h="123">
                  <a:moveTo>
                    <a:pt x="302" y="5"/>
                  </a:moveTo>
                  <a:lnTo>
                    <a:pt x="35" y="0"/>
                  </a:lnTo>
                  <a:lnTo>
                    <a:pt x="0" y="123"/>
                  </a:lnTo>
                  <a:lnTo>
                    <a:pt x="302" y="5"/>
                  </a:lnTo>
                  <a:close/>
                </a:path>
              </a:pathLst>
            </a:custGeom>
            <a:solidFill>
              <a:srgbClr val="9B4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224D2C46-6251-4978-AE73-D6CE38C4102D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551744" y="3472595"/>
              <a:ext cx="369785" cy="119617"/>
            </a:xfrm>
            <a:custGeom>
              <a:avLst/>
              <a:gdLst>
                <a:gd name="T0" fmla="*/ 26 w 185"/>
                <a:gd name="T1" fmla="*/ 0 h 56"/>
                <a:gd name="T2" fmla="*/ 0 w 185"/>
                <a:gd name="T3" fmla="*/ 56 h 56"/>
                <a:gd name="T4" fmla="*/ 181 w 185"/>
                <a:gd name="T5" fmla="*/ 56 h 56"/>
                <a:gd name="T6" fmla="*/ 185 w 185"/>
                <a:gd name="T7" fmla="*/ 17 h 56"/>
                <a:gd name="T8" fmla="*/ 26 w 18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56">
                  <a:moveTo>
                    <a:pt x="26" y="0"/>
                  </a:moveTo>
                  <a:lnTo>
                    <a:pt x="0" y="56"/>
                  </a:lnTo>
                  <a:lnTo>
                    <a:pt x="181" y="56"/>
                  </a:lnTo>
                  <a:lnTo>
                    <a:pt x="185" y="1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9B4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3A8DF3D5-BB7E-46BE-83B1-B118A13D14F6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7885039" y="2322171"/>
              <a:ext cx="2042812" cy="651483"/>
            </a:xfrm>
            <a:custGeom>
              <a:avLst/>
              <a:gdLst>
                <a:gd name="T0" fmla="*/ 1488 w 2170"/>
                <a:gd name="T1" fmla="*/ 655 h 673"/>
                <a:gd name="T2" fmla="*/ 1488 w 2170"/>
                <a:gd name="T3" fmla="*/ 655 h 673"/>
                <a:gd name="T4" fmla="*/ 12 w 2170"/>
                <a:gd name="T5" fmla="*/ 484 h 673"/>
                <a:gd name="T6" fmla="*/ 12 w 2170"/>
                <a:gd name="T7" fmla="*/ 483 h 673"/>
                <a:gd name="T8" fmla="*/ 12 w 2170"/>
                <a:gd name="T9" fmla="*/ 483 h 673"/>
                <a:gd name="T10" fmla="*/ 10 w 2170"/>
                <a:gd name="T11" fmla="*/ 238 h 673"/>
                <a:gd name="T12" fmla="*/ 68 w 2170"/>
                <a:gd name="T13" fmla="*/ 0 h 673"/>
                <a:gd name="T14" fmla="*/ 1526 w 2170"/>
                <a:gd name="T15" fmla="*/ 169 h 673"/>
                <a:gd name="T16" fmla="*/ 1544 w 2170"/>
                <a:gd name="T17" fmla="*/ 171 h 673"/>
                <a:gd name="T18" fmla="*/ 2170 w 2170"/>
                <a:gd name="T19" fmla="*/ 488 h 673"/>
                <a:gd name="T20" fmla="*/ 1488 w 2170"/>
                <a:gd name="T21" fmla="*/ 655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70" h="673">
                  <a:moveTo>
                    <a:pt x="1488" y="655"/>
                  </a:moveTo>
                  <a:cubicBezTo>
                    <a:pt x="1488" y="655"/>
                    <a:pt x="1488" y="655"/>
                    <a:pt x="1488" y="655"/>
                  </a:cubicBezTo>
                  <a:cubicBezTo>
                    <a:pt x="12" y="484"/>
                    <a:pt x="12" y="484"/>
                    <a:pt x="12" y="484"/>
                  </a:cubicBezTo>
                  <a:cubicBezTo>
                    <a:pt x="12" y="483"/>
                    <a:pt x="12" y="483"/>
                    <a:pt x="12" y="483"/>
                  </a:cubicBezTo>
                  <a:cubicBezTo>
                    <a:pt x="12" y="483"/>
                    <a:pt x="12" y="483"/>
                    <a:pt x="12" y="483"/>
                  </a:cubicBezTo>
                  <a:cubicBezTo>
                    <a:pt x="1" y="405"/>
                    <a:pt x="0" y="323"/>
                    <a:pt x="10" y="238"/>
                  </a:cubicBezTo>
                  <a:cubicBezTo>
                    <a:pt x="19" y="153"/>
                    <a:pt x="39" y="73"/>
                    <a:pt x="68" y="0"/>
                  </a:cubicBezTo>
                  <a:cubicBezTo>
                    <a:pt x="1526" y="169"/>
                    <a:pt x="1526" y="169"/>
                    <a:pt x="1526" y="169"/>
                  </a:cubicBezTo>
                  <a:cubicBezTo>
                    <a:pt x="1532" y="169"/>
                    <a:pt x="1538" y="170"/>
                    <a:pt x="1544" y="171"/>
                  </a:cubicBezTo>
                  <a:cubicBezTo>
                    <a:pt x="1720" y="194"/>
                    <a:pt x="1988" y="360"/>
                    <a:pt x="2170" y="488"/>
                  </a:cubicBezTo>
                  <a:cubicBezTo>
                    <a:pt x="1963" y="572"/>
                    <a:pt x="1665" y="673"/>
                    <a:pt x="1488" y="655"/>
                  </a:cubicBezTo>
                  <a:close/>
                </a:path>
              </a:pathLst>
            </a:custGeom>
            <a:solidFill>
              <a:srgbClr val="F6D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3D1D39C1-E9A9-4D85-8D31-697403408BBD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809147" y="2326102"/>
              <a:ext cx="305822" cy="326810"/>
            </a:xfrm>
            <a:custGeom>
              <a:avLst/>
              <a:gdLst>
                <a:gd name="T0" fmla="*/ 61 w 338"/>
                <a:gd name="T1" fmla="*/ 278 h 338"/>
                <a:gd name="T2" fmla="*/ 278 w 338"/>
                <a:gd name="T3" fmla="*/ 277 h 338"/>
                <a:gd name="T4" fmla="*/ 277 w 338"/>
                <a:gd name="T5" fmla="*/ 59 h 338"/>
                <a:gd name="T6" fmla="*/ 60 w 338"/>
                <a:gd name="T7" fmla="*/ 60 h 338"/>
                <a:gd name="T8" fmla="*/ 61 w 338"/>
                <a:gd name="T9" fmla="*/ 27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338">
                  <a:moveTo>
                    <a:pt x="61" y="278"/>
                  </a:moveTo>
                  <a:cubicBezTo>
                    <a:pt x="121" y="338"/>
                    <a:pt x="219" y="337"/>
                    <a:pt x="278" y="277"/>
                  </a:cubicBezTo>
                  <a:cubicBezTo>
                    <a:pt x="338" y="217"/>
                    <a:pt x="338" y="119"/>
                    <a:pt x="277" y="59"/>
                  </a:cubicBezTo>
                  <a:cubicBezTo>
                    <a:pt x="217" y="0"/>
                    <a:pt x="119" y="0"/>
                    <a:pt x="60" y="60"/>
                  </a:cubicBezTo>
                  <a:cubicBezTo>
                    <a:pt x="0" y="121"/>
                    <a:pt x="1" y="218"/>
                    <a:pt x="61" y="278"/>
                  </a:cubicBezTo>
                  <a:close/>
                </a:path>
              </a:pathLst>
            </a:custGeom>
            <a:solidFill>
              <a:srgbClr val="678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A38F8BE7-DF85-4116-A177-4B317C78131C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721482" y="2724487"/>
              <a:ext cx="305822" cy="324674"/>
            </a:xfrm>
            <a:custGeom>
              <a:avLst/>
              <a:gdLst>
                <a:gd name="T0" fmla="*/ 61 w 339"/>
                <a:gd name="T1" fmla="*/ 278 h 338"/>
                <a:gd name="T2" fmla="*/ 279 w 339"/>
                <a:gd name="T3" fmla="*/ 277 h 338"/>
                <a:gd name="T4" fmla="*/ 278 w 339"/>
                <a:gd name="T5" fmla="*/ 59 h 338"/>
                <a:gd name="T6" fmla="*/ 60 w 339"/>
                <a:gd name="T7" fmla="*/ 61 h 338"/>
                <a:gd name="T8" fmla="*/ 61 w 339"/>
                <a:gd name="T9" fmla="*/ 27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338">
                  <a:moveTo>
                    <a:pt x="61" y="278"/>
                  </a:moveTo>
                  <a:cubicBezTo>
                    <a:pt x="122" y="338"/>
                    <a:pt x="219" y="337"/>
                    <a:pt x="279" y="277"/>
                  </a:cubicBezTo>
                  <a:cubicBezTo>
                    <a:pt x="339" y="217"/>
                    <a:pt x="338" y="119"/>
                    <a:pt x="278" y="59"/>
                  </a:cubicBezTo>
                  <a:cubicBezTo>
                    <a:pt x="217" y="0"/>
                    <a:pt x="120" y="0"/>
                    <a:pt x="60" y="61"/>
                  </a:cubicBezTo>
                  <a:cubicBezTo>
                    <a:pt x="0" y="121"/>
                    <a:pt x="1" y="219"/>
                    <a:pt x="61" y="278"/>
                  </a:cubicBezTo>
                  <a:close/>
                </a:path>
              </a:pathLst>
            </a:custGeom>
            <a:solidFill>
              <a:srgbClr val="678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2A2AE78E-0370-4ED0-B981-4AF744DDB1ED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318538" y="2718897"/>
              <a:ext cx="1549099" cy="224281"/>
            </a:xfrm>
            <a:custGeom>
              <a:avLst/>
              <a:gdLst>
                <a:gd name="T0" fmla="*/ 1442 w 1710"/>
                <a:gd name="T1" fmla="*/ 167 h 231"/>
                <a:gd name="T2" fmla="*/ 1442 w 1710"/>
                <a:gd name="T3" fmla="*/ 167 h 231"/>
                <a:gd name="T4" fmla="*/ 0 w 1710"/>
                <a:gd name="T5" fmla="*/ 0 h 231"/>
                <a:gd name="T6" fmla="*/ 6 w 1710"/>
                <a:gd name="T7" fmla="*/ 53 h 231"/>
                <a:gd name="T8" fmla="*/ 1463 w 1710"/>
                <a:gd name="T9" fmla="*/ 222 h 231"/>
                <a:gd name="T10" fmla="*/ 1482 w 1710"/>
                <a:gd name="T11" fmla="*/ 224 h 231"/>
                <a:gd name="T12" fmla="*/ 1710 w 1710"/>
                <a:gd name="T13" fmla="*/ 204 h 231"/>
                <a:gd name="T14" fmla="*/ 1442 w 1710"/>
                <a:gd name="T15" fmla="*/ 167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0" h="231">
                  <a:moveTo>
                    <a:pt x="1442" y="167"/>
                  </a:moveTo>
                  <a:cubicBezTo>
                    <a:pt x="1442" y="167"/>
                    <a:pt x="1442" y="167"/>
                    <a:pt x="1442" y="1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8"/>
                    <a:pt x="3" y="36"/>
                    <a:pt x="6" y="53"/>
                  </a:cubicBezTo>
                  <a:cubicBezTo>
                    <a:pt x="1463" y="222"/>
                    <a:pt x="1463" y="222"/>
                    <a:pt x="1463" y="222"/>
                  </a:cubicBezTo>
                  <a:cubicBezTo>
                    <a:pt x="1469" y="223"/>
                    <a:pt x="1476" y="224"/>
                    <a:pt x="1482" y="224"/>
                  </a:cubicBezTo>
                  <a:cubicBezTo>
                    <a:pt x="1546" y="231"/>
                    <a:pt x="1625" y="222"/>
                    <a:pt x="1710" y="204"/>
                  </a:cubicBezTo>
                  <a:cubicBezTo>
                    <a:pt x="1635" y="193"/>
                    <a:pt x="1545" y="181"/>
                    <a:pt x="1442" y="167"/>
                  </a:cubicBezTo>
                  <a:close/>
                </a:path>
              </a:pathLst>
            </a:custGeom>
            <a:solidFill>
              <a:srgbClr val="D9B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F85D489-EFA6-4A9A-AF52-83FFCB53DFB2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7911976" y="2634380"/>
              <a:ext cx="1551098" cy="234961"/>
            </a:xfrm>
            <a:custGeom>
              <a:avLst/>
              <a:gdLst>
                <a:gd name="T0" fmla="*/ 1442 w 1712"/>
                <a:gd name="T1" fmla="*/ 217 h 243"/>
                <a:gd name="T2" fmla="*/ 1442 w 1712"/>
                <a:gd name="T3" fmla="*/ 217 h 243"/>
                <a:gd name="T4" fmla="*/ 0 w 1712"/>
                <a:gd name="T5" fmla="*/ 50 h 243"/>
                <a:gd name="T6" fmla="*/ 18 w 1712"/>
                <a:gd name="T7" fmla="*/ 0 h 243"/>
                <a:gd name="T8" fmla="*/ 1476 w 1712"/>
                <a:gd name="T9" fmla="*/ 169 h 243"/>
                <a:gd name="T10" fmla="*/ 1494 w 1712"/>
                <a:gd name="T11" fmla="*/ 171 h 243"/>
                <a:gd name="T12" fmla="*/ 1712 w 1712"/>
                <a:gd name="T13" fmla="*/ 243 h 243"/>
                <a:gd name="T14" fmla="*/ 1442 w 1712"/>
                <a:gd name="T15" fmla="*/ 21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2" h="243">
                  <a:moveTo>
                    <a:pt x="1442" y="217"/>
                  </a:moveTo>
                  <a:cubicBezTo>
                    <a:pt x="1442" y="217"/>
                    <a:pt x="1442" y="217"/>
                    <a:pt x="1442" y="21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5" y="33"/>
                    <a:pt x="11" y="16"/>
                    <a:pt x="18" y="0"/>
                  </a:cubicBezTo>
                  <a:cubicBezTo>
                    <a:pt x="1476" y="169"/>
                    <a:pt x="1476" y="169"/>
                    <a:pt x="1476" y="169"/>
                  </a:cubicBezTo>
                  <a:cubicBezTo>
                    <a:pt x="1482" y="169"/>
                    <a:pt x="1488" y="170"/>
                    <a:pt x="1494" y="171"/>
                  </a:cubicBezTo>
                  <a:cubicBezTo>
                    <a:pt x="1557" y="179"/>
                    <a:pt x="1633" y="206"/>
                    <a:pt x="1712" y="243"/>
                  </a:cubicBezTo>
                  <a:cubicBezTo>
                    <a:pt x="1636" y="236"/>
                    <a:pt x="1546" y="228"/>
                    <a:pt x="1442" y="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6A452174-59A8-4FD5-9CF9-2FDC7697E6DD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748259" y="1704837"/>
              <a:ext cx="609646" cy="474194"/>
            </a:xfrm>
            <a:custGeom>
              <a:avLst/>
              <a:gdLst>
                <a:gd name="T0" fmla="*/ 68 w 674"/>
                <a:gd name="T1" fmla="*/ 0 h 492"/>
                <a:gd name="T2" fmla="*/ 674 w 674"/>
                <a:gd name="T3" fmla="*/ 314 h 492"/>
                <a:gd name="T4" fmla="*/ 12 w 674"/>
                <a:gd name="T5" fmla="*/ 483 h 492"/>
                <a:gd name="T6" fmla="*/ 12 w 674"/>
                <a:gd name="T7" fmla="*/ 483 h 492"/>
                <a:gd name="T8" fmla="*/ 10 w 674"/>
                <a:gd name="T9" fmla="*/ 238 h 492"/>
                <a:gd name="T10" fmla="*/ 68 w 674"/>
                <a:gd name="T11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4" h="492">
                  <a:moveTo>
                    <a:pt x="68" y="0"/>
                  </a:moveTo>
                  <a:cubicBezTo>
                    <a:pt x="244" y="32"/>
                    <a:pt x="498" y="191"/>
                    <a:pt x="674" y="314"/>
                  </a:cubicBezTo>
                  <a:cubicBezTo>
                    <a:pt x="475" y="395"/>
                    <a:pt x="191" y="492"/>
                    <a:pt x="12" y="483"/>
                  </a:cubicBezTo>
                  <a:cubicBezTo>
                    <a:pt x="12" y="483"/>
                    <a:pt x="12" y="483"/>
                    <a:pt x="12" y="483"/>
                  </a:cubicBezTo>
                  <a:cubicBezTo>
                    <a:pt x="1" y="405"/>
                    <a:pt x="0" y="323"/>
                    <a:pt x="10" y="238"/>
                  </a:cubicBezTo>
                  <a:cubicBezTo>
                    <a:pt x="20" y="153"/>
                    <a:pt x="40" y="73"/>
                    <a:pt x="68" y="0"/>
                  </a:cubicBezTo>
                  <a:close/>
                </a:path>
              </a:pathLst>
            </a:custGeom>
            <a:solidFill>
              <a:srgbClr val="B7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1E341DAE-F442-40C8-9B45-1929796627EF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900189" y="1869482"/>
              <a:ext cx="605648" cy="173017"/>
            </a:xfrm>
            <a:custGeom>
              <a:avLst/>
              <a:gdLst>
                <a:gd name="T0" fmla="*/ 668 w 669"/>
                <a:gd name="T1" fmla="*/ 0 h 179"/>
                <a:gd name="T2" fmla="*/ 668 w 669"/>
                <a:gd name="T3" fmla="*/ 0 h 179"/>
                <a:gd name="T4" fmla="*/ 669 w 669"/>
                <a:gd name="T5" fmla="*/ 2 h 179"/>
                <a:gd name="T6" fmla="*/ 9 w 669"/>
                <a:gd name="T7" fmla="*/ 170 h 179"/>
                <a:gd name="T8" fmla="*/ 9 w 669"/>
                <a:gd name="T9" fmla="*/ 170 h 179"/>
                <a:gd name="T10" fmla="*/ 0 w 669"/>
                <a:gd name="T11" fmla="*/ 39 h 179"/>
                <a:gd name="T12" fmla="*/ 668 w 669"/>
                <a:gd name="T1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9" h="179">
                  <a:moveTo>
                    <a:pt x="668" y="0"/>
                  </a:moveTo>
                  <a:cubicBezTo>
                    <a:pt x="668" y="0"/>
                    <a:pt x="668" y="0"/>
                    <a:pt x="668" y="0"/>
                  </a:cubicBezTo>
                  <a:cubicBezTo>
                    <a:pt x="669" y="2"/>
                    <a:pt x="669" y="2"/>
                    <a:pt x="669" y="2"/>
                  </a:cubicBezTo>
                  <a:cubicBezTo>
                    <a:pt x="470" y="83"/>
                    <a:pt x="187" y="179"/>
                    <a:pt x="9" y="170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3" y="128"/>
                    <a:pt x="0" y="84"/>
                    <a:pt x="0" y="39"/>
                  </a:cubicBezTo>
                  <a:lnTo>
                    <a:pt x="668" y="0"/>
                  </a:lnTo>
                  <a:close/>
                </a:path>
              </a:pathLst>
            </a:custGeom>
            <a:solidFill>
              <a:srgbClr val="752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374C5B32-0420-4222-990B-33E71FC16F3B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633444" y="3124717"/>
              <a:ext cx="305822" cy="326810"/>
            </a:xfrm>
            <a:custGeom>
              <a:avLst/>
              <a:gdLst>
                <a:gd name="T0" fmla="*/ 60 w 338"/>
                <a:gd name="T1" fmla="*/ 278 h 338"/>
                <a:gd name="T2" fmla="*/ 278 w 338"/>
                <a:gd name="T3" fmla="*/ 277 h 338"/>
                <a:gd name="T4" fmla="*/ 277 w 338"/>
                <a:gd name="T5" fmla="*/ 59 h 338"/>
                <a:gd name="T6" fmla="*/ 59 w 338"/>
                <a:gd name="T7" fmla="*/ 60 h 338"/>
                <a:gd name="T8" fmla="*/ 60 w 338"/>
                <a:gd name="T9" fmla="*/ 27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338">
                  <a:moveTo>
                    <a:pt x="60" y="278"/>
                  </a:moveTo>
                  <a:cubicBezTo>
                    <a:pt x="121" y="338"/>
                    <a:pt x="218" y="337"/>
                    <a:pt x="278" y="277"/>
                  </a:cubicBezTo>
                  <a:cubicBezTo>
                    <a:pt x="338" y="217"/>
                    <a:pt x="337" y="119"/>
                    <a:pt x="277" y="59"/>
                  </a:cubicBezTo>
                  <a:cubicBezTo>
                    <a:pt x="217" y="0"/>
                    <a:pt x="119" y="0"/>
                    <a:pt x="59" y="60"/>
                  </a:cubicBezTo>
                  <a:cubicBezTo>
                    <a:pt x="0" y="121"/>
                    <a:pt x="0" y="218"/>
                    <a:pt x="60" y="278"/>
                  </a:cubicBezTo>
                  <a:close/>
                </a:path>
              </a:pathLst>
            </a:custGeom>
            <a:solidFill>
              <a:srgbClr val="678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D8DB175-738B-4810-964C-BACC2B1B57CA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669266" y="3165128"/>
              <a:ext cx="231865" cy="247777"/>
            </a:xfrm>
            <a:custGeom>
              <a:avLst/>
              <a:gdLst>
                <a:gd name="T0" fmla="*/ 47 w 257"/>
                <a:gd name="T1" fmla="*/ 212 h 257"/>
                <a:gd name="T2" fmla="*/ 212 w 257"/>
                <a:gd name="T3" fmla="*/ 211 h 257"/>
                <a:gd name="T4" fmla="*/ 211 w 257"/>
                <a:gd name="T5" fmla="*/ 46 h 257"/>
                <a:gd name="T6" fmla="*/ 46 w 257"/>
                <a:gd name="T7" fmla="*/ 46 h 257"/>
                <a:gd name="T8" fmla="*/ 47 w 257"/>
                <a:gd name="T9" fmla="*/ 21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257">
                  <a:moveTo>
                    <a:pt x="47" y="212"/>
                  </a:moveTo>
                  <a:cubicBezTo>
                    <a:pt x="92" y="257"/>
                    <a:pt x="166" y="256"/>
                    <a:pt x="212" y="211"/>
                  </a:cubicBezTo>
                  <a:cubicBezTo>
                    <a:pt x="257" y="165"/>
                    <a:pt x="257" y="91"/>
                    <a:pt x="211" y="46"/>
                  </a:cubicBezTo>
                  <a:cubicBezTo>
                    <a:pt x="165" y="0"/>
                    <a:pt x="91" y="1"/>
                    <a:pt x="46" y="46"/>
                  </a:cubicBezTo>
                  <a:cubicBezTo>
                    <a:pt x="0" y="92"/>
                    <a:pt x="1" y="166"/>
                    <a:pt x="47" y="212"/>
                  </a:cubicBezTo>
                  <a:close/>
                </a:path>
              </a:pathLst>
            </a:custGeom>
            <a:solidFill>
              <a:srgbClr val="A4C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2E9EA38E-31A9-4F7A-A27C-DDB0660A2D2F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757461" y="2762935"/>
              <a:ext cx="233864" cy="247777"/>
            </a:xfrm>
            <a:custGeom>
              <a:avLst/>
              <a:gdLst>
                <a:gd name="T0" fmla="*/ 46 w 257"/>
                <a:gd name="T1" fmla="*/ 211 h 256"/>
                <a:gd name="T2" fmla="*/ 212 w 257"/>
                <a:gd name="T3" fmla="*/ 210 h 256"/>
                <a:gd name="T4" fmla="*/ 211 w 257"/>
                <a:gd name="T5" fmla="*/ 45 h 256"/>
                <a:gd name="T6" fmla="*/ 45 w 257"/>
                <a:gd name="T7" fmla="*/ 46 h 256"/>
                <a:gd name="T8" fmla="*/ 46 w 257"/>
                <a:gd name="T9" fmla="*/ 21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256">
                  <a:moveTo>
                    <a:pt x="46" y="211"/>
                  </a:moveTo>
                  <a:cubicBezTo>
                    <a:pt x="92" y="256"/>
                    <a:pt x="166" y="256"/>
                    <a:pt x="212" y="210"/>
                  </a:cubicBezTo>
                  <a:cubicBezTo>
                    <a:pt x="257" y="164"/>
                    <a:pt x="256" y="90"/>
                    <a:pt x="211" y="45"/>
                  </a:cubicBezTo>
                  <a:cubicBezTo>
                    <a:pt x="165" y="0"/>
                    <a:pt x="91" y="0"/>
                    <a:pt x="45" y="46"/>
                  </a:cubicBezTo>
                  <a:cubicBezTo>
                    <a:pt x="0" y="91"/>
                    <a:pt x="1" y="166"/>
                    <a:pt x="46" y="211"/>
                  </a:cubicBezTo>
                  <a:close/>
                </a:path>
              </a:pathLst>
            </a:custGeom>
            <a:solidFill>
              <a:srgbClr val="A4C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1A51A1DE-DD11-4F54-859F-A27426FCB2B2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844968" y="2366514"/>
              <a:ext cx="231865" cy="247777"/>
            </a:xfrm>
            <a:custGeom>
              <a:avLst/>
              <a:gdLst>
                <a:gd name="T0" fmla="*/ 46 w 256"/>
                <a:gd name="T1" fmla="*/ 212 h 257"/>
                <a:gd name="T2" fmla="*/ 211 w 256"/>
                <a:gd name="T3" fmla="*/ 211 h 257"/>
                <a:gd name="T4" fmla="*/ 210 w 256"/>
                <a:gd name="T5" fmla="*/ 46 h 257"/>
                <a:gd name="T6" fmla="*/ 45 w 256"/>
                <a:gd name="T7" fmla="*/ 46 h 257"/>
                <a:gd name="T8" fmla="*/ 46 w 256"/>
                <a:gd name="T9" fmla="*/ 21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57">
                  <a:moveTo>
                    <a:pt x="46" y="212"/>
                  </a:moveTo>
                  <a:cubicBezTo>
                    <a:pt x="92" y="257"/>
                    <a:pt x="166" y="256"/>
                    <a:pt x="211" y="211"/>
                  </a:cubicBezTo>
                  <a:cubicBezTo>
                    <a:pt x="256" y="165"/>
                    <a:pt x="256" y="91"/>
                    <a:pt x="210" y="46"/>
                  </a:cubicBezTo>
                  <a:cubicBezTo>
                    <a:pt x="164" y="0"/>
                    <a:pt x="90" y="1"/>
                    <a:pt x="45" y="46"/>
                  </a:cubicBezTo>
                  <a:cubicBezTo>
                    <a:pt x="0" y="92"/>
                    <a:pt x="0" y="166"/>
                    <a:pt x="46" y="212"/>
                  </a:cubicBezTo>
                  <a:close/>
                </a:path>
              </a:pathLst>
            </a:custGeom>
            <a:solidFill>
              <a:srgbClr val="A4C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6F8E6ADC-AAF3-4909-A0F2-18F9345E6CDB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767399" y="1734400"/>
              <a:ext cx="609646" cy="418658"/>
            </a:xfrm>
            <a:custGeom>
              <a:avLst/>
              <a:gdLst>
                <a:gd name="T0" fmla="*/ 51 w 674"/>
                <a:gd name="T1" fmla="*/ 0 h 434"/>
                <a:gd name="T2" fmla="*/ 674 w 674"/>
                <a:gd name="T3" fmla="*/ 265 h 434"/>
                <a:gd name="T4" fmla="*/ 6 w 674"/>
                <a:gd name="T5" fmla="*/ 382 h 434"/>
                <a:gd name="T6" fmla="*/ 12 w 674"/>
                <a:gd name="T7" fmla="*/ 434 h 434"/>
                <a:gd name="T8" fmla="*/ 10 w 674"/>
                <a:gd name="T9" fmla="*/ 189 h 434"/>
                <a:gd name="T10" fmla="*/ 51 w 674"/>
                <a:gd name="T1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4" h="434">
                  <a:moveTo>
                    <a:pt x="51" y="0"/>
                  </a:moveTo>
                  <a:cubicBezTo>
                    <a:pt x="227" y="32"/>
                    <a:pt x="498" y="142"/>
                    <a:pt x="674" y="265"/>
                  </a:cubicBezTo>
                  <a:cubicBezTo>
                    <a:pt x="475" y="346"/>
                    <a:pt x="185" y="391"/>
                    <a:pt x="6" y="382"/>
                  </a:cubicBezTo>
                  <a:cubicBezTo>
                    <a:pt x="12" y="434"/>
                    <a:pt x="12" y="434"/>
                    <a:pt x="12" y="434"/>
                  </a:cubicBezTo>
                  <a:cubicBezTo>
                    <a:pt x="1" y="356"/>
                    <a:pt x="0" y="274"/>
                    <a:pt x="10" y="189"/>
                  </a:cubicBezTo>
                  <a:cubicBezTo>
                    <a:pt x="20" y="104"/>
                    <a:pt x="23" y="72"/>
                    <a:pt x="51" y="0"/>
                  </a:cubicBezTo>
                  <a:close/>
                </a:path>
              </a:pathLst>
            </a:custGeom>
            <a:solidFill>
              <a:srgbClr val="9B4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BDF63CEE-5A3E-4DF6-96AD-ECEFE80258A4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667249" y="3228128"/>
              <a:ext cx="165904" cy="113209"/>
            </a:xfrm>
            <a:custGeom>
              <a:avLst/>
              <a:gdLst>
                <a:gd name="T0" fmla="*/ 152 w 183"/>
                <a:gd name="T1" fmla="*/ 34 h 119"/>
                <a:gd name="T2" fmla="*/ 175 w 183"/>
                <a:gd name="T3" fmla="*/ 119 h 119"/>
                <a:gd name="T4" fmla="*/ 150 w 183"/>
                <a:gd name="T5" fmla="*/ 69 h 119"/>
                <a:gd name="T6" fmla="*/ 26 w 183"/>
                <a:gd name="T7" fmla="*/ 70 h 119"/>
                <a:gd name="T8" fmla="*/ 4 w 183"/>
                <a:gd name="T9" fmla="*/ 109 h 119"/>
                <a:gd name="T10" fmla="*/ 28 w 183"/>
                <a:gd name="T11" fmla="*/ 35 h 119"/>
                <a:gd name="T12" fmla="*/ 152 w 183"/>
                <a:gd name="T13" fmla="*/ 3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19">
                  <a:moveTo>
                    <a:pt x="152" y="34"/>
                  </a:moveTo>
                  <a:cubicBezTo>
                    <a:pt x="176" y="57"/>
                    <a:pt x="183" y="90"/>
                    <a:pt x="175" y="119"/>
                  </a:cubicBezTo>
                  <a:cubicBezTo>
                    <a:pt x="173" y="101"/>
                    <a:pt x="164" y="83"/>
                    <a:pt x="150" y="69"/>
                  </a:cubicBezTo>
                  <a:cubicBezTo>
                    <a:pt x="116" y="35"/>
                    <a:pt x="60" y="35"/>
                    <a:pt x="26" y="70"/>
                  </a:cubicBezTo>
                  <a:cubicBezTo>
                    <a:pt x="15" y="81"/>
                    <a:pt x="8" y="94"/>
                    <a:pt x="4" y="109"/>
                  </a:cubicBezTo>
                  <a:cubicBezTo>
                    <a:pt x="0" y="83"/>
                    <a:pt x="8" y="55"/>
                    <a:pt x="28" y="35"/>
                  </a:cubicBezTo>
                  <a:cubicBezTo>
                    <a:pt x="62" y="0"/>
                    <a:pt x="118" y="0"/>
                    <a:pt x="15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7E9E5F1C-7195-40F7-8403-CBE8E136E657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757461" y="2762935"/>
              <a:ext cx="233864" cy="247777"/>
            </a:xfrm>
            <a:custGeom>
              <a:avLst/>
              <a:gdLst>
                <a:gd name="T0" fmla="*/ 46 w 257"/>
                <a:gd name="T1" fmla="*/ 211 h 256"/>
                <a:gd name="T2" fmla="*/ 212 w 257"/>
                <a:gd name="T3" fmla="*/ 210 h 256"/>
                <a:gd name="T4" fmla="*/ 211 w 257"/>
                <a:gd name="T5" fmla="*/ 45 h 256"/>
                <a:gd name="T6" fmla="*/ 45 w 257"/>
                <a:gd name="T7" fmla="*/ 46 h 256"/>
                <a:gd name="T8" fmla="*/ 46 w 257"/>
                <a:gd name="T9" fmla="*/ 21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256">
                  <a:moveTo>
                    <a:pt x="46" y="211"/>
                  </a:moveTo>
                  <a:cubicBezTo>
                    <a:pt x="92" y="256"/>
                    <a:pt x="166" y="256"/>
                    <a:pt x="212" y="210"/>
                  </a:cubicBezTo>
                  <a:cubicBezTo>
                    <a:pt x="257" y="164"/>
                    <a:pt x="256" y="90"/>
                    <a:pt x="211" y="45"/>
                  </a:cubicBezTo>
                  <a:cubicBezTo>
                    <a:pt x="165" y="0"/>
                    <a:pt x="91" y="0"/>
                    <a:pt x="45" y="46"/>
                  </a:cubicBezTo>
                  <a:cubicBezTo>
                    <a:pt x="0" y="91"/>
                    <a:pt x="1" y="166"/>
                    <a:pt x="46" y="211"/>
                  </a:cubicBezTo>
                  <a:close/>
                </a:path>
              </a:pathLst>
            </a:custGeom>
            <a:solidFill>
              <a:srgbClr val="A4C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7070E16E-AB08-4A17-9271-C95B1462E132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755287" y="2825762"/>
              <a:ext cx="165904" cy="115345"/>
            </a:xfrm>
            <a:custGeom>
              <a:avLst/>
              <a:gdLst>
                <a:gd name="T0" fmla="*/ 152 w 183"/>
                <a:gd name="T1" fmla="*/ 34 h 120"/>
                <a:gd name="T2" fmla="*/ 175 w 183"/>
                <a:gd name="T3" fmla="*/ 120 h 120"/>
                <a:gd name="T4" fmla="*/ 150 w 183"/>
                <a:gd name="T5" fmla="*/ 69 h 120"/>
                <a:gd name="T6" fmla="*/ 26 w 183"/>
                <a:gd name="T7" fmla="*/ 70 h 120"/>
                <a:gd name="T8" fmla="*/ 4 w 183"/>
                <a:gd name="T9" fmla="*/ 109 h 120"/>
                <a:gd name="T10" fmla="*/ 28 w 183"/>
                <a:gd name="T11" fmla="*/ 35 h 120"/>
                <a:gd name="T12" fmla="*/ 152 w 183"/>
                <a:gd name="T13" fmla="*/ 3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20">
                  <a:moveTo>
                    <a:pt x="152" y="34"/>
                  </a:moveTo>
                  <a:cubicBezTo>
                    <a:pt x="175" y="57"/>
                    <a:pt x="183" y="90"/>
                    <a:pt x="175" y="120"/>
                  </a:cubicBezTo>
                  <a:cubicBezTo>
                    <a:pt x="173" y="101"/>
                    <a:pt x="164" y="83"/>
                    <a:pt x="150" y="69"/>
                  </a:cubicBezTo>
                  <a:cubicBezTo>
                    <a:pt x="116" y="35"/>
                    <a:pt x="60" y="36"/>
                    <a:pt x="26" y="70"/>
                  </a:cubicBezTo>
                  <a:cubicBezTo>
                    <a:pt x="15" y="81"/>
                    <a:pt x="7" y="95"/>
                    <a:pt x="4" y="109"/>
                  </a:cubicBezTo>
                  <a:cubicBezTo>
                    <a:pt x="0" y="83"/>
                    <a:pt x="8" y="55"/>
                    <a:pt x="28" y="35"/>
                  </a:cubicBezTo>
                  <a:cubicBezTo>
                    <a:pt x="62" y="1"/>
                    <a:pt x="118" y="0"/>
                    <a:pt x="15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1E5FBF5-E840-4174-8B94-CD06AAFFFDBA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844968" y="2366514"/>
              <a:ext cx="231865" cy="247777"/>
            </a:xfrm>
            <a:custGeom>
              <a:avLst/>
              <a:gdLst>
                <a:gd name="T0" fmla="*/ 46 w 256"/>
                <a:gd name="T1" fmla="*/ 212 h 257"/>
                <a:gd name="T2" fmla="*/ 211 w 256"/>
                <a:gd name="T3" fmla="*/ 211 h 257"/>
                <a:gd name="T4" fmla="*/ 210 w 256"/>
                <a:gd name="T5" fmla="*/ 46 h 257"/>
                <a:gd name="T6" fmla="*/ 45 w 256"/>
                <a:gd name="T7" fmla="*/ 46 h 257"/>
                <a:gd name="T8" fmla="*/ 46 w 256"/>
                <a:gd name="T9" fmla="*/ 21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57">
                  <a:moveTo>
                    <a:pt x="46" y="212"/>
                  </a:moveTo>
                  <a:cubicBezTo>
                    <a:pt x="92" y="257"/>
                    <a:pt x="166" y="256"/>
                    <a:pt x="211" y="211"/>
                  </a:cubicBezTo>
                  <a:cubicBezTo>
                    <a:pt x="256" y="165"/>
                    <a:pt x="256" y="91"/>
                    <a:pt x="210" y="46"/>
                  </a:cubicBezTo>
                  <a:cubicBezTo>
                    <a:pt x="164" y="0"/>
                    <a:pt x="90" y="1"/>
                    <a:pt x="45" y="46"/>
                  </a:cubicBezTo>
                  <a:cubicBezTo>
                    <a:pt x="0" y="92"/>
                    <a:pt x="0" y="166"/>
                    <a:pt x="46" y="212"/>
                  </a:cubicBezTo>
                  <a:close/>
                </a:path>
              </a:pathLst>
            </a:custGeom>
            <a:solidFill>
              <a:srgbClr val="A4C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EE7A0DD7-E053-49F0-AA87-1A39DA5F1B96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845108" y="2427550"/>
              <a:ext cx="163905" cy="115345"/>
            </a:xfrm>
            <a:custGeom>
              <a:avLst/>
              <a:gdLst>
                <a:gd name="T0" fmla="*/ 152 w 183"/>
                <a:gd name="T1" fmla="*/ 34 h 119"/>
                <a:gd name="T2" fmla="*/ 175 w 183"/>
                <a:gd name="T3" fmla="*/ 119 h 119"/>
                <a:gd name="T4" fmla="*/ 150 w 183"/>
                <a:gd name="T5" fmla="*/ 69 h 119"/>
                <a:gd name="T6" fmla="*/ 26 w 183"/>
                <a:gd name="T7" fmla="*/ 70 h 119"/>
                <a:gd name="T8" fmla="*/ 3 w 183"/>
                <a:gd name="T9" fmla="*/ 109 h 119"/>
                <a:gd name="T10" fmla="*/ 28 w 183"/>
                <a:gd name="T11" fmla="*/ 35 h 119"/>
                <a:gd name="T12" fmla="*/ 152 w 183"/>
                <a:gd name="T13" fmla="*/ 3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19">
                  <a:moveTo>
                    <a:pt x="152" y="34"/>
                  </a:moveTo>
                  <a:cubicBezTo>
                    <a:pt x="175" y="57"/>
                    <a:pt x="183" y="90"/>
                    <a:pt x="175" y="119"/>
                  </a:cubicBezTo>
                  <a:cubicBezTo>
                    <a:pt x="172" y="101"/>
                    <a:pt x="164" y="83"/>
                    <a:pt x="150" y="69"/>
                  </a:cubicBezTo>
                  <a:cubicBezTo>
                    <a:pt x="115" y="35"/>
                    <a:pt x="60" y="35"/>
                    <a:pt x="26" y="70"/>
                  </a:cubicBezTo>
                  <a:cubicBezTo>
                    <a:pt x="14" y="81"/>
                    <a:pt x="7" y="94"/>
                    <a:pt x="3" y="109"/>
                  </a:cubicBezTo>
                  <a:cubicBezTo>
                    <a:pt x="0" y="83"/>
                    <a:pt x="8" y="55"/>
                    <a:pt x="28" y="35"/>
                  </a:cubicBezTo>
                  <a:cubicBezTo>
                    <a:pt x="62" y="0"/>
                    <a:pt x="117" y="0"/>
                    <a:pt x="15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741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图片 175">
            <a:extLst>
              <a:ext uri="{FF2B5EF4-FFF2-40B4-BE49-F238E27FC236}">
                <a16:creationId xmlns:a16="http://schemas.microsoft.com/office/drawing/2014/main" id="{02171AF7-01DC-4FF3-A7DA-2D1BCFDFAF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866775" y="6245738"/>
            <a:ext cx="3734962" cy="1053072"/>
          </a:xfrm>
          <a:prstGeom prst="rect">
            <a:avLst/>
          </a:prstGeom>
        </p:spPr>
      </p:pic>
      <p:pic>
        <p:nvPicPr>
          <p:cNvPr id="163" name="图片 162">
            <a:extLst>
              <a:ext uri="{FF2B5EF4-FFF2-40B4-BE49-F238E27FC236}">
                <a16:creationId xmlns:a16="http://schemas.microsoft.com/office/drawing/2014/main" id="{7B54F261-B4F7-4E32-BC5F-F86A840C0A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1357" y="2706451"/>
            <a:ext cx="1430643" cy="1427399"/>
          </a:xfrm>
          <a:prstGeom prst="rect">
            <a:avLst/>
          </a:prstGeom>
        </p:spPr>
      </p:pic>
      <p:pic>
        <p:nvPicPr>
          <p:cNvPr id="165" name="图片 164">
            <a:extLst>
              <a:ext uri="{FF2B5EF4-FFF2-40B4-BE49-F238E27FC236}">
                <a16:creationId xmlns:a16="http://schemas.microsoft.com/office/drawing/2014/main" id="{432431FA-8B01-4BF7-9E94-AEA1C0DEB4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571" y="170730"/>
            <a:ext cx="2196463" cy="953939"/>
          </a:xfrm>
          <a:prstGeom prst="rect">
            <a:avLst/>
          </a:prstGeom>
        </p:spPr>
      </p:pic>
      <p:pic>
        <p:nvPicPr>
          <p:cNvPr id="166" name="图片 165">
            <a:extLst>
              <a:ext uri="{FF2B5EF4-FFF2-40B4-BE49-F238E27FC236}">
                <a16:creationId xmlns:a16="http://schemas.microsoft.com/office/drawing/2014/main" id="{971A4AAD-077B-4EB5-A65A-7038BFD516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4375" y="2925770"/>
            <a:ext cx="2973091" cy="1902086"/>
          </a:xfrm>
          <a:prstGeom prst="rect">
            <a:avLst/>
          </a:prstGeom>
        </p:spPr>
      </p:pic>
      <p:pic>
        <p:nvPicPr>
          <p:cNvPr id="167" name="图片 166">
            <a:extLst>
              <a:ext uri="{FF2B5EF4-FFF2-40B4-BE49-F238E27FC236}">
                <a16:creationId xmlns:a16="http://schemas.microsoft.com/office/drawing/2014/main" id="{B6ED1B52-A5E3-413E-BEA4-844DC42068A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" y="5281330"/>
            <a:ext cx="1360682" cy="1357596"/>
          </a:xfrm>
          <a:prstGeom prst="rect">
            <a:avLst/>
          </a:prstGeom>
        </p:spPr>
      </p:pic>
      <p:pic>
        <p:nvPicPr>
          <p:cNvPr id="171" name="图片 170">
            <a:extLst>
              <a:ext uri="{FF2B5EF4-FFF2-40B4-BE49-F238E27FC236}">
                <a16:creationId xmlns:a16="http://schemas.microsoft.com/office/drawing/2014/main" id="{DD97F44C-B021-471E-8742-1BCB5C1EC95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87064">
            <a:off x="10156126" y="5964528"/>
            <a:ext cx="1981432" cy="1038862"/>
          </a:xfrm>
          <a:prstGeom prst="rect">
            <a:avLst/>
          </a:prstGeom>
        </p:spPr>
      </p:pic>
      <p:pic>
        <p:nvPicPr>
          <p:cNvPr id="172" name="图片 171">
            <a:extLst>
              <a:ext uri="{FF2B5EF4-FFF2-40B4-BE49-F238E27FC236}">
                <a16:creationId xmlns:a16="http://schemas.microsoft.com/office/drawing/2014/main" id="{54D7A022-25A4-4F0A-B1E1-EC465F80021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20705900">
            <a:off x="679273" y="634236"/>
            <a:ext cx="2038587" cy="1056313"/>
          </a:xfrm>
          <a:prstGeom prst="rect">
            <a:avLst/>
          </a:prstGeom>
        </p:spPr>
      </p:pic>
      <p:pic>
        <p:nvPicPr>
          <p:cNvPr id="177" name="图片 176">
            <a:extLst>
              <a:ext uri="{FF2B5EF4-FFF2-40B4-BE49-F238E27FC236}">
                <a16:creationId xmlns:a16="http://schemas.microsoft.com/office/drawing/2014/main" id="{CB1785CB-B867-4B49-81FF-19529BED4C9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83687">
            <a:off x="8489583" y="6452093"/>
            <a:ext cx="762311" cy="811813"/>
          </a:xfrm>
          <a:prstGeom prst="rect">
            <a:avLst/>
          </a:prstGeom>
        </p:spPr>
      </p:pic>
      <p:pic>
        <p:nvPicPr>
          <p:cNvPr id="178" name="图片 177">
            <a:extLst>
              <a:ext uri="{FF2B5EF4-FFF2-40B4-BE49-F238E27FC236}">
                <a16:creationId xmlns:a16="http://schemas.microsoft.com/office/drawing/2014/main" id="{76844AC0-8F06-4F29-89D1-AD619CFF2F5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rot="20320268">
            <a:off x="10690242" y="622572"/>
            <a:ext cx="748105" cy="1790300"/>
          </a:xfrm>
          <a:prstGeom prst="rect">
            <a:avLst/>
          </a:prstGeom>
        </p:spPr>
      </p:pic>
      <p:pic>
        <p:nvPicPr>
          <p:cNvPr id="179" name="图片 178">
            <a:extLst>
              <a:ext uri="{FF2B5EF4-FFF2-40B4-BE49-F238E27FC236}">
                <a16:creationId xmlns:a16="http://schemas.microsoft.com/office/drawing/2014/main" id="{7A7FC94C-4B5B-44D2-8D29-1ED716B41E5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431" y="5923650"/>
            <a:ext cx="923526" cy="777111"/>
          </a:xfrm>
          <a:prstGeom prst="rect">
            <a:avLst/>
          </a:prstGeom>
        </p:spPr>
      </p:pic>
      <p:pic>
        <p:nvPicPr>
          <p:cNvPr id="180" name="图片 179">
            <a:extLst>
              <a:ext uri="{FF2B5EF4-FFF2-40B4-BE49-F238E27FC236}">
                <a16:creationId xmlns:a16="http://schemas.microsoft.com/office/drawing/2014/main" id="{9C50F556-7178-4B62-9DEE-31A00D0B86D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12" y="4694505"/>
            <a:ext cx="445346" cy="470695"/>
          </a:xfrm>
          <a:prstGeom prst="rect">
            <a:avLst/>
          </a:prstGeom>
        </p:spPr>
      </p:pic>
      <p:pic>
        <p:nvPicPr>
          <p:cNvPr id="181" name="图片 180">
            <a:extLst>
              <a:ext uri="{FF2B5EF4-FFF2-40B4-BE49-F238E27FC236}">
                <a16:creationId xmlns:a16="http://schemas.microsoft.com/office/drawing/2014/main" id="{4F9556F0-9C60-46D4-9A2C-AB574D3BC7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213075">
            <a:off x="8692103" y="5605171"/>
            <a:ext cx="3734962" cy="1077850"/>
          </a:xfrm>
          <a:prstGeom prst="rect">
            <a:avLst/>
          </a:prstGeom>
        </p:spPr>
      </p:pic>
      <p:pic>
        <p:nvPicPr>
          <p:cNvPr id="182" name="图片 181">
            <a:extLst>
              <a:ext uri="{FF2B5EF4-FFF2-40B4-BE49-F238E27FC236}">
                <a16:creationId xmlns:a16="http://schemas.microsoft.com/office/drawing/2014/main" id="{9BDD9C59-BB00-4093-90DC-28FDE373C45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569" y="-151322"/>
            <a:ext cx="858597" cy="722476"/>
          </a:xfrm>
          <a:prstGeom prst="rect">
            <a:avLst/>
          </a:prstGeom>
        </p:spPr>
      </p:pic>
      <p:pic>
        <p:nvPicPr>
          <p:cNvPr id="183" name="图片 182">
            <a:extLst>
              <a:ext uri="{FF2B5EF4-FFF2-40B4-BE49-F238E27FC236}">
                <a16:creationId xmlns:a16="http://schemas.microsoft.com/office/drawing/2014/main" id="{A71B7D4D-1F5F-4C88-9BA9-A50E9F1B3C1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7019" y="190320"/>
            <a:ext cx="1005532" cy="797344"/>
          </a:xfrm>
          <a:prstGeom prst="rect">
            <a:avLst/>
          </a:prstGeom>
        </p:spPr>
      </p:pic>
      <p:pic>
        <p:nvPicPr>
          <p:cNvPr id="185" name="图片 184">
            <a:extLst>
              <a:ext uri="{FF2B5EF4-FFF2-40B4-BE49-F238E27FC236}">
                <a16:creationId xmlns:a16="http://schemas.microsoft.com/office/drawing/2014/main" id="{E1ABACD8-D10A-44A9-8CFF-589DCA9C79B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436"/>
            <a:ext cx="858597" cy="722476"/>
          </a:xfrm>
          <a:prstGeom prst="rect">
            <a:avLst/>
          </a:prstGeom>
        </p:spPr>
      </p:pic>
      <p:pic>
        <p:nvPicPr>
          <p:cNvPr id="186" name="图片 185">
            <a:extLst>
              <a:ext uri="{FF2B5EF4-FFF2-40B4-BE49-F238E27FC236}">
                <a16:creationId xmlns:a16="http://schemas.microsoft.com/office/drawing/2014/main" id="{5494A3A7-185F-4AD7-BFF8-DFA97DD0B3C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83687">
            <a:off x="143414" y="2201805"/>
            <a:ext cx="762311" cy="8118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5DAD34E-D531-4307-87E1-1738BCF1CA9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410" y="6078962"/>
            <a:ext cx="793193" cy="791395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8FED09F7-20B1-4F5D-92A1-A42D725C85F2}"/>
              </a:ext>
            </a:extLst>
          </p:cNvPr>
          <p:cNvSpPr/>
          <p:nvPr userDrawn="1"/>
        </p:nvSpPr>
        <p:spPr>
          <a:xfrm>
            <a:off x="4774164" y="404502"/>
            <a:ext cx="26436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0" i="0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 添加标题</a:t>
            </a:r>
            <a:endParaRPr lang="zh-CN" altLang="en-US" sz="4400" b="0" i="0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040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4910E8C5-4CE9-4593-B1A6-561FCACD85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61" y="3973799"/>
            <a:ext cx="7444944" cy="2698956"/>
          </a:xfrm>
          <a:prstGeom prst="rect">
            <a:avLst/>
          </a:prstGeom>
        </p:spPr>
      </p:pic>
      <p:grpSp>
        <p:nvGrpSpPr>
          <p:cNvPr id="12" name="Group 97">
            <a:extLst>
              <a:ext uri="{FF2B5EF4-FFF2-40B4-BE49-F238E27FC236}">
                <a16:creationId xmlns:a16="http://schemas.microsoft.com/office/drawing/2014/main" id="{912E5D3F-08B7-486C-AF83-4A34D4D2341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26521" y="343300"/>
            <a:ext cx="1788490" cy="1784350"/>
            <a:chOff x="100" y="412"/>
            <a:chExt cx="1296" cy="1293"/>
          </a:xfrm>
        </p:grpSpPr>
        <p:sp>
          <p:nvSpPr>
            <p:cNvPr id="13" name="AutoShape 96">
              <a:extLst>
                <a:ext uri="{FF2B5EF4-FFF2-40B4-BE49-F238E27FC236}">
                  <a16:creationId xmlns:a16="http://schemas.microsoft.com/office/drawing/2014/main" id="{5C54BBB4-50FF-4496-8259-4FF827ADD043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00" y="412"/>
              <a:ext cx="1296" cy="1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5" name="Oval 99">
              <a:extLst>
                <a:ext uri="{FF2B5EF4-FFF2-40B4-BE49-F238E27FC236}">
                  <a16:creationId xmlns:a16="http://schemas.microsoft.com/office/drawing/2014/main" id="{49F3C228-09F7-4C7E-9FC7-B4596252FE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3" y="584"/>
              <a:ext cx="950" cy="949"/>
            </a:xfrm>
            <a:prstGeom prst="ellipse">
              <a:avLst/>
            </a:prstGeom>
            <a:solidFill>
              <a:srgbClr val="FEF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6" name="Oval 100">
              <a:extLst>
                <a:ext uri="{FF2B5EF4-FFF2-40B4-BE49-F238E27FC236}">
                  <a16:creationId xmlns:a16="http://schemas.microsoft.com/office/drawing/2014/main" id="{8D29C709-5074-4115-A1A4-C845001FDF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3" y="645"/>
              <a:ext cx="830" cy="827"/>
            </a:xfrm>
            <a:prstGeom prst="ellipse">
              <a:avLst/>
            </a:prstGeom>
            <a:solidFill>
              <a:srgbClr val="F4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7" name="Oval 101">
              <a:extLst>
                <a:ext uri="{FF2B5EF4-FFF2-40B4-BE49-F238E27FC236}">
                  <a16:creationId xmlns:a16="http://schemas.microsoft.com/office/drawing/2014/main" id="{FB71DDEA-45C9-440E-8E57-968242A52D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3" y="694"/>
              <a:ext cx="730" cy="729"/>
            </a:xfrm>
            <a:prstGeom prst="ellipse">
              <a:avLst/>
            </a:prstGeom>
            <a:solidFill>
              <a:srgbClr val="F5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8" name="Freeform 102">
              <a:extLst>
                <a:ext uri="{FF2B5EF4-FFF2-40B4-BE49-F238E27FC236}">
                  <a16:creationId xmlns:a16="http://schemas.microsoft.com/office/drawing/2014/main" id="{072519D3-BA3F-494B-AE99-97950C8AC5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" y="952"/>
              <a:ext cx="451" cy="325"/>
            </a:xfrm>
            <a:custGeom>
              <a:avLst/>
              <a:gdLst>
                <a:gd name="T0" fmla="*/ 504 w 691"/>
                <a:gd name="T1" fmla="*/ 501 h 501"/>
                <a:gd name="T2" fmla="*/ 580 w 691"/>
                <a:gd name="T3" fmla="*/ 0 h 501"/>
                <a:gd name="T4" fmla="*/ 0 w 691"/>
                <a:gd name="T5" fmla="*/ 295 h 501"/>
                <a:gd name="T6" fmla="*/ 159 w 691"/>
                <a:gd name="T7" fmla="*/ 444 h 501"/>
                <a:gd name="T8" fmla="*/ 504 w 691"/>
                <a:gd name="T9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1" h="501">
                  <a:moveTo>
                    <a:pt x="504" y="501"/>
                  </a:moveTo>
                  <a:cubicBezTo>
                    <a:pt x="691" y="358"/>
                    <a:pt x="580" y="0"/>
                    <a:pt x="580" y="0"/>
                  </a:cubicBezTo>
                  <a:cubicBezTo>
                    <a:pt x="458" y="84"/>
                    <a:pt x="0" y="295"/>
                    <a:pt x="0" y="295"/>
                  </a:cubicBezTo>
                  <a:cubicBezTo>
                    <a:pt x="0" y="295"/>
                    <a:pt x="67" y="375"/>
                    <a:pt x="159" y="444"/>
                  </a:cubicBezTo>
                  <a:cubicBezTo>
                    <a:pt x="247" y="412"/>
                    <a:pt x="387" y="390"/>
                    <a:pt x="504" y="501"/>
                  </a:cubicBezTo>
                  <a:close/>
                </a:path>
              </a:pathLst>
            </a:custGeom>
            <a:solidFill>
              <a:srgbClr val="811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9" name="Freeform 103">
              <a:extLst>
                <a:ext uri="{FF2B5EF4-FFF2-40B4-BE49-F238E27FC236}">
                  <a16:creationId xmlns:a16="http://schemas.microsoft.com/office/drawing/2014/main" id="{4CA8BAD6-CA52-41D6-B81D-2EDF548B0E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" y="1205"/>
              <a:ext cx="225" cy="124"/>
            </a:xfrm>
            <a:custGeom>
              <a:avLst/>
              <a:gdLst>
                <a:gd name="T0" fmla="*/ 334 w 345"/>
                <a:gd name="T1" fmla="*/ 119 h 191"/>
                <a:gd name="T2" fmla="*/ 345 w 345"/>
                <a:gd name="T3" fmla="*/ 111 h 191"/>
                <a:gd name="T4" fmla="*/ 0 w 345"/>
                <a:gd name="T5" fmla="*/ 54 h 191"/>
                <a:gd name="T6" fmla="*/ 334 w 345"/>
                <a:gd name="T7" fmla="*/ 11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5" h="191">
                  <a:moveTo>
                    <a:pt x="334" y="119"/>
                  </a:moveTo>
                  <a:cubicBezTo>
                    <a:pt x="338" y="117"/>
                    <a:pt x="342" y="114"/>
                    <a:pt x="345" y="111"/>
                  </a:cubicBezTo>
                  <a:cubicBezTo>
                    <a:pt x="228" y="0"/>
                    <a:pt x="88" y="22"/>
                    <a:pt x="0" y="54"/>
                  </a:cubicBezTo>
                  <a:cubicBezTo>
                    <a:pt x="99" y="130"/>
                    <a:pt x="229" y="191"/>
                    <a:pt x="334" y="119"/>
                  </a:cubicBezTo>
                  <a:close/>
                </a:path>
              </a:pathLst>
            </a:custGeom>
            <a:solidFill>
              <a:srgbClr val="EC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0" name="Freeform 104">
              <a:extLst>
                <a:ext uri="{FF2B5EF4-FFF2-40B4-BE49-F238E27FC236}">
                  <a16:creationId xmlns:a16="http://schemas.microsoft.com/office/drawing/2014/main" id="{D30E8271-C75C-492D-AC9C-A481AE8545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" y="942"/>
              <a:ext cx="64" cy="101"/>
            </a:xfrm>
            <a:custGeom>
              <a:avLst/>
              <a:gdLst>
                <a:gd name="T0" fmla="*/ 83 w 98"/>
                <a:gd name="T1" fmla="*/ 65 h 155"/>
                <a:gd name="T2" fmla="*/ 76 w 98"/>
                <a:gd name="T3" fmla="*/ 148 h 155"/>
                <a:gd name="T4" fmla="*/ 14 w 98"/>
                <a:gd name="T5" fmla="*/ 91 h 155"/>
                <a:gd name="T6" fmla="*/ 22 w 98"/>
                <a:gd name="T7" fmla="*/ 7 h 155"/>
                <a:gd name="T8" fmla="*/ 83 w 98"/>
                <a:gd name="T9" fmla="*/ 6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55">
                  <a:moveTo>
                    <a:pt x="83" y="65"/>
                  </a:moveTo>
                  <a:cubicBezTo>
                    <a:pt x="98" y="103"/>
                    <a:pt x="95" y="141"/>
                    <a:pt x="76" y="148"/>
                  </a:cubicBezTo>
                  <a:cubicBezTo>
                    <a:pt x="57" y="155"/>
                    <a:pt x="29" y="130"/>
                    <a:pt x="14" y="91"/>
                  </a:cubicBezTo>
                  <a:cubicBezTo>
                    <a:pt x="0" y="52"/>
                    <a:pt x="3" y="15"/>
                    <a:pt x="22" y="7"/>
                  </a:cubicBezTo>
                  <a:cubicBezTo>
                    <a:pt x="41" y="0"/>
                    <a:pt x="68" y="26"/>
                    <a:pt x="83" y="6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1" name="Freeform 105">
              <a:extLst>
                <a:ext uri="{FF2B5EF4-FFF2-40B4-BE49-F238E27FC236}">
                  <a16:creationId xmlns:a16="http://schemas.microsoft.com/office/drawing/2014/main" id="{13AB6510-1B1D-4B21-893C-06F2A2C114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5" y="855"/>
              <a:ext cx="63" cy="101"/>
            </a:xfrm>
            <a:custGeom>
              <a:avLst/>
              <a:gdLst>
                <a:gd name="T0" fmla="*/ 84 w 98"/>
                <a:gd name="T1" fmla="*/ 65 h 155"/>
                <a:gd name="T2" fmla="*/ 76 w 98"/>
                <a:gd name="T3" fmla="*/ 148 h 155"/>
                <a:gd name="T4" fmla="*/ 15 w 98"/>
                <a:gd name="T5" fmla="*/ 91 h 155"/>
                <a:gd name="T6" fmla="*/ 22 w 98"/>
                <a:gd name="T7" fmla="*/ 7 h 155"/>
                <a:gd name="T8" fmla="*/ 84 w 98"/>
                <a:gd name="T9" fmla="*/ 6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55">
                  <a:moveTo>
                    <a:pt x="84" y="65"/>
                  </a:moveTo>
                  <a:cubicBezTo>
                    <a:pt x="98" y="103"/>
                    <a:pt x="95" y="141"/>
                    <a:pt x="76" y="148"/>
                  </a:cubicBezTo>
                  <a:cubicBezTo>
                    <a:pt x="57" y="155"/>
                    <a:pt x="30" y="130"/>
                    <a:pt x="15" y="91"/>
                  </a:cubicBezTo>
                  <a:cubicBezTo>
                    <a:pt x="0" y="52"/>
                    <a:pt x="3" y="15"/>
                    <a:pt x="22" y="7"/>
                  </a:cubicBezTo>
                  <a:cubicBezTo>
                    <a:pt x="41" y="0"/>
                    <a:pt x="69" y="26"/>
                    <a:pt x="84" y="6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2" name="Freeform 106">
              <a:extLst>
                <a:ext uri="{FF2B5EF4-FFF2-40B4-BE49-F238E27FC236}">
                  <a16:creationId xmlns:a16="http://schemas.microsoft.com/office/drawing/2014/main" id="{A6C542C5-81AC-4F82-BCFB-3BA8C60DE3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" y="424"/>
              <a:ext cx="96" cy="178"/>
            </a:xfrm>
            <a:custGeom>
              <a:avLst/>
              <a:gdLst>
                <a:gd name="T0" fmla="*/ 0 w 96"/>
                <a:gd name="T1" fmla="*/ 178 h 178"/>
                <a:gd name="T2" fmla="*/ 42 w 96"/>
                <a:gd name="T3" fmla="*/ 0 h 178"/>
                <a:gd name="T4" fmla="*/ 96 w 96"/>
                <a:gd name="T5" fmla="*/ 178 h 178"/>
                <a:gd name="T6" fmla="*/ 0 w 96"/>
                <a:gd name="T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178">
                  <a:moveTo>
                    <a:pt x="0" y="178"/>
                  </a:moveTo>
                  <a:lnTo>
                    <a:pt x="42" y="0"/>
                  </a:lnTo>
                  <a:lnTo>
                    <a:pt x="96" y="178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F5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3" name="Freeform 107">
              <a:extLst>
                <a:ext uri="{FF2B5EF4-FFF2-40B4-BE49-F238E27FC236}">
                  <a16:creationId xmlns:a16="http://schemas.microsoft.com/office/drawing/2014/main" id="{4EAD3CEE-1D89-45A4-BDD4-23AE6C6B0E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" y="610"/>
              <a:ext cx="164" cy="156"/>
            </a:xfrm>
            <a:custGeom>
              <a:avLst/>
              <a:gdLst>
                <a:gd name="T0" fmla="*/ 95 w 164"/>
                <a:gd name="T1" fmla="*/ 156 h 156"/>
                <a:gd name="T2" fmla="*/ 0 w 164"/>
                <a:gd name="T3" fmla="*/ 0 h 156"/>
                <a:gd name="T4" fmla="*/ 164 w 164"/>
                <a:gd name="T5" fmla="*/ 87 h 156"/>
                <a:gd name="T6" fmla="*/ 95 w 164"/>
                <a:gd name="T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" h="156">
                  <a:moveTo>
                    <a:pt x="95" y="156"/>
                  </a:moveTo>
                  <a:lnTo>
                    <a:pt x="0" y="0"/>
                  </a:lnTo>
                  <a:lnTo>
                    <a:pt x="164" y="87"/>
                  </a:lnTo>
                  <a:lnTo>
                    <a:pt x="95" y="156"/>
                  </a:lnTo>
                  <a:close/>
                </a:path>
              </a:pathLst>
            </a:custGeom>
            <a:solidFill>
              <a:srgbClr val="F5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4" name="Freeform 108">
              <a:extLst>
                <a:ext uri="{FF2B5EF4-FFF2-40B4-BE49-F238E27FC236}">
                  <a16:creationId xmlns:a16="http://schemas.microsoft.com/office/drawing/2014/main" id="{023CBB10-EA37-4B2D-A438-8D5DAECF99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" y="1004"/>
              <a:ext cx="179" cy="96"/>
            </a:xfrm>
            <a:custGeom>
              <a:avLst/>
              <a:gdLst>
                <a:gd name="T0" fmla="*/ 179 w 179"/>
                <a:gd name="T1" fmla="*/ 96 h 96"/>
                <a:gd name="T2" fmla="*/ 0 w 179"/>
                <a:gd name="T3" fmla="*/ 54 h 96"/>
                <a:gd name="T4" fmla="*/ 179 w 179"/>
                <a:gd name="T5" fmla="*/ 0 h 96"/>
                <a:gd name="T6" fmla="*/ 179 w 179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96">
                  <a:moveTo>
                    <a:pt x="179" y="96"/>
                  </a:moveTo>
                  <a:lnTo>
                    <a:pt x="0" y="54"/>
                  </a:lnTo>
                  <a:lnTo>
                    <a:pt x="179" y="0"/>
                  </a:lnTo>
                  <a:lnTo>
                    <a:pt x="179" y="96"/>
                  </a:lnTo>
                  <a:close/>
                </a:path>
              </a:pathLst>
            </a:custGeom>
            <a:solidFill>
              <a:srgbClr val="F5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5" name="Freeform 109">
              <a:extLst>
                <a:ext uri="{FF2B5EF4-FFF2-40B4-BE49-F238E27FC236}">
                  <a16:creationId xmlns:a16="http://schemas.microsoft.com/office/drawing/2014/main" id="{AA177446-D6EE-4093-9B61-9F6E442AFD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" y="1343"/>
              <a:ext cx="155" cy="164"/>
            </a:xfrm>
            <a:custGeom>
              <a:avLst/>
              <a:gdLst>
                <a:gd name="T0" fmla="*/ 155 w 155"/>
                <a:gd name="T1" fmla="*/ 67 h 164"/>
                <a:gd name="T2" fmla="*/ 0 w 155"/>
                <a:gd name="T3" fmla="*/ 164 h 164"/>
                <a:gd name="T4" fmla="*/ 88 w 155"/>
                <a:gd name="T5" fmla="*/ 0 h 164"/>
                <a:gd name="T6" fmla="*/ 155 w 155"/>
                <a:gd name="T7" fmla="*/ 6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64">
                  <a:moveTo>
                    <a:pt x="155" y="67"/>
                  </a:moveTo>
                  <a:lnTo>
                    <a:pt x="0" y="164"/>
                  </a:lnTo>
                  <a:lnTo>
                    <a:pt x="88" y="0"/>
                  </a:lnTo>
                  <a:lnTo>
                    <a:pt x="155" y="67"/>
                  </a:lnTo>
                  <a:close/>
                </a:path>
              </a:pathLst>
            </a:custGeom>
            <a:solidFill>
              <a:srgbClr val="F5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6" name="Freeform 110">
              <a:extLst>
                <a:ext uri="{FF2B5EF4-FFF2-40B4-BE49-F238E27FC236}">
                  <a16:creationId xmlns:a16="http://schemas.microsoft.com/office/drawing/2014/main" id="{872BCEB4-14C5-4C75-8EE8-B7FA6A5A3E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" y="1514"/>
              <a:ext cx="96" cy="178"/>
            </a:xfrm>
            <a:custGeom>
              <a:avLst/>
              <a:gdLst>
                <a:gd name="T0" fmla="*/ 96 w 96"/>
                <a:gd name="T1" fmla="*/ 0 h 178"/>
                <a:gd name="T2" fmla="*/ 54 w 96"/>
                <a:gd name="T3" fmla="*/ 178 h 178"/>
                <a:gd name="T4" fmla="*/ 0 w 96"/>
                <a:gd name="T5" fmla="*/ 0 h 178"/>
                <a:gd name="T6" fmla="*/ 96 w 96"/>
                <a:gd name="T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178">
                  <a:moveTo>
                    <a:pt x="96" y="0"/>
                  </a:moveTo>
                  <a:lnTo>
                    <a:pt x="54" y="178"/>
                  </a:lnTo>
                  <a:lnTo>
                    <a:pt x="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5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7" name="Freeform 111">
              <a:extLst>
                <a:ext uri="{FF2B5EF4-FFF2-40B4-BE49-F238E27FC236}">
                  <a16:creationId xmlns:a16="http://schemas.microsoft.com/office/drawing/2014/main" id="{7A8CC3FA-4BB4-4D64-915F-B9F36F3584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" y="1351"/>
              <a:ext cx="164" cy="156"/>
            </a:xfrm>
            <a:custGeom>
              <a:avLst/>
              <a:gdLst>
                <a:gd name="T0" fmla="*/ 68 w 164"/>
                <a:gd name="T1" fmla="*/ 0 h 156"/>
                <a:gd name="T2" fmla="*/ 164 w 164"/>
                <a:gd name="T3" fmla="*/ 156 h 156"/>
                <a:gd name="T4" fmla="*/ 0 w 164"/>
                <a:gd name="T5" fmla="*/ 68 h 156"/>
                <a:gd name="T6" fmla="*/ 68 w 164"/>
                <a:gd name="T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" h="156">
                  <a:moveTo>
                    <a:pt x="68" y="0"/>
                  </a:moveTo>
                  <a:lnTo>
                    <a:pt x="164" y="156"/>
                  </a:lnTo>
                  <a:lnTo>
                    <a:pt x="0" y="6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5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8" name="Freeform 112">
              <a:extLst>
                <a:ext uri="{FF2B5EF4-FFF2-40B4-BE49-F238E27FC236}">
                  <a16:creationId xmlns:a16="http://schemas.microsoft.com/office/drawing/2014/main" id="{9282A059-D7A6-4B24-BFFC-2B4CB72AAF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5" y="1016"/>
              <a:ext cx="179" cy="96"/>
            </a:xfrm>
            <a:custGeom>
              <a:avLst/>
              <a:gdLst>
                <a:gd name="T0" fmla="*/ 0 w 179"/>
                <a:gd name="T1" fmla="*/ 0 h 96"/>
                <a:gd name="T2" fmla="*/ 179 w 179"/>
                <a:gd name="T3" fmla="*/ 42 h 96"/>
                <a:gd name="T4" fmla="*/ 0 w 179"/>
                <a:gd name="T5" fmla="*/ 96 h 96"/>
                <a:gd name="T6" fmla="*/ 0 w 179"/>
                <a:gd name="T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96">
                  <a:moveTo>
                    <a:pt x="0" y="0"/>
                  </a:moveTo>
                  <a:lnTo>
                    <a:pt x="179" y="42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9" name="Freeform 113">
              <a:extLst>
                <a:ext uri="{FF2B5EF4-FFF2-40B4-BE49-F238E27FC236}">
                  <a16:creationId xmlns:a16="http://schemas.microsoft.com/office/drawing/2014/main" id="{CE829155-E985-442E-9536-1D5774EE08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1" y="610"/>
              <a:ext cx="156" cy="163"/>
            </a:xfrm>
            <a:custGeom>
              <a:avLst/>
              <a:gdLst>
                <a:gd name="T0" fmla="*/ 0 w 156"/>
                <a:gd name="T1" fmla="*/ 96 h 163"/>
                <a:gd name="T2" fmla="*/ 156 w 156"/>
                <a:gd name="T3" fmla="*/ 0 h 163"/>
                <a:gd name="T4" fmla="*/ 68 w 156"/>
                <a:gd name="T5" fmla="*/ 163 h 163"/>
                <a:gd name="T6" fmla="*/ 0 w 156"/>
                <a:gd name="T7" fmla="*/ 9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63">
                  <a:moveTo>
                    <a:pt x="0" y="96"/>
                  </a:moveTo>
                  <a:lnTo>
                    <a:pt x="156" y="0"/>
                  </a:lnTo>
                  <a:lnTo>
                    <a:pt x="68" y="163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5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FEBA0529-8DF2-44E5-BB86-93045B0206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723" y="3625877"/>
            <a:ext cx="1690540" cy="154488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5F48C1C5-A982-447E-B58B-94B7646298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3082" y="5925750"/>
            <a:ext cx="622913" cy="6215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33F1254-F7CD-49F5-BA17-9F295E4D09A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58925" y="712569"/>
            <a:ext cx="1653750" cy="121550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3BCCF588-96F8-4DB4-92AF-02A3112284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51695" y="2451403"/>
            <a:ext cx="490613" cy="4895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1D2A4C04-13CE-40FB-BF6D-68AA7DE5837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860" y="355827"/>
            <a:ext cx="793193" cy="79139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7C281DA0-215E-45C3-8D1D-D86E59F3C5D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57091" y="6236500"/>
            <a:ext cx="744188" cy="6215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C9D579E6-9747-4D6D-AEE6-5204FF6C1CA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43827" y="4062100"/>
            <a:ext cx="3734962" cy="107785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3F94F288-60E8-4D28-9A85-6E056F0A546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843" y="139683"/>
            <a:ext cx="858597" cy="722476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AB602572-A73B-4DAA-9C70-7A254267539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98288">
            <a:off x="5525882" y="5778743"/>
            <a:ext cx="824086" cy="693436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00DAFCA6-F08F-4E72-B841-7E63E8DC939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45376">
            <a:off x="8985052" y="-181327"/>
            <a:ext cx="623848" cy="1492939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F655113-20E4-4EED-84C7-C333C7545F7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45376">
            <a:off x="665805" y="3207330"/>
            <a:ext cx="623848" cy="1492939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D08E35A7-BC8D-4CC0-81FF-73ED213E987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35955">
            <a:off x="11255434" y="5486108"/>
            <a:ext cx="762311" cy="811813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74B6BE5B-31E8-4525-AE3E-45FBEDFC385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35955">
            <a:off x="9247341" y="5737120"/>
            <a:ext cx="762311" cy="811813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BA73B798-6588-4560-A17F-A0997F6AE6F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35955">
            <a:off x="333621" y="2198862"/>
            <a:ext cx="762311" cy="811813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3B0C6713-C14B-4EFC-B991-1C725E3B56E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35955" flipV="1">
            <a:off x="51834" y="-45080"/>
            <a:ext cx="772350" cy="786564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921FC447-1C9C-4EB5-B4C3-E698700C850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45376">
            <a:off x="1642958" y="5238480"/>
            <a:ext cx="623848" cy="1492939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B43A7E49-F507-4347-B631-B41044446A4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124391" y="-456111"/>
            <a:ext cx="3734962" cy="1077850"/>
          </a:xfrm>
          <a:prstGeom prst="rect">
            <a:avLst/>
          </a:prstGeom>
        </p:spPr>
      </p:pic>
      <p:sp>
        <p:nvSpPr>
          <p:cNvPr id="50" name="矩形 49">
            <a:extLst>
              <a:ext uri="{FF2B5EF4-FFF2-40B4-BE49-F238E27FC236}">
                <a16:creationId xmlns:a16="http://schemas.microsoft.com/office/drawing/2014/main" id="{E241FDD6-8185-45BD-BE60-5CF6C11E6F81}"/>
              </a:ext>
            </a:extLst>
          </p:cNvPr>
          <p:cNvSpPr/>
          <p:nvPr userDrawn="1"/>
        </p:nvSpPr>
        <p:spPr>
          <a:xfrm>
            <a:off x="4774164" y="404502"/>
            <a:ext cx="26436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0" i="0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 添加标题</a:t>
            </a:r>
            <a:endParaRPr lang="zh-CN" altLang="en-US" sz="4400" b="0" i="0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15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5F48C1C5-A982-447E-B58B-94B7646298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4041" y="6048241"/>
            <a:ext cx="622913" cy="62150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3BCCF588-96F8-4DB4-92AF-02A3112284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56798" y="6368500"/>
            <a:ext cx="490613" cy="48950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7C281DA0-215E-45C3-8D1D-D86E59F3C5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8497" y="6236500"/>
            <a:ext cx="744188" cy="6215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C9D579E6-9747-4D6D-AEE6-5204FF6C1C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32623" y="4121838"/>
            <a:ext cx="3734962" cy="107785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3F94F288-60E8-4D28-9A85-6E056F0A54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7954" y="441469"/>
            <a:ext cx="858597" cy="722476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AB602572-A73B-4DAA-9C70-7A254267539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98288">
            <a:off x="5458111" y="6089493"/>
            <a:ext cx="824086" cy="693436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00DAFCA6-F08F-4E72-B841-7E63E8DC939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45376">
            <a:off x="8917281" y="129423"/>
            <a:ext cx="623848" cy="1492939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F655113-20E4-4EED-84C7-C333C7545F7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78465">
            <a:off x="146272" y="3060882"/>
            <a:ext cx="623848" cy="1492939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D08E35A7-BC8D-4CC0-81FF-73ED213E987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35955">
            <a:off x="11680721" y="2327517"/>
            <a:ext cx="762311" cy="811813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74B6BE5B-31E8-4525-AE3E-45FBEDFC385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35955">
            <a:off x="8760471" y="6181219"/>
            <a:ext cx="762311" cy="811813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BA73B798-6588-4560-A17F-A0997F6AE6F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35955">
            <a:off x="618276" y="2004787"/>
            <a:ext cx="762311" cy="811813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3B0C6713-C14B-4EFC-B991-1C725E3B56E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35955" flipV="1">
            <a:off x="-15937" y="265670"/>
            <a:ext cx="772350" cy="786564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921FC447-1C9C-4EB5-B4C3-E698700C850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45376">
            <a:off x="1575187" y="5549230"/>
            <a:ext cx="623848" cy="1492939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B43A7E49-F507-4347-B631-B41044446A4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056620" y="-145361"/>
            <a:ext cx="3734962" cy="107785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0FAC6946-0B96-4FCC-9B96-02795EDD74C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634015">
            <a:off x="10973360" y="6319591"/>
            <a:ext cx="866944" cy="92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1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图片 175">
            <a:extLst>
              <a:ext uri="{FF2B5EF4-FFF2-40B4-BE49-F238E27FC236}">
                <a16:creationId xmlns:a16="http://schemas.microsoft.com/office/drawing/2014/main" id="{02171AF7-01DC-4FF3-A7DA-2D1BCFDFAF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328556" y="3153649"/>
            <a:ext cx="3734962" cy="1077850"/>
          </a:xfrm>
          <a:prstGeom prst="rect">
            <a:avLst/>
          </a:prstGeom>
        </p:spPr>
      </p:pic>
      <p:pic>
        <p:nvPicPr>
          <p:cNvPr id="164" name="图片 163">
            <a:extLst>
              <a:ext uri="{FF2B5EF4-FFF2-40B4-BE49-F238E27FC236}">
                <a16:creationId xmlns:a16="http://schemas.microsoft.com/office/drawing/2014/main" id="{49CDE945-6BF2-481D-8F30-67121F62FF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555" y="6032124"/>
            <a:ext cx="1304819" cy="676105"/>
          </a:xfrm>
          <a:prstGeom prst="rect">
            <a:avLst/>
          </a:prstGeom>
        </p:spPr>
      </p:pic>
      <p:pic>
        <p:nvPicPr>
          <p:cNvPr id="165" name="图片 164">
            <a:extLst>
              <a:ext uri="{FF2B5EF4-FFF2-40B4-BE49-F238E27FC236}">
                <a16:creationId xmlns:a16="http://schemas.microsoft.com/office/drawing/2014/main" id="{432431FA-8B01-4BF7-9E94-AEA1C0DEB4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5804" y="5731600"/>
            <a:ext cx="2196463" cy="953939"/>
          </a:xfrm>
          <a:prstGeom prst="rect">
            <a:avLst/>
          </a:prstGeom>
        </p:spPr>
      </p:pic>
      <p:pic>
        <p:nvPicPr>
          <p:cNvPr id="169" name="图片 168">
            <a:extLst>
              <a:ext uri="{FF2B5EF4-FFF2-40B4-BE49-F238E27FC236}">
                <a16:creationId xmlns:a16="http://schemas.microsoft.com/office/drawing/2014/main" id="{34BC306E-DCCF-4BC0-841F-16A009681CD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73738">
            <a:off x="9481536" y="331823"/>
            <a:ext cx="2072496" cy="1758364"/>
          </a:xfrm>
          <a:prstGeom prst="rect">
            <a:avLst/>
          </a:prstGeom>
        </p:spPr>
      </p:pic>
      <p:pic>
        <p:nvPicPr>
          <p:cNvPr id="171" name="图片 170">
            <a:extLst>
              <a:ext uri="{FF2B5EF4-FFF2-40B4-BE49-F238E27FC236}">
                <a16:creationId xmlns:a16="http://schemas.microsoft.com/office/drawing/2014/main" id="{DD97F44C-B021-471E-8742-1BCB5C1EC95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87064">
            <a:off x="59466" y="378377"/>
            <a:ext cx="2164257" cy="1134717"/>
          </a:xfrm>
          <a:prstGeom prst="rect">
            <a:avLst/>
          </a:prstGeom>
        </p:spPr>
      </p:pic>
      <p:pic>
        <p:nvPicPr>
          <p:cNvPr id="177" name="图片 176">
            <a:extLst>
              <a:ext uri="{FF2B5EF4-FFF2-40B4-BE49-F238E27FC236}">
                <a16:creationId xmlns:a16="http://schemas.microsoft.com/office/drawing/2014/main" id="{CB1785CB-B867-4B49-81FF-19529BED4C9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83687">
            <a:off x="8461008" y="5940294"/>
            <a:ext cx="762311" cy="811813"/>
          </a:xfrm>
          <a:prstGeom prst="rect">
            <a:avLst/>
          </a:prstGeom>
        </p:spPr>
      </p:pic>
      <p:pic>
        <p:nvPicPr>
          <p:cNvPr id="178" name="图片 177">
            <a:extLst>
              <a:ext uri="{FF2B5EF4-FFF2-40B4-BE49-F238E27FC236}">
                <a16:creationId xmlns:a16="http://schemas.microsoft.com/office/drawing/2014/main" id="{76844AC0-8F06-4F29-89D1-AD619CFF2F5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45376">
            <a:off x="10889516" y="1734105"/>
            <a:ext cx="623848" cy="1492939"/>
          </a:xfrm>
          <a:prstGeom prst="rect">
            <a:avLst/>
          </a:prstGeom>
        </p:spPr>
      </p:pic>
      <p:pic>
        <p:nvPicPr>
          <p:cNvPr id="179" name="图片 178">
            <a:extLst>
              <a:ext uri="{FF2B5EF4-FFF2-40B4-BE49-F238E27FC236}">
                <a16:creationId xmlns:a16="http://schemas.microsoft.com/office/drawing/2014/main" id="{7A7FC94C-4B5B-44D2-8D29-1ED716B41E5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206" y="5952225"/>
            <a:ext cx="923526" cy="777111"/>
          </a:xfrm>
          <a:prstGeom prst="rect">
            <a:avLst/>
          </a:prstGeom>
        </p:spPr>
      </p:pic>
      <p:pic>
        <p:nvPicPr>
          <p:cNvPr id="180" name="图片 179">
            <a:extLst>
              <a:ext uri="{FF2B5EF4-FFF2-40B4-BE49-F238E27FC236}">
                <a16:creationId xmlns:a16="http://schemas.microsoft.com/office/drawing/2014/main" id="{9C50F556-7178-4B62-9DEE-31A00D0B86D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262" y="6275655"/>
            <a:ext cx="445346" cy="470695"/>
          </a:xfrm>
          <a:prstGeom prst="rect">
            <a:avLst/>
          </a:prstGeom>
        </p:spPr>
      </p:pic>
      <p:pic>
        <p:nvPicPr>
          <p:cNvPr id="181" name="图片 180">
            <a:extLst>
              <a:ext uri="{FF2B5EF4-FFF2-40B4-BE49-F238E27FC236}">
                <a16:creationId xmlns:a16="http://schemas.microsoft.com/office/drawing/2014/main" id="{4F9556F0-9C60-46D4-9A2C-AB574D3BC7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213732" y="5557544"/>
            <a:ext cx="3734962" cy="1077850"/>
          </a:xfrm>
          <a:prstGeom prst="rect">
            <a:avLst/>
          </a:prstGeom>
        </p:spPr>
      </p:pic>
      <p:pic>
        <p:nvPicPr>
          <p:cNvPr id="182" name="图片 181">
            <a:extLst>
              <a:ext uri="{FF2B5EF4-FFF2-40B4-BE49-F238E27FC236}">
                <a16:creationId xmlns:a16="http://schemas.microsoft.com/office/drawing/2014/main" id="{9BDD9C59-BB00-4093-90DC-28FDE373C45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922" y="413971"/>
            <a:ext cx="858597" cy="722476"/>
          </a:xfrm>
          <a:prstGeom prst="rect">
            <a:avLst/>
          </a:prstGeom>
        </p:spPr>
      </p:pic>
      <p:pic>
        <p:nvPicPr>
          <p:cNvPr id="183" name="图片 182">
            <a:extLst>
              <a:ext uri="{FF2B5EF4-FFF2-40B4-BE49-F238E27FC236}">
                <a16:creationId xmlns:a16="http://schemas.microsoft.com/office/drawing/2014/main" id="{A71B7D4D-1F5F-4C88-9BA9-A50E9F1B3C1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819" y="276045"/>
            <a:ext cx="1005532" cy="79734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E4CDBE4-C622-4AA1-B9C7-EBCE767D3B9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836" y="5537492"/>
            <a:ext cx="1481900" cy="147452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807B3B9-A830-40F3-8115-59CC6FB0D15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9541">
            <a:off x="263373" y="4956866"/>
            <a:ext cx="1866300" cy="149235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603A7C9-F30C-427A-A666-CE627B909BF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45376">
            <a:off x="403933" y="5744439"/>
            <a:ext cx="623848" cy="149293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CBA37ED-7516-423D-989F-F0A478A7F4C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6102" flipV="1">
            <a:off x="5677087" y="6260142"/>
            <a:ext cx="623848" cy="1351314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0081F9A-7780-4289-AE96-7407AC6BEB19}"/>
              </a:ext>
            </a:extLst>
          </p:cNvPr>
          <p:cNvSpPr/>
          <p:nvPr userDrawn="1"/>
        </p:nvSpPr>
        <p:spPr>
          <a:xfrm>
            <a:off x="4774164" y="404502"/>
            <a:ext cx="26436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0" i="0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 添加标题</a:t>
            </a:r>
            <a:endParaRPr lang="zh-CN" altLang="en-US" sz="4400" b="0" i="0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312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73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图片 175">
            <a:extLst>
              <a:ext uri="{FF2B5EF4-FFF2-40B4-BE49-F238E27FC236}">
                <a16:creationId xmlns:a16="http://schemas.microsoft.com/office/drawing/2014/main" id="{02171AF7-01DC-4FF3-A7DA-2D1BCFDFAF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866775" y="6245738"/>
            <a:ext cx="3734962" cy="1053072"/>
          </a:xfrm>
          <a:prstGeom prst="rect">
            <a:avLst/>
          </a:prstGeom>
        </p:spPr>
      </p:pic>
      <p:pic>
        <p:nvPicPr>
          <p:cNvPr id="163" name="图片 162">
            <a:extLst>
              <a:ext uri="{FF2B5EF4-FFF2-40B4-BE49-F238E27FC236}">
                <a16:creationId xmlns:a16="http://schemas.microsoft.com/office/drawing/2014/main" id="{7B54F261-B4F7-4E32-BC5F-F86A840C0A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1357" y="2706451"/>
            <a:ext cx="1430643" cy="1427399"/>
          </a:xfrm>
          <a:prstGeom prst="rect">
            <a:avLst/>
          </a:prstGeom>
        </p:spPr>
      </p:pic>
      <p:pic>
        <p:nvPicPr>
          <p:cNvPr id="165" name="图片 164">
            <a:extLst>
              <a:ext uri="{FF2B5EF4-FFF2-40B4-BE49-F238E27FC236}">
                <a16:creationId xmlns:a16="http://schemas.microsoft.com/office/drawing/2014/main" id="{432431FA-8B01-4BF7-9E94-AEA1C0DEB4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571" y="170730"/>
            <a:ext cx="2196463" cy="953939"/>
          </a:xfrm>
          <a:prstGeom prst="rect">
            <a:avLst/>
          </a:prstGeom>
        </p:spPr>
      </p:pic>
      <p:pic>
        <p:nvPicPr>
          <p:cNvPr id="166" name="图片 165">
            <a:extLst>
              <a:ext uri="{FF2B5EF4-FFF2-40B4-BE49-F238E27FC236}">
                <a16:creationId xmlns:a16="http://schemas.microsoft.com/office/drawing/2014/main" id="{971A4AAD-077B-4EB5-A65A-7038BFD516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4375" y="2925770"/>
            <a:ext cx="2973091" cy="1902086"/>
          </a:xfrm>
          <a:prstGeom prst="rect">
            <a:avLst/>
          </a:prstGeom>
        </p:spPr>
      </p:pic>
      <p:pic>
        <p:nvPicPr>
          <p:cNvPr id="167" name="图片 166">
            <a:extLst>
              <a:ext uri="{FF2B5EF4-FFF2-40B4-BE49-F238E27FC236}">
                <a16:creationId xmlns:a16="http://schemas.microsoft.com/office/drawing/2014/main" id="{B6ED1B52-A5E3-413E-BEA4-844DC42068A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" y="5281330"/>
            <a:ext cx="1360682" cy="1357596"/>
          </a:xfrm>
          <a:prstGeom prst="rect">
            <a:avLst/>
          </a:prstGeom>
        </p:spPr>
      </p:pic>
      <p:pic>
        <p:nvPicPr>
          <p:cNvPr id="171" name="图片 170">
            <a:extLst>
              <a:ext uri="{FF2B5EF4-FFF2-40B4-BE49-F238E27FC236}">
                <a16:creationId xmlns:a16="http://schemas.microsoft.com/office/drawing/2014/main" id="{DD97F44C-B021-471E-8742-1BCB5C1EC95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87064">
            <a:off x="10156126" y="5964528"/>
            <a:ext cx="1981432" cy="1038862"/>
          </a:xfrm>
          <a:prstGeom prst="rect">
            <a:avLst/>
          </a:prstGeom>
        </p:spPr>
      </p:pic>
      <p:pic>
        <p:nvPicPr>
          <p:cNvPr id="172" name="图片 171">
            <a:extLst>
              <a:ext uri="{FF2B5EF4-FFF2-40B4-BE49-F238E27FC236}">
                <a16:creationId xmlns:a16="http://schemas.microsoft.com/office/drawing/2014/main" id="{54D7A022-25A4-4F0A-B1E1-EC465F80021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20705900">
            <a:off x="679273" y="634236"/>
            <a:ext cx="2038587" cy="1056313"/>
          </a:xfrm>
          <a:prstGeom prst="rect">
            <a:avLst/>
          </a:prstGeom>
        </p:spPr>
      </p:pic>
      <p:pic>
        <p:nvPicPr>
          <p:cNvPr id="177" name="图片 176">
            <a:extLst>
              <a:ext uri="{FF2B5EF4-FFF2-40B4-BE49-F238E27FC236}">
                <a16:creationId xmlns:a16="http://schemas.microsoft.com/office/drawing/2014/main" id="{CB1785CB-B867-4B49-81FF-19529BED4C9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83687">
            <a:off x="8489583" y="6452093"/>
            <a:ext cx="762311" cy="811813"/>
          </a:xfrm>
          <a:prstGeom prst="rect">
            <a:avLst/>
          </a:prstGeom>
        </p:spPr>
      </p:pic>
      <p:pic>
        <p:nvPicPr>
          <p:cNvPr id="178" name="图片 177">
            <a:extLst>
              <a:ext uri="{FF2B5EF4-FFF2-40B4-BE49-F238E27FC236}">
                <a16:creationId xmlns:a16="http://schemas.microsoft.com/office/drawing/2014/main" id="{76844AC0-8F06-4F29-89D1-AD619CFF2F5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rot="20320268">
            <a:off x="10690242" y="622572"/>
            <a:ext cx="748105" cy="1790300"/>
          </a:xfrm>
          <a:prstGeom prst="rect">
            <a:avLst/>
          </a:prstGeom>
        </p:spPr>
      </p:pic>
      <p:pic>
        <p:nvPicPr>
          <p:cNvPr id="179" name="图片 178">
            <a:extLst>
              <a:ext uri="{FF2B5EF4-FFF2-40B4-BE49-F238E27FC236}">
                <a16:creationId xmlns:a16="http://schemas.microsoft.com/office/drawing/2014/main" id="{7A7FC94C-4B5B-44D2-8D29-1ED716B41E5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431" y="5923650"/>
            <a:ext cx="923526" cy="777111"/>
          </a:xfrm>
          <a:prstGeom prst="rect">
            <a:avLst/>
          </a:prstGeom>
        </p:spPr>
      </p:pic>
      <p:pic>
        <p:nvPicPr>
          <p:cNvPr id="180" name="图片 179">
            <a:extLst>
              <a:ext uri="{FF2B5EF4-FFF2-40B4-BE49-F238E27FC236}">
                <a16:creationId xmlns:a16="http://schemas.microsoft.com/office/drawing/2014/main" id="{9C50F556-7178-4B62-9DEE-31A00D0B86D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12" y="4694505"/>
            <a:ext cx="445346" cy="470695"/>
          </a:xfrm>
          <a:prstGeom prst="rect">
            <a:avLst/>
          </a:prstGeom>
        </p:spPr>
      </p:pic>
      <p:pic>
        <p:nvPicPr>
          <p:cNvPr id="181" name="图片 180">
            <a:extLst>
              <a:ext uri="{FF2B5EF4-FFF2-40B4-BE49-F238E27FC236}">
                <a16:creationId xmlns:a16="http://schemas.microsoft.com/office/drawing/2014/main" id="{4F9556F0-9C60-46D4-9A2C-AB574D3BC7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213075">
            <a:off x="8692103" y="5605171"/>
            <a:ext cx="3734962" cy="1077850"/>
          </a:xfrm>
          <a:prstGeom prst="rect">
            <a:avLst/>
          </a:prstGeom>
        </p:spPr>
      </p:pic>
      <p:pic>
        <p:nvPicPr>
          <p:cNvPr id="182" name="图片 181">
            <a:extLst>
              <a:ext uri="{FF2B5EF4-FFF2-40B4-BE49-F238E27FC236}">
                <a16:creationId xmlns:a16="http://schemas.microsoft.com/office/drawing/2014/main" id="{9BDD9C59-BB00-4093-90DC-28FDE373C45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569" y="-151322"/>
            <a:ext cx="858597" cy="722476"/>
          </a:xfrm>
          <a:prstGeom prst="rect">
            <a:avLst/>
          </a:prstGeom>
        </p:spPr>
      </p:pic>
      <p:pic>
        <p:nvPicPr>
          <p:cNvPr id="183" name="图片 182">
            <a:extLst>
              <a:ext uri="{FF2B5EF4-FFF2-40B4-BE49-F238E27FC236}">
                <a16:creationId xmlns:a16="http://schemas.microsoft.com/office/drawing/2014/main" id="{A71B7D4D-1F5F-4C88-9BA9-A50E9F1B3C1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7019" y="190320"/>
            <a:ext cx="1005532" cy="797344"/>
          </a:xfrm>
          <a:prstGeom prst="rect">
            <a:avLst/>
          </a:prstGeom>
        </p:spPr>
      </p:pic>
      <p:pic>
        <p:nvPicPr>
          <p:cNvPr id="185" name="图片 184">
            <a:extLst>
              <a:ext uri="{FF2B5EF4-FFF2-40B4-BE49-F238E27FC236}">
                <a16:creationId xmlns:a16="http://schemas.microsoft.com/office/drawing/2014/main" id="{E1ABACD8-D10A-44A9-8CFF-589DCA9C79B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436"/>
            <a:ext cx="858597" cy="722476"/>
          </a:xfrm>
          <a:prstGeom prst="rect">
            <a:avLst/>
          </a:prstGeom>
        </p:spPr>
      </p:pic>
      <p:pic>
        <p:nvPicPr>
          <p:cNvPr id="186" name="图片 185">
            <a:extLst>
              <a:ext uri="{FF2B5EF4-FFF2-40B4-BE49-F238E27FC236}">
                <a16:creationId xmlns:a16="http://schemas.microsoft.com/office/drawing/2014/main" id="{5494A3A7-185F-4AD7-BFF8-DFA97DD0B3C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83687">
            <a:off x="143414" y="2201805"/>
            <a:ext cx="762311" cy="8118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5DAD34E-D531-4307-87E1-1738BCF1CA9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410" y="6078962"/>
            <a:ext cx="793193" cy="791395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24BA373-5EC5-494E-BDBB-C54D3C8312E2}"/>
              </a:ext>
            </a:extLst>
          </p:cNvPr>
          <p:cNvSpPr/>
          <p:nvPr userDrawn="1"/>
        </p:nvSpPr>
        <p:spPr>
          <a:xfrm>
            <a:off x="2537853" y="647700"/>
            <a:ext cx="6815697" cy="4982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40000"/>
              </a:lnSpc>
              <a:spcBef>
                <a:spcPts val="1700"/>
              </a:spcBef>
              <a:spcAft>
                <a:spcPts val="1650"/>
              </a:spcAft>
            </a:pPr>
            <a:r>
              <a:rPr lang="zh-CN" altLang="zh-CN" sz="4400" b="0" i="0" kern="2200" dirty="0">
                <a:solidFill>
                  <a:schemeClr val="bg1"/>
                </a:solidFill>
                <a:latin typeface="inpin heiti" charset="-122"/>
                <a:ea typeface="inpin heiti" charset="-122"/>
                <a:cs typeface="inpin heiti" charset="-122"/>
              </a:rPr>
              <a:t>版权说明</a:t>
            </a:r>
          </a:p>
          <a:p>
            <a:pPr algn="just">
              <a:spcAft>
                <a:spcPts val="0"/>
              </a:spcAft>
            </a:pPr>
            <a:r>
              <a:rPr lang="zh-CN" altLang="zh-CN" b="0" i="0" kern="100" dirty="0">
                <a:solidFill>
                  <a:schemeClr val="bg1"/>
                </a:solidFill>
                <a:latin typeface="inpin heiti" charset="-122"/>
                <a:ea typeface="inpin heiti" charset="-122"/>
                <a:cs typeface="inpin heiti" charset="-122"/>
              </a:rPr>
              <a:t>感谢您下载包图网平台上提供的</a:t>
            </a:r>
            <a:r>
              <a:rPr lang="en-US" altLang="zh-CN" b="0" i="0" kern="100" dirty="0">
                <a:solidFill>
                  <a:schemeClr val="bg1"/>
                </a:solidFill>
                <a:latin typeface="inpin heiti" charset="-122"/>
                <a:ea typeface="inpin heiti" charset="-122"/>
                <a:cs typeface="inpin heiti" charset="-122"/>
              </a:rPr>
              <a:t>PPT</a:t>
            </a:r>
            <a:r>
              <a:rPr lang="zh-CN" altLang="zh-CN" b="0" i="0" kern="100" dirty="0">
                <a:solidFill>
                  <a:schemeClr val="bg1"/>
                </a:solidFill>
                <a:latin typeface="inpin heiti" charset="-122"/>
                <a:ea typeface="inpin heiti" charset="-122"/>
                <a:cs typeface="inpin heiti" charset="-122"/>
              </a:rPr>
              <a:t>模板！包图网是正版商业图库，所有原创作品（含预览图）均受著作权法保护。</a:t>
            </a:r>
          </a:p>
          <a:p>
            <a:pPr algn="just">
              <a:spcAft>
                <a:spcPts val="0"/>
              </a:spcAft>
            </a:pPr>
            <a:r>
              <a:rPr lang="zh-CN" altLang="zh-CN" b="0" i="0" kern="100" dirty="0">
                <a:solidFill>
                  <a:schemeClr val="bg1"/>
                </a:solidFill>
                <a:latin typeface="inpin heiti" charset="-122"/>
                <a:ea typeface="inpin heiti" charset="-122"/>
                <a:cs typeface="inpin heiti" charset="-122"/>
              </a:rPr>
              <a:t>著作权及相关权利归包图网所有，未经许可任何人不得擅自使用，否则将依法要求承担高达人民币</a:t>
            </a:r>
            <a:r>
              <a:rPr lang="en-US" altLang="zh-CN" b="0" i="0" kern="100" dirty="0">
                <a:solidFill>
                  <a:schemeClr val="bg1"/>
                </a:solidFill>
                <a:latin typeface="inpin heiti" charset="-122"/>
                <a:ea typeface="inpin heiti" charset="-122"/>
                <a:cs typeface="inpin heiti" charset="-122"/>
              </a:rPr>
              <a:t>50</a:t>
            </a:r>
            <a:r>
              <a:rPr lang="zh-CN" altLang="zh-CN" b="0" i="0" kern="100" dirty="0">
                <a:solidFill>
                  <a:schemeClr val="bg1"/>
                </a:solidFill>
                <a:latin typeface="inpin heiti" charset="-122"/>
                <a:ea typeface="inpin heiti" charset="-122"/>
                <a:cs typeface="inpin heiti" charset="-122"/>
              </a:rPr>
              <a:t>万元的赔偿责任。</a:t>
            </a:r>
          </a:p>
          <a:p>
            <a:pPr algn="just">
              <a:spcAft>
                <a:spcPts val="0"/>
              </a:spcAft>
            </a:pPr>
            <a:r>
              <a:rPr lang="en-US" altLang="zh-CN" b="0" i="0" kern="100" dirty="0">
                <a:solidFill>
                  <a:schemeClr val="bg1"/>
                </a:solidFill>
                <a:latin typeface="inpin heiti" charset="-122"/>
                <a:ea typeface="inpin heiti" charset="-122"/>
                <a:cs typeface="inpin heiti" charset="-122"/>
              </a:rPr>
              <a:t> </a:t>
            </a:r>
            <a:endParaRPr lang="zh-CN" altLang="zh-CN" b="0" i="0" kern="100" dirty="0">
              <a:solidFill>
                <a:schemeClr val="bg1"/>
              </a:solidFill>
              <a:latin typeface="inpin heiti" charset="-122"/>
              <a:ea typeface="inpin heiti" charset="-122"/>
              <a:cs typeface="inpin heiti" charset="-122"/>
            </a:endParaRPr>
          </a:p>
          <a:p>
            <a:pPr algn="just">
              <a:spcAft>
                <a:spcPts val="0"/>
              </a:spcAft>
            </a:pPr>
            <a:r>
              <a:rPr lang="zh-CN" altLang="zh-CN" b="0" i="0" kern="100" dirty="0">
                <a:solidFill>
                  <a:schemeClr val="bg1"/>
                </a:solidFill>
                <a:latin typeface="inpin heiti" charset="-122"/>
                <a:ea typeface="inpin heiti" charset="-122"/>
                <a:cs typeface="inpin heiti" charset="-122"/>
              </a:rPr>
              <a:t>该模板内容仅供参考，您可以结合自身需求，在修改更新模板内容后投入使用。</a:t>
            </a:r>
          </a:p>
          <a:p>
            <a:pPr algn="just">
              <a:spcAft>
                <a:spcPts val="0"/>
              </a:spcAft>
            </a:pPr>
            <a:r>
              <a:rPr lang="zh-CN" altLang="zh-CN" b="0" i="0" kern="100" dirty="0">
                <a:solidFill>
                  <a:schemeClr val="bg1"/>
                </a:solidFill>
                <a:latin typeface="inpin heiti" charset="-122"/>
                <a:ea typeface="inpin heiti" charset="-122"/>
                <a:cs typeface="inpin heiti" charset="-122"/>
              </a:rPr>
              <a:t>有任何问题请随时联系网站客服沟通处理。</a:t>
            </a:r>
          </a:p>
          <a:p>
            <a:pPr algn="just">
              <a:spcAft>
                <a:spcPts val="0"/>
              </a:spcAft>
            </a:pPr>
            <a:r>
              <a:rPr lang="en-US" altLang="zh-CN" b="0" i="0" kern="100" dirty="0">
                <a:solidFill>
                  <a:schemeClr val="bg1"/>
                </a:solidFill>
                <a:latin typeface="inpin heiti" charset="-122"/>
                <a:ea typeface="inpin heiti" charset="-122"/>
                <a:cs typeface="inpin heiti" charset="-122"/>
              </a:rPr>
              <a:t> </a:t>
            </a:r>
            <a:endParaRPr lang="zh-CN" altLang="zh-CN" b="0" i="0" kern="100" dirty="0">
              <a:solidFill>
                <a:schemeClr val="bg1"/>
              </a:solidFill>
              <a:latin typeface="inpin heiti" charset="-122"/>
              <a:ea typeface="inpin heiti" charset="-122"/>
              <a:cs typeface="inpin heiti" charset="-122"/>
            </a:endParaRPr>
          </a:p>
          <a:p>
            <a:pPr algn="just">
              <a:spcAft>
                <a:spcPts val="0"/>
              </a:spcAft>
            </a:pPr>
            <a:r>
              <a:rPr lang="zh-CN" altLang="zh-CN" b="0" i="0" kern="100" dirty="0">
                <a:solidFill>
                  <a:schemeClr val="bg1"/>
                </a:solidFill>
                <a:latin typeface="inpin heiti" charset="-122"/>
                <a:ea typeface="inpin heiti" charset="-122"/>
                <a:cs typeface="inpin heiti" charset="-122"/>
              </a:rPr>
              <a:t>更多精品</a:t>
            </a:r>
            <a:r>
              <a:rPr lang="en-US" altLang="zh-CN" b="0" i="0" kern="100" dirty="0">
                <a:solidFill>
                  <a:schemeClr val="bg1"/>
                </a:solidFill>
                <a:latin typeface="inpin heiti" charset="-122"/>
                <a:ea typeface="inpin heiti" charset="-122"/>
                <a:cs typeface="inpin heiti" charset="-122"/>
              </a:rPr>
              <a:t>PPT</a:t>
            </a:r>
            <a:r>
              <a:rPr lang="zh-CN" altLang="zh-CN" b="0" i="0" kern="100" dirty="0">
                <a:solidFill>
                  <a:schemeClr val="bg1"/>
                </a:solidFill>
                <a:latin typeface="inpin heiti" charset="-122"/>
                <a:ea typeface="inpin heiti" charset="-122"/>
                <a:cs typeface="inpin heiti" charset="-122"/>
              </a:rPr>
              <a:t>模板：</a:t>
            </a:r>
            <a:r>
              <a:rPr lang="en-US" altLang="zh-CN" b="0" i="0" u="sng" kern="100" dirty="0">
                <a:solidFill>
                  <a:schemeClr val="bg1"/>
                </a:solidFill>
                <a:latin typeface="inpin heiti" charset="-122"/>
                <a:ea typeface="inpin heiti" charset="-122"/>
                <a:cs typeface="inpin heiti" charset="-122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http://ibaotu.com/ppt/</a:t>
            </a:r>
            <a:endParaRPr lang="zh-CN" altLang="zh-CN" b="0" i="0" kern="100" dirty="0">
              <a:solidFill>
                <a:schemeClr val="bg1"/>
              </a:solidFill>
              <a:latin typeface="inpin heiti" charset="-122"/>
              <a:ea typeface="inpin heiti" charset="-122"/>
              <a:cs typeface="inpin heiti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b="0" i="0" kern="100" dirty="0">
                <a:solidFill>
                  <a:schemeClr val="bg1"/>
                </a:solidFill>
                <a:latin typeface="inpin heiti" charset="-122"/>
                <a:ea typeface="inpin heiti" charset="-122"/>
                <a:cs typeface="inpin heiti" charset="-122"/>
              </a:rPr>
              <a:t> </a:t>
            </a:r>
            <a:endParaRPr lang="zh-CN" altLang="zh-CN" b="0" i="0" kern="100" dirty="0">
              <a:solidFill>
                <a:schemeClr val="bg1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683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7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96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3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041A26-A27F-4428-8CF1-EB9D06D0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93A201E-61EC-4BD2-857C-623FEFF99B6C}" type="datetimeFigureOut">
              <a:rPr lang="zh-CN" altLang="en-US" smtClean="0"/>
              <a:pPr/>
              <a:t>2025/5/11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476D420-4366-4852-8E20-130F27363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BF905-33FF-40CF-8EF2-C808CE72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6685FFD9-17D2-4A99-A3AD-9BD5369B8C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109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71B3F8F-BF54-4CA9-AE7A-84041F32AE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93A201E-61EC-4BD2-857C-623FEFF99B6C}" type="datetimeFigureOut">
              <a:rPr lang="zh-CN" altLang="en-US" smtClean="0"/>
              <a:pPr/>
              <a:t>2025/5/11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9AC2955-A582-41B6-9763-1A1544B2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4DA774-1115-491B-AECE-943E9AFA4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6685FFD9-17D2-4A99-A3AD-9BD5369B8C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365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043773-1278-48A5-AEE2-1A4780AFB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C41097-099C-4F98-A30B-154A1759D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  <a:lvl2pPr>
              <a:defRPr sz="2800" b="0" i="0">
                <a:latin typeface="inpin heiti" charset="-122"/>
                <a:ea typeface="inpin heiti" charset="-122"/>
              </a:defRPr>
            </a:lvl2pPr>
            <a:lvl3pPr>
              <a:defRPr sz="2400" b="0" i="0">
                <a:latin typeface="inpin heiti" charset="-122"/>
                <a:ea typeface="inpin heiti" charset="-122"/>
              </a:defRPr>
            </a:lvl3pPr>
            <a:lvl4pPr>
              <a:defRPr sz="2000" b="0" i="0">
                <a:latin typeface="inpin heiti" charset="-122"/>
                <a:ea typeface="inpin heiti" charset="-122"/>
              </a:defRPr>
            </a:lvl4pPr>
            <a:lvl5pPr>
              <a:defRPr sz="2000" b="0" i="0">
                <a:latin typeface="inpin heiti" charset="-122"/>
                <a:ea typeface="inpin heiti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0FC1FFB-65CB-44C6-B6A0-B830E6DCF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A1E1B2-6BEA-4724-B6F7-9271FFC65A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93A201E-61EC-4BD2-857C-623FEFF99B6C}" type="datetimeFigureOut">
              <a:rPr lang="zh-CN" altLang="en-US" smtClean="0"/>
              <a:pPr/>
              <a:t>2025/5/11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B20E974-6A45-4B88-822B-383F3A72C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46038B-7622-4865-94BC-973170544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6685FFD9-17D2-4A99-A3AD-9BD5369B8C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436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5B904A-05F4-4EDC-9E66-719F7CA5A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41762C5-7D1E-45D6-A43F-31D6DEE20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1A719FE-6723-48F3-8431-39617ED82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5C24EC-9D60-4934-BBE1-23B500890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93A201E-61EC-4BD2-857C-623FEFF99B6C}" type="datetimeFigureOut">
              <a:rPr lang="zh-CN" altLang="en-US" smtClean="0"/>
              <a:pPr/>
              <a:t>2025/5/11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FB3F3E-DF2D-44AD-A97F-1B4502F7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551DFA-9235-4308-B0A7-7F271C7F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6685FFD9-17D2-4A99-A3AD-9BD5369B8C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024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AF4425-6FA7-4562-8FDA-CBC1FB24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A3E70F0-F3E2-4C71-91CB-045E3773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64F71F-1D3F-4F73-9FBC-A9FB1DDD26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93A201E-61EC-4BD2-857C-623FEFF99B6C}" type="datetimeFigureOut">
              <a:rPr lang="zh-CN" altLang="en-US" smtClean="0"/>
              <a:pPr/>
              <a:t>2025/5/11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2D5F53-7CFB-49D9-A6AD-6A7B9896E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7BE180-C807-499E-980B-2318BCDAE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6685FFD9-17D2-4A99-A3AD-9BD5369B8C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903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DF7B45E-7FC4-43CD-8AB3-2924EE815C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8337E88-711C-4471-9F2B-703B95FA1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DB7F6E-2A9A-4070-A9C1-8024820AC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93A201E-61EC-4BD2-857C-623FEFF99B6C}" type="datetimeFigureOut">
              <a:rPr lang="zh-CN" altLang="en-US" smtClean="0"/>
              <a:pPr/>
              <a:t>2025/5/11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3ACF4A-9855-455E-8EBD-8C779822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99442D-F321-4492-951D-891F43FB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6685FFD9-17D2-4A99-A3AD-9BD5369B8C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998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75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39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38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55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82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6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9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9CE71-C288-4305-B6AB-93D6BC707C6A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13F238D6-08F9-2D93-2CB5-25C3EEA955E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380999"/>
            <a:ext cx="1247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1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96AB88DC-1557-4AA5-95E8-C33E1B9B2926}"/>
              </a:ext>
            </a:extLst>
          </p:cNvPr>
          <p:cNvSpPr txBox="1"/>
          <p:nvPr userDrawn="1"/>
        </p:nvSpPr>
        <p:spPr>
          <a:xfrm>
            <a:off x="1889185" y="1526875"/>
            <a:ext cx="7970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0" i="0" dirty="0">
                <a:solidFill>
                  <a:schemeClr val="tx1">
                    <a:alpha val="0"/>
                  </a:schemeClr>
                </a:solidFill>
                <a:latin typeface="inpin heiti" charset="-122"/>
                <a:ea typeface="inpin heiti" charset="-122"/>
              </a:rPr>
              <a:t>包图网</a:t>
            </a:r>
          </a:p>
        </p:txBody>
      </p:sp>
    </p:spTree>
    <p:extLst>
      <p:ext uri="{BB962C8B-B14F-4D97-AF65-F5344CB8AC3E}">
        <p14:creationId xmlns:p14="http://schemas.microsoft.com/office/powerpoint/2010/main" val="17536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emf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64A9B6-82CF-5773-61CF-B9D86CB46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03" y="3012462"/>
            <a:ext cx="2154414" cy="31849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A59FBAF-CE35-EE47-6E97-2D3E11E67E7D}"/>
              </a:ext>
            </a:extLst>
          </p:cNvPr>
          <p:cNvGrpSpPr/>
          <p:nvPr/>
        </p:nvGrpSpPr>
        <p:grpSpPr>
          <a:xfrm>
            <a:off x="2419350" y="742951"/>
            <a:ext cx="7648575" cy="3136674"/>
            <a:chOff x="4819645" y="447041"/>
            <a:chExt cx="5661628" cy="24192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C5F848-E074-9679-1506-11A25B791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19645" y="447041"/>
              <a:ext cx="5661628" cy="241929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FA3D99-6948-B34A-773F-674A652E4EBD}"/>
                </a:ext>
              </a:extLst>
            </p:cNvPr>
            <p:cNvSpPr txBox="1"/>
            <p:nvPr/>
          </p:nvSpPr>
          <p:spPr>
            <a:xfrm>
              <a:off x="5081138" y="779526"/>
              <a:ext cx="51386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098E4C2-3D3E-8EF6-DC99-189B42EBB025}"/>
              </a:ext>
            </a:extLst>
          </p:cNvPr>
          <p:cNvSpPr txBox="1"/>
          <p:nvPr/>
        </p:nvSpPr>
        <p:spPr>
          <a:xfrm>
            <a:off x="2990851" y="1688786"/>
            <a:ext cx="66579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Phía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bầu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ban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bầu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ban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bầu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426DE1-63BA-648F-99F8-31CE218EF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3652" y="2872762"/>
            <a:ext cx="2435900" cy="318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8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720" y="1274342"/>
            <a:ext cx="2994164" cy="3778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6583A3-4BF1-3DDE-0E44-3E8C2D89A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039" y="2016106"/>
            <a:ext cx="4791871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207D5D7-F21E-DA95-C3B2-CE71E40E12AC}"/>
              </a:ext>
            </a:extLst>
          </p:cNvPr>
          <p:cNvSpPr/>
          <p:nvPr/>
        </p:nvSpPr>
        <p:spPr>
          <a:xfrm>
            <a:off x="171450" y="209550"/>
            <a:ext cx="11915775" cy="64674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86885A7-F6F6-E9F9-F63C-591DAC248927}"/>
              </a:ext>
            </a:extLst>
          </p:cNvPr>
          <p:cNvSpPr/>
          <p:nvPr/>
        </p:nvSpPr>
        <p:spPr>
          <a:xfrm>
            <a:off x="2553970" y="372634"/>
            <a:ext cx="7615555" cy="683371"/>
          </a:xfrm>
          <a:custGeom>
            <a:avLst/>
            <a:gdLst>
              <a:gd name="connsiteX0" fmla="*/ 0 w 7615555"/>
              <a:gd name="connsiteY0" fmla="*/ 113897 h 683371"/>
              <a:gd name="connsiteX1" fmla="*/ 113897 w 7615555"/>
              <a:gd name="connsiteY1" fmla="*/ 0 h 683371"/>
              <a:gd name="connsiteX2" fmla="*/ 7501658 w 7615555"/>
              <a:gd name="connsiteY2" fmla="*/ 0 h 683371"/>
              <a:gd name="connsiteX3" fmla="*/ 7615555 w 7615555"/>
              <a:gd name="connsiteY3" fmla="*/ 113897 h 683371"/>
              <a:gd name="connsiteX4" fmla="*/ 7615555 w 7615555"/>
              <a:gd name="connsiteY4" fmla="*/ 569474 h 683371"/>
              <a:gd name="connsiteX5" fmla="*/ 7501658 w 7615555"/>
              <a:gd name="connsiteY5" fmla="*/ 683371 h 683371"/>
              <a:gd name="connsiteX6" fmla="*/ 113897 w 7615555"/>
              <a:gd name="connsiteY6" fmla="*/ 683371 h 683371"/>
              <a:gd name="connsiteX7" fmla="*/ 0 w 7615555"/>
              <a:gd name="connsiteY7" fmla="*/ 569474 h 683371"/>
              <a:gd name="connsiteX8" fmla="*/ 0 w 7615555"/>
              <a:gd name="connsiteY8" fmla="*/ 113897 h 68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5555" h="683371" fill="none" extrusionOk="0">
                <a:moveTo>
                  <a:pt x="0" y="113897"/>
                </a:moveTo>
                <a:cubicBezTo>
                  <a:pt x="-337" y="56991"/>
                  <a:pt x="51175" y="3272"/>
                  <a:pt x="113897" y="0"/>
                </a:cubicBezTo>
                <a:cubicBezTo>
                  <a:pt x="1290018" y="-123866"/>
                  <a:pt x="6445280" y="81108"/>
                  <a:pt x="7501658" y="0"/>
                </a:cubicBezTo>
                <a:cubicBezTo>
                  <a:pt x="7570801" y="-9587"/>
                  <a:pt x="7610662" y="51397"/>
                  <a:pt x="7615555" y="113897"/>
                </a:cubicBezTo>
                <a:cubicBezTo>
                  <a:pt x="7594638" y="204429"/>
                  <a:pt x="7583142" y="484737"/>
                  <a:pt x="7615555" y="569474"/>
                </a:cubicBezTo>
                <a:cubicBezTo>
                  <a:pt x="7619430" y="622088"/>
                  <a:pt x="7566721" y="687288"/>
                  <a:pt x="7501658" y="683371"/>
                </a:cubicBezTo>
                <a:cubicBezTo>
                  <a:pt x="6458963" y="665516"/>
                  <a:pt x="3680462" y="574027"/>
                  <a:pt x="113897" y="683371"/>
                </a:cubicBezTo>
                <a:cubicBezTo>
                  <a:pt x="52042" y="680757"/>
                  <a:pt x="5894" y="643383"/>
                  <a:pt x="0" y="569474"/>
                </a:cubicBezTo>
                <a:cubicBezTo>
                  <a:pt x="28771" y="439486"/>
                  <a:pt x="9100" y="304558"/>
                  <a:pt x="0" y="113897"/>
                </a:cubicBezTo>
                <a:close/>
              </a:path>
              <a:path w="7615555" h="683371" stroke="0" extrusionOk="0">
                <a:moveTo>
                  <a:pt x="0" y="113897"/>
                </a:moveTo>
                <a:cubicBezTo>
                  <a:pt x="10584" y="51617"/>
                  <a:pt x="50339" y="1300"/>
                  <a:pt x="113897" y="0"/>
                </a:cubicBezTo>
                <a:cubicBezTo>
                  <a:pt x="3307627" y="96512"/>
                  <a:pt x="5321751" y="-165548"/>
                  <a:pt x="7501658" y="0"/>
                </a:cubicBezTo>
                <a:cubicBezTo>
                  <a:pt x="7576108" y="290"/>
                  <a:pt x="7622817" y="52179"/>
                  <a:pt x="7615555" y="113897"/>
                </a:cubicBezTo>
                <a:cubicBezTo>
                  <a:pt x="7637388" y="236894"/>
                  <a:pt x="7588018" y="399597"/>
                  <a:pt x="7615555" y="569474"/>
                </a:cubicBezTo>
                <a:cubicBezTo>
                  <a:pt x="7617820" y="620203"/>
                  <a:pt x="7570544" y="680662"/>
                  <a:pt x="7501658" y="683371"/>
                </a:cubicBezTo>
                <a:cubicBezTo>
                  <a:pt x="4258753" y="845083"/>
                  <a:pt x="1994192" y="826993"/>
                  <a:pt x="113897" y="683371"/>
                </a:cubicBezTo>
                <a:cubicBezTo>
                  <a:pt x="53217" y="682197"/>
                  <a:pt x="7758" y="629044"/>
                  <a:pt x="0" y="569474"/>
                </a:cubicBezTo>
                <a:cubicBezTo>
                  <a:pt x="29599" y="489756"/>
                  <a:pt x="18009" y="205415"/>
                  <a:pt x="0" y="113897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Quan sát</a:t>
            </a:r>
            <a:r>
              <a:rPr kumimoji="0" lang="pt-BR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và vẽ bầu trời vào ban ngày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A6EDA-E4BE-283B-0EBA-C39A1FB8A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887" y="1328737"/>
            <a:ext cx="5004104" cy="452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3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8514644-495C-9A8D-7319-31610001A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815" y="2109561"/>
            <a:ext cx="4444369" cy="8291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09A9EF-68D9-FA70-B50F-D34801ADB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102" y="3140843"/>
            <a:ext cx="7382896" cy="2786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8DC698-9D55-7DE9-8FCE-173CA00BF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1588" y="2732494"/>
            <a:ext cx="188992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4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396" y="1681955"/>
            <a:ext cx="2557256" cy="34940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02F844-0976-D070-C3B9-1B1646FAEE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570" y="1939906"/>
            <a:ext cx="4462659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207D5D7-F21E-DA95-C3B2-CE71E40E12AC}"/>
              </a:ext>
            </a:extLst>
          </p:cNvPr>
          <p:cNvSpPr/>
          <p:nvPr/>
        </p:nvSpPr>
        <p:spPr>
          <a:xfrm>
            <a:off x="171450" y="171450"/>
            <a:ext cx="11915775" cy="64674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86885A7-F6F6-E9F9-F63C-591DAC248927}"/>
              </a:ext>
            </a:extLst>
          </p:cNvPr>
          <p:cNvSpPr/>
          <p:nvPr/>
        </p:nvSpPr>
        <p:spPr>
          <a:xfrm>
            <a:off x="447675" y="342900"/>
            <a:ext cx="11506199" cy="1266825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658683426">
                  <a:custGeom>
                    <a:avLst/>
                    <a:gdLst>
                      <a:gd name="connsiteX0" fmla="*/ 0 w 11506199"/>
                      <a:gd name="connsiteY0" fmla="*/ 211142 h 1266825"/>
                      <a:gd name="connsiteX1" fmla="*/ 211142 w 11506199"/>
                      <a:gd name="connsiteY1" fmla="*/ 0 h 1266825"/>
                      <a:gd name="connsiteX2" fmla="*/ 11295057 w 11506199"/>
                      <a:gd name="connsiteY2" fmla="*/ 0 h 1266825"/>
                      <a:gd name="connsiteX3" fmla="*/ 11506199 w 11506199"/>
                      <a:gd name="connsiteY3" fmla="*/ 211142 h 1266825"/>
                      <a:gd name="connsiteX4" fmla="*/ 11506199 w 11506199"/>
                      <a:gd name="connsiteY4" fmla="*/ 1055683 h 1266825"/>
                      <a:gd name="connsiteX5" fmla="*/ 11295057 w 11506199"/>
                      <a:gd name="connsiteY5" fmla="*/ 1266825 h 1266825"/>
                      <a:gd name="connsiteX6" fmla="*/ 211142 w 11506199"/>
                      <a:gd name="connsiteY6" fmla="*/ 1266825 h 1266825"/>
                      <a:gd name="connsiteX7" fmla="*/ 0 w 11506199"/>
                      <a:gd name="connsiteY7" fmla="*/ 1055683 h 1266825"/>
                      <a:gd name="connsiteX8" fmla="*/ 0 w 11506199"/>
                      <a:gd name="connsiteY8" fmla="*/ 211142 h 1266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06199" h="1266825" fill="none" extrusionOk="0">
                        <a:moveTo>
                          <a:pt x="0" y="211142"/>
                        </a:moveTo>
                        <a:cubicBezTo>
                          <a:pt x="-216" y="98372"/>
                          <a:pt x="95544" y="18226"/>
                          <a:pt x="211142" y="0"/>
                        </a:cubicBezTo>
                        <a:cubicBezTo>
                          <a:pt x="4119381" y="-123866"/>
                          <a:pt x="8205187" y="81108"/>
                          <a:pt x="11295057" y="0"/>
                        </a:cubicBezTo>
                        <a:cubicBezTo>
                          <a:pt x="11414912" y="-4985"/>
                          <a:pt x="11501445" y="94923"/>
                          <a:pt x="11506199" y="211142"/>
                        </a:cubicBezTo>
                        <a:cubicBezTo>
                          <a:pt x="11540827" y="451467"/>
                          <a:pt x="11477510" y="914642"/>
                          <a:pt x="11506199" y="1055683"/>
                        </a:cubicBezTo>
                        <a:cubicBezTo>
                          <a:pt x="11511367" y="1158572"/>
                          <a:pt x="11422275" y="1286067"/>
                          <a:pt x="11295057" y="1266825"/>
                        </a:cubicBezTo>
                        <a:cubicBezTo>
                          <a:pt x="8951443" y="1248970"/>
                          <a:pt x="1470341" y="1157481"/>
                          <a:pt x="211142" y="1266825"/>
                        </a:cubicBezTo>
                        <a:cubicBezTo>
                          <a:pt x="100214" y="1252659"/>
                          <a:pt x="5072" y="1181765"/>
                          <a:pt x="0" y="1055683"/>
                        </a:cubicBezTo>
                        <a:cubicBezTo>
                          <a:pt x="-63250" y="782672"/>
                          <a:pt x="3694" y="316354"/>
                          <a:pt x="0" y="211142"/>
                        </a:cubicBezTo>
                        <a:close/>
                      </a:path>
                      <a:path w="11506199" h="1266825" stroke="0" extrusionOk="0">
                        <a:moveTo>
                          <a:pt x="0" y="211142"/>
                        </a:moveTo>
                        <a:cubicBezTo>
                          <a:pt x="1495" y="94619"/>
                          <a:pt x="88134" y="12706"/>
                          <a:pt x="211142" y="0"/>
                        </a:cubicBezTo>
                        <a:cubicBezTo>
                          <a:pt x="3174614" y="96512"/>
                          <a:pt x="7027124" y="-165548"/>
                          <a:pt x="11295057" y="0"/>
                        </a:cubicBezTo>
                        <a:cubicBezTo>
                          <a:pt x="11431471" y="497"/>
                          <a:pt x="11519004" y="96622"/>
                          <a:pt x="11506199" y="211142"/>
                        </a:cubicBezTo>
                        <a:cubicBezTo>
                          <a:pt x="11430807" y="567226"/>
                          <a:pt x="11550130" y="732286"/>
                          <a:pt x="11506199" y="1055683"/>
                        </a:cubicBezTo>
                        <a:cubicBezTo>
                          <a:pt x="11509881" y="1152500"/>
                          <a:pt x="11424144" y="1261177"/>
                          <a:pt x="11295057" y="1266825"/>
                        </a:cubicBezTo>
                        <a:cubicBezTo>
                          <a:pt x="9753602" y="1428537"/>
                          <a:pt x="4624825" y="1410447"/>
                          <a:pt x="211142" y="1266825"/>
                        </a:cubicBezTo>
                        <a:cubicBezTo>
                          <a:pt x="109171" y="1259096"/>
                          <a:pt x="16312" y="1165285"/>
                          <a:pt x="0" y="1055683"/>
                        </a:cubicBezTo>
                        <a:cubicBezTo>
                          <a:pt x="-26281" y="753164"/>
                          <a:pt x="55369" y="572850"/>
                          <a:pt x="0" y="21114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Quan sát</a:t>
            </a:r>
            <a:r>
              <a:rPr kumimoji="0" lang="pt-BR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bầu trời và hoàn thành phiếu theo mẫu phiếu bên. Em nhìn thấy gì trên bầu trời?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828A72-87A2-079A-42EB-CB253AABC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1847069"/>
            <a:ext cx="6053137" cy="472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0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207D5D7-F21E-DA95-C3B2-CE71E40E12AC}"/>
              </a:ext>
            </a:extLst>
          </p:cNvPr>
          <p:cNvSpPr/>
          <p:nvPr/>
        </p:nvSpPr>
        <p:spPr>
          <a:xfrm>
            <a:off x="171450" y="0"/>
            <a:ext cx="11915775" cy="66770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579C29-CBFC-5CDD-F2C8-9A205E4ED76C}"/>
              </a:ext>
            </a:extLst>
          </p:cNvPr>
          <p:cNvSpPr/>
          <p:nvPr/>
        </p:nvSpPr>
        <p:spPr>
          <a:xfrm>
            <a:off x="1790700" y="657226"/>
            <a:ext cx="8277225" cy="5848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CD3A4E-2CC5-C190-C6F7-709EB0DBAE39}"/>
              </a:ext>
            </a:extLst>
          </p:cNvPr>
          <p:cNvSpPr/>
          <p:nvPr/>
        </p:nvSpPr>
        <p:spPr>
          <a:xfrm>
            <a:off x="3629025" y="247650"/>
            <a:ext cx="4467225" cy="7429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12ED87-B2FF-AA6B-1BFE-96F7E1FFB6CA}"/>
              </a:ext>
            </a:extLst>
          </p:cNvPr>
          <p:cNvSpPr txBox="1"/>
          <p:nvPr/>
        </p:nvSpPr>
        <p:spPr>
          <a:xfrm>
            <a:off x="2171699" y="1114425"/>
            <a:ext cx="7820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Hoàn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phiếu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bầu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mây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trống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041724-3E81-E6A3-BA2D-EFC73DF8C218}"/>
              </a:ext>
            </a:extLst>
          </p:cNvPr>
          <p:cNvSpPr/>
          <p:nvPr/>
        </p:nvSpPr>
        <p:spPr>
          <a:xfrm>
            <a:off x="2152650" y="2419350"/>
            <a:ext cx="7639050" cy="3962400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7E7E091-A933-1D70-FB46-57EED81B5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65670"/>
              </p:ext>
            </p:extLst>
          </p:nvPr>
        </p:nvGraphicFramePr>
        <p:xfrm>
          <a:off x="2508250" y="3958164"/>
          <a:ext cx="7045326" cy="2286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348442">
                  <a:extLst>
                    <a:ext uri="{9D8B030D-6E8A-4147-A177-3AD203B41FA5}">
                      <a16:colId xmlns:a16="http://schemas.microsoft.com/office/drawing/2014/main" val="1607983729"/>
                    </a:ext>
                  </a:extLst>
                </a:gridCol>
                <a:gridCol w="2348442">
                  <a:extLst>
                    <a:ext uri="{9D8B030D-6E8A-4147-A177-3AD203B41FA5}">
                      <a16:colId xmlns:a16="http://schemas.microsoft.com/office/drawing/2014/main" val="3993645000"/>
                    </a:ext>
                  </a:extLst>
                </a:gridCol>
                <a:gridCol w="2348442">
                  <a:extLst>
                    <a:ext uri="{9D8B030D-6E8A-4147-A177-3AD203B41FA5}">
                      <a16:colId xmlns:a16="http://schemas.microsoft.com/office/drawing/2014/main" val="3820644408"/>
                    </a:ext>
                  </a:extLst>
                </a:gridCol>
              </a:tblGrid>
              <a:tr h="4182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Bầu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trời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Cao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Thấp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108447"/>
                  </a:ext>
                </a:extLst>
              </a:tr>
              <a:tr h="4182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Mây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Nhiều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Ít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412557"/>
                  </a:ext>
                </a:extLst>
              </a:tr>
              <a:tr h="4182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của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mây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8879"/>
                  </a:ext>
                </a:extLst>
              </a:tr>
              <a:tr h="4182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Mặt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trời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997273"/>
                  </a:ext>
                </a:extLst>
              </a:tr>
              <a:tr h="418253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47491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BFE2187-6C77-F040-BA06-300F18487507}"/>
              </a:ext>
            </a:extLst>
          </p:cNvPr>
          <p:cNvSpPr txBox="1"/>
          <p:nvPr/>
        </p:nvSpPr>
        <p:spPr>
          <a:xfrm>
            <a:off x="2324099" y="2447925"/>
            <a:ext cx="718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phiếu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bầu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58CAAB-B882-A58B-DD5C-2993F991B8BF}"/>
              </a:ext>
            </a:extLst>
          </p:cNvPr>
          <p:cNvSpPr txBox="1"/>
          <p:nvPr/>
        </p:nvSpPr>
        <p:spPr>
          <a:xfrm>
            <a:off x="2171699" y="2800350"/>
            <a:ext cx="718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              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        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           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4DC470-1080-9DA2-B8FF-20818275CFCC}"/>
              </a:ext>
            </a:extLst>
          </p:cNvPr>
          <p:cNvSpPr txBox="1"/>
          <p:nvPr/>
        </p:nvSpPr>
        <p:spPr>
          <a:xfrm>
            <a:off x="2447925" y="3171825"/>
            <a:ext cx="671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Họ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FB6156-78A8-15C8-C6DF-8A09326C5D98}"/>
              </a:ext>
            </a:extLst>
          </p:cNvPr>
          <p:cNvSpPr txBox="1"/>
          <p:nvPr/>
        </p:nvSpPr>
        <p:spPr>
          <a:xfrm>
            <a:off x="2428875" y="3514725"/>
            <a:ext cx="671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3083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207D5D7-F21E-DA95-C3B2-CE71E40E12AC}"/>
              </a:ext>
            </a:extLst>
          </p:cNvPr>
          <p:cNvSpPr/>
          <p:nvPr/>
        </p:nvSpPr>
        <p:spPr>
          <a:xfrm>
            <a:off x="171450" y="171450"/>
            <a:ext cx="11915775" cy="64674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86885A7-F6F6-E9F9-F63C-591DAC248927}"/>
              </a:ext>
            </a:extLst>
          </p:cNvPr>
          <p:cNvSpPr/>
          <p:nvPr/>
        </p:nvSpPr>
        <p:spPr>
          <a:xfrm>
            <a:off x="447675" y="342901"/>
            <a:ext cx="11506199" cy="857250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658683426">
                  <a:custGeom>
                    <a:avLst/>
                    <a:gdLst>
                      <a:gd name="connsiteX0" fmla="*/ 0 w 11506199"/>
                      <a:gd name="connsiteY0" fmla="*/ 142878 h 857250"/>
                      <a:gd name="connsiteX1" fmla="*/ 142878 w 11506199"/>
                      <a:gd name="connsiteY1" fmla="*/ 0 h 857250"/>
                      <a:gd name="connsiteX2" fmla="*/ 11363321 w 11506199"/>
                      <a:gd name="connsiteY2" fmla="*/ 0 h 857250"/>
                      <a:gd name="connsiteX3" fmla="*/ 11506199 w 11506199"/>
                      <a:gd name="connsiteY3" fmla="*/ 142878 h 857250"/>
                      <a:gd name="connsiteX4" fmla="*/ 11506199 w 11506199"/>
                      <a:gd name="connsiteY4" fmla="*/ 714372 h 857250"/>
                      <a:gd name="connsiteX5" fmla="*/ 11363321 w 11506199"/>
                      <a:gd name="connsiteY5" fmla="*/ 857250 h 857250"/>
                      <a:gd name="connsiteX6" fmla="*/ 142878 w 11506199"/>
                      <a:gd name="connsiteY6" fmla="*/ 857250 h 857250"/>
                      <a:gd name="connsiteX7" fmla="*/ 0 w 11506199"/>
                      <a:gd name="connsiteY7" fmla="*/ 714372 h 857250"/>
                      <a:gd name="connsiteX8" fmla="*/ 0 w 11506199"/>
                      <a:gd name="connsiteY8" fmla="*/ 142878 h 857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06199" h="857250" fill="none" extrusionOk="0">
                        <a:moveTo>
                          <a:pt x="0" y="142878"/>
                        </a:moveTo>
                        <a:cubicBezTo>
                          <a:pt x="-266" y="68708"/>
                          <a:pt x="64842" y="15710"/>
                          <a:pt x="142878" y="0"/>
                        </a:cubicBezTo>
                        <a:cubicBezTo>
                          <a:pt x="4363692" y="-123866"/>
                          <a:pt x="6040858" y="81108"/>
                          <a:pt x="11363321" y="0"/>
                        </a:cubicBezTo>
                        <a:cubicBezTo>
                          <a:pt x="11444176" y="-2990"/>
                          <a:pt x="11493639" y="65005"/>
                          <a:pt x="11506199" y="142878"/>
                        </a:cubicBezTo>
                        <a:cubicBezTo>
                          <a:pt x="11469579" y="309690"/>
                          <a:pt x="11488698" y="608645"/>
                          <a:pt x="11506199" y="714372"/>
                        </a:cubicBezTo>
                        <a:cubicBezTo>
                          <a:pt x="11507572" y="789635"/>
                          <a:pt x="11444291" y="860989"/>
                          <a:pt x="11363321" y="857250"/>
                        </a:cubicBezTo>
                        <a:cubicBezTo>
                          <a:pt x="5921959" y="839395"/>
                          <a:pt x="4662222" y="747906"/>
                          <a:pt x="142878" y="857250"/>
                        </a:cubicBezTo>
                        <a:cubicBezTo>
                          <a:pt x="65924" y="852377"/>
                          <a:pt x="5745" y="804009"/>
                          <a:pt x="0" y="714372"/>
                        </a:cubicBezTo>
                        <a:cubicBezTo>
                          <a:pt x="45795" y="588964"/>
                          <a:pt x="-39267" y="228566"/>
                          <a:pt x="0" y="142878"/>
                        </a:cubicBezTo>
                        <a:close/>
                      </a:path>
                      <a:path w="11506199" h="857250" stroke="0" extrusionOk="0">
                        <a:moveTo>
                          <a:pt x="0" y="142878"/>
                        </a:moveTo>
                        <a:cubicBezTo>
                          <a:pt x="13072" y="64739"/>
                          <a:pt x="60946" y="6004"/>
                          <a:pt x="142878" y="0"/>
                        </a:cubicBezTo>
                        <a:cubicBezTo>
                          <a:pt x="2982036" y="96512"/>
                          <a:pt x="6074301" y="-165548"/>
                          <a:pt x="11363321" y="0"/>
                        </a:cubicBezTo>
                        <a:cubicBezTo>
                          <a:pt x="11451148" y="224"/>
                          <a:pt x="11513346" y="65136"/>
                          <a:pt x="11506199" y="142878"/>
                        </a:cubicBezTo>
                        <a:cubicBezTo>
                          <a:pt x="11535475" y="371059"/>
                          <a:pt x="11495227" y="464352"/>
                          <a:pt x="11506199" y="714372"/>
                        </a:cubicBezTo>
                        <a:cubicBezTo>
                          <a:pt x="11508119" y="782961"/>
                          <a:pt x="11451353" y="853120"/>
                          <a:pt x="11363321" y="857250"/>
                        </a:cubicBezTo>
                        <a:cubicBezTo>
                          <a:pt x="9563901" y="1018962"/>
                          <a:pt x="5408066" y="1000872"/>
                          <a:pt x="142878" y="857250"/>
                        </a:cubicBezTo>
                        <a:cubicBezTo>
                          <a:pt x="71708" y="853164"/>
                          <a:pt x="8048" y="789823"/>
                          <a:pt x="0" y="714372"/>
                        </a:cubicBezTo>
                        <a:cubicBezTo>
                          <a:pt x="28932" y="546876"/>
                          <a:pt x="46586" y="421945"/>
                          <a:pt x="0" y="14287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Bầu</a:t>
            </a:r>
            <a:r>
              <a:rPr kumimoji="0" lang="pt-BR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trời trong các hình sau đây có gì khác nhau?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A0D60F-160D-BFC7-3D47-293107131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49" y="1804987"/>
            <a:ext cx="3798505" cy="36718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F073C9-02B9-16C7-3458-923550493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463" y="1757362"/>
            <a:ext cx="3348038" cy="37715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79DE85-0E59-2E6B-94D5-82D92F3C7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6762" y="1643062"/>
            <a:ext cx="3465502" cy="37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5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207D5D7-F21E-DA95-C3B2-CE71E40E12AC}"/>
              </a:ext>
            </a:extLst>
          </p:cNvPr>
          <p:cNvSpPr/>
          <p:nvPr/>
        </p:nvSpPr>
        <p:spPr>
          <a:xfrm>
            <a:off x="171450" y="171450"/>
            <a:ext cx="11915775" cy="64674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A0D60F-160D-BFC7-3D47-293107131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947862"/>
            <a:ext cx="3798505" cy="36718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EB7FEC-2453-6EDD-96FB-18DBDE592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216" y="409576"/>
            <a:ext cx="7088253" cy="9541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10D384-C190-E6BE-697B-6BE6A77B9FC6}"/>
              </a:ext>
            </a:extLst>
          </p:cNvPr>
          <p:cNvSpPr txBox="1"/>
          <p:nvPr/>
        </p:nvSpPr>
        <p:spPr>
          <a:xfrm>
            <a:off x="5181600" y="2665773"/>
            <a:ext cx="5981700" cy="16004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Bầu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trời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buổi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sáng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mát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mẻ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,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trong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xanh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47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207D5D7-F21E-DA95-C3B2-CE71E40E12AC}"/>
              </a:ext>
            </a:extLst>
          </p:cNvPr>
          <p:cNvSpPr/>
          <p:nvPr/>
        </p:nvSpPr>
        <p:spPr>
          <a:xfrm>
            <a:off x="171450" y="171450"/>
            <a:ext cx="11915775" cy="64674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EB7FEC-2453-6EDD-96FB-18DBDE592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216" y="409576"/>
            <a:ext cx="7088253" cy="9541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10D384-C190-E6BE-697B-6BE6A77B9FC6}"/>
              </a:ext>
            </a:extLst>
          </p:cNvPr>
          <p:cNvSpPr txBox="1"/>
          <p:nvPr/>
        </p:nvSpPr>
        <p:spPr>
          <a:xfrm>
            <a:off x="5191125" y="2313348"/>
            <a:ext cx="5981700" cy="23495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Mặt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trời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đã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lên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cao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,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toả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những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tia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nắng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.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Đây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là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bầu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trời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buổi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trưa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2C145-801D-DBA7-9562-1ECF0A45B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488" y="1919287"/>
            <a:ext cx="3348038" cy="377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3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207D5D7-F21E-DA95-C3B2-CE71E40E12AC}"/>
              </a:ext>
            </a:extLst>
          </p:cNvPr>
          <p:cNvSpPr/>
          <p:nvPr/>
        </p:nvSpPr>
        <p:spPr>
          <a:xfrm>
            <a:off x="171450" y="171450"/>
            <a:ext cx="11915775" cy="64674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EB7FEC-2453-6EDD-96FB-18DBDE592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216" y="409576"/>
            <a:ext cx="7088253" cy="9541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10D384-C190-E6BE-697B-6BE6A77B9FC6}"/>
              </a:ext>
            </a:extLst>
          </p:cNvPr>
          <p:cNvSpPr txBox="1"/>
          <p:nvPr/>
        </p:nvSpPr>
        <p:spPr>
          <a:xfrm>
            <a:off x="5181600" y="2437173"/>
            <a:ext cx="5981700" cy="30987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Mặt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trời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đã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bắt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đầu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lặn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xuống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bầu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trời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màu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vàng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cam.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Đây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là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bầu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trời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buổi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chiều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56F3BC-1FFD-83F6-AAF2-8FAFB785B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37" y="2033587"/>
            <a:ext cx="3465502" cy="37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200</Words>
  <Application>Microsoft Office PowerPoint</Application>
  <PresentationFormat>Widescreen</PresentationFormat>
  <Paragraphs>34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等线</vt:lpstr>
      <vt:lpstr>等线 Light</vt:lpstr>
      <vt:lpstr>微软雅黑</vt:lpstr>
      <vt:lpstr>Arial</vt:lpstr>
      <vt:lpstr>Calibri</vt:lpstr>
      <vt:lpstr>inpin heiti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15</cp:revision>
  <dcterms:created xsi:type="dcterms:W3CDTF">2023-11-23T12:40:13Z</dcterms:created>
  <dcterms:modified xsi:type="dcterms:W3CDTF">2025-05-11T12:08:16Z</dcterms:modified>
</cp:coreProperties>
</file>