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80" r:id="rId3"/>
    <p:sldId id="282" r:id="rId4"/>
    <p:sldId id="286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A048-FC7F-4243-B66E-19D374933C3A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4F28B-701E-4072-A80D-D40E67654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E408-4DF9-4A3E-8605-A4E5C6455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7BC45-696A-4DCF-AD10-194737439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8B1F5-15A9-42D6-9B87-C399C5B5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201E-1BAC-4EEE-B5EF-3AF2ED65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1E72D-5879-4E6B-8B74-600C42C7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816B-657D-4D26-B66E-D758FE36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2D172-6AAE-48C8-91DF-9484D7BCF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6FF98-E8C0-40A2-A7A8-9CFBA0A44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AD81-AA25-4B78-A169-2D2E3CB1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A885-9348-4DAF-B3F4-616AFE6D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2FC42-9046-46CD-93B5-C288338DF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06CE1-9565-49CB-A7F7-E91E596BC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B6E65-ECAB-40B6-AFDF-CC395044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3E9DF-FAE7-4575-A5AB-377A6C49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91EC7-044B-4C24-B266-FD4837C8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C3D4-4971-4A83-8323-E3A2EFF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FA839-0D55-4FEF-B614-924224C5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1AEBA-9882-4DC6-8C30-AF1EC03C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E531B-A0E3-492C-A4EF-0E78AC28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1FEF-16AB-40C4-AB4A-BC0741AA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B4FD-5D6B-4A0E-8213-70DF816B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71592-9153-4872-B805-04A7DC150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1A664-DF43-4730-BA44-B8E27D71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90F56-E0D1-4EB3-B31B-D7D5FA56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19BD-B75C-4BEA-AD36-4775F075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9546-E034-49EE-93CC-D1407E6C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4E61C-0A93-425E-A20E-B82AEB119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92557-3991-4E32-A88A-498BC9018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3CE58-511B-4B01-8F82-844A9028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BA8E1-A374-4B36-BC5B-4C40741B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D9E1-AB84-48F0-BE78-469BC13C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B3A2-F6C8-4C2D-BEDE-B8BD4F38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B75AB-1793-4D00-ADAC-D64F2367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BAED8-FEDD-4691-A927-68E917BAB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47020-5732-426E-AB5F-B5BC4DAAF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6E21F-A96C-41AB-A52F-C2CF2C42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70FDA-89E3-451A-854E-04B2F4FF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EF262-E633-4BCD-8E2A-5A5E480E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450B6-5A47-4C8D-A832-FCD7920B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4F2F-CEE2-4ADA-B771-27B6ABFF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DDC07-4716-4F71-98F3-A951B353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DAFB2-9182-4104-920E-B45E0950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D9955-D37C-4305-AF54-BF322C0C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26A9D-29A5-4800-B025-0E6EA48E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D65A8-E9B8-4670-AD0E-3D4E85EF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F4436-60FE-40B1-B024-4923A24F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A3A7-B71D-4CD8-AE7B-C75CD04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E05A4-18B6-4B17-82CA-1F6B3E9D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2C0CA-5A52-42E5-845C-5C014B34F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FE92C-57C6-4674-BB4D-B8CD6916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BEFFD-2B3A-429D-B5A0-ECF107A8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3384F-696C-4309-BFA7-5869158A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CD54-0C9C-41BD-B4DF-E136630B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31E60-F328-43D8-99A2-A7E246210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B7091-B816-4DEC-960A-4FE688BCE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3A4E9-4B4B-4C8B-9CD7-18B738B3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608D3A-303E-4563-84E4-21B5B975DE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BC05A-A1FE-4B30-8B94-0C6A9A83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98F33-EAFB-4544-92AF-A33BE106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130B6-C93C-4693-815E-46BBA687B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93A1E2B-B390-FA37-7C7B-4617F3FE1D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581" y="246472"/>
            <a:ext cx="1237464" cy="12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1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D32C0-491F-0E95-CBBA-A96AACF3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251" y="2981652"/>
            <a:ext cx="764504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8B45000-BC84-4FA3-31EA-7A22F4C25191}"/>
              </a:ext>
            </a:extLst>
          </p:cNvPr>
          <p:cNvSpPr/>
          <p:nvPr/>
        </p:nvSpPr>
        <p:spPr>
          <a:xfrm>
            <a:off x="385480" y="139339"/>
            <a:ext cx="11120720" cy="63757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BFCBCAE-395C-78DF-10D0-1E96E4AF00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38" b="95756" l="9994" r="89942">
                        <a14:foregroundMark x1="35834" y1="21140" x2="45440" y2="17866"/>
                        <a14:foregroundMark x1="45440" y1="17866" x2="62160" y2="26880"/>
                        <a14:foregroundMark x1="62160" y1="26880" x2="67917" y2="43775"/>
                        <a14:foregroundMark x1="67917" y1="43775" x2="68338" y2="48019"/>
                        <a14:foregroundMark x1="38939" y1="14551" x2="53752" y2="11520"/>
                        <a14:foregroundMark x1="53752" y1="11520" x2="73933" y2="21059"/>
                        <a14:foregroundMark x1="73933" y1="21059" x2="75948" y2="56514"/>
                        <a14:foregroundMark x1="51746" y1="5740" x2="51746" y2="5740"/>
                        <a14:foregroundMark x1="51746" y1="5740" x2="51746" y2="5740"/>
                        <a14:foregroundMark x1="62096" y1="34883" x2="54269" y2="24939"/>
                        <a14:foregroundMark x1="54269" y1="24939" x2="64295" y2="33064"/>
                        <a14:foregroundMark x1="64295" y1="33064" x2="43047" y2="21544"/>
                        <a14:foregroundMark x1="47639" y1="74859" x2="47801" y2="90057"/>
                        <a14:foregroundMark x1="47801" y1="90057" x2="43273" y2="82619"/>
                        <a14:foregroundMark x1="43273" y1="82619" x2="50550" y2="86217"/>
                        <a14:foregroundMark x1="50550" y1="86217" x2="40524" y2="89127"/>
                        <a14:foregroundMark x1="40524" y1="89127" x2="48900" y2="81205"/>
                        <a14:foregroundMark x1="48900" y1="81205" x2="52555" y2="81043"/>
                        <a14:foregroundMark x1="39101" y1="89450" x2="47736" y2="93816"/>
                        <a14:foregroundMark x1="47736" y1="93816" x2="53590" y2="91593"/>
                        <a14:foregroundMark x1="53590" y1="91593" x2="56339" y2="88601"/>
                        <a14:foregroundMark x1="57665" y1="88197" x2="52393" y2="95796"/>
                        <a14:foregroundMark x1="52393" y1="95796" x2="44017" y2="95796"/>
                        <a14:foregroundMark x1="44017" y1="95796" x2="35349" y2="91916"/>
                        <a14:foregroundMark x1="56501" y1="89652" x2="59314" y2="92926"/>
                        <a14:foregroundMark x1="45055" y1="6144" x2="49612" y2="5538"/>
                        <a14:foregroundMark x1="49612" y1="5538" x2="49612" y2="5538"/>
                        <a14:foregroundMark x1="66589" y1="11534" x2="67432" y2="12086"/>
                        <a14:foregroundMark x1="59961" y1="7195" x2="61230" y2="8026"/>
                        <a14:foregroundMark x1="67432" y1="12086" x2="67497" y2="12086"/>
                        <a14:foregroundMark x1="80789" y1="26273" x2="80789" y2="27284"/>
                        <a14:foregroundMark x1="59961" y1="8448" x2="64845" y2="15602"/>
                        <a14:foregroundMark x1="46151" y1="6548" x2="40427" y2="13500"/>
                        <a14:foregroundMark x1="33215" y1="13703" x2="32697" y2="21706"/>
                        <a14:foregroundMark x1="32697" y1="21706" x2="32697" y2="21706"/>
                        <a14:foregroundMark x1="33538" y1="14349" x2="32697" y2="20655"/>
                        <a14:foregroundMark x1="32697" y1="15400" x2="31856" y2="22352"/>
                        <a14:foregroundMark x1="33215" y1="14551" x2="31856" y2="22959"/>
                        <a14:foregroundMark x1="31856" y1="22959" x2="31856" y2="22959"/>
                        <a14:foregroundMark x1="32374" y1="17057" x2="33700" y2="14147"/>
                        <a14:foregroundMark x1="32018" y1="15198" x2="31695" y2="22352"/>
                        <a14:foregroundMark x1="31695" y1="22352" x2="31695" y2="21706"/>
                        <a14:backgroundMark x1="37419" y1="7033" x2="31727" y2="13662"/>
                        <a14:backgroundMark x1="31219" y1="20699" x2="19825" y2="63703"/>
                        <a14:backgroundMark x1="34476" y1="8407" x2="33077" y2="13689"/>
                        <a14:backgroundMark x1="19825" y1="63703" x2="18920" y2="64915"/>
                        <a14:backgroundMark x1="28978" y1="23727" x2="18726" y2="40218"/>
                        <a14:backgroundMark x1="22574" y1="22595" x2="24580" y2="34276"/>
                        <a14:backgroundMark x1="24968" y1="20534" x2="24288" y2="38804"/>
                        <a14:backgroundMark x1="24288" y1="38804" x2="24418" y2="26677"/>
                        <a14:backgroundMark x1="24418" y1="26677" x2="25129" y2="23727"/>
                        <a14:backgroundMark x1="41785" y1="8205" x2="48383" y2="3153"/>
                        <a14:backgroundMark x1="60640" y1="6589" x2="61740" y2="9782"/>
                        <a14:backgroundMark x1="63034" y1="7518" x2="65039" y2="14147"/>
                        <a14:backgroundMark x1="86449" y1="32902" x2="71992" y2="93088"/>
                        <a14:backgroundMark x1="71992" y1="93088" x2="71798" y2="93088"/>
                        <a14:backgroundMark x1="81145" y1="56023" x2="72251" y2="64753"/>
                        <a14:backgroundMark x1="72251" y1="64753" x2="70375" y2="73080"/>
                        <a14:backgroundMark x1="70375" y1="73080" x2="72348" y2="85853"/>
                        <a14:backgroundMark x1="72348" y1="85853" x2="69987" y2="90340"/>
                        <a14:backgroundMark x1="76585" y1="56912" x2="75097" y2="57599"/>
                        <a14:backgroundMark x1="74191" y1="76839" x2="66332" y2="94220"/>
                        <a14:backgroundMark x1="66332" y1="94220" x2="66332" y2="94220"/>
                        <a14:backgroundMark x1="57536" y1="77526" x2="69405" y2="87753"/>
                        <a14:backgroundMark x1="69405" y1="87753" x2="72186" y2="88723"/>
                        <a14:backgroundMark x1="33926" y1="76152" x2="26779" y2="94665"/>
                        <a14:backgroundMark x1="24968" y1="30396" x2="22542" y2="39895"/>
                        <a14:backgroundMark x1="22542" y1="39895" x2="23318" y2="37227"/>
                        <a14:backgroundMark x1="48189" y1="4285" x2="48577" y2="5659"/>
                        <a14:backgroundMark x1="61934" y1="5901" x2="67788" y2="10469"/>
                        <a14:backgroundMark x1="67788" y1="10469" x2="67982" y2="10469"/>
                        <a14:backgroundMark x1="67238" y1="9337" x2="67044" y2="10711"/>
                        <a14:backgroundMark x1="61190" y1="6589" x2="67206" y2="10954"/>
                        <a14:backgroundMark x1="67206" y1="10954" x2="63034" y2="10954"/>
                        <a14:backgroundMark x1="61384" y1="6144" x2="65039" y2="12086"/>
                        <a14:backgroundMark x1="61384" y1="7033" x2="62646" y2="9580"/>
                        <a14:backgroundMark x1="44534" y1="6346" x2="49838" y2="4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0"/>
          <a:stretch/>
        </p:blipFill>
        <p:spPr>
          <a:xfrm>
            <a:off x="10589428" y="3910198"/>
            <a:ext cx="3205143" cy="32228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B90B02-0623-4018-B391-B402A4F698D4}"/>
              </a:ext>
            </a:extLst>
          </p:cNvPr>
          <p:cNvSpPr txBox="1"/>
          <p:nvPr/>
        </p:nvSpPr>
        <p:spPr>
          <a:xfrm>
            <a:off x="914400" y="342900"/>
            <a:ext cx="105251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BD17B-DE44-883D-D394-662C813D2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837" y="1719262"/>
            <a:ext cx="8758238" cy="43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3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8B45000-BC84-4FA3-31EA-7A22F4C25191}"/>
              </a:ext>
            </a:extLst>
          </p:cNvPr>
          <p:cNvSpPr/>
          <p:nvPr/>
        </p:nvSpPr>
        <p:spPr>
          <a:xfrm>
            <a:off x="385480" y="139339"/>
            <a:ext cx="11120720" cy="63757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79809-98C5-DFBC-E457-78EBE2EF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41" y="657226"/>
            <a:ext cx="7088253" cy="954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33209-6AD5-1FD2-9DF4-D9EE49DCFFFC}"/>
              </a:ext>
            </a:extLst>
          </p:cNvPr>
          <p:cNvSpPr txBox="1"/>
          <p:nvPr/>
        </p:nvSpPr>
        <p:spPr>
          <a:xfrm>
            <a:off x="5153025" y="3199173"/>
            <a:ext cx="5981700" cy="1464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kh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i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bắt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nạt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E6BAF-D880-8E04-0077-5E83D522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4" y="2619375"/>
            <a:ext cx="3992825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8B45000-BC84-4FA3-31EA-7A22F4C25191}"/>
              </a:ext>
            </a:extLst>
          </p:cNvPr>
          <p:cNvSpPr/>
          <p:nvPr/>
        </p:nvSpPr>
        <p:spPr>
          <a:xfrm>
            <a:off x="385480" y="139339"/>
            <a:ext cx="11120720" cy="63757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79809-98C5-DFBC-E457-78EBE2EF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41" y="657226"/>
            <a:ext cx="7088253" cy="954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33209-6AD5-1FD2-9DF4-D9EE49DCFFFC}"/>
              </a:ext>
            </a:extLst>
          </p:cNvPr>
          <p:cNvSpPr txBox="1"/>
          <p:nvPr/>
        </p:nvSpPr>
        <p:spPr>
          <a:xfrm>
            <a:off x="5191125" y="2703873"/>
            <a:ext cx="5981700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gọi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giáo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thấy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lớn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D0C65-131E-3C5D-7224-69EAEF973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7" y="2705100"/>
            <a:ext cx="3883308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8B45000-BC84-4FA3-31EA-7A22F4C25191}"/>
              </a:ext>
            </a:extLst>
          </p:cNvPr>
          <p:cNvSpPr/>
          <p:nvPr/>
        </p:nvSpPr>
        <p:spPr>
          <a:xfrm>
            <a:off x="385480" y="139339"/>
            <a:ext cx="11120720" cy="63757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79809-98C5-DFBC-E457-78EBE2EF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41" y="657226"/>
            <a:ext cx="7088253" cy="954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33209-6AD5-1FD2-9DF4-D9EE49DCFFFC}"/>
              </a:ext>
            </a:extLst>
          </p:cNvPr>
          <p:cNvSpPr txBox="1"/>
          <p:nvPr/>
        </p:nvSpPr>
        <p:spPr>
          <a:xfrm>
            <a:off x="5191125" y="2884848"/>
            <a:ext cx="5981700" cy="1464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đưa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chạy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31570-4EFD-0FBE-CE3C-DA12EA73D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2552700"/>
            <a:ext cx="3454718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7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8B45000-BC84-4FA3-31EA-7A22F4C25191}"/>
              </a:ext>
            </a:extLst>
          </p:cNvPr>
          <p:cNvSpPr/>
          <p:nvPr/>
        </p:nvSpPr>
        <p:spPr>
          <a:xfrm>
            <a:off x="385480" y="139339"/>
            <a:ext cx="11120720" cy="63757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79809-98C5-DFBC-E457-78EBE2EF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41" y="657226"/>
            <a:ext cx="7088253" cy="954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33209-6AD5-1FD2-9DF4-D9EE49DCFFFC}"/>
              </a:ext>
            </a:extLst>
          </p:cNvPr>
          <p:cNvSpPr txBox="1"/>
          <p:nvPr/>
        </p:nvSpPr>
        <p:spPr>
          <a:xfrm>
            <a:off x="5191125" y="2884848"/>
            <a:ext cx="5981700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gọi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giúp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ủi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8959A-F284-BAF2-E33F-5771B37F5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2581275"/>
            <a:ext cx="337578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3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C8B45000-BC84-4FA3-31EA-7A22F4C25191}"/>
              </a:ext>
            </a:extLst>
          </p:cNvPr>
          <p:cNvSpPr/>
          <p:nvPr/>
        </p:nvSpPr>
        <p:spPr>
          <a:xfrm>
            <a:off x="385480" y="139339"/>
            <a:ext cx="11120720" cy="63757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BFCBCAE-395C-78DF-10D0-1E96E4AF00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38" b="95756" l="9994" r="89942">
                        <a14:foregroundMark x1="35834" y1="21140" x2="45440" y2="17866"/>
                        <a14:foregroundMark x1="45440" y1="17866" x2="62160" y2="26880"/>
                        <a14:foregroundMark x1="62160" y1="26880" x2="67917" y2="43775"/>
                        <a14:foregroundMark x1="67917" y1="43775" x2="68338" y2="48019"/>
                        <a14:foregroundMark x1="38939" y1="14551" x2="53752" y2="11520"/>
                        <a14:foregroundMark x1="53752" y1="11520" x2="73933" y2="21059"/>
                        <a14:foregroundMark x1="73933" y1="21059" x2="75948" y2="56514"/>
                        <a14:foregroundMark x1="51746" y1="5740" x2="51746" y2="5740"/>
                        <a14:foregroundMark x1="51746" y1="5740" x2="51746" y2="5740"/>
                        <a14:foregroundMark x1="62096" y1="34883" x2="54269" y2="24939"/>
                        <a14:foregroundMark x1="54269" y1="24939" x2="64295" y2="33064"/>
                        <a14:foregroundMark x1="64295" y1="33064" x2="43047" y2="21544"/>
                        <a14:foregroundMark x1="47639" y1="74859" x2="47801" y2="90057"/>
                        <a14:foregroundMark x1="47801" y1="90057" x2="43273" y2="82619"/>
                        <a14:foregroundMark x1="43273" y1="82619" x2="50550" y2="86217"/>
                        <a14:foregroundMark x1="50550" y1="86217" x2="40524" y2="89127"/>
                        <a14:foregroundMark x1="40524" y1="89127" x2="48900" y2="81205"/>
                        <a14:foregroundMark x1="48900" y1="81205" x2="52555" y2="81043"/>
                        <a14:foregroundMark x1="39101" y1="89450" x2="47736" y2="93816"/>
                        <a14:foregroundMark x1="47736" y1="93816" x2="53590" y2="91593"/>
                        <a14:foregroundMark x1="53590" y1="91593" x2="56339" y2="88601"/>
                        <a14:foregroundMark x1="57665" y1="88197" x2="52393" y2="95796"/>
                        <a14:foregroundMark x1="52393" y1="95796" x2="44017" y2="95796"/>
                        <a14:foregroundMark x1="44017" y1="95796" x2="35349" y2="91916"/>
                        <a14:foregroundMark x1="56501" y1="89652" x2="59314" y2="92926"/>
                        <a14:foregroundMark x1="45055" y1="6144" x2="49612" y2="5538"/>
                        <a14:foregroundMark x1="49612" y1="5538" x2="49612" y2="5538"/>
                        <a14:foregroundMark x1="66589" y1="11534" x2="67432" y2="12086"/>
                        <a14:foregroundMark x1="59961" y1="7195" x2="61230" y2="8026"/>
                        <a14:foregroundMark x1="67432" y1="12086" x2="67497" y2="12086"/>
                        <a14:foregroundMark x1="80789" y1="26273" x2="80789" y2="27284"/>
                        <a14:foregroundMark x1="59961" y1="8448" x2="64845" y2="15602"/>
                        <a14:foregroundMark x1="46151" y1="6548" x2="40427" y2="13500"/>
                        <a14:foregroundMark x1="33215" y1="13703" x2="32697" y2="21706"/>
                        <a14:foregroundMark x1="32697" y1="21706" x2="32697" y2="21706"/>
                        <a14:foregroundMark x1="33538" y1="14349" x2="32697" y2="20655"/>
                        <a14:foregroundMark x1="32697" y1="15400" x2="31856" y2="22352"/>
                        <a14:foregroundMark x1="33215" y1="14551" x2="31856" y2="22959"/>
                        <a14:foregroundMark x1="31856" y1="22959" x2="31856" y2="22959"/>
                        <a14:foregroundMark x1="32374" y1="17057" x2="33700" y2="14147"/>
                        <a14:foregroundMark x1="32018" y1="15198" x2="31695" y2="22352"/>
                        <a14:foregroundMark x1="31695" y1="22352" x2="31695" y2="21706"/>
                        <a14:backgroundMark x1="37419" y1="7033" x2="31727" y2="13662"/>
                        <a14:backgroundMark x1="31219" y1="20699" x2="19825" y2="63703"/>
                        <a14:backgroundMark x1="34476" y1="8407" x2="33077" y2="13689"/>
                        <a14:backgroundMark x1="19825" y1="63703" x2="18920" y2="64915"/>
                        <a14:backgroundMark x1="28978" y1="23727" x2="18726" y2="40218"/>
                        <a14:backgroundMark x1="22574" y1="22595" x2="24580" y2="34276"/>
                        <a14:backgroundMark x1="24968" y1="20534" x2="24288" y2="38804"/>
                        <a14:backgroundMark x1="24288" y1="38804" x2="24418" y2="26677"/>
                        <a14:backgroundMark x1="24418" y1="26677" x2="25129" y2="23727"/>
                        <a14:backgroundMark x1="41785" y1="8205" x2="48383" y2="3153"/>
                        <a14:backgroundMark x1="60640" y1="6589" x2="61740" y2="9782"/>
                        <a14:backgroundMark x1="63034" y1="7518" x2="65039" y2="14147"/>
                        <a14:backgroundMark x1="86449" y1="32902" x2="71992" y2="93088"/>
                        <a14:backgroundMark x1="71992" y1="93088" x2="71798" y2="93088"/>
                        <a14:backgroundMark x1="81145" y1="56023" x2="72251" y2="64753"/>
                        <a14:backgroundMark x1="72251" y1="64753" x2="70375" y2="73080"/>
                        <a14:backgroundMark x1="70375" y1="73080" x2="72348" y2="85853"/>
                        <a14:backgroundMark x1="72348" y1="85853" x2="69987" y2="90340"/>
                        <a14:backgroundMark x1="76585" y1="56912" x2="75097" y2="57599"/>
                        <a14:backgroundMark x1="74191" y1="76839" x2="66332" y2="94220"/>
                        <a14:backgroundMark x1="66332" y1="94220" x2="66332" y2="94220"/>
                        <a14:backgroundMark x1="57536" y1="77526" x2="69405" y2="87753"/>
                        <a14:backgroundMark x1="69405" y1="87753" x2="72186" y2="88723"/>
                        <a14:backgroundMark x1="33926" y1="76152" x2="26779" y2="94665"/>
                        <a14:backgroundMark x1="24968" y1="30396" x2="22542" y2="39895"/>
                        <a14:backgroundMark x1="22542" y1="39895" x2="23318" y2="37227"/>
                        <a14:backgroundMark x1="48189" y1="4285" x2="48577" y2="5659"/>
                        <a14:backgroundMark x1="61934" y1="5901" x2="67788" y2="10469"/>
                        <a14:backgroundMark x1="67788" y1="10469" x2="67982" y2="10469"/>
                        <a14:backgroundMark x1="67238" y1="9337" x2="67044" y2="10711"/>
                        <a14:backgroundMark x1="61190" y1="6589" x2="67206" y2="10954"/>
                        <a14:backgroundMark x1="67206" y1="10954" x2="63034" y2="10954"/>
                        <a14:backgroundMark x1="61384" y1="6144" x2="65039" y2="12086"/>
                        <a14:backgroundMark x1="61384" y1="7033" x2="62646" y2="9580"/>
                        <a14:backgroundMark x1="44534" y1="6346" x2="49838" y2="4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0"/>
          <a:stretch/>
        </p:blipFill>
        <p:spPr>
          <a:xfrm>
            <a:off x="10589428" y="3910198"/>
            <a:ext cx="3205143" cy="32228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B90B02-0623-4018-B391-B402A4F698D4}"/>
              </a:ext>
            </a:extLst>
          </p:cNvPr>
          <p:cNvSpPr txBox="1"/>
          <p:nvPr/>
        </p:nvSpPr>
        <p:spPr>
          <a:xfrm>
            <a:off x="914400" y="342900"/>
            <a:ext cx="105251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7F803-FCBB-A87D-42B1-42F673820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137" y="1690687"/>
            <a:ext cx="79343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4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94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28</cp:revision>
  <dcterms:created xsi:type="dcterms:W3CDTF">2023-11-23T11:28:50Z</dcterms:created>
  <dcterms:modified xsi:type="dcterms:W3CDTF">2025-05-11T12:03:51Z</dcterms:modified>
</cp:coreProperties>
</file>