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4447" r:id="rId2"/>
    <p:sldId id="4446" r:id="rId3"/>
    <p:sldId id="4450" r:id="rId4"/>
    <p:sldId id="4452" r:id="rId5"/>
    <p:sldId id="4456" r:id="rId6"/>
    <p:sldId id="44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70447-933B-4B58-BB7B-953E4E29D12A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6368B-7C2C-4AB2-95AD-0F6FC9BE5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5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7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85E24-0492-4413-BBC8-A055B0947A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41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3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096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042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70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0F08-30E2-4E9F-8FBA-763B1B4E26B3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AAB0-7EB4-4636-BAE8-6D43F569E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7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0F08-30E2-4E9F-8FBA-763B1B4E26B3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AAB0-7EB4-4636-BAE8-6D43F569E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03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0F08-30E2-4E9F-8FBA-763B1B4E26B3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AAB0-7EB4-4636-BAE8-6D43F569E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35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0F08-30E2-4E9F-8FBA-763B1B4E26B3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AAB0-7EB4-4636-BAE8-6D43F569E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29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0F08-30E2-4E9F-8FBA-763B1B4E26B3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AAB0-7EB4-4636-BAE8-6D43F569E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2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0F08-30E2-4E9F-8FBA-763B1B4E26B3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AAB0-7EB4-4636-BAE8-6D43F569E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0F08-30E2-4E9F-8FBA-763B1B4E26B3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AAB0-7EB4-4636-BAE8-6D43F569E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07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0F08-30E2-4E9F-8FBA-763B1B4E26B3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AAB0-7EB4-4636-BAE8-6D43F569E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06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0F08-30E2-4E9F-8FBA-763B1B4E26B3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AAB0-7EB4-4636-BAE8-6D43F569E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0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0F08-30E2-4E9F-8FBA-763B1B4E26B3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AAB0-7EB4-4636-BAE8-6D43F569E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26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0F08-30E2-4E9F-8FBA-763B1B4E26B3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AAB0-7EB4-4636-BAE8-6D43F569E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4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0133D443-6FA9-4167-AD7E-3D04424CB88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60F08-30E2-4E9F-8FBA-763B1B4E26B3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CAAB0-7EB4-4636-BAE8-6D43F569E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8E3935-DB43-02C8-1412-2810FD5DA614}"/>
              </a:ext>
            </a:extLst>
          </p:cNvPr>
          <p:cNvSpPr/>
          <p:nvPr/>
        </p:nvSpPr>
        <p:spPr>
          <a:xfrm>
            <a:off x="285750" y="228600"/>
            <a:ext cx="11430000" cy="63341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A46F23-15D6-CC16-C0E9-AFA46FEB9F6A}"/>
              </a:ext>
            </a:extLst>
          </p:cNvPr>
          <p:cNvSpPr txBox="1"/>
          <p:nvPr/>
        </p:nvSpPr>
        <p:spPr>
          <a:xfrm>
            <a:off x="1333500" y="381000"/>
            <a:ext cx="1021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Hình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dưới</a:t>
            </a:r>
            <a:r>
              <a:rPr lang="en-US" sz="3600" b="1" dirty="0"/>
              <a:t> </a:t>
            </a:r>
            <a:r>
              <a:rPr lang="en-US" sz="3600" b="1" dirty="0" err="1"/>
              <a:t>đây</a:t>
            </a:r>
            <a:r>
              <a:rPr lang="en-US" sz="3600" b="1" dirty="0"/>
              <a:t> </a:t>
            </a:r>
            <a:r>
              <a:rPr lang="en-US" sz="3600" b="1" dirty="0" err="1"/>
              <a:t>cho</a:t>
            </a:r>
            <a:r>
              <a:rPr lang="en-US" sz="3600" b="1" dirty="0"/>
              <a:t> </a:t>
            </a:r>
            <a:r>
              <a:rPr lang="en-US" sz="3600" b="1" dirty="0" err="1"/>
              <a:t>biết</a:t>
            </a:r>
            <a:r>
              <a:rPr lang="en-US" sz="3600" b="1" dirty="0"/>
              <a:t> </a:t>
            </a:r>
            <a:r>
              <a:rPr lang="en-US" sz="3600" b="1" dirty="0" err="1"/>
              <a:t>trời</a:t>
            </a:r>
            <a:r>
              <a:rPr lang="en-US" sz="3600" b="1" dirty="0"/>
              <a:t> </a:t>
            </a:r>
            <a:r>
              <a:rPr lang="en-US" sz="3600" b="1" dirty="0" err="1"/>
              <a:t>không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gió</a:t>
            </a:r>
            <a:r>
              <a:rPr lang="en-US" sz="3600" b="1" dirty="0"/>
              <a:t>, </a:t>
            </a:r>
            <a:r>
              <a:rPr lang="en-US" sz="3600" b="1" dirty="0" err="1"/>
              <a:t>trời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gió</a:t>
            </a:r>
            <a:r>
              <a:rPr lang="en-US" sz="3600" b="1" dirty="0"/>
              <a:t>? </a:t>
            </a:r>
            <a:r>
              <a:rPr lang="en-US" sz="3600" b="1" dirty="0" err="1"/>
              <a:t>Vì</a:t>
            </a:r>
            <a:r>
              <a:rPr lang="en-US" sz="3600" b="1" dirty="0"/>
              <a:t> </a:t>
            </a:r>
            <a:r>
              <a:rPr lang="en-US" sz="3600" b="1" dirty="0" err="1"/>
              <a:t>sao</a:t>
            </a:r>
            <a:r>
              <a:rPr lang="en-US" sz="3600" b="1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0C1D2C-D8B8-0E84-FB04-B0B6B0A4B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12" y="428625"/>
            <a:ext cx="638175" cy="895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C9864D-6AF5-D9C2-FD2F-608BB2C0A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5" y="1652588"/>
            <a:ext cx="5493057" cy="3443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9CD570-DF13-3E4C-B0F8-CD5A59C5A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1590117"/>
            <a:ext cx="5486400" cy="3502300"/>
          </a:xfrm>
          <a:prstGeom prst="rect">
            <a:avLst/>
          </a:prstGeom>
        </p:spPr>
      </p:pic>
      <p:sp>
        <p:nvSpPr>
          <p:cNvPr id="11" name="Rounded Rectangle 22">
            <a:extLst>
              <a:ext uri="{FF2B5EF4-FFF2-40B4-BE49-F238E27FC236}">
                <a16:creationId xmlns:a16="http://schemas.microsoft.com/office/drawing/2014/main" id="{90A17B91-5A21-DDB8-0D2C-8B4CCCD06307}"/>
              </a:ext>
            </a:extLst>
          </p:cNvPr>
          <p:cNvSpPr/>
          <p:nvPr/>
        </p:nvSpPr>
        <p:spPr>
          <a:xfrm>
            <a:off x="728252" y="5288588"/>
            <a:ext cx="4967697" cy="1121737"/>
          </a:xfrm>
          <a:prstGeom prst="roundRect">
            <a:avLst/>
          </a:prstGeom>
          <a:solidFill>
            <a:schemeClr val="bg1">
              <a:alpha val="54000"/>
            </a:schemeClr>
          </a:solidFill>
          <a:ln w="38100">
            <a:solidFill>
              <a:srgbClr val="00B050"/>
            </a:solidFill>
            <a:prstDash val="lgDash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gió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cờ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rủ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nhỏ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buồn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chong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chóng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quay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le 22">
            <a:extLst>
              <a:ext uri="{FF2B5EF4-FFF2-40B4-BE49-F238E27FC236}">
                <a16:creationId xmlns:a16="http://schemas.microsoft.com/office/drawing/2014/main" id="{89BACEBD-E1BB-9D70-F0DB-51321E9C3827}"/>
              </a:ext>
            </a:extLst>
          </p:cNvPr>
          <p:cNvSpPr/>
          <p:nvPr/>
        </p:nvSpPr>
        <p:spPr>
          <a:xfrm>
            <a:off x="6528977" y="5231438"/>
            <a:ext cx="4967697" cy="1121737"/>
          </a:xfrm>
          <a:prstGeom prst="roundRect">
            <a:avLst/>
          </a:prstGeom>
          <a:solidFill>
            <a:schemeClr val="bg1">
              <a:alpha val="54000"/>
            </a:schemeClr>
          </a:solidFill>
          <a:ln w="38100">
            <a:solidFill>
              <a:srgbClr val="00B050"/>
            </a:solidFill>
            <a:prstDash val="lgDash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ó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gió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cờ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tung bay,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nhỏ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vẻ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chong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chóng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quay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tít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3800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82322D-F867-5149-C58C-9B93753C2345}"/>
              </a:ext>
            </a:extLst>
          </p:cNvPr>
          <p:cNvSpPr txBox="1"/>
          <p:nvPr/>
        </p:nvSpPr>
        <p:spPr>
          <a:xfrm>
            <a:off x="3095625" y="1400175"/>
            <a:ext cx="67722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Khi </a:t>
            </a:r>
            <a:r>
              <a:rPr lang="en-US" sz="4400" b="1" dirty="0" err="1">
                <a:solidFill>
                  <a:schemeClr val="bg1"/>
                </a:solidFill>
              </a:rPr>
              <a:t>nào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thì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chong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chóng</a:t>
            </a:r>
            <a:r>
              <a:rPr lang="en-US" sz="4400" b="1" dirty="0">
                <a:solidFill>
                  <a:schemeClr val="bg1"/>
                </a:solidFill>
              </a:rPr>
              <a:t> quay </a:t>
            </a:r>
            <a:r>
              <a:rPr lang="en-US" sz="4400" b="1" dirty="0" err="1">
                <a:solidFill>
                  <a:schemeClr val="bg1"/>
                </a:solidFill>
              </a:rPr>
              <a:t>nhanh</a:t>
            </a:r>
            <a:r>
              <a:rPr lang="en-US" sz="4400" b="1" dirty="0">
                <a:solidFill>
                  <a:schemeClr val="bg1"/>
                </a:solidFill>
              </a:rPr>
              <a:t>, quay </a:t>
            </a:r>
            <a:r>
              <a:rPr lang="en-US" sz="4400" b="1" dirty="0" err="1">
                <a:solidFill>
                  <a:schemeClr val="bg1"/>
                </a:solidFill>
              </a:rPr>
              <a:t>chậm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hoặc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không</a:t>
            </a:r>
            <a:r>
              <a:rPr lang="en-US" sz="4400" b="1" dirty="0">
                <a:solidFill>
                  <a:schemeClr val="bg1"/>
                </a:solidFill>
              </a:rPr>
              <a:t> quay?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92770D-AD0C-42CE-4494-7B765FE5A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2943224"/>
            <a:ext cx="27146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46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8E3935-DB43-02C8-1412-2810FD5DA614}"/>
              </a:ext>
            </a:extLst>
          </p:cNvPr>
          <p:cNvSpPr/>
          <p:nvPr/>
        </p:nvSpPr>
        <p:spPr>
          <a:xfrm>
            <a:off x="285750" y="228600"/>
            <a:ext cx="11430000" cy="63341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22">
            <a:extLst>
              <a:ext uri="{FF2B5EF4-FFF2-40B4-BE49-F238E27FC236}">
                <a16:creationId xmlns:a16="http://schemas.microsoft.com/office/drawing/2014/main" id="{90A17B91-5A21-DDB8-0D2C-8B4CCCD06307}"/>
              </a:ext>
            </a:extLst>
          </p:cNvPr>
          <p:cNvSpPr/>
          <p:nvPr/>
        </p:nvSpPr>
        <p:spPr>
          <a:xfrm>
            <a:off x="5128802" y="1183313"/>
            <a:ext cx="4967697" cy="1350337"/>
          </a:xfrm>
          <a:prstGeom prst="roundRect">
            <a:avLst/>
          </a:prstGeom>
          <a:solidFill>
            <a:schemeClr val="bg1">
              <a:alpha val="54000"/>
            </a:schemeClr>
          </a:solidFill>
          <a:ln w="38100">
            <a:solidFill>
              <a:srgbClr val="00B050"/>
            </a:solidFill>
            <a:prstDash val="lgDash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Khi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trời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gió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chong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chóng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im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D0B03-CA61-B8C4-F948-F3B181937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1645">
            <a:off x="792050" y="1479624"/>
            <a:ext cx="3824540" cy="3824540"/>
          </a:xfrm>
          <a:prstGeom prst="rect">
            <a:avLst/>
          </a:prstGeom>
        </p:spPr>
      </p:pic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3A3259A1-F7F9-2326-33CF-5CD81DD470FD}"/>
              </a:ext>
            </a:extLst>
          </p:cNvPr>
          <p:cNvSpPr/>
          <p:nvPr/>
        </p:nvSpPr>
        <p:spPr>
          <a:xfrm>
            <a:off x="5214527" y="2916863"/>
            <a:ext cx="4967697" cy="1350337"/>
          </a:xfrm>
          <a:prstGeom prst="roundRect">
            <a:avLst/>
          </a:prstGeom>
          <a:solidFill>
            <a:schemeClr val="bg1">
              <a:alpha val="54000"/>
            </a:schemeClr>
          </a:solidFill>
          <a:ln w="38100">
            <a:solidFill>
              <a:srgbClr val="00B050"/>
            </a:solidFill>
            <a:prstDash val="lgDash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Khi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trời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gió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nhẹ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chong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chóng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quay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chậm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2BD15011-E7AC-FCA7-27D4-47CD148ACDE7}"/>
              </a:ext>
            </a:extLst>
          </p:cNvPr>
          <p:cNvSpPr/>
          <p:nvPr/>
        </p:nvSpPr>
        <p:spPr>
          <a:xfrm>
            <a:off x="5290727" y="4583738"/>
            <a:ext cx="4967697" cy="1350337"/>
          </a:xfrm>
          <a:prstGeom prst="roundRect">
            <a:avLst/>
          </a:prstGeom>
          <a:solidFill>
            <a:schemeClr val="bg1">
              <a:alpha val="54000"/>
            </a:schemeClr>
          </a:solidFill>
          <a:ln w="38100">
            <a:solidFill>
              <a:srgbClr val="00B050"/>
            </a:solidFill>
            <a:prstDash val="lgDash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Khi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gió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chong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chóng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quay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nhanh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56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8E3935-DB43-02C8-1412-2810FD5DA614}"/>
              </a:ext>
            </a:extLst>
          </p:cNvPr>
          <p:cNvSpPr/>
          <p:nvPr/>
        </p:nvSpPr>
        <p:spPr>
          <a:xfrm>
            <a:off x="285750" y="228600"/>
            <a:ext cx="11430000" cy="63341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A46F23-15D6-CC16-C0E9-AFA46FEB9F6A}"/>
              </a:ext>
            </a:extLst>
          </p:cNvPr>
          <p:cNvSpPr txBox="1"/>
          <p:nvPr/>
        </p:nvSpPr>
        <p:spPr>
          <a:xfrm>
            <a:off x="1333500" y="381000"/>
            <a:ext cx="1021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ngoài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34105-0F23-0828-F94B-48C8AED0B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824037"/>
            <a:ext cx="3295650" cy="2847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DF9082-F82C-F920-1F3C-DB7E2F1AA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325" y="1743075"/>
            <a:ext cx="3524250" cy="2933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2CE9BD-D13F-995E-C952-AC70AABFE6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2412" y="1752600"/>
            <a:ext cx="3590925" cy="2952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95DFC9-156A-0EAA-FC50-3D7E8074DC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262" y="714375"/>
            <a:ext cx="6381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41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8E3935-DB43-02C8-1412-2810FD5DA614}"/>
              </a:ext>
            </a:extLst>
          </p:cNvPr>
          <p:cNvSpPr/>
          <p:nvPr/>
        </p:nvSpPr>
        <p:spPr>
          <a:xfrm>
            <a:off x="285750" y="228600"/>
            <a:ext cx="11430000" cy="63341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243E8C-CD3E-587A-815D-1440BC8E76D8}"/>
              </a:ext>
            </a:extLst>
          </p:cNvPr>
          <p:cNvSpPr txBox="1"/>
          <p:nvPr/>
        </p:nvSpPr>
        <p:spPr>
          <a:xfrm>
            <a:off x="3838574" y="1656123"/>
            <a:ext cx="6448425" cy="19409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Gió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ở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mức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độ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nhẹ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và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vừa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phải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chúng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ta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thể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ra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ngoài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vui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chơi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(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thả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diều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đá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bóng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…)</a:t>
            </a:r>
            <a:endParaRPr kumimoji="0" lang="vi-VN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556FFD38-E264-51D7-102B-CB270FA9BFBC}"/>
              </a:ext>
            </a:extLst>
          </p:cNvPr>
          <p:cNvSpPr/>
          <p:nvPr/>
        </p:nvSpPr>
        <p:spPr>
          <a:xfrm>
            <a:off x="742950" y="552450"/>
            <a:ext cx="2286000" cy="1123950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Kết</a:t>
            </a:r>
            <a:r>
              <a:rPr lang="en-US" sz="4000" dirty="0"/>
              <a:t> </a:t>
            </a:r>
            <a:r>
              <a:rPr lang="en-US" sz="4000" dirty="0" err="1"/>
              <a:t>luận</a:t>
            </a:r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E1CA97-B94F-3CD5-1DBC-4765EA111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975" y="1804987"/>
            <a:ext cx="2000250" cy="1838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2B11CE-1503-053D-DE66-AFEC5F2BF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062" y="4271963"/>
            <a:ext cx="2180273" cy="1766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811B31-47B6-FF1F-3F1F-82339B9260A2}"/>
              </a:ext>
            </a:extLst>
          </p:cNvPr>
          <p:cNvSpPr txBox="1"/>
          <p:nvPr/>
        </p:nvSpPr>
        <p:spPr>
          <a:xfrm>
            <a:off x="3857624" y="4018323"/>
            <a:ext cx="6448425" cy="19409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Khi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gió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mạnh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hoặc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rất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mạnh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(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giông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lốc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bão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)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chúng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ta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nên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ra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ngoài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vì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rất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nguy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hiểm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</a:t>
            </a:r>
            <a:endParaRPr kumimoji="0" lang="vi-VN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164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8E3935-DB43-02C8-1412-2810FD5DA614}"/>
              </a:ext>
            </a:extLst>
          </p:cNvPr>
          <p:cNvSpPr/>
          <p:nvPr/>
        </p:nvSpPr>
        <p:spPr>
          <a:xfrm>
            <a:off x="285749" y="228600"/>
            <a:ext cx="11668125" cy="63341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A46F23-15D6-CC16-C0E9-AFA46FEB9F6A}"/>
              </a:ext>
            </a:extLst>
          </p:cNvPr>
          <p:cNvSpPr txBox="1"/>
          <p:nvPr/>
        </p:nvSpPr>
        <p:spPr>
          <a:xfrm>
            <a:off x="1333500" y="381000"/>
            <a:ext cx="1021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Sắm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xử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lí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huống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95DFC9-156A-0EAA-FC50-3D7E8074D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37" y="371475"/>
            <a:ext cx="638175" cy="68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DF9A89-6A0E-536B-0AC7-5E966E6C3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24" y="2019300"/>
            <a:ext cx="6144913" cy="4133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AECAE6-4053-72DE-8D3D-3AE2AA9931B1}"/>
              </a:ext>
            </a:extLst>
          </p:cNvPr>
          <p:cNvSpPr txBox="1"/>
          <p:nvPr/>
        </p:nvSpPr>
        <p:spPr>
          <a:xfrm>
            <a:off x="6543675" y="2570523"/>
            <a:ext cx="5295900" cy="28263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Minh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thể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nói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mẹ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: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i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Ngày</a:t>
            </a:r>
            <a:r>
              <a:rPr lang="en-US" sz="3200" i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mai</a:t>
            </a:r>
            <a:r>
              <a:rPr lang="en-US" sz="3200" i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trời</a:t>
            </a:r>
            <a:r>
              <a:rPr lang="en-US" sz="3200" i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mưa</a:t>
            </a:r>
            <a:r>
              <a:rPr lang="en-US" sz="3200" i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con </a:t>
            </a:r>
            <a:r>
              <a:rPr lang="en-US" sz="3200" i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sẽ</a:t>
            </a:r>
            <a:r>
              <a:rPr lang="en-US" sz="3200" i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ở </a:t>
            </a:r>
            <a:r>
              <a:rPr lang="en-US" sz="3200" i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nhà</a:t>
            </a:r>
            <a:endParaRPr lang="en-US" sz="3200" i="1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i="1" noProof="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Ngày</a:t>
            </a:r>
            <a:r>
              <a:rPr lang="en-US" sz="3200" i="1" noProof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i="1" noProof="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mai</a:t>
            </a:r>
            <a:r>
              <a:rPr lang="en-US" sz="3200" i="1" noProof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i="1" noProof="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khi</a:t>
            </a:r>
            <a:r>
              <a:rPr lang="en-US" sz="3200" i="1" noProof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i="1" noProof="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đi</a:t>
            </a:r>
            <a:r>
              <a:rPr lang="en-US" sz="3200" i="1" noProof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i="1" noProof="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học</a:t>
            </a:r>
            <a:r>
              <a:rPr lang="en-US" sz="3200" i="1" noProof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con </a:t>
            </a:r>
            <a:r>
              <a:rPr lang="en-US" sz="3200" i="1" noProof="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sẽ</a:t>
            </a:r>
            <a:r>
              <a:rPr lang="en-US" sz="3200" i="1" noProof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i="1" noProof="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mang</a:t>
            </a:r>
            <a:r>
              <a:rPr lang="en-US" sz="3200" i="1" noProof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i="1" noProof="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theo</a:t>
            </a:r>
            <a:r>
              <a:rPr lang="en-US" sz="3200" i="1" noProof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i="1" noProof="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áo</a:t>
            </a:r>
            <a:r>
              <a:rPr lang="en-US" sz="3200" i="1" noProof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i="1" noProof="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mưa</a:t>
            </a:r>
            <a:r>
              <a:rPr lang="en-US" sz="3200" i="1" noProof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  <a:endParaRPr kumimoji="0" lang="vi-VN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636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theme/theme1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214</Words>
  <Application>Microsoft Office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6_Office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25</cp:revision>
  <dcterms:created xsi:type="dcterms:W3CDTF">2023-11-24T13:48:00Z</dcterms:created>
  <dcterms:modified xsi:type="dcterms:W3CDTF">2025-05-11T12:17:36Z</dcterms:modified>
</cp:coreProperties>
</file>