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0"/>
  </p:notesMasterIdLst>
  <p:sldIdLst>
    <p:sldId id="257" r:id="rId3"/>
    <p:sldId id="261" r:id="rId4"/>
    <p:sldId id="331" r:id="rId5"/>
    <p:sldId id="348" r:id="rId6"/>
    <p:sldId id="2007577229" r:id="rId7"/>
    <p:sldId id="350" r:id="rId8"/>
    <p:sldId id="2007577230" r:id="rId9"/>
    <p:sldId id="352" r:id="rId10"/>
    <p:sldId id="353" r:id="rId11"/>
    <p:sldId id="354" r:id="rId12"/>
    <p:sldId id="2007577233" r:id="rId13"/>
    <p:sldId id="2007577234" r:id="rId14"/>
    <p:sldId id="2007577235" r:id="rId15"/>
    <p:sldId id="2007577236" r:id="rId16"/>
    <p:sldId id="2007577239" r:id="rId17"/>
    <p:sldId id="2007577238" r:id="rId18"/>
    <p:sldId id="2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2BFE9-3A84-4579-B90D-3EF3B41D8E47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2BFC3-F272-429B-AC54-E8BBFECE2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5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4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sp>
        <p:nvSpPr>
          <p:cNvPr id="5" name="矩形 3">
            <a:extLst>
              <a:ext uri="{FF2B5EF4-FFF2-40B4-BE49-F238E27FC236}">
                <a16:creationId xmlns:a16="http://schemas.microsoft.com/office/drawing/2014/main" id="{DF17AF58-ADFD-0F6E-BF72-1529F44E7BFF}"/>
              </a:ext>
            </a:extLst>
          </p:cNvPr>
          <p:cNvSpPr/>
          <p:nvPr userDrawn="1"/>
        </p:nvSpPr>
        <p:spPr>
          <a:xfrm>
            <a:off x="356696" y="282804"/>
            <a:ext cx="11588502" cy="63348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73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3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sp>
        <p:nvSpPr>
          <p:cNvPr id="5" name="矩形 3">
            <a:extLst>
              <a:ext uri="{FF2B5EF4-FFF2-40B4-BE49-F238E27FC236}">
                <a16:creationId xmlns:a16="http://schemas.microsoft.com/office/drawing/2014/main" id="{DF17AF58-ADFD-0F6E-BF72-1529F44E7BFF}"/>
              </a:ext>
            </a:extLst>
          </p:cNvPr>
          <p:cNvSpPr/>
          <p:nvPr userDrawn="1"/>
        </p:nvSpPr>
        <p:spPr>
          <a:xfrm>
            <a:off x="356696" y="282804"/>
            <a:ext cx="11588502" cy="633481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6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8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2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717BDA-BFB1-8BE3-1D79-A370056457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5" y="161630"/>
            <a:ext cx="1224110" cy="122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5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23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2122602" y="1086193"/>
            <a:ext cx="794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Sun Sunshine Sticker by Marie Boiseau for iOS &amp; Android | GIPHY | Android  gif, Cloud stickers, Sun doodles">
            <a:extLst>
              <a:ext uri="{FF2B5EF4-FFF2-40B4-BE49-F238E27FC236}">
                <a16:creationId xmlns:a16="http://schemas.microsoft.com/office/drawing/2014/main" id="{17430213-9743-4DC9-A8F7-4BB22408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2797" y="-284127"/>
            <a:ext cx="2206575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95F1FF-17E7-0BEA-BE19-5A671730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24" y="1703777"/>
            <a:ext cx="4142459" cy="728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84A488-64E6-02E8-A4CA-A82968A5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339" y="2974736"/>
            <a:ext cx="7425572" cy="2584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5F88F-635B-F654-7614-DBE6B30CF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979" y="2481036"/>
            <a:ext cx="1859441" cy="829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F2B82-BBA5-4C83-B65E-E3C0E7334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63" b="92244" l="6585" r="93659">
                        <a14:foregroundMark x1="81951" y1="8587" x2="90488" y2="21053"/>
                        <a14:foregroundMark x1="90488" y1="21053" x2="91463" y2="33518"/>
                        <a14:foregroundMark x1="91463" y1="33518" x2="81463" y2="40997"/>
                        <a14:foregroundMark x1="81463" y1="40997" x2="68780" y2="40997"/>
                        <a14:foregroundMark x1="68780" y1="40997" x2="63659" y2="30194"/>
                        <a14:foregroundMark x1="63659" y1="30194" x2="65610" y2="14681"/>
                        <a14:foregroundMark x1="65610" y1="14681" x2="74146" y2="10249"/>
                        <a14:foregroundMark x1="74146" y1="10249" x2="83902" y2="10249"/>
                        <a14:foregroundMark x1="80976" y1="6094" x2="75610" y2="6094"/>
                        <a14:foregroundMark x1="74390" y1="6925" x2="66585" y2="14958"/>
                        <a14:foregroundMark x1="78293" y1="11911" x2="77317" y2="29917"/>
                        <a14:foregroundMark x1="83171" y1="20499" x2="82927" y2="31856"/>
                        <a14:foregroundMark x1="82927" y1="31856" x2="79512" y2="34626"/>
                        <a14:foregroundMark x1="88049" y1="14958" x2="84390" y2="28255"/>
                        <a14:foregroundMark x1="81707" y1="15512" x2="82195" y2="25762"/>
                        <a14:foregroundMark x1="82195" y1="25762" x2="77805" y2="29086"/>
                        <a14:foregroundMark x1="76585" y1="16620" x2="77561" y2="26870"/>
                        <a14:foregroundMark x1="77561" y1="26870" x2="74634" y2="31302"/>
                        <a14:foregroundMark x1="72439" y1="20499" x2="72927" y2="31025"/>
                        <a14:foregroundMark x1="72927" y1="31025" x2="71220" y2="31302"/>
                        <a14:foregroundMark x1="72439" y1="11911" x2="72439" y2="31302"/>
                        <a14:foregroundMark x1="75610" y1="11080" x2="69756" y2="31579"/>
                        <a14:foregroundMark x1="66829" y1="18006" x2="66829" y2="32410"/>
                        <a14:foregroundMark x1="66829" y1="29086" x2="74634" y2="34903"/>
                        <a14:foregroundMark x1="74634" y1="34903" x2="89512" y2="37119"/>
                        <a14:foregroundMark x1="89024" y1="27978" x2="79512" y2="39058"/>
                        <a14:foregroundMark x1="83415" y1="31025" x2="72195" y2="38504"/>
                        <a14:foregroundMark x1="68537" y1="10803" x2="61463" y2="30471"/>
                        <a14:foregroundMark x1="85122" y1="8033" x2="89024" y2="18006"/>
                        <a14:foregroundMark x1="89024" y1="11357" x2="90000" y2="32687"/>
                        <a14:foregroundMark x1="90000" y1="32687" x2="89756" y2="34349"/>
                        <a14:foregroundMark x1="92927" y1="19668" x2="93902" y2="30194"/>
                        <a14:foregroundMark x1="93902" y1="30194" x2="91220" y2="37950"/>
                        <a14:foregroundMark x1="68537" y1="78947" x2="45610" y2="80332"/>
                        <a14:foregroundMark x1="70244" y1="78947" x2="64878" y2="80055"/>
                        <a14:foregroundMark x1="74146" y1="80332" x2="47073" y2="83657"/>
                        <a14:foregroundMark x1="48537" y1="81440" x2="26829" y2="67313"/>
                        <a14:foregroundMark x1="27561" y1="34626" x2="29756" y2="45983"/>
                        <a14:foregroundMark x1="34146" y1="29086" x2="35854" y2="39612"/>
                        <a14:foregroundMark x1="43659" y1="32133" x2="42195" y2="37119"/>
                        <a14:foregroundMark x1="40488" y1="31579" x2="37317" y2="35180"/>
                        <a14:foregroundMark x1="39756" y1="27978" x2="38780" y2="36288"/>
                        <a14:foregroundMark x1="34634" y1="13019" x2="35854" y2="22438"/>
                        <a14:foregroundMark x1="42683" y1="21053" x2="42927" y2="35734"/>
                        <a14:foregroundMark x1="42927" y1="35734" x2="38537" y2="46260"/>
                        <a14:foregroundMark x1="36585" y1="34349" x2="29268" y2="36842"/>
                        <a14:foregroundMark x1="24878" y1="28809" x2="28537" y2="39889"/>
                        <a14:foregroundMark x1="30488" y1="25762" x2="30000" y2="37673"/>
                        <a14:foregroundMark x1="30244" y1="33518" x2="32439" y2="42382"/>
                        <a14:foregroundMark x1="33902" y1="45152" x2="36341" y2="79224"/>
                        <a14:foregroundMark x1="32439" y1="75069" x2="35366" y2="86704"/>
                        <a14:foregroundMark x1="27317" y1="75346" x2="37317" y2="92244"/>
                        <a14:foregroundMark x1="33902" y1="78393" x2="42927" y2="85596"/>
                        <a14:foregroundMark x1="39024" y1="77285" x2="44634" y2="85873"/>
                        <a14:foregroundMark x1="24634" y1="80332" x2="29024" y2="87535"/>
                        <a14:foregroundMark x1="21951" y1="78116" x2="31951" y2="88366"/>
                        <a14:foregroundMark x1="6585" y1="82825" x2="6829" y2="85873"/>
                        <a14:foregroundMark x1="6341" y1="81994" x2="6585" y2="85873"/>
                        <a14:foregroundMark x1="75366" y1="79224" x2="72195" y2="80609"/>
                        <a14:foregroundMark x1="48049" y1="68144" x2="48049" y2="71468"/>
                        <a14:foregroundMark x1="47317" y1="69252" x2="44390" y2="83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96000" y="1342478"/>
            <a:ext cx="6170469" cy="543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85F7C-9162-7A0A-BC99-F5D586605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33" y="2328983"/>
            <a:ext cx="59136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95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6546D-B435-A90B-F6B9-1220A581AAA8}"/>
              </a:ext>
            </a:extLst>
          </p:cNvPr>
          <p:cNvSpPr txBox="1"/>
          <p:nvPr/>
        </p:nvSpPr>
        <p:spPr>
          <a:xfrm>
            <a:off x="1247775" y="666750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A9808-BD3E-BD73-E7AB-EDD19C93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714375"/>
            <a:ext cx="638175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9D6CF-CB43-1D1E-820F-C0D28461D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549" y="1462087"/>
            <a:ext cx="5555261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7F97A-B775-0CA5-200F-F9BE5301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2366962"/>
            <a:ext cx="4076700" cy="2988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200650" y="2608623"/>
            <a:ext cx="6248400" cy="2826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Mùa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hè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biển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phục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mẻ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đội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nón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mũ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bảo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cơ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200650" y="2608623"/>
            <a:ext cx="62484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thu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se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lạnh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trang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phục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dài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tay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mỏng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nhẹ</a:t>
            </a:r>
            <a:r>
              <a:rPr lang="en-US" sz="4000" noProof="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EA040-14F8-1037-6FAA-534E5A3C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2556354"/>
            <a:ext cx="3467100" cy="26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80F034-3739-C44C-D2F8-363ED6FCA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6" y="40957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26E06-62FA-0D84-B387-51A8D1F6A706}"/>
              </a:ext>
            </a:extLst>
          </p:cNvPr>
          <p:cNvSpPr txBox="1"/>
          <p:nvPr/>
        </p:nvSpPr>
        <p:spPr>
          <a:xfrm>
            <a:off x="5648325" y="2380023"/>
            <a:ext cx="5810250" cy="30987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Khi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itchFamily="18" charset="0"/>
              </a:rPr>
              <a:t>đông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nên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mặc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quần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áo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ấm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đội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mũ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giữ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ấm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cơ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D1D2F-0821-5C50-717F-D6728820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2643187"/>
            <a:ext cx="48101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19A055-74AA-8D20-ADCF-D458B002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233487"/>
            <a:ext cx="2867025" cy="5114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F3A21-30E0-992D-8552-3DC07BEA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81112"/>
            <a:ext cx="2895600" cy="4981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C52BE-2E86-672F-92C8-B0E40C94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75" y="1481137"/>
            <a:ext cx="3048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06546D-B435-A90B-F6B9-1220A581AAA8}"/>
              </a:ext>
            </a:extLst>
          </p:cNvPr>
          <p:cNvSpPr txBox="1"/>
          <p:nvPr/>
        </p:nvSpPr>
        <p:spPr>
          <a:xfrm>
            <a:off x="1247775" y="666750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dõi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A9808-BD3E-BD73-E7AB-EDD19C93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714375"/>
            <a:ext cx="638175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16528-57B6-BA3D-F177-81B57FC1B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2" y="1433512"/>
            <a:ext cx="74580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3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63" y="2410792"/>
            <a:ext cx="6871102" cy="233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0079 0.0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>
            <a:fillRect/>
          </a:stretch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pic>
        <p:nvPicPr>
          <p:cNvPr id="18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3" y="276035"/>
            <a:ext cx="2927985" cy="2225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187C9E-DD86-4825-D9EC-6030C2E5F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39" y="2518329"/>
            <a:ext cx="9620322" cy="1859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F6ED98-DBD2-F1F6-C28D-061DD4FE9A09}"/>
              </a:ext>
            </a:extLst>
          </p:cNvPr>
          <p:cNvSpPr txBox="1"/>
          <p:nvPr/>
        </p:nvSpPr>
        <p:spPr>
          <a:xfrm>
            <a:off x="1333500" y="381000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740D6-A1FA-1E66-39A4-95646004D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428625"/>
            <a:ext cx="638175" cy="89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42D47-7825-E7E3-8AA6-D151E0FB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4" y="2043112"/>
            <a:ext cx="8715375" cy="32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45813-8244-5412-184F-EA60D0DD8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2" y="1962149"/>
            <a:ext cx="4145390" cy="2905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D5310-731D-CABA-7CB9-6F17B64FA9A5}"/>
              </a:ext>
            </a:extLst>
          </p:cNvPr>
          <p:cNvSpPr txBox="1"/>
          <p:nvPr/>
        </p:nvSpPr>
        <p:spPr>
          <a:xfrm>
            <a:off x="4752975" y="4838700"/>
            <a:ext cx="2952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nóng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2515D-0808-87AB-6F75-9FBF0407258B}"/>
              </a:ext>
            </a:extLst>
          </p:cNvPr>
          <p:cNvSpPr/>
          <p:nvPr/>
        </p:nvSpPr>
        <p:spPr>
          <a:xfrm>
            <a:off x="285750" y="145732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10CFB2-3A1E-AB15-022C-B91EFB4AAD54}"/>
              </a:ext>
            </a:extLst>
          </p:cNvPr>
          <p:cNvSpPr/>
          <p:nvPr/>
        </p:nvSpPr>
        <p:spPr>
          <a:xfrm>
            <a:off x="8867775" y="14668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F4370D0-12DE-A2FD-DF35-1764C215B816}"/>
              </a:ext>
            </a:extLst>
          </p:cNvPr>
          <p:cNvSpPr/>
          <p:nvPr/>
        </p:nvSpPr>
        <p:spPr>
          <a:xfrm rot="1295227">
            <a:off x="3098102" y="17492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B36D439B-9F73-15EA-1B7D-578EB638A6D8}"/>
              </a:ext>
            </a:extLst>
          </p:cNvPr>
          <p:cNvSpPr/>
          <p:nvPr/>
        </p:nvSpPr>
        <p:spPr>
          <a:xfrm rot="9026985">
            <a:off x="7725733" y="1883392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A369CE-7593-72F6-37D4-B9E2C84F5C78}"/>
              </a:ext>
            </a:extLst>
          </p:cNvPr>
          <p:cNvSpPr/>
          <p:nvPr/>
        </p:nvSpPr>
        <p:spPr>
          <a:xfrm>
            <a:off x="352425" y="410527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F679AF82-24AB-3EA6-2661-E82D939BB019}"/>
              </a:ext>
            </a:extLst>
          </p:cNvPr>
          <p:cNvSpPr/>
          <p:nvPr/>
        </p:nvSpPr>
        <p:spPr>
          <a:xfrm rot="19120755">
            <a:off x="3040952" y="38828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5E8E41-8005-F4CC-E77F-6DADCF171C29}"/>
              </a:ext>
            </a:extLst>
          </p:cNvPr>
          <p:cNvSpPr/>
          <p:nvPr/>
        </p:nvSpPr>
        <p:spPr>
          <a:xfrm>
            <a:off x="8915400" y="37909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nón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rrow: Left 24">
            <a:extLst>
              <a:ext uri="{FF2B5EF4-FFF2-40B4-BE49-F238E27FC236}">
                <a16:creationId xmlns:a16="http://schemas.microsoft.com/office/drawing/2014/main" id="{37C3825D-6D1B-A152-76C1-3C16EB42B467}"/>
              </a:ext>
            </a:extLst>
          </p:cNvPr>
          <p:cNvSpPr/>
          <p:nvPr/>
        </p:nvSpPr>
        <p:spPr>
          <a:xfrm rot="12586751">
            <a:off x="7706683" y="3778867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43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5D1DE-1F25-3B42-31EE-55F77E86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2" y="1481137"/>
            <a:ext cx="4338529" cy="3119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B1234-4E23-29A5-E9CB-E4439E3A69B9}"/>
              </a:ext>
            </a:extLst>
          </p:cNvPr>
          <p:cNvSpPr txBox="1"/>
          <p:nvPr/>
        </p:nvSpPr>
        <p:spPr>
          <a:xfrm>
            <a:off x="4610100" y="4638675"/>
            <a:ext cx="2952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567F3-531F-A31D-0FFD-3881BC64F53A}"/>
              </a:ext>
            </a:extLst>
          </p:cNvPr>
          <p:cNvSpPr/>
          <p:nvPr/>
        </p:nvSpPr>
        <p:spPr>
          <a:xfrm>
            <a:off x="0" y="1381125"/>
            <a:ext cx="3190875" cy="990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khiu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70855-87AA-9C80-8AC1-E775997B490D}"/>
              </a:ext>
            </a:extLst>
          </p:cNvPr>
          <p:cNvSpPr/>
          <p:nvPr/>
        </p:nvSpPr>
        <p:spPr>
          <a:xfrm>
            <a:off x="8867775" y="1466850"/>
            <a:ext cx="2981325" cy="1200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5EBC7E75-1DBE-7AA6-F9FF-6E96587BA358}"/>
              </a:ext>
            </a:extLst>
          </p:cNvPr>
          <p:cNvSpPr/>
          <p:nvPr/>
        </p:nvSpPr>
        <p:spPr>
          <a:xfrm rot="1295227">
            <a:off x="3231452" y="178735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4C2BF3F4-CB15-AEF9-1F9C-133853E126CA}"/>
              </a:ext>
            </a:extLst>
          </p:cNvPr>
          <p:cNvSpPr/>
          <p:nvPr/>
        </p:nvSpPr>
        <p:spPr>
          <a:xfrm rot="9026985">
            <a:off x="7725733" y="1883392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838CA-8DF7-9C16-8F5F-1F29FCB92505}"/>
              </a:ext>
            </a:extLst>
          </p:cNvPr>
          <p:cNvSpPr/>
          <p:nvPr/>
        </p:nvSpPr>
        <p:spPr>
          <a:xfrm>
            <a:off x="419100" y="4105276"/>
            <a:ext cx="28194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060D917-3359-026E-A343-0A1ADFAE2EF9}"/>
              </a:ext>
            </a:extLst>
          </p:cNvPr>
          <p:cNvSpPr/>
          <p:nvPr/>
        </p:nvSpPr>
        <p:spPr>
          <a:xfrm rot="19120755">
            <a:off x="3174303" y="3901902"/>
            <a:ext cx="925276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4BEA1-C740-2E5D-1D75-F67899654245}"/>
              </a:ext>
            </a:extLst>
          </p:cNvPr>
          <p:cNvSpPr/>
          <p:nvPr/>
        </p:nvSpPr>
        <p:spPr>
          <a:xfrm>
            <a:off x="8915400" y="3790951"/>
            <a:ext cx="2981325" cy="90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CAFDE18-C3D5-6E55-3127-231FE8DDBAA8}"/>
              </a:ext>
            </a:extLst>
          </p:cNvPr>
          <p:cNvSpPr/>
          <p:nvPr/>
        </p:nvSpPr>
        <p:spPr>
          <a:xfrm rot="12586751">
            <a:off x="7706683" y="3778867"/>
            <a:ext cx="1240237" cy="426423"/>
          </a:xfrm>
          <a:prstGeom prst="lef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5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85267A-56B5-491D-B38D-C99A495322BB}"/>
              </a:ext>
            </a:extLst>
          </p:cNvPr>
          <p:cNvGrpSpPr/>
          <p:nvPr/>
        </p:nvGrpSpPr>
        <p:grpSpPr>
          <a:xfrm>
            <a:off x="3709554" y="2169335"/>
            <a:ext cx="8136082" cy="3488515"/>
            <a:chOff x="747930" y="2348226"/>
            <a:chExt cx="10411907" cy="2776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58F220E-B6EF-48E7-BEBD-04090F2CBAB0}"/>
                </a:ext>
              </a:extLst>
            </p:cNvPr>
            <p:cNvSpPr/>
            <p:nvPr/>
          </p:nvSpPr>
          <p:spPr>
            <a:xfrm>
              <a:off x="747930" y="2348226"/>
              <a:ext cx="10411907" cy="2776007"/>
            </a:xfrm>
            <a:custGeom>
              <a:avLst/>
              <a:gdLst>
                <a:gd name="connsiteX0" fmla="*/ 0 w 10411907"/>
                <a:gd name="connsiteY0" fmla="*/ 629090 h 3449902"/>
                <a:gd name="connsiteX1" fmla="*/ 629090 w 10411907"/>
                <a:gd name="connsiteY1" fmla="*/ 0 h 3449902"/>
                <a:gd name="connsiteX2" fmla="*/ 1201198 w 10411907"/>
                <a:gd name="connsiteY2" fmla="*/ 0 h 3449902"/>
                <a:gd name="connsiteX3" fmla="*/ 1498694 w 10411907"/>
                <a:gd name="connsiteY3" fmla="*/ 0 h 3449902"/>
                <a:gd name="connsiteX4" fmla="*/ 1796190 w 10411907"/>
                <a:gd name="connsiteY4" fmla="*/ 0 h 3449902"/>
                <a:gd name="connsiteX5" fmla="*/ 2551373 w 10411907"/>
                <a:gd name="connsiteY5" fmla="*/ 0 h 3449902"/>
                <a:gd name="connsiteX6" fmla="*/ 3031943 w 10411907"/>
                <a:gd name="connsiteY6" fmla="*/ 0 h 3449902"/>
                <a:gd name="connsiteX7" fmla="*/ 3512514 w 10411907"/>
                <a:gd name="connsiteY7" fmla="*/ 0 h 3449902"/>
                <a:gd name="connsiteX8" fmla="*/ 4084622 w 10411907"/>
                <a:gd name="connsiteY8" fmla="*/ 0 h 3449902"/>
                <a:gd name="connsiteX9" fmla="*/ 4748267 w 10411907"/>
                <a:gd name="connsiteY9" fmla="*/ 0 h 3449902"/>
                <a:gd name="connsiteX10" fmla="*/ 5045763 w 10411907"/>
                <a:gd name="connsiteY10" fmla="*/ 0 h 3449902"/>
                <a:gd name="connsiteX11" fmla="*/ 5343259 w 10411907"/>
                <a:gd name="connsiteY11" fmla="*/ 0 h 3449902"/>
                <a:gd name="connsiteX12" fmla="*/ 5640756 w 10411907"/>
                <a:gd name="connsiteY12" fmla="*/ 0 h 3449902"/>
                <a:gd name="connsiteX13" fmla="*/ 6029789 w 10411907"/>
                <a:gd name="connsiteY13" fmla="*/ 0 h 3449902"/>
                <a:gd name="connsiteX14" fmla="*/ 6510360 w 10411907"/>
                <a:gd name="connsiteY14" fmla="*/ 0 h 3449902"/>
                <a:gd name="connsiteX15" fmla="*/ 7174005 w 10411907"/>
                <a:gd name="connsiteY15" fmla="*/ 0 h 3449902"/>
                <a:gd name="connsiteX16" fmla="*/ 7837650 w 10411907"/>
                <a:gd name="connsiteY16" fmla="*/ 0 h 3449902"/>
                <a:gd name="connsiteX17" fmla="*/ 8501295 w 10411907"/>
                <a:gd name="connsiteY17" fmla="*/ 0 h 3449902"/>
                <a:gd name="connsiteX18" fmla="*/ 9164940 w 10411907"/>
                <a:gd name="connsiteY18" fmla="*/ 0 h 3449902"/>
                <a:gd name="connsiteX19" fmla="*/ 9782817 w 10411907"/>
                <a:gd name="connsiteY19" fmla="*/ 0 h 3449902"/>
                <a:gd name="connsiteX20" fmla="*/ 10411907 w 10411907"/>
                <a:gd name="connsiteY20" fmla="*/ 629090 h 3449902"/>
                <a:gd name="connsiteX21" fmla="*/ 10411907 w 10411907"/>
                <a:gd name="connsiteY21" fmla="*/ 1198938 h 3449902"/>
                <a:gd name="connsiteX22" fmla="*/ 10411907 w 10411907"/>
                <a:gd name="connsiteY22" fmla="*/ 1746868 h 3449902"/>
                <a:gd name="connsiteX23" fmla="*/ 10411907 w 10411907"/>
                <a:gd name="connsiteY23" fmla="*/ 2250964 h 3449902"/>
                <a:gd name="connsiteX24" fmla="*/ 10411907 w 10411907"/>
                <a:gd name="connsiteY24" fmla="*/ 2820812 h 3449902"/>
                <a:gd name="connsiteX25" fmla="*/ 9782817 w 10411907"/>
                <a:gd name="connsiteY25" fmla="*/ 3449902 h 3449902"/>
                <a:gd name="connsiteX26" fmla="*/ 9302246 w 10411907"/>
                <a:gd name="connsiteY26" fmla="*/ 3449902 h 3449902"/>
                <a:gd name="connsiteX27" fmla="*/ 8547064 w 10411907"/>
                <a:gd name="connsiteY27" fmla="*/ 3449902 h 3449902"/>
                <a:gd name="connsiteX28" fmla="*/ 7883419 w 10411907"/>
                <a:gd name="connsiteY28" fmla="*/ 3449902 h 3449902"/>
                <a:gd name="connsiteX29" fmla="*/ 7311311 w 10411907"/>
                <a:gd name="connsiteY29" fmla="*/ 3449902 h 3449902"/>
                <a:gd name="connsiteX30" fmla="*/ 7013815 w 10411907"/>
                <a:gd name="connsiteY30" fmla="*/ 3449902 h 3449902"/>
                <a:gd name="connsiteX31" fmla="*/ 6624781 w 10411907"/>
                <a:gd name="connsiteY31" fmla="*/ 3449902 h 3449902"/>
                <a:gd name="connsiteX32" fmla="*/ 6052673 w 10411907"/>
                <a:gd name="connsiteY32" fmla="*/ 3449902 h 3449902"/>
                <a:gd name="connsiteX33" fmla="*/ 5572103 w 10411907"/>
                <a:gd name="connsiteY33" fmla="*/ 3449902 h 3449902"/>
                <a:gd name="connsiteX34" fmla="*/ 5274606 w 10411907"/>
                <a:gd name="connsiteY34" fmla="*/ 3449902 h 3449902"/>
                <a:gd name="connsiteX35" fmla="*/ 4702499 w 10411907"/>
                <a:gd name="connsiteY35" fmla="*/ 3449902 h 3449902"/>
                <a:gd name="connsiteX36" fmla="*/ 4405002 w 10411907"/>
                <a:gd name="connsiteY36" fmla="*/ 3449902 h 3449902"/>
                <a:gd name="connsiteX37" fmla="*/ 3741357 w 10411907"/>
                <a:gd name="connsiteY37" fmla="*/ 3449902 h 3449902"/>
                <a:gd name="connsiteX38" fmla="*/ 3260787 w 10411907"/>
                <a:gd name="connsiteY38" fmla="*/ 3449902 h 3449902"/>
                <a:gd name="connsiteX39" fmla="*/ 2597141 w 10411907"/>
                <a:gd name="connsiteY39" fmla="*/ 3449902 h 3449902"/>
                <a:gd name="connsiteX40" fmla="*/ 2025033 w 10411907"/>
                <a:gd name="connsiteY40" fmla="*/ 3449902 h 3449902"/>
                <a:gd name="connsiteX41" fmla="*/ 1544463 w 10411907"/>
                <a:gd name="connsiteY41" fmla="*/ 3449902 h 3449902"/>
                <a:gd name="connsiteX42" fmla="*/ 629090 w 10411907"/>
                <a:gd name="connsiteY42" fmla="*/ 3449902 h 3449902"/>
                <a:gd name="connsiteX43" fmla="*/ 0 w 10411907"/>
                <a:gd name="connsiteY43" fmla="*/ 2820812 h 3449902"/>
                <a:gd name="connsiteX44" fmla="*/ 0 w 10411907"/>
                <a:gd name="connsiteY44" fmla="*/ 2316716 h 3449902"/>
                <a:gd name="connsiteX45" fmla="*/ 0 w 10411907"/>
                <a:gd name="connsiteY45" fmla="*/ 1834537 h 3449902"/>
                <a:gd name="connsiteX46" fmla="*/ 0 w 10411907"/>
                <a:gd name="connsiteY46" fmla="*/ 1330441 h 3449902"/>
                <a:gd name="connsiteX47" fmla="*/ 0 w 10411907"/>
                <a:gd name="connsiteY47" fmla="*/ 629090 h 344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0411907" h="3449902" fill="none" extrusionOk="0">
                  <a:moveTo>
                    <a:pt x="0" y="629090"/>
                  </a:moveTo>
                  <a:cubicBezTo>
                    <a:pt x="41845" y="266497"/>
                    <a:pt x="303515" y="12362"/>
                    <a:pt x="629090" y="0"/>
                  </a:cubicBezTo>
                  <a:cubicBezTo>
                    <a:pt x="826333" y="-28335"/>
                    <a:pt x="942435" y="35507"/>
                    <a:pt x="1201198" y="0"/>
                  </a:cubicBezTo>
                  <a:cubicBezTo>
                    <a:pt x="1459961" y="-35507"/>
                    <a:pt x="1407126" y="9185"/>
                    <a:pt x="1498694" y="0"/>
                  </a:cubicBezTo>
                  <a:cubicBezTo>
                    <a:pt x="1590262" y="-9185"/>
                    <a:pt x="1733480" y="23060"/>
                    <a:pt x="1796190" y="0"/>
                  </a:cubicBezTo>
                  <a:cubicBezTo>
                    <a:pt x="1858900" y="-23060"/>
                    <a:pt x="2244043" y="86948"/>
                    <a:pt x="2551373" y="0"/>
                  </a:cubicBezTo>
                  <a:cubicBezTo>
                    <a:pt x="2858703" y="-86948"/>
                    <a:pt x="2815616" y="36419"/>
                    <a:pt x="3031943" y="0"/>
                  </a:cubicBezTo>
                  <a:cubicBezTo>
                    <a:pt x="3248270" y="-36419"/>
                    <a:pt x="3375776" y="15895"/>
                    <a:pt x="3512514" y="0"/>
                  </a:cubicBezTo>
                  <a:cubicBezTo>
                    <a:pt x="3649252" y="-15895"/>
                    <a:pt x="3823140" y="38558"/>
                    <a:pt x="4084622" y="0"/>
                  </a:cubicBezTo>
                  <a:cubicBezTo>
                    <a:pt x="4346104" y="-38558"/>
                    <a:pt x="4580764" y="36748"/>
                    <a:pt x="4748267" y="0"/>
                  </a:cubicBezTo>
                  <a:cubicBezTo>
                    <a:pt x="4915770" y="-36748"/>
                    <a:pt x="4908430" y="16384"/>
                    <a:pt x="5045763" y="0"/>
                  </a:cubicBezTo>
                  <a:cubicBezTo>
                    <a:pt x="5183096" y="-16384"/>
                    <a:pt x="5248633" y="16347"/>
                    <a:pt x="5343259" y="0"/>
                  </a:cubicBezTo>
                  <a:cubicBezTo>
                    <a:pt x="5437885" y="-16347"/>
                    <a:pt x="5567595" y="3754"/>
                    <a:pt x="5640756" y="0"/>
                  </a:cubicBezTo>
                  <a:cubicBezTo>
                    <a:pt x="5713917" y="-3754"/>
                    <a:pt x="5930381" y="46184"/>
                    <a:pt x="6029789" y="0"/>
                  </a:cubicBezTo>
                  <a:cubicBezTo>
                    <a:pt x="6129197" y="-46184"/>
                    <a:pt x="6292489" y="2286"/>
                    <a:pt x="6510360" y="0"/>
                  </a:cubicBezTo>
                  <a:cubicBezTo>
                    <a:pt x="6728231" y="-2286"/>
                    <a:pt x="6985846" y="74758"/>
                    <a:pt x="7174005" y="0"/>
                  </a:cubicBezTo>
                  <a:cubicBezTo>
                    <a:pt x="7362165" y="-74758"/>
                    <a:pt x="7605004" y="19926"/>
                    <a:pt x="7837650" y="0"/>
                  </a:cubicBezTo>
                  <a:cubicBezTo>
                    <a:pt x="8070297" y="-19926"/>
                    <a:pt x="8339733" y="6168"/>
                    <a:pt x="8501295" y="0"/>
                  </a:cubicBezTo>
                  <a:cubicBezTo>
                    <a:pt x="8662857" y="-6168"/>
                    <a:pt x="8839625" y="1484"/>
                    <a:pt x="9164940" y="0"/>
                  </a:cubicBezTo>
                  <a:cubicBezTo>
                    <a:pt x="9490256" y="-1484"/>
                    <a:pt x="9626068" y="36538"/>
                    <a:pt x="9782817" y="0"/>
                  </a:cubicBezTo>
                  <a:cubicBezTo>
                    <a:pt x="10113728" y="-7458"/>
                    <a:pt x="10318594" y="267922"/>
                    <a:pt x="10411907" y="629090"/>
                  </a:cubicBezTo>
                  <a:cubicBezTo>
                    <a:pt x="10418572" y="786375"/>
                    <a:pt x="10383865" y="1036072"/>
                    <a:pt x="10411907" y="1198938"/>
                  </a:cubicBezTo>
                  <a:cubicBezTo>
                    <a:pt x="10439949" y="1361804"/>
                    <a:pt x="10374523" y="1558300"/>
                    <a:pt x="10411907" y="1746868"/>
                  </a:cubicBezTo>
                  <a:cubicBezTo>
                    <a:pt x="10449291" y="1935436"/>
                    <a:pt x="10391837" y="2023857"/>
                    <a:pt x="10411907" y="2250964"/>
                  </a:cubicBezTo>
                  <a:cubicBezTo>
                    <a:pt x="10431977" y="2478071"/>
                    <a:pt x="10370195" y="2593227"/>
                    <a:pt x="10411907" y="2820812"/>
                  </a:cubicBezTo>
                  <a:cubicBezTo>
                    <a:pt x="10426600" y="3115295"/>
                    <a:pt x="10137013" y="3446829"/>
                    <a:pt x="9782817" y="3449902"/>
                  </a:cubicBezTo>
                  <a:cubicBezTo>
                    <a:pt x="9563158" y="3450527"/>
                    <a:pt x="9519415" y="3406411"/>
                    <a:pt x="9302246" y="3449902"/>
                  </a:cubicBezTo>
                  <a:cubicBezTo>
                    <a:pt x="9085077" y="3493393"/>
                    <a:pt x="8725674" y="3375694"/>
                    <a:pt x="8547064" y="3449902"/>
                  </a:cubicBezTo>
                  <a:cubicBezTo>
                    <a:pt x="8368454" y="3524110"/>
                    <a:pt x="8033697" y="3407798"/>
                    <a:pt x="7883419" y="3449902"/>
                  </a:cubicBezTo>
                  <a:cubicBezTo>
                    <a:pt x="7733142" y="3492006"/>
                    <a:pt x="7554534" y="3448223"/>
                    <a:pt x="7311311" y="3449902"/>
                  </a:cubicBezTo>
                  <a:cubicBezTo>
                    <a:pt x="7068088" y="3451581"/>
                    <a:pt x="7105420" y="3423427"/>
                    <a:pt x="7013815" y="3449902"/>
                  </a:cubicBezTo>
                  <a:cubicBezTo>
                    <a:pt x="6922210" y="3476377"/>
                    <a:pt x="6776016" y="3443361"/>
                    <a:pt x="6624781" y="3449902"/>
                  </a:cubicBezTo>
                  <a:cubicBezTo>
                    <a:pt x="6473546" y="3456443"/>
                    <a:pt x="6283823" y="3449450"/>
                    <a:pt x="6052673" y="3449902"/>
                  </a:cubicBezTo>
                  <a:cubicBezTo>
                    <a:pt x="5821523" y="3450354"/>
                    <a:pt x="5720364" y="3425671"/>
                    <a:pt x="5572103" y="3449902"/>
                  </a:cubicBezTo>
                  <a:cubicBezTo>
                    <a:pt x="5423842" y="3474133"/>
                    <a:pt x="5402270" y="3415762"/>
                    <a:pt x="5274606" y="3449902"/>
                  </a:cubicBezTo>
                  <a:cubicBezTo>
                    <a:pt x="5146942" y="3484042"/>
                    <a:pt x="4966726" y="3403943"/>
                    <a:pt x="4702499" y="3449902"/>
                  </a:cubicBezTo>
                  <a:cubicBezTo>
                    <a:pt x="4438272" y="3495861"/>
                    <a:pt x="4481982" y="3430278"/>
                    <a:pt x="4405002" y="3449902"/>
                  </a:cubicBezTo>
                  <a:cubicBezTo>
                    <a:pt x="4328022" y="3469526"/>
                    <a:pt x="4047431" y="3427233"/>
                    <a:pt x="3741357" y="3449902"/>
                  </a:cubicBezTo>
                  <a:cubicBezTo>
                    <a:pt x="3435284" y="3472571"/>
                    <a:pt x="3435543" y="3417818"/>
                    <a:pt x="3260787" y="3449902"/>
                  </a:cubicBezTo>
                  <a:cubicBezTo>
                    <a:pt x="3086031" y="3481986"/>
                    <a:pt x="2764800" y="3446924"/>
                    <a:pt x="2597141" y="3449902"/>
                  </a:cubicBezTo>
                  <a:cubicBezTo>
                    <a:pt x="2429482" y="3452880"/>
                    <a:pt x="2259595" y="3408430"/>
                    <a:pt x="2025033" y="3449902"/>
                  </a:cubicBezTo>
                  <a:cubicBezTo>
                    <a:pt x="1790471" y="3491374"/>
                    <a:pt x="1727778" y="3422758"/>
                    <a:pt x="1544463" y="3449902"/>
                  </a:cubicBezTo>
                  <a:cubicBezTo>
                    <a:pt x="1361148" y="3477046"/>
                    <a:pt x="823010" y="3366919"/>
                    <a:pt x="629090" y="3449902"/>
                  </a:cubicBezTo>
                  <a:cubicBezTo>
                    <a:pt x="318615" y="3513188"/>
                    <a:pt x="-10106" y="3175900"/>
                    <a:pt x="0" y="2820812"/>
                  </a:cubicBezTo>
                  <a:cubicBezTo>
                    <a:pt x="-41656" y="2673516"/>
                    <a:pt x="31441" y="2458491"/>
                    <a:pt x="0" y="2316716"/>
                  </a:cubicBezTo>
                  <a:cubicBezTo>
                    <a:pt x="-31441" y="2174941"/>
                    <a:pt x="13682" y="1979242"/>
                    <a:pt x="0" y="1834537"/>
                  </a:cubicBezTo>
                  <a:cubicBezTo>
                    <a:pt x="-13682" y="1689832"/>
                    <a:pt x="53694" y="1574882"/>
                    <a:pt x="0" y="1330441"/>
                  </a:cubicBezTo>
                  <a:cubicBezTo>
                    <a:pt x="-53694" y="1086000"/>
                    <a:pt x="18855" y="933411"/>
                    <a:pt x="0" y="629090"/>
                  </a:cubicBezTo>
                  <a:close/>
                </a:path>
                <a:path w="10411907" h="3449902" stroke="0" extrusionOk="0">
                  <a:moveTo>
                    <a:pt x="0" y="629090"/>
                  </a:moveTo>
                  <a:cubicBezTo>
                    <a:pt x="249" y="231408"/>
                    <a:pt x="245238" y="30554"/>
                    <a:pt x="629090" y="0"/>
                  </a:cubicBezTo>
                  <a:cubicBezTo>
                    <a:pt x="848649" y="-61240"/>
                    <a:pt x="1016949" y="53736"/>
                    <a:pt x="1201198" y="0"/>
                  </a:cubicBezTo>
                  <a:cubicBezTo>
                    <a:pt x="1385447" y="-53736"/>
                    <a:pt x="1508058" y="36588"/>
                    <a:pt x="1773306" y="0"/>
                  </a:cubicBezTo>
                  <a:cubicBezTo>
                    <a:pt x="2038554" y="-36588"/>
                    <a:pt x="2195118" y="7698"/>
                    <a:pt x="2345414" y="0"/>
                  </a:cubicBezTo>
                  <a:cubicBezTo>
                    <a:pt x="2495710" y="-7698"/>
                    <a:pt x="2786764" y="29364"/>
                    <a:pt x="3009059" y="0"/>
                  </a:cubicBezTo>
                  <a:cubicBezTo>
                    <a:pt x="3231355" y="-29364"/>
                    <a:pt x="3290184" y="37662"/>
                    <a:pt x="3489630" y="0"/>
                  </a:cubicBezTo>
                  <a:cubicBezTo>
                    <a:pt x="3689076" y="-37662"/>
                    <a:pt x="3744300" y="19208"/>
                    <a:pt x="3878663" y="0"/>
                  </a:cubicBezTo>
                  <a:cubicBezTo>
                    <a:pt x="4013026" y="-19208"/>
                    <a:pt x="4167525" y="13467"/>
                    <a:pt x="4267696" y="0"/>
                  </a:cubicBezTo>
                  <a:cubicBezTo>
                    <a:pt x="4367867" y="-13467"/>
                    <a:pt x="4610755" y="56933"/>
                    <a:pt x="4839804" y="0"/>
                  </a:cubicBezTo>
                  <a:cubicBezTo>
                    <a:pt x="5068853" y="-56933"/>
                    <a:pt x="4994377" y="25107"/>
                    <a:pt x="5137301" y="0"/>
                  </a:cubicBezTo>
                  <a:cubicBezTo>
                    <a:pt x="5280225" y="-25107"/>
                    <a:pt x="5392679" y="28420"/>
                    <a:pt x="5526334" y="0"/>
                  </a:cubicBezTo>
                  <a:cubicBezTo>
                    <a:pt x="5659989" y="-28420"/>
                    <a:pt x="5860381" y="75759"/>
                    <a:pt x="6189979" y="0"/>
                  </a:cubicBezTo>
                  <a:cubicBezTo>
                    <a:pt x="6519578" y="-75759"/>
                    <a:pt x="6541157" y="239"/>
                    <a:pt x="6853624" y="0"/>
                  </a:cubicBezTo>
                  <a:cubicBezTo>
                    <a:pt x="7166092" y="-239"/>
                    <a:pt x="7162475" y="34082"/>
                    <a:pt x="7334195" y="0"/>
                  </a:cubicBezTo>
                  <a:cubicBezTo>
                    <a:pt x="7505915" y="-34082"/>
                    <a:pt x="7644369" y="26309"/>
                    <a:pt x="7814766" y="0"/>
                  </a:cubicBezTo>
                  <a:cubicBezTo>
                    <a:pt x="7985163" y="-26309"/>
                    <a:pt x="8027646" y="12465"/>
                    <a:pt x="8112262" y="0"/>
                  </a:cubicBezTo>
                  <a:cubicBezTo>
                    <a:pt x="8196878" y="-12465"/>
                    <a:pt x="8427237" y="42524"/>
                    <a:pt x="8684370" y="0"/>
                  </a:cubicBezTo>
                  <a:cubicBezTo>
                    <a:pt x="8941503" y="-42524"/>
                    <a:pt x="9472089" y="45329"/>
                    <a:pt x="9782817" y="0"/>
                  </a:cubicBezTo>
                  <a:cubicBezTo>
                    <a:pt x="10129330" y="9280"/>
                    <a:pt x="10393021" y="276785"/>
                    <a:pt x="10411907" y="629090"/>
                  </a:cubicBezTo>
                  <a:cubicBezTo>
                    <a:pt x="10453166" y="810877"/>
                    <a:pt x="10397300" y="943950"/>
                    <a:pt x="10411907" y="1155103"/>
                  </a:cubicBezTo>
                  <a:cubicBezTo>
                    <a:pt x="10426514" y="1366256"/>
                    <a:pt x="10365105" y="1554869"/>
                    <a:pt x="10411907" y="1659199"/>
                  </a:cubicBezTo>
                  <a:cubicBezTo>
                    <a:pt x="10458709" y="1763529"/>
                    <a:pt x="10405734" y="1931215"/>
                    <a:pt x="10411907" y="2163295"/>
                  </a:cubicBezTo>
                  <a:cubicBezTo>
                    <a:pt x="10418080" y="2395375"/>
                    <a:pt x="10333968" y="2500354"/>
                    <a:pt x="10411907" y="2820812"/>
                  </a:cubicBezTo>
                  <a:cubicBezTo>
                    <a:pt x="10408281" y="3150306"/>
                    <a:pt x="10140030" y="3421544"/>
                    <a:pt x="9782817" y="3449902"/>
                  </a:cubicBezTo>
                  <a:cubicBezTo>
                    <a:pt x="9600011" y="3451906"/>
                    <a:pt x="9313218" y="3386250"/>
                    <a:pt x="9119172" y="3449902"/>
                  </a:cubicBezTo>
                  <a:cubicBezTo>
                    <a:pt x="8925126" y="3513554"/>
                    <a:pt x="8694198" y="3391656"/>
                    <a:pt x="8547064" y="3449902"/>
                  </a:cubicBezTo>
                  <a:cubicBezTo>
                    <a:pt x="8399930" y="3508148"/>
                    <a:pt x="8173925" y="3441057"/>
                    <a:pt x="7883419" y="3449902"/>
                  </a:cubicBezTo>
                  <a:cubicBezTo>
                    <a:pt x="7592914" y="3458747"/>
                    <a:pt x="7635407" y="3426611"/>
                    <a:pt x="7402848" y="3449902"/>
                  </a:cubicBezTo>
                  <a:cubicBezTo>
                    <a:pt x="7170289" y="3473193"/>
                    <a:pt x="6886857" y="3419351"/>
                    <a:pt x="6739203" y="3449902"/>
                  </a:cubicBezTo>
                  <a:cubicBezTo>
                    <a:pt x="6591549" y="3480453"/>
                    <a:pt x="6319883" y="3418559"/>
                    <a:pt x="6075558" y="3449902"/>
                  </a:cubicBezTo>
                  <a:cubicBezTo>
                    <a:pt x="5831233" y="3481245"/>
                    <a:pt x="5578137" y="3441151"/>
                    <a:pt x="5411912" y="3449902"/>
                  </a:cubicBezTo>
                  <a:cubicBezTo>
                    <a:pt x="5245687" y="3458653"/>
                    <a:pt x="5070844" y="3405660"/>
                    <a:pt x="4931342" y="3449902"/>
                  </a:cubicBezTo>
                  <a:cubicBezTo>
                    <a:pt x="4791840" y="3494144"/>
                    <a:pt x="4593004" y="3434344"/>
                    <a:pt x="4267696" y="3449902"/>
                  </a:cubicBezTo>
                  <a:cubicBezTo>
                    <a:pt x="3942388" y="3465460"/>
                    <a:pt x="4065540" y="3425035"/>
                    <a:pt x="3878663" y="3449902"/>
                  </a:cubicBezTo>
                  <a:cubicBezTo>
                    <a:pt x="3691786" y="3474769"/>
                    <a:pt x="3487357" y="3394873"/>
                    <a:pt x="3306555" y="3449902"/>
                  </a:cubicBezTo>
                  <a:cubicBezTo>
                    <a:pt x="3125753" y="3504931"/>
                    <a:pt x="3060109" y="3397105"/>
                    <a:pt x="2825984" y="3449902"/>
                  </a:cubicBezTo>
                  <a:cubicBezTo>
                    <a:pt x="2591859" y="3502699"/>
                    <a:pt x="2394045" y="3436506"/>
                    <a:pt x="2162339" y="3449902"/>
                  </a:cubicBezTo>
                  <a:cubicBezTo>
                    <a:pt x="1930634" y="3463298"/>
                    <a:pt x="1794282" y="3407083"/>
                    <a:pt x="1681769" y="3449902"/>
                  </a:cubicBezTo>
                  <a:cubicBezTo>
                    <a:pt x="1569256" y="3492721"/>
                    <a:pt x="1013820" y="3438769"/>
                    <a:pt x="629090" y="3449902"/>
                  </a:cubicBezTo>
                  <a:cubicBezTo>
                    <a:pt x="289295" y="3485152"/>
                    <a:pt x="4297" y="3246908"/>
                    <a:pt x="0" y="2820812"/>
                  </a:cubicBezTo>
                  <a:cubicBezTo>
                    <a:pt x="-30389" y="2565450"/>
                    <a:pt x="61357" y="2531026"/>
                    <a:pt x="0" y="2294799"/>
                  </a:cubicBezTo>
                  <a:cubicBezTo>
                    <a:pt x="-61357" y="2058572"/>
                    <a:pt x="61977" y="1946663"/>
                    <a:pt x="0" y="1724951"/>
                  </a:cubicBezTo>
                  <a:cubicBezTo>
                    <a:pt x="-61977" y="1503239"/>
                    <a:pt x="29655" y="1411373"/>
                    <a:pt x="0" y="1177021"/>
                  </a:cubicBezTo>
                  <a:cubicBezTo>
                    <a:pt x="-29655" y="942669"/>
                    <a:pt x="36692" y="876369"/>
                    <a:pt x="0" y="62909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sd="572136384">
                    <a:custGeom>
                      <a:avLst/>
                      <a:gdLst>
                        <a:gd name="connsiteX0" fmla="*/ 0 w 8136082"/>
                        <a:gd name="connsiteY0" fmla="*/ 636131 h 3488515"/>
                        <a:gd name="connsiteX1" fmla="*/ 636131 w 8136082"/>
                        <a:gd name="connsiteY1" fmla="*/ 0 h 3488515"/>
                        <a:gd name="connsiteX2" fmla="*/ 1345392 w 8136082"/>
                        <a:gd name="connsiteY2" fmla="*/ 0 h 3488515"/>
                        <a:gd name="connsiteX3" fmla="*/ 1780101 w 8136082"/>
                        <a:gd name="connsiteY3" fmla="*/ 0 h 3488515"/>
                        <a:gd name="connsiteX4" fmla="*/ 2352086 w 8136082"/>
                        <a:gd name="connsiteY4" fmla="*/ 0 h 3488515"/>
                        <a:gd name="connsiteX5" fmla="*/ 2992709 w 8136082"/>
                        <a:gd name="connsiteY5" fmla="*/ 0 h 3488515"/>
                        <a:gd name="connsiteX6" fmla="*/ 3564694 w 8136082"/>
                        <a:gd name="connsiteY6" fmla="*/ 0 h 3488515"/>
                        <a:gd name="connsiteX7" fmla="*/ 3930765 w 8136082"/>
                        <a:gd name="connsiteY7" fmla="*/ 0 h 3488515"/>
                        <a:gd name="connsiteX8" fmla="*/ 4502750 w 8136082"/>
                        <a:gd name="connsiteY8" fmla="*/ 0 h 3488515"/>
                        <a:gd name="connsiteX9" fmla="*/ 5006096 w 8136082"/>
                        <a:gd name="connsiteY9" fmla="*/ 0 h 3488515"/>
                        <a:gd name="connsiteX10" fmla="*/ 5578081 w 8136082"/>
                        <a:gd name="connsiteY10" fmla="*/ 0 h 3488515"/>
                        <a:gd name="connsiteX11" fmla="*/ 5944152 w 8136082"/>
                        <a:gd name="connsiteY11" fmla="*/ 0 h 3488515"/>
                        <a:gd name="connsiteX12" fmla="*/ 6310222 w 8136082"/>
                        <a:gd name="connsiteY12" fmla="*/ 0 h 3488515"/>
                        <a:gd name="connsiteX13" fmla="*/ 7499951 w 8136082"/>
                        <a:gd name="connsiteY13" fmla="*/ 0 h 3488515"/>
                        <a:gd name="connsiteX14" fmla="*/ 8136082 w 8136082"/>
                        <a:gd name="connsiteY14" fmla="*/ 636131 h 3488515"/>
                        <a:gd name="connsiteX15" fmla="*/ 8136082 w 8136082"/>
                        <a:gd name="connsiteY15" fmla="*/ 1123707 h 3488515"/>
                        <a:gd name="connsiteX16" fmla="*/ 8136082 w 8136082"/>
                        <a:gd name="connsiteY16" fmla="*/ 1699932 h 3488515"/>
                        <a:gd name="connsiteX17" fmla="*/ 8136082 w 8136082"/>
                        <a:gd name="connsiteY17" fmla="*/ 2187508 h 3488515"/>
                        <a:gd name="connsiteX18" fmla="*/ 8136082 w 8136082"/>
                        <a:gd name="connsiteY18" fmla="*/ 2852384 h 3488515"/>
                        <a:gd name="connsiteX19" fmla="*/ 7499951 w 8136082"/>
                        <a:gd name="connsiteY19" fmla="*/ 3488515 h 3488515"/>
                        <a:gd name="connsiteX20" fmla="*/ 6859328 w 8136082"/>
                        <a:gd name="connsiteY20" fmla="*/ 3488515 h 3488515"/>
                        <a:gd name="connsiteX21" fmla="*/ 6218705 w 8136082"/>
                        <a:gd name="connsiteY21" fmla="*/ 3488515 h 3488515"/>
                        <a:gd name="connsiteX22" fmla="*/ 5578081 w 8136082"/>
                        <a:gd name="connsiteY22" fmla="*/ 3488515 h 3488515"/>
                        <a:gd name="connsiteX23" fmla="*/ 4937458 w 8136082"/>
                        <a:gd name="connsiteY23" fmla="*/ 3488515 h 3488515"/>
                        <a:gd name="connsiteX24" fmla="*/ 4296835 w 8136082"/>
                        <a:gd name="connsiteY24" fmla="*/ 3488515 h 3488515"/>
                        <a:gd name="connsiteX25" fmla="*/ 3862126 w 8136082"/>
                        <a:gd name="connsiteY25" fmla="*/ 3488515 h 3488515"/>
                        <a:gd name="connsiteX26" fmla="*/ 3152865 w 8136082"/>
                        <a:gd name="connsiteY26" fmla="*/ 3488515 h 3488515"/>
                        <a:gd name="connsiteX27" fmla="*/ 2443604 w 8136082"/>
                        <a:gd name="connsiteY27" fmla="*/ 3488515 h 3488515"/>
                        <a:gd name="connsiteX28" fmla="*/ 1940257 w 8136082"/>
                        <a:gd name="connsiteY28" fmla="*/ 3488515 h 3488515"/>
                        <a:gd name="connsiteX29" fmla="*/ 1368272 w 8136082"/>
                        <a:gd name="connsiteY29" fmla="*/ 3488515 h 3488515"/>
                        <a:gd name="connsiteX30" fmla="*/ 636131 w 8136082"/>
                        <a:gd name="connsiteY30" fmla="*/ 3488515 h 3488515"/>
                        <a:gd name="connsiteX31" fmla="*/ 0 w 8136082"/>
                        <a:gd name="connsiteY31" fmla="*/ 2852384 h 3488515"/>
                        <a:gd name="connsiteX32" fmla="*/ 0 w 8136082"/>
                        <a:gd name="connsiteY32" fmla="*/ 2276158 h 3488515"/>
                        <a:gd name="connsiteX33" fmla="*/ 0 w 8136082"/>
                        <a:gd name="connsiteY33" fmla="*/ 1788583 h 3488515"/>
                        <a:gd name="connsiteX34" fmla="*/ 0 w 8136082"/>
                        <a:gd name="connsiteY34" fmla="*/ 1190194 h 3488515"/>
                        <a:gd name="connsiteX35" fmla="*/ 0 w 8136082"/>
                        <a:gd name="connsiteY35" fmla="*/ 636131 h 34885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136082" h="3488515" fill="none" extrusionOk="0">
                          <a:moveTo>
                            <a:pt x="0" y="636131"/>
                          </a:moveTo>
                          <a:cubicBezTo>
                            <a:pt x="-21574" y="294392"/>
                            <a:pt x="302724" y="28890"/>
                            <a:pt x="636131" y="0"/>
                          </a:cubicBezTo>
                          <a:cubicBezTo>
                            <a:pt x="944840" y="-53047"/>
                            <a:pt x="1113860" y="12926"/>
                            <a:pt x="1345392" y="0"/>
                          </a:cubicBezTo>
                          <a:cubicBezTo>
                            <a:pt x="1576924" y="-12926"/>
                            <a:pt x="1565818" y="47205"/>
                            <a:pt x="1780101" y="0"/>
                          </a:cubicBezTo>
                          <a:cubicBezTo>
                            <a:pt x="1994384" y="-47205"/>
                            <a:pt x="2119525" y="42138"/>
                            <a:pt x="2352086" y="0"/>
                          </a:cubicBezTo>
                          <a:cubicBezTo>
                            <a:pt x="2584647" y="-42138"/>
                            <a:pt x="2780229" y="18258"/>
                            <a:pt x="2992709" y="0"/>
                          </a:cubicBezTo>
                          <a:cubicBezTo>
                            <a:pt x="3205189" y="-18258"/>
                            <a:pt x="3346150" y="33712"/>
                            <a:pt x="3564694" y="0"/>
                          </a:cubicBezTo>
                          <a:cubicBezTo>
                            <a:pt x="3783238" y="-33712"/>
                            <a:pt x="3835868" y="5809"/>
                            <a:pt x="3930765" y="0"/>
                          </a:cubicBezTo>
                          <a:cubicBezTo>
                            <a:pt x="4025662" y="-5809"/>
                            <a:pt x="4332332" y="29979"/>
                            <a:pt x="4502750" y="0"/>
                          </a:cubicBezTo>
                          <a:cubicBezTo>
                            <a:pt x="4673169" y="-29979"/>
                            <a:pt x="4798703" y="55999"/>
                            <a:pt x="5006096" y="0"/>
                          </a:cubicBezTo>
                          <a:cubicBezTo>
                            <a:pt x="5213489" y="-55999"/>
                            <a:pt x="5443097" y="18930"/>
                            <a:pt x="5578081" y="0"/>
                          </a:cubicBezTo>
                          <a:cubicBezTo>
                            <a:pt x="5713066" y="-18930"/>
                            <a:pt x="5771007" y="4689"/>
                            <a:pt x="5944152" y="0"/>
                          </a:cubicBezTo>
                          <a:cubicBezTo>
                            <a:pt x="6117297" y="-4689"/>
                            <a:pt x="6197109" y="16400"/>
                            <a:pt x="6310222" y="0"/>
                          </a:cubicBezTo>
                          <a:cubicBezTo>
                            <a:pt x="6423335" y="-16400"/>
                            <a:pt x="7209877" y="105349"/>
                            <a:pt x="7499951" y="0"/>
                          </a:cubicBezTo>
                          <a:cubicBezTo>
                            <a:pt x="7849424" y="-13618"/>
                            <a:pt x="8207188" y="281955"/>
                            <a:pt x="8136082" y="636131"/>
                          </a:cubicBezTo>
                          <a:cubicBezTo>
                            <a:pt x="8138045" y="737207"/>
                            <a:pt x="8125463" y="931096"/>
                            <a:pt x="8136082" y="1123707"/>
                          </a:cubicBezTo>
                          <a:cubicBezTo>
                            <a:pt x="8146701" y="1316318"/>
                            <a:pt x="8067238" y="1427020"/>
                            <a:pt x="8136082" y="1699932"/>
                          </a:cubicBezTo>
                          <a:cubicBezTo>
                            <a:pt x="8204926" y="1972844"/>
                            <a:pt x="8081859" y="2053411"/>
                            <a:pt x="8136082" y="2187508"/>
                          </a:cubicBezTo>
                          <a:cubicBezTo>
                            <a:pt x="8190305" y="2321605"/>
                            <a:pt x="8098205" y="2600001"/>
                            <a:pt x="8136082" y="2852384"/>
                          </a:cubicBezTo>
                          <a:cubicBezTo>
                            <a:pt x="8082409" y="3196715"/>
                            <a:pt x="7893605" y="3456857"/>
                            <a:pt x="7499951" y="3488515"/>
                          </a:cubicBezTo>
                          <a:cubicBezTo>
                            <a:pt x="7300714" y="3540642"/>
                            <a:pt x="7051425" y="3441027"/>
                            <a:pt x="6859328" y="3488515"/>
                          </a:cubicBezTo>
                          <a:cubicBezTo>
                            <a:pt x="6667231" y="3536003"/>
                            <a:pt x="6406871" y="3453290"/>
                            <a:pt x="6218705" y="3488515"/>
                          </a:cubicBezTo>
                          <a:cubicBezTo>
                            <a:pt x="6030539" y="3523740"/>
                            <a:pt x="5844059" y="3436529"/>
                            <a:pt x="5578081" y="3488515"/>
                          </a:cubicBezTo>
                          <a:cubicBezTo>
                            <a:pt x="5312103" y="3540501"/>
                            <a:pt x="5098409" y="3452283"/>
                            <a:pt x="4937458" y="3488515"/>
                          </a:cubicBezTo>
                          <a:cubicBezTo>
                            <a:pt x="4776507" y="3524747"/>
                            <a:pt x="4480532" y="3448372"/>
                            <a:pt x="4296835" y="3488515"/>
                          </a:cubicBezTo>
                          <a:cubicBezTo>
                            <a:pt x="4113138" y="3528658"/>
                            <a:pt x="4021860" y="3445669"/>
                            <a:pt x="3862126" y="3488515"/>
                          </a:cubicBezTo>
                          <a:cubicBezTo>
                            <a:pt x="3702392" y="3531361"/>
                            <a:pt x="3401862" y="3439904"/>
                            <a:pt x="3152865" y="3488515"/>
                          </a:cubicBezTo>
                          <a:cubicBezTo>
                            <a:pt x="2903868" y="3537126"/>
                            <a:pt x="2689854" y="3472430"/>
                            <a:pt x="2443604" y="3488515"/>
                          </a:cubicBezTo>
                          <a:cubicBezTo>
                            <a:pt x="2197354" y="3504600"/>
                            <a:pt x="2091216" y="3474433"/>
                            <a:pt x="1940257" y="3488515"/>
                          </a:cubicBezTo>
                          <a:cubicBezTo>
                            <a:pt x="1789298" y="3502597"/>
                            <a:pt x="1575116" y="3470536"/>
                            <a:pt x="1368272" y="3488515"/>
                          </a:cubicBezTo>
                          <a:cubicBezTo>
                            <a:pt x="1161429" y="3506494"/>
                            <a:pt x="862115" y="3435615"/>
                            <a:pt x="636131" y="3488515"/>
                          </a:cubicBezTo>
                          <a:cubicBezTo>
                            <a:pt x="261427" y="3494634"/>
                            <a:pt x="-10658" y="3110605"/>
                            <a:pt x="0" y="2852384"/>
                          </a:cubicBezTo>
                          <a:cubicBezTo>
                            <a:pt x="-38387" y="2668370"/>
                            <a:pt x="7983" y="2500568"/>
                            <a:pt x="0" y="2276158"/>
                          </a:cubicBezTo>
                          <a:cubicBezTo>
                            <a:pt x="-7983" y="2051748"/>
                            <a:pt x="4643" y="2031295"/>
                            <a:pt x="0" y="1788583"/>
                          </a:cubicBezTo>
                          <a:cubicBezTo>
                            <a:pt x="-4643" y="1545871"/>
                            <a:pt x="61460" y="1408118"/>
                            <a:pt x="0" y="1190194"/>
                          </a:cubicBezTo>
                          <a:cubicBezTo>
                            <a:pt x="-61460" y="972270"/>
                            <a:pt x="22450" y="888988"/>
                            <a:pt x="0" y="636131"/>
                          </a:cubicBezTo>
                          <a:close/>
                        </a:path>
                        <a:path w="8136082" h="3488515" stroke="0" extrusionOk="0">
                          <a:moveTo>
                            <a:pt x="0" y="636131"/>
                          </a:moveTo>
                          <a:cubicBezTo>
                            <a:pt x="136" y="257306"/>
                            <a:pt x="272747" y="10118"/>
                            <a:pt x="636131" y="0"/>
                          </a:cubicBezTo>
                          <a:cubicBezTo>
                            <a:pt x="901154" y="-45067"/>
                            <a:pt x="1012432" y="65504"/>
                            <a:pt x="1208116" y="0"/>
                          </a:cubicBezTo>
                          <a:cubicBezTo>
                            <a:pt x="1403800" y="-65504"/>
                            <a:pt x="1523799" y="48082"/>
                            <a:pt x="1780101" y="0"/>
                          </a:cubicBezTo>
                          <a:cubicBezTo>
                            <a:pt x="2036404" y="-48082"/>
                            <a:pt x="2135741" y="2655"/>
                            <a:pt x="2352086" y="0"/>
                          </a:cubicBezTo>
                          <a:cubicBezTo>
                            <a:pt x="2568431" y="-2655"/>
                            <a:pt x="2741511" y="42131"/>
                            <a:pt x="2992709" y="0"/>
                          </a:cubicBezTo>
                          <a:cubicBezTo>
                            <a:pt x="3243907" y="-42131"/>
                            <a:pt x="3328489" y="39270"/>
                            <a:pt x="3496056" y="0"/>
                          </a:cubicBezTo>
                          <a:cubicBezTo>
                            <a:pt x="3663623" y="-39270"/>
                            <a:pt x="3726330" y="2623"/>
                            <a:pt x="3930765" y="0"/>
                          </a:cubicBezTo>
                          <a:cubicBezTo>
                            <a:pt x="4135200" y="-2623"/>
                            <a:pt x="4222945" y="24269"/>
                            <a:pt x="4365473" y="0"/>
                          </a:cubicBezTo>
                          <a:cubicBezTo>
                            <a:pt x="4508001" y="-24269"/>
                            <a:pt x="4782864" y="37216"/>
                            <a:pt x="4937458" y="0"/>
                          </a:cubicBezTo>
                          <a:cubicBezTo>
                            <a:pt x="5092053" y="-37216"/>
                            <a:pt x="5205905" y="1461"/>
                            <a:pt x="5303529" y="0"/>
                          </a:cubicBezTo>
                          <a:cubicBezTo>
                            <a:pt x="5401153" y="-1461"/>
                            <a:pt x="5643503" y="20194"/>
                            <a:pt x="5738237" y="0"/>
                          </a:cubicBezTo>
                          <a:cubicBezTo>
                            <a:pt x="5832971" y="-20194"/>
                            <a:pt x="6183809" y="35462"/>
                            <a:pt x="6378860" y="0"/>
                          </a:cubicBezTo>
                          <a:cubicBezTo>
                            <a:pt x="6573911" y="-35462"/>
                            <a:pt x="7038626" y="6234"/>
                            <a:pt x="7499951" y="0"/>
                          </a:cubicBezTo>
                          <a:cubicBezTo>
                            <a:pt x="7843701" y="-12447"/>
                            <a:pt x="8086629" y="353535"/>
                            <a:pt x="8136082" y="636131"/>
                          </a:cubicBezTo>
                          <a:cubicBezTo>
                            <a:pt x="8179774" y="873982"/>
                            <a:pt x="8108262" y="987783"/>
                            <a:pt x="8136082" y="1168032"/>
                          </a:cubicBezTo>
                          <a:cubicBezTo>
                            <a:pt x="8163902" y="1348281"/>
                            <a:pt x="8075381" y="1609895"/>
                            <a:pt x="8136082" y="1722095"/>
                          </a:cubicBezTo>
                          <a:cubicBezTo>
                            <a:pt x="8196783" y="1834295"/>
                            <a:pt x="8125723" y="2070301"/>
                            <a:pt x="8136082" y="2320483"/>
                          </a:cubicBezTo>
                          <a:cubicBezTo>
                            <a:pt x="8146441" y="2570665"/>
                            <a:pt x="8122501" y="2595084"/>
                            <a:pt x="8136082" y="2852384"/>
                          </a:cubicBezTo>
                          <a:cubicBezTo>
                            <a:pt x="8148275" y="3140303"/>
                            <a:pt x="7874799" y="3400786"/>
                            <a:pt x="7499951" y="3488515"/>
                          </a:cubicBezTo>
                          <a:cubicBezTo>
                            <a:pt x="7257271" y="3515062"/>
                            <a:pt x="7111127" y="3474002"/>
                            <a:pt x="6790690" y="3488515"/>
                          </a:cubicBezTo>
                          <a:cubicBezTo>
                            <a:pt x="6470253" y="3503028"/>
                            <a:pt x="6483754" y="3480355"/>
                            <a:pt x="6355981" y="3488515"/>
                          </a:cubicBezTo>
                          <a:cubicBezTo>
                            <a:pt x="6228208" y="3496675"/>
                            <a:pt x="6090628" y="3482869"/>
                            <a:pt x="5852634" y="3488515"/>
                          </a:cubicBezTo>
                          <a:cubicBezTo>
                            <a:pt x="5614640" y="3494161"/>
                            <a:pt x="5531395" y="3471274"/>
                            <a:pt x="5417926" y="3488515"/>
                          </a:cubicBezTo>
                          <a:cubicBezTo>
                            <a:pt x="5304457" y="3505756"/>
                            <a:pt x="4948643" y="3472025"/>
                            <a:pt x="4777302" y="3488515"/>
                          </a:cubicBezTo>
                          <a:cubicBezTo>
                            <a:pt x="4605961" y="3505005"/>
                            <a:pt x="4329403" y="3420608"/>
                            <a:pt x="4205317" y="3488515"/>
                          </a:cubicBezTo>
                          <a:cubicBezTo>
                            <a:pt x="4081232" y="3556422"/>
                            <a:pt x="3870205" y="3440470"/>
                            <a:pt x="3633332" y="3488515"/>
                          </a:cubicBezTo>
                          <a:cubicBezTo>
                            <a:pt x="3396459" y="3536560"/>
                            <a:pt x="3295849" y="3416741"/>
                            <a:pt x="2992709" y="3488515"/>
                          </a:cubicBezTo>
                          <a:cubicBezTo>
                            <a:pt x="2689569" y="3560289"/>
                            <a:pt x="2717441" y="3461440"/>
                            <a:pt x="2489362" y="3488515"/>
                          </a:cubicBezTo>
                          <a:cubicBezTo>
                            <a:pt x="2261283" y="3515590"/>
                            <a:pt x="2116852" y="3456113"/>
                            <a:pt x="1848739" y="3488515"/>
                          </a:cubicBezTo>
                          <a:cubicBezTo>
                            <a:pt x="1580626" y="3520917"/>
                            <a:pt x="1342705" y="3451499"/>
                            <a:pt x="1208116" y="3488515"/>
                          </a:cubicBezTo>
                          <a:cubicBezTo>
                            <a:pt x="1073527" y="3525531"/>
                            <a:pt x="870344" y="3449940"/>
                            <a:pt x="636131" y="3488515"/>
                          </a:cubicBezTo>
                          <a:cubicBezTo>
                            <a:pt x="296213" y="3575323"/>
                            <a:pt x="54021" y="3255704"/>
                            <a:pt x="0" y="2852384"/>
                          </a:cubicBezTo>
                          <a:cubicBezTo>
                            <a:pt x="-66468" y="2644490"/>
                            <a:pt x="28176" y="2478403"/>
                            <a:pt x="0" y="2276158"/>
                          </a:cubicBezTo>
                          <a:cubicBezTo>
                            <a:pt x="-28176" y="2073913"/>
                            <a:pt x="42561" y="1883742"/>
                            <a:pt x="0" y="1722095"/>
                          </a:cubicBezTo>
                          <a:cubicBezTo>
                            <a:pt x="-42561" y="1560448"/>
                            <a:pt x="53473" y="1341109"/>
                            <a:pt x="0" y="1190194"/>
                          </a:cubicBezTo>
                          <a:cubicBezTo>
                            <a:pt x="-53473" y="1039279"/>
                            <a:pt x="35477" y="816784"/>
                            <a:pt x="0" y="63613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8BDF53-FC7C-42F8-A1FD-03990DA11BCA}"/>
                </a:ext>
              </a:extLst>
            </p:cNvPr>
            <p:cNvSpPr txBox="1"/>
            <p:nvPr/>
          </p:nvSpPr>
          <p:spPr>
            <a:xfrm>
              <a:off x="1082719" y="2388338"/>
              <a:ext cx="9935279" cy="26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ý,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dấu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lựa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sức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khoẻ</a:t>
              </a:r>
              <a:r>
                <a: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BE43DE-953E-49AB-BFEF-93C6D29E7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333" y1="26000" x2="52444" y2="40167"/>
                        <a14:foregroundMark x1="54778" y1="28667" x2="52111" y2="45167"/>
                        <a14:foregroundMark x1="48111" y1="29333" x2="50778" y2="53500"/>
                        <a14:foregroundMark x1="50778" y1="53500" x2="51333" y2="53167"/>
                        <a14:foregroundMark x1="58333" y1="30000" x2="56778" y2="39667"/>
                        <a14:foregroundMark x1="56778" y1="39667" x2="53000" y2="48500"/>
                        <a14:foregroundMark x1="53000" y1="48500" x2="53000" y2="48500"/>
                        <a14:foregroundMark x1="44778" y1="59333" x2="48556" y2="63167"/>
                      </a14:backgroundRemoval>
                    </a14:imgEffect>
                  </a14:imgLayer>
                </a14:imgProps>
              </a:ext>
            </a:extLst>
          </a:blip>
          <a:srcRect l="24693" t="7522" r="25428" b="27737"/>
          <a:stretch/>
        </p:blipFill>
        <p:spPr>
          <a:xfrm rot="744320">
            <a:off x="1802562" y="1625913"/>
            <a:ext cx="1919112" cy="166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0ADDF-7FE9-407A-8C3D-00AF58636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020" y="2739921"/>
            <a:ext cx="4430417" cy="376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91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>
            <a:extLst>
              <a:ext uri="{FF2B5EF4-FFF2-40B4-BE49-F238E27FC236}">
                <a16:creationId xmlns:a16="http://schemas.microsoft.com/office/drawing/2014/main" id="{5A18FE45-E352-B3C8-7B28-1A9BB1E72AEE}"/>
              </a:ext>
            </a:extLst>
          </p:cNvPr>
          <p:cNvGrpSpPr/>
          <p:nvPr/>
        </p:nvGrpSpPr>
        <p:grpSpPr>
          <a:xfrm>
            <a:off x="-7221" y="5697240"/>
            <a:ext cx="12152268" cy="1151441"/>
            <a:chOff x="-2055784" y="5706558"/>
            <a:chExt cx="12152268" cy="1151441"/>
          </a:xfrm>
        </p:grpSpPr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B5E8F7BD-8AED-5EB7-4197-7D76DA0D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B6DE86E4-B220-4397-8928-A5CD5192E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5C538D47-DA84-EDDA-8F9E-6D6900C59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4152A7A2-F466-6AD5-9C4C-300A57F9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1D45B390-75C8-BAE6-0E8D-D40A204C1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65DC368-EE65-B603-E221-9E90251FB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7C2CF244-4642-D78C-476E-EBACDCC16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369DF5DF-024E-DB7B-18BA-08FCB704C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1" y="495300"/>
            <a:ext cx="10644740" cy="1895475"/>
          </a:xfrm>
          <a:prstGeom prst="rect">
            <a:avLst/>
          </a:prstGeom>
        </p:spPr>
      </p:pic>
      <p:sp>
        <p:nvSpPr>
          <p:cNvPr id="12" name="文本框 34">
            <a:extLst>
              <a:ext uri="{FF2B5EF4-FFF2-40B4-BE49-F238E27FC236}">
                <a16:creationId xmlns:a16="http://schemas.microsoft.com/office/drawing/2014/main" id="{6BB0F139-7E08-0F88-00A3-FC2D0619FC4B}"/>
              </a:ext>
            </a:extLst>
          </p:cNvPr>
          <p:cNvSpPr txBox="1"/>
          <p:nvPr/>
        </p:nvSpPr>
        <p:spPr>
          <a:xfrm>
            <a:off x="1057564" y="672303"/>
            <a:ext cx="10140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DA2B4B-82EF-7D11-E09E-FD8E241AC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088740"/>
            <a:ext cx="3654835" cy="3654835"/>
          </a:xfrm>
          <a:prstGeom prst="rect">
            <a:avLst/>
          </a:prstGeom>
        </p:spPr>
      </p:pic>
      <p:pic>
        <p:nvPicPr>
          <p:cNvPr id="14" name="Content Placeholder 12">
            <a:extLst>
              <a:ext uri="{FF2B5EF4-FFF2-40B4-BE49-F238E27FC236}">
                <a16:creationId xmlns:a16="http://schemas.microsoft.com/office/drawing/2014/main" id="{A2621D4C-CBFC-6C17-075F-BEEE03F4C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21" y="2781300"/>
            <a:ext cx="8465704" cy="1895475"/>
          </a:xfrm>
          <a:prstGeom prst="rect">
            <a:avLst/>
          </a:prstGeom>
        </p:spPr>
      </p:pic>
      <p:sp>
        <p:nvSpPr>
          <p:cNvPr id="15" name="文本框 34">
            <a:extLst>
              <a:ext uri="{FF2B5EF4-FFF2-40B4-BE49-F238E27FC236}">
                <a16:creationId xmlns:a16="http://schemas.microsoft.com/office/drawing/2014/main" id="{266B79B8-3E46-9BD3-0AD7-5EB204560E46}"/>
              </a:ext>
            </a:extLst>
          </p:cNvPr>
          <p:cNvSpPr txBox="1"/>
          <p:nvPr/>
        </p:nvSpPr>
        <p:spPr>
          <a:xfrm>
            <a:off x="3495964" y="2958303"/>
            <a:ext cx="8064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mặc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phục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>
            <a:fillRect/>
          </a:stretch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pic>
        <p:nvPicPr>
          <p:cNvPr id="18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3" y="276035"/>
            <a:ext cx="2927985" cy="2225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9FD90C-8570-2661-5456-E8D01976D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064" y="2525947"/>
            <a:ext cx="9620322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7">
            <a:extLst>
              <a:ext uri="{FF2B5EF4-FFF2-40B4-BE49-F238E27FC236}">
                <a16:creationId xmlns:a16="http://schemas.microsoft.com/office/drawing/2014/main" id="{E243D269-4DF9-449A-851A-814E5ECCE33C}"/>
              </a:ext>
            </a:extLst>
          </p:cNvPr>
          <p:cNvSpPr txBox="1"/>
          <p:nvPr/>
        </p:nvSpPr>
        <p:spPr>
          <a:xfrm>
            <a:off x="733263" y="406977"/>
            <a:ext cx="1108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Dự báo thời tiết Hà Nội 10 ngày: Nắng nóng tại Thủ đô sẽ chấm dứt vào ngày  nào?">
            <a:extLst>
              <a:ext uri="{FF2B5EF4-FFF2-40B4-BE49-F238E27FC236}">
                <a16:creationId xmlns:a16="http://schemas.microsoft.com/office/drawing/2014/main" id="{CA71C312-7101-ED7D-B941-31710F3A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504949"/>
            <a:ext cx="9986962" cy="45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92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244</Words>
  <Application>Microsoft Office PowerPoint</Application>
  <PresentationFormat>Widescreen</PresentationFormat>
  <Paragraphs>30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思源黑体 CN Normal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27</cp:revision>
  <dcterms:created xsi:type="dcterms:W3CDTF">2023-11-27T03:55:20Z</dcterms:created>
  <dcterms:modified xsi:type="dcterms:W3CDTF">2025-05-11T12:25:42Z</dcterms:modified>
</cp:coreProperties>
</file>