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79" r:id="rId4"/>
    <p:sldId id="298" r:id="rId5"/>
    <p:sldId id="300" r:id="rId6"/>
    <p:sldId id="285" r:id="rId7"/>
    <p:sldId id="274" r:id="rId8"/>
    <p:sldId id="301" r:id="rId9"/>
    <p:sldId id="302" r:id="rId10"/>
    <p:sldId id="303" r:id="rId11"/>
    <p:sldId id="304" r:id="rId12"/>
    <p:sldId id="2007577301" r:id="rId13"/>
    <p:sldId id="265" r:id="rId14"/>
    <p:sldId id="2007577302" r:id="rId15"/>
    <p:sldId id="276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1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2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95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90A943-9334-1CDE-0933-5C8A12EA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61AB1B-B371-1E46-6525-620401C5D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EAC65A-67B0-A55F-2C4D-8576ABB5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1D6BEF-541E-05EE-8E61-7D192C59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B346E0-E269-E6E5-9937-C35BCF16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9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32861B-64BD-55CC-D8BC-E516CFCB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000FDD0-CF31-AE4A-C6A5-3DF6687F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20140E-E7C0-7922-7F8C-739DB33E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0AF99D-9C22-61C3-CAF9-81A210E1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7835D2-2C84-90C4-7A62-C3F3032F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4FB4DB-01A6-D236-B21D-A46722F3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25F93D-8456-D743-37BE-227FD7E3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B3811B-BA11-0E7A-1B94-BC16F4BD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D3AD39-AFD2-1FEF-FE59-8E86114B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470ADF-C0B5-5EE0-B133-9BBF084F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97A267-D3EB-7356-EF21-8E0B5132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80DB29-826D-C36C-42E6-1FEF3801C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CB6967C-D7AB-C671-6949-5BCADCCB9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9C195E3-A36D-4A9E-1E24-E84D7862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A18D2A7-E72E-E8D5-7F4A-782FA041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4BB2468-0821-92A9-BE3D-3CC4542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1952CB-9BAA-182E-5E70-64D4BF33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331D5-4E56-D4C6-3742-E168D56C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7AF20AC-A025-1A23-9CC8-F8E02B5FD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08207C3-49CE-CC25-FA2F-B643C7F41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0A06FC-007F-E5D6-D469-768314764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531949-808E-BC2B-A7A2-732CA4FD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5EA62F3-CE54-213F-4044-C875D8C3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59AF784-C544-A8BE-55E7-CE941E1D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9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F930BD-A47F-94C3-7C24-6D401C10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F8869F-1359-4162-BE79-29AFEB0E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76FDE06-EC28-2061-6965-B6E224AA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4E0CD8E-0A17-8B95-4044-C2DD63B9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3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454E30C-695F-90DB-C090-83D0614D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B23B01F-4DB9-9DAE-C907-0AEE029D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3151CD5-465C-7C01-310C-4A4DB20C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45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58DB74-3236-FD87-CD99-9D8B1D43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61B18B-9A7D-4CDF-3B66-55227214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8E60347-C0A8-7ECC-D9DE-9670DD9C3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6AA132-F907-F5FE-B1E4-1839C1BB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B65649D-17C7-9C2E-7C3C-0FFECC0F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476D179-D3C3-4EA5-EEF8-3364FA66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6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393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A51E17-27D9-A023-FDE5-6668811E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9BC8166-6772-5CF2-3966-0965FCFE5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F597AFB-1534-3833-4A46-1FF3BC2F3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C78E463-F188-7F39-7F68-AAB023F9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7D6CCF-EEA8-88D8-F1DF-BE5931DA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264ACC7-0A86-5FA7-EFB4-73749BEE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C66278-E08A-287F-1EC5-08552563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66AEBA2-2E72-15C1-86EE-97298816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17A7C6-E9BD-3C60-F9F6-6819CCBE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23360A-26C7-0AE7-BEA5-EB90AFF3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10DD54-A082-DC92-C964-93907928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C863DCA-70C9-7FBA-2D42-848499FBD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2DD922B-B43D-0246-BE9A-4AD73C97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4428E-354A-6C46-888B-998A014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C3FC12-97D7-1F73-CB80-57C3531F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4F286A-4158-B530-187E-8DDAA5C0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54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9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8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8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60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90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4888-36E2-4C69-8C8C-FC1AAA8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9FCE-C867-4C37-9B39-BE96F546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AE27-B855-4766-A3E1-EE6DA81B3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  <a:t>03/05/2025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232-9A6E-46EB-B9A3-2E3EC723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DD26-CA84-4C85-A04F-D6877EB9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167DA2D-A3A9-7975-80FF-A769412DBED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5" y="114496"/>
            <a:ext cx="1290098" cy="12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CD955C4-7EF9-80FF-6DF1-B1D1D951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BB7FE29-9476-7EB8-51CF-3770F3B28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3A9A4B-6186-740A-D55E-22C5D193E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95BE-3FDD-4D8C-93BC-00982A533031}" type="datetimeFigureOut">
              <a:rPr lang="en-US" smtClean="0"/>
              <a:t>03/05/2025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E5D4B7-C152-541B-CE06-40464976A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2FD65-1850-9D88-2202-AF967159E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F6A568C-7B36-CA1F-4591-12720AE3B4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5" y="114496"/>
            <a:ext cx="1290098" cy="12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CE0CEB-D53D-42C8-AC0E-233A410A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080"/>
            <a:ext cx="12192000" cy="706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55B17A-486C-92B3-63EB-9861BEF0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956" y="1940766"/>
            <a:ext cx="6608637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084EB-466D-C594-7601-D1F5229FD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482" y="2959855"/>
            <a:ext cx="6962235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E2D3AE0C-7647-6ACC-6401-0110AE08D09F}"/>
              </a:ext>
            </a:extLst>
          </p:cNvPr>
          <p:cNvSpPr/>
          <p:nvPr/>
        </p:nvSpPr>
        <p:spPr>
          <a:xfrm>
            <a:off x="419384" y="1901372"/>
            <a:ext cx="5212160" cy="457853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5000"/>
            </a:schemeClr>
          </a:solidFill>
          <a:ln w="28575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886585217">
                  <a:custGeom>
                    <a:avLst/>
                    <a:gdLst>
                      <a:gd name="connsiteX0" fmla="*/ 0 w 3225130"/>
                      <a:gd name="connsiteY0" fmla="*/ 328143 h 1968821"/>
                      <a:gd name="connsiteX1" fmla="*/ 328143 w 3225130"/>
                      <a:gd name="connsiteY1" fmla="*/ 0 h 1968821"/>
                      <a:gd name="connsiteX2" fmla="*/ 841912 w 3225130"/>
                      <a:gd name="connsiteY2" fmla="*/ 0 h 1968821"/>
                      <a:gd name="connsiteX3" fmla="*/ 1278615 w 3225130"/>
                      <a:gd name="connsiteY3" fmla="*/ 0 h 1968821"/>
                      <a:gd name="connsiteX4" fmla="*/ 1843761 w 3225130"/>
                      <a:gd name="connsiteY4" fmla="*/ 0 h 1968821"/>
                      <a:gd name="connsiteX5" fmla="*/ 2408907 w 3225130"/>
                      <a:gd name="connsiteY5" fmla="*/ 0 h 1968821"/>
                      <a:gd name="connsiteX6" fmla="*/ 2896987 w 3225130"/>
                      <a:gd name="connsiteY6" fmla="*/ 0 h 1968821"/>
                      <a:gd name="connsiteX7" fmla="*/ 3225130 w 3225130"/>
                      <a:gd name="connsiteY7" fmla="*/ 328143 h 1968821"/>
                      <a:gd name="connsiteX8" fmla="*/ 3225130 w 3225130"/>
                      <a:gd name="connsiteY8" fmla="*/ 752529 h 1968821"/>
                      <a:gd name="connsiteX9" fmla="*/ 3225130 w 3225130"/>
                      <a:gd name="connsiteY9" fmla="*/ 1176916 h 1968821"/>
                      <a:gd name="connsiteX10" fmla="*/ 3225130 w 3225130"/>
                      <a:gd name="connsiteY10" fmla="*/ 1640678 h 1968821"/>
                      <a:gd name="connsiteX11" fmla="*/ 2896987 w 3225130"/>
                      <a:gd name="connsiteY11" fmla="*/ 1968821 h 1968821"/>
                      <a:gd name="connsiteX12" fmla="*/ 2460284 w 3225130"/>
                      <a:gd name="connsiteY12" fmla="*/ 1968821 h 1968821"/>
                      <a:gd name="connsiteX13" fmla="*/ 1895138 w 3225130"/>
                      <a:gd name="connsiteY13" fmla="*/ 1968821 h 1968821"/>
                      <a:gd name="connsiteX14" fmla="*/ 1407057 w 3225130"/>
                      <a:gd name="connsiteY14" fmla="*/ 1968821 h 1968821"/>
                      <a:gd name="connsiteX15" fmla="*/ 944666 w 3225130"/>
                      <a:gd name="connsiteY15" fmla="*/ 1968821 h 1968821"/>
                      <a:gd name="connsiteX16" fmla="*/ 328143 w 3225130"/>
                      <a:gd name="connsiteY16" fmla="*/ 1968821 h 1968821"/>
                      <a:gd name="connsiteX17" fmla="*/ 0 w 3225130"/>
                      <a:gd name="connsiteY17" fmla="*/ 1640678 h 1968821"/>
                      <a:gd name="connsiteX18" fmla="*/ 0 w 3225130"/>
                      <a:gd name="connsiteY18" fmla="*/ 1190041 h 1968821"/>
                      <a:gd name="connsiteX19" fmla="*/ 0 w 3225130"/>
                      <a:gd name="connsiteY19" fmla="*/ 739404 h 1968821"/>
                      <a:gd name="connsiteX20" fmla="*/ 0 w 3225130"/>
                      <a:gd name="connsiteY20" fmla="*/ 328143 h 1968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25130" h="1968821" fill="none" extrusionOk="0">
                        <a:moveTo>
                          <a:pt x="0" y="328143"/>
                        </a:moveTo>
                        <a:cubicBezTo>
                          <a:pt x="-7717" y="149145"/>
                          <a:pt x="137144" y="19545"/>
                          <a:pt x="328143" y="0"/>
                        </a:cubicBezTo>
                        <a:cubicBezTo>
                          <a:pt x="575886" y="-22998"/>
                          <a:pt x="643337" y="21327"/>
                          <a:pt x="841912" y="0"/>
                        </a:cubicBezTo>
                        <a:cubicBezTo>
                          <a:pt x="1040487" y="-21327"/>
                          <a:pt x="1107185" y="11163"/>
                          <a:pt x="1278615" y="0"/>
                        </a:cubicBezTo>
                        <a:cubicBezTo>
                          <a:pt x="1450045" y="-11163"/>
                          <a:pt x="1641428" y="533"/>
                          <a:pt x="1843761" y="0"/>
                        </a:cubicBezTo>
                        <a:cubicBezTo>
                          <a:pt x="2046094" y="-533"/>
                          <a:pt x="2232786" y="54792"/>
                          <a:pt x="2408907" y="0"/>
                        </a:cubicBezTo>
                        <a:cubicBezTo>
                          <a:pt x="2585028" y="-54792"/>
                          <a:pt x="2703733" y="12422"/>
                          <a:pt x="2896987" y="0"/>
                        </a:cubicBezTo>
                        <a:cubicBezTo>
                          <a:pt x="3076103" y="-22374"/>
                          <a:pt x="3208223" y="157708"/>
                          <a:pt x="3225130" y="328143"/>
                        </a:cubicBezTo>
                        <a:cubicBezTo>
                          <a:pt x="3239696" y="417861"/>
                          <a:pt x="3212665" y="649912"/>
                          <a:pt x="3225130" y="752529"/>
                        </a:cubicBezTo>
                        <a:cubicBezTo>
                          <a:pt x="3237595" y="855146"/>
                          <a:pt x="3180376" y="1013235"/>
                          <a:pt x="3225130" y="1176916"/>
                        </a:cubicBezTo>
                        <a:cubicBezTo>
                          <a:pt x="3269884" y="1340597"/>
                          <a:pt x="3181254" y="1542137"/>
                          <a:pt x="3225130" y="1640678"/>
                        </a:cubicBezTo>
                        <a:cubicBezTo>
                          <a:pt x="3223195" y="1826556"/>
                          <a:pt x="3086767" y="1934803"/>
                          <a:pt x="2896987" y="1968821"/>
                        </a:cubicBezTo>
                        <a:cubicBezTo>
                          <a:pt x="2750751" y="1997786"/>
                          <a:pt x="2631441" y="1957394"/>
                          <a:pt x="2460284" y="1968821"/>
                        </a:cubicBezTo>
                        <a:cubicBezTo>
                          <a:pt x="2289127" y="1980248"/>
                          <a:pt x="2076038" y="1954914"/>
                          <a:pt x="1895138" y="1968821"/>
                        </a:cubicBezTo>
                        <a:cubicBezTo>
                          <a:pt x="1714238" y="1982728"/>
                          <a:pt x="1561965" y="1946864"/>
                          <a:pt x="1407057" y="1968821"/>
                        </a:cubicBezTo>
                        <a:cubicBezTo>
                          <a:pt x="1252149" y="1990778"/>
                          <a:pt x="1161818" y="1954793"/>
                          <a:pt x="944666" y="1968821"/>
                        </a:cubicBezTo>
                        <a:cubicBezTo>
                          <a:pt x="727514" y="1982849"/>
                          <a:pt x="562493" y="1951218"/>
                          <a:pt x="328143" y="1968821"/>
                        </a:cubicBezTo>
                        <a:cubicBezTo>
                          <a:pt x="163122" y="1976628"/>
                          <a:pt x="23730" y="1823900"/>
                          <a:pt x="0" y="1640678"/>
                        </a:cubicBezTo>
                        <a:cubicBezTo>
                          <a:pt x="-12436" y="1550131"/>
                          <a:pt x="51566" y="1288897"/>
                          <a:pt x="0" y="1190041"/>
                        </a:cubicBezTo>
                        <a:cubicBezTo>
                          <a:pt x="-51566" y="1091185"/>
                          <a:pt x="7889" y="880938"/>
                          <a:pt x="0" y="739404"/>
                        </a:cubicBezTo>
                        <a:cubicBezTo>
                          <a:pt x="-7889" y="597870"/>
                          <a:pt x="26327" y="487052"/>
                          <a:pt x="0" y="328143"/>
                        </a:cubicBezTo>
                        <a:close/>
                      </a:path>
                      <a:path w="3225130" h="1968821" stroke="0" extrusionOk="0">
                        <a:moveTo>
                          <a:pt x="0" y="328143"/>
                        </a:moveTo>
                        <a:cubicBezTo>
                          <a:pt x="-429" y="176634"/>
                          <a:pt x="164947" y="-586"/>
                          <a:pt x="328143" y="0"/>
                        </a:cubicBezTo>
                        <a:cubicBezTo>
                          <a:pt x="531086" y="-21732"/>
                          <a:pt x="733552" y="23901"/>
                          <a:pt x="867600" y="0"/>
                        </a:cubicBezTo>
                        <a:cubicBezTo>
                          <a:pt x="1001648" y="-23901"/>
                          <a:pt x="1108377" y="16230"/>
                          <a:pt x="1329992" y="0"/>
                        </a:cubicBezTo>
                        <a:cubicBezTo>
                          <a:pt x="1551607" y="-16230"/>
                          <a:pt x="1708603" y="20518"/>
                          <a:pt x="1818073" y="0"/>
                        </a:cubicBezTo>
                        <a:cubicBezTo>
                          <a:pt x="1927543" y="-20518"/>
                          <a:pt x="2095944" y="22824"/>
                          <a:pt x="2331841" y="0"/>
                        </a:cubicBezTo>
                        <a:cubicBezTo>
                          <a:pt x="2567738" y="-22824"/>
                          <a:pt x="2631877" y="50852"/>
                          <a:pt x="2896987" y="0"/>
                        </a:cubicBezTo>
                        <a:cubicBezTo>
                          <a:pt x="3059424" y="5489"/>
                          <a:pt x="3199909" y="123313"/>
                          <a:pt x="3225130" y="328143"/>
                        </a:cubicBezTo>
                        <a:cubicBezTo>
                          <a:pt x="3263408" y="480715"/>
                          <a:pt x="3172093" y="658795"/>
                          <a:pt x="3225130" y="791905"/>
                        </a:cubicBezTo>
                        <a:cubicBezTo>
                          <a:pt x="3278167" y="925015"/>
                          <a:pt x="3190677" y="1048573"/>
                          <a:pt x="3225130" y="1203166"/>
                        </a:cubicBezTo>
                        <a:cubicBezTo>
                          <a:pt x="3259583" y="1357759"/>
                          <a:pt x="3190257" y="1499234"/>
                          <a:pt x="3225130" y="1640678"/>
                        </a:cubicBezTo>
                        <a:cubicBezTo>
                          <a:pt x="3207239" y="1785808"/>
                          <a:pt x="3076219" y="1918259"/>
                          <a:pt x="2896987" y="1968821"/>
                        </a:cubicBezTo>
                        <a:cubicBezTo>
                          <a:pt x="2772218" y="2002081"/>
                          <a:pt x="2601660" y="1929181"/>
                          <a:pt x="2460284" y="1968821"/>
                        </a:cubicBezTo>
                        <a:cubicBezTo>
                          <a:pt x="2318908" y="2008461"/>
                          <a:pt x="2150029" y="1934242"/>
                          <a:pt x="1972203" y="1968821"/>
                        </a:cubicBezTo>
                        <a:cubicBezTo>
                          <a:pt x="1794377" y="2003400"/>
                          <a:pt x="1691116" y="1917359"/>
                          <a:pt x="1509811" y="1968821"/>
                        </a:cubicBezTo>
                        <a:cubicBezTo>
                          <a:pt x="1328506" y="2020283"/>
                          <a:pt x="1107483" y="1921564"/>
                          <a:pt x="944666" y="1968821"/>
                        </a:cubicBezTo>
                        <a:cubicBezTo>
                          <a:pt x="781850" y="2016078"/>
                          <a:pt x="500576" y="1899117"/>
                          <a:pt x="328143" y="1968821"/>
                        </a:cubicBezTo>
                        <a:cubicBezTo>
                          <a:pt x="152528" y="1969075"/>
                          <a:pt x="16388" y="1790562"/>
                          <a:pt x="0" y="1640678"/>
                        </a:cubicBezTo>
                        <a:cubicBezTo>
                          <a:pt x="-10386" y="1555470"/>
                          <a:pt x="31356" y="1415247"/>
                          <a:pt x="0" y="1229417"/>
                        </a:cubicBezTo>
                        <a:cubicBezTo>
                          <a:pt x="-31356" y="1043587"/>
                          <a:pt x="24021" y="925084"/>
                          <a:pt x="0" y="831281"/>
                        </a:cubicBezTo>
                        <a:cubicBezTo>
                          <a:pt x="-24021" y="737478"/>
                          <a:pt x="54930" y="552246"/>
                          <a:pt x="0" y="3281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11ECC13A-BC36-5A17-C405-A1D8B8A5A167}"/>
              </a:ext>
            </a:extLst>
          </p:cNvPr>
          <p:cNvSpPr/>
          <p:nvPr/>
        </p:nvSpPr>
        <p:spPr>
          <a:xfrm>
            <a:off x="5825348" y="1755684"/>
            <a:ext cx="5626475" cy="3825966"/>
          </a:xfrm>
          <a:custGeom>
            <a:avLst/>
            <a:gdLst>
              <a:gd name="connsiteX0" fmla="*/ 0 w 5626475"/>
              <a:gd name="connsiteY0" fmla="*/ 220841 h 2206214"/>
              <a:gd name="connsiteX1" fmla="*/ 241090 w 5626475"/>
              <a:gd name="connsiteY1" fmla="*/ 0 h 2206214"/>
              <a:gd name="connsiteX2" fmla="*/ 5385384 w 5626475"/>
              <a:gd name="connsiteY2" fmla="*/ 0 h 2206214"/>
              <a:gd name="connsiteX3" fmla="*/ 5626475 w 5626475"/>
              <a:gd name="connsiteY3" fmla="*/ 220841 h 2206214"/>
              <a:gd name="connsiteX4" fmla="*/ 5626475 w 5626475"/>
              <a:gd name="connsiteY4" fmla="*/ 1985372 h 2206214"/>
              <a:gd name="connsiteX5" fmla="*/ 5385384 w 5626475"/>
              <a:gd name="connsiteY5" fmla="*/ 2206214 h 2206214"/>
              <a:gd name="connsiteX6" fmla="*/ 241090 w 5626475"/>
              <a:gd name="connsiteY6" fmla="*/ 2206214 h 2206214"/>
              <a:gd name="connsiteX7" fmla="*/ 0 w 5626475"/>
              <a:gd name="connsiteY7" fmla="*/ 1985372 h 2206214"/>
              <a:gd name="connsiteX8" fmla="*/ 0 w 5626475"/>
              <a:gd name="connsiteY8" fmla="*/ 220841 h 2206214"/>
              <a:gd name="connsiteX0" fmla="*/ 0 w 5626475"/>
              <a:gd name="connsiteY0" fmla="*/ 220841 h 2206214"/>
              <a:gd name="connsiteX1" fmla="*/ 241090 w 5626475"/>
              <a:gd name="connsiteY1" fmla="*/ 0 h 2206214"/>
              <a:gd name="connsiteX2" fmla="*/ 5385384 w 5626475"/>
              <a:gd name="connsiteY2" fmla="*/ 0 h 2206214"/>
              <a:gd name="connsiteX3" fmla="*/ 5626475 w 5626475"/>
              <a:gd name="connsiteY3" fmla="*/ 220841 h 2206214"/>
              <a:gd name="connsiteX4" fmla="*/ 5626475 w 5626475"/>
              <a:gd name="connsiteY4" fmla="*/ 1985372 h 2206214"/>
              <a:gd name="connsiteX5" fmla="*/ 5385384 w 5626475"/>
              <a:gd name="connsiteY5" fmla="*/ 2206214 h 2206214"/>
              <a:gd name="connsiteX6" fmla="*/ 241090 w 5626475"/>
              <a:gd name="connsiteY6" fmla="*/ 2206214 h 2206214"/>
              <a:gd name="connsiteX7" fmla="*/ 0 w 5626475"/>
              <a:gd name="connsiteY7" fmla="*/ 1985372 h 2206214"/>
              <a:gd name="connsiteX8" fmla="*/ 0 w 5626475"/>
              <a:gd name="connsiteY8" fmla="*/ 220841 h 2206214"/>
              <a:gd name="connsiteX0" fmla="*/ 0 w 5626475"/>
              <a:gd name="connsiteY0" fmla="*/ 220841 h 2206214"/>
              <a:gd name="connsiteX1" fmla="*/ 241090 w 5626475"/>
              <a:gd name="connsiteY1" fmla="*/ 0 h 2206214"/>
              <a:gd name="connsiteX2" fmla="*/ 5385384 w 5626475"/>
              <a:gd name="connsiteY2" fmla="*/ 0 h 2206214"/>
              <a:gd name="connsiteX3" fmla="*/ 5626475 w 5626475"/>
              <a:gd name="connsiteY3" fmla="*/ 220841 h 2206214"/>
              <a:gd name="connsiteX4" fmla="*/ 5626475 w 5626475"/>
              <a:gd name="connsiteY4" fmla="*/ 1985372 h 2206214"/>
              <a:gd name="connsiteX5" fmla="*/ 5385384 w 5626475"/>
              <a:gd name="connsiteY5" fmla="*/ 2206214 h 2206214"/>
              <a:gd name="connsiteX6" fmla="*/ 241090 w 5626475"/>
              <a:gd name="connsiteY6" fmla="*/ 2206214 h 2206214"/>
              <a:gd name="connsiteX7" fmla="*/ 0 w 5626475"/>
              <a:gd name="connsiteY7" fmla="*/ 1985372 h 2206214"/>
              <a:gd name="connsiteX8" fmla="*/ 0 w 5626475"/>
              <a:gd name="connsiteY8" fmla="*/ 220841 h 220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6475" h="2206214" fill="none" extrusionOk="0">
                <a:moveTo>
                  <a:pt x="0" y="220841"/>
                </a:moveTo>
                <a:cubicBezTo>
                  <a:pt x="3455" y="129275"/>
                  <a:pt x="143595" y="-23607"/>
                  <a:pt x="241090" y="0"/>
                </a:cubicBezTo>
                <a:cubicBezTo>
                  <a:pt x="2060535" y="93979"/>
                  <a:pt x="4241139" y="-213987"/>
                  <a:pt x="5385384" y="0"/>
                </a:cubicBezTo>
                <a:cubicBezTo>
                  <a:pt x="5482442" y="-5521"/>
                  <a:pt x="5653405" y="80245"/>
                  <a:pt x="5626475" y="220841"/>
                </a:cubicBezTo>
                <a:cubicBezTo>
                  <a:pt x="5662838" y="959563"/>
                  <a:pt x="5716477" y="1253930"/>
                  <a:pt x="5626475" y="1985372"/>
                </a:cubicBezTo>
                <a:cubicBezTo>
                  <a:pt x="5607554" y="2125258"/>
                  <a:pt x="5547417" y="2205329"/>
                  <a:pt x="5385384" y="2206214"/>
                </a:cubicBezTo>
                <a:cubicBezTo>
                  <a:pt x="4176276" y="2147190"/>
                  <a:pt x="2453170" y="2157189"/>
                  <a:pt x="241090" y="2206214"/>
                </a:cubicBezTo>
                <a:cubicBezTo>
                  <a:pt x="101412" y="2167463"/>
                  <a:pt x="711" y="2137860"/>
                  <a:pt x="0" y="1985372"/>
                </a:cubicBezTo>
                <a:cubicBezTo>
                  <a:pt x="-124827" y="1281821"/>
                  <a:pt x="84040" y="777432"/>
                  <a:pt x="0" y="220841"/>
                </a:cubicBezTo>
                <a:close/>
              </a:path>
              <a:path w="5626475" h="2206214" stroke="0" extrusionOk="0">
                <a:moveTo>
                  <a:pt x="0" y="220841"/>
                </a:moveTo>
                <a:cubicBezTo>
                  <a:pt x="-15218" y="92108"/>
                  <a:pt x="133562" y="-20732"/>
                  <a:pt x="241090" y="0"/>
                </a:cubicBezTo>
                <a:cubicBezTo>
                  <a:pt x="1901283" y="-279696"/>
                  <a:pt x="2765223" y="255400"/>
                  <a:pt x="5385384" y="0"/>
                </a:cubicBezTo>
                <a:cubicBezTo>
                  <a:pt x="5477759" y="-3705"/>
                  <a:pt x="5628442" y="136278"/>
                  <a:pt x="5626475" y="220841"/>
                </a:cubicBezTo>
                <a:cubicBezTo>
                  <a:pt x="5703346" y="719533"/>
                  <a:pt x="5807016" y="1375894"/>
                  <a:pt x="5626475" y="1985372"/>
                </a:cubicBezTo>
                <a:cubicBezTo>
                  <a:pt x="5640796" y="2128450"/>
                  <a:pt x="5488137" y="2199451"/>
                  <a:pt x="5385384" y="2206214"/>
                </a:cubicBezTo>
                <a:cubicBezTo>
                  <a:pt x="3354483" y="2171518"/>
                  <a:pt x="805853" y="2242286"/>
                  <a:pt x="241090" y="2206214"/>
                </a:cubicBezTo>
                <a:cubicBezTo>
                  <a:pt x="116385" y="2159796"/>
                  <a:pt x="-9781" y="2080790"/>
                  <a:pt x="0" y="1985372"/>
                </a:cubicBezTo>
                <a:cubicBezTo>
                  <a:pt x="-157702" y="1355263"/>
                  <a:pt x="-160733" y="928401"/>
                  <a:pt x="0" y="220841"/>
                </a:cubicBezTo>
                <a:close/>
              </a:path>
              <a:path w="5626475" h="2206214" fill="none" stroke="0" extrusionOk="0">
                <a:moveTo>
                  <a:pt x="0" y="220841"/>
                </a:moveTo>
                <a:cubicBezTo>
                  <a:pt x="-1696" y="93119"/>
                  <a:pt x="119960" y="-5379"/>
                  <a:pt x="241090" y="0"/>
                </a:cubicBezTo>
                <a:cubicBezTo>
                  <a:pt x="1733826" y="220923"/>
                  <a:pt x="4171597" y="88590"/>
                  <a:pt x="5385384" y="0"/>
                </a:cubicBezTo>
                <a:cubicBezTo>
                  <a:pt x="5513190" y="9733"/>
                  <a:pt x="5657479" y="97758"/>
                  <a:pt x="5626475" y="220841"/>
                </a:cubicBezTo>
                <a:cubicBezTo>
                  <a:pt x="5592643" y="1042039"/>
                  <a:pt x="5720972" y="1249408"/>
                  <a:pt x="5626475" y="1985372"/>
                </a:cubicBezTo>
                <a:cubicBezTo>
                  <a:pt x="5618318" y="2142946"/>
                  <a:pt x="5518658" y="2197947"/>
                  <a:pt x="5385384" y="2206214"/>
                </a:cubicBezTo>
                <a:cubicBezTo>
                  <a:pt x="3888494" y="2041934"/>
                  <a:pt x="2805144" y="2217316"/>
                  <a:pt x="241090" y="2206214"/>
                </a:cubicBezTo>
                <a:cubicBezTo>
                  <a:pt x="102170" y="2183175"/>
                  <a:pt x="27890" y="2121597"/>
                  <a:pt x="0" y="1985372"/>
                </a:cubicBezTo>
                <a:cubicBezTo>
                  <a:pt x="-107763" y="1329029"/>
                  <a:pt x="-55560" y="855754"/>
                  <a:pt x="0" y="220841"/>
                </a:cubicBezTo>
                <a:close/>
              </a:path>
              <a:path w="5626475" h="2206214" fill="none" stroke="0" extrusionOk="0">
                <a:moveTo>
                  <a:pt x="0" y="220841"/>
                </a:moveTo>
                <a:cubicBezTo>
                  <a:pt x="1686" y="111362"/>
                  <a:pt x="142185" y="-12878"/>
                  <a:pt x="241090" y="0"/>
                </a:cubicBezTo>
                <a:cubicBezTo>
                  <a:pt x="1919639" y="194773"/>
                  <a:pt x="4205292" y="-128516"/>
                  <a:pt x="5385384" y="0"/>
                </a:cubicBezTo>
                <a:cubicBezTo>
                  <a:pt x="5473313" y="-1445"/>
                  <a:pt x="5661702" y="97604"/>
                  <a:pt x="5626475" y="220841"/>
                </a:cubicBezTo>
                <a:cubicBezTo>
                  <a:pt x="5633089" y="998767"/>
                  <a:pt x="5756400" y="1274693"/>
                  <a:pt x="5626475" y="1985372"/>
                </a:cubicBezTo>
                <a:cubicBezTo>
                  <a:pt x="5607012" y="2127910"/>
                  <a:pt x="5536641" y="2199041"/>
                  <a:pt x="5385384" y="2206214"/>
                </a:cubicBezTo>
                <a:cubicBezTo>
                  <a:pt x="4043430" y="1885950"/>
                  <a:pt x="2708000" y="2127322"/>
                  <a:pt x="241090" y="2206214"/>
                </a:cubicBezTo>
                <a:cubicBezTo>
                  <a:pt x="99646" y="2173203"/>
                  <a:pt x="3973" y="2124257"/>
                  <a:pt x="0" y="1985372"/>
                </a:cubicBezTo>
                <a:cubicBezTo>
                  <a:pt x="-141606" y="1308666"/>
                  <a:pt x="70822" y="799635"/>
                  <a:pt x="0" y="22084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5626475"/>
                      <a:gd name="connsiteY0" fmla="*/ 382977 h 3825966"/>
                      <a:gd name="connsiteX1" fmla="*/ 241090 w 5626475"/>
                      <a:gd name="connsiteY1" fmla="*/ 0 h 3825966"/>
                      <a:gd name="connsiteX2" fmla="*/ 5385384 w 5626475"/>
                      <a:gd name="connsiteY2" fmla="*/ 0 h 3825966"/>
                      <a:gd name="connsiteX3" fmla="*/ 5626475 w 5626475"/>
                      <a:gd name="connsiteY3" fmla="*/ 382977 h 3825966"/>
                      <a:gd name="connsiteX4" fmla="*/ 5626475 w 5626475"/>
                      <a:gd name="connsiteY4" fmla="*/ 3442986 h 3825966"/>
                      <a:gd name="connsiteX5" fmla="*/ 5385384 w 5626475"/>
                      <a:gd name="connsiteY5" fmla="*/ 3825966 h 3825966"/>
                      <a:gd name="connsiteX6" fmla="*/ 241090 w 5626475"/>
                      <a:gd name="connsiteY6" fmla="*/ 3825966 h 3825966"/>
                      <a:gd name="connsiteX7" fmla="*/ 0 w 5626475"/>
                      <a:gd name="connsiteY7" fmla="*/ 3442986 h 3825966"/>
                      <a:gd name="connsiteX8" fmla="*/ 0 w 5626475"/>
                      <a:gd name="connsiteY8" fmla="*/ 382977 h 3825966"/>
                      <a:gd name="connsiteX0" fmla="*/ 0 w 5626475"/>
                      <a:gd name="connsiteY0" fmla="*/ 382977 h 3825966"/>
                      <a:gd name="connsiteX1" fmla="*/ 241090 w 5626475"/>
                      <a:gd name="connsiteY1" fmla="*/ 0 h 3825966"/>
                      <a:gd name="connsiteX2" fmla="*/ 5385384 w 5626475"/>
                      <a:gd name="connsiteY2" fmla="*/ 0 h 3825966"/>
                      <a:gd name="connsiteX3" fmla="*/ 5626475 w 5626475"/>
                      <a:gd name="connsiteY3" fmla="*/ 382977 h 3825966"/>
                      <a:gd name="connsiteX4" fmla="*/ 5626475 w 5626475"/>
                      <a:gd name="connsiteY4" fmla="*/ 3442986 h 3825966"/>
                      <a:gd name="connsiteX5" fmla="*/ 5385384 w 5626475"/>
                      <a:gd name="connsiteY5" fmla="*/ 3825966 h 3825966"/>
                      <a:gd name="connsiteX6" fmla="*/ 241090 w 5626475"/>
                      <a:gd name="connsiteY6" fmla="*/ 3825966 h 3825966"/>
                      <a:gd name="connsiteX7" fmla="*/ 0 w 5626475"/>
                      <a:gd name="connsiteY7" fmla="*/ 3442986 h 3825966"/>
                      <a:gd name="connsiteX8" fmla="*/ 0 w 5626475"/>
                      <a:gd name="connsiteY8" fmla="*/ 382977 h 3825966"/>
                      <a:gd name="connsiteX0" fmla="*/ 0 w 5626475"/>
                      <a:gd name="connsiteY0" fmla="*/ 382977 h 3825966"/>
                      <a:gd name="connsiteX1" fmla="*/ 241090 w 5626475"/>
                      <a:gd name="connsiteY1" fmla="*/ 0 h 3825966"/>
                      <a:gd name="connsiteX2" fmla="*/ 5385384 w 5626475"/>
                      <a:gd name="connsiteY2" fmla="*/ 0 h 3825966"/>
                      <a:gd name="connsiteX3" fmla="*/ 5626475 w 5626475"/>
                      <a:gd name="connsiteY3" fmla="*/ 382977 h 3825966"/>
                      <a:gd name="connsiteX4" fmla="*/ 5626475 w 5626475"/>
                      <a:gd name="connsiteY4" fmla="*/ 3442986 h 3825966"/>
                      <a:gd name="connsiteX5" fmla="*/ 5385384 w 5626475"/>
                      <a:gd name="connsiteY5" fmla="*/ 3825966 h 3825966"/>
                      <a:gd name="connsiteX6" fmla="*/ 241090 w 5626475"/>
                      <a:gd name="connsiteY6" fmla="*/ 3825966 h 3825966"/>
                      <a:gd name="connsiteX7" fmla="*/ 0 w 5626475"/>
                      <a:gd name="connsiteY7" fmla="*/ 3442986 h 3825966"/>
                      <a:gd name="connsiteX8" fmla="*/ 0 w 5626475"/>
                      <a:gd name="connsiteY8" fmla="*/ 382977 h 3825966"/>
                      <a:gd name="connsiteX0" fmla="*/ 0 w 5626475"/>
                      <a:gd name="connsiteY0" fmla="*/ 382977 h 3825966"/>
                      <a:gd name="connsiteX1" fmla="*/ 241090 w 5626475"/>
                      <a:gd name="connsiteY1" fmla="*/ 0 h 3825966"/>
                      <a:gd name="connsiteX2" fmla="*/ 5385384 w 5626475"/>
                      <a:gd name="connsiteY2" fmla="*/ 0 h 3825966"/>
                      <a:gd name="connsiteX3" fmla="*/ 5626475 w 5626475"/>
                      <a:gd name="connsiteY3" fmla="*/ 382977 h 3825966"/>
                      <a:gd name="connsiteX4" fmla="*/ 5626475 w 5626475"/>
                      <a:gd name="connsiteY4" fmla="*/ 3442986 h 3825966"/>
                      <a:gd name="connsiteX5" fmla="*/ 5385384 w 5626475"/>
                      <a:gd name="connsiteY5" fmla="*/ 3825966 h 3825966"/>
                      <a:gd name="connsiteX6" fmla="*/ 241090 w 5626475"/>
                      <a:gd name="connsiteY6" fmla="*/ 3825966 h 3825966"/>
                      <a:gd name="connsiteX7" fmla="*/ 0 w 5626475"/>
                      <a:gd name="connsiteY7" fmla="*/ 3442986 h 3825966"/>
                      <a:gd name="connsiteX8" fmla="*/ 0 w 5626475"/>
                      <a:gd name="connsiteY8" fmla="*/ 382977 h 3825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26475" h="3825966" fill="none" extrusionOk="0">
                        <a:moveTo>
                          <a:pt x="0" y="382977"/>
                        </a:moveTo>
                        <a:cubicBezTo>
                          <a:pt x="3936" y="228986"/>
                          <a:pt x="158631" y="-52007"/>
                          <a:pt x="241090" y="0"/>
                        </a:cubicBezTo>
                        <a:cubicBezTo>
                          <a:pt x="2188604" y="164976"/>
                          <a:pt x="4281538" y="-431847"/>
                          <a:pt x="5385384" y="0"/>
                        </a:cubicBezTo>
                        <a:cubicBezTo>
                          <a:pt x="5446978" y="-15491"/>
                          <a:pt x="5679851" y="117623"/>
                          <a:pt x="5626475" y="382977"/>
                        </a:cubicBezTo>
                        <a:cubicBezTo>
                          <a:pt x="5716854" y="1638243"/>
                          <a:pt x="5773793" y="2240651"/>
                          <a:pt x="5626475" y="3442986"/>
                        </a:cubicBezTo>
                        <a:cubicBezTo>
                          <a:pt x="5588463" y="3705851"/>
                          <a:pt x="5554078" y="3824191"/>
                          <a:pt x="5385384" y="3825966"/>
                        </a:cubicBezTo>
                        <a:cubicBezTo>
                          <a:pt x="4229153" y="3727673"/>
                          <a:pt x="2398442" y="3735456"/>
                          <a:pt x="241090" y="3825966"/>
                        </a:cubicBezTo>
                        <a:cubicBezTo>
                          <a:pt x="100944" y="3755771"/>
                          <a:pt x="894" y="3716107"/>
                          <a:pt x="0" y="3442986"/>
                        </a:cubicBezTo>
                        <a:cubicBezTo>
                          <a:pt x="-167888" y="2130911"/>
                          <a:pt x="175717" y="1306913"/>
                          <a:pt x="0" y="382977"/>
                        </a:cubicBezTo>
                        <a:close/>
                      </a:path>
                      <a:path w="5626475" h="3825966" stroke="0" extrusionOk="0">
                        <a:moveTo>
                          <a:pt x="0" y="382977"/>
                        </a:moveTo>
                        <a:cubicBezTo>
                          <a:pt x="-16980" y="161177"/>
                          <a:pt x="138545" y="-47813"/>
                          <a:pt x="241090" y="0"/>
                        </a:cubicBezTo>
                        <a:cubicBezTo>
                          <a:pt x="1912879" y="-576111"/>
                          <a:pt x="2680391" y="565460"/>
                          <a:pt x="5385384" y="0"/>
                        </a:cubicBezTo>
                        <a:cubicBezTo>
                          <a:pt x="5461899" y="-9569"/>
                          <a:pt x="5628066" y="238161"/>
                          <a:pt x="5626475" y="382977"/>
                        </a:cubicBezTo>
                        <a:cubicBezTo>
                          <a:pt x="5741522" y="1259112"/>
                          <a:pt x="5876063" y="2508706"/>
                          <a:pt x="5626475" y="3442986"/>
                        </a:cubicBezTo>
                        <a:cubicBezTo>
                          <a:pt x="5654125" y="3695316"/>
                          <a:pt x="5481213" y="3812829"/>
                          <a:pt x="5385384" y="3825966"/>
                        </a:cubicBezTo>
                        <a:cubicBezTo>
                          <a:pt x="3342677" y="3766921"/>
                          <a:pt x="806439" y="3903251"/>
                          <a:pt x="241090" y="3825966"/>
                        </a:cubicBezTo>
                        <a:cubicBezTo>
                          <a:pt x="129182" y="3725521"/>
                          <a:pt x="-22821" y="3579503"/>
                          <a:pt x="0" y="3442986"/>
                        </a:cubicBezTo>
                        <a:cubicBezTo>
                          <a:pt x="-226414" y="2439729"/>
                          <a:pt x="-291046" y="1586129"/>
                          <a:pt x="0" y="382977"/>
                        </a:cubicBezTo>
                        <a:close/>
                      </a:path>
                      <a:path w="5626475" h="3825966" fill="none" stroke="0" extrusionOk="0">
                        <a:moveTo>
                          <a:pt x="0" y="382977"/>
                        </a:moveTo>
                        <a:cubicBezTo>
                          <a:pt x="-12821" y="149726"/>
                          <a:pt x="108155" y="-9557"/>
                          <a:pt x="241090" y="0"/>
                        </a:cubicBezTo>
                        <a:cubicBezTo>
                          <a:pt x="1758756" y="372351"/>
                          <a:pt x="4117615" y="249256"/>
                          <a:pt x="5385384" y="0"/>
                        </a:cubicBezTo>
                        <a:cubicBezTo>
                          <a:pt x="5532262" y="26861"/>
                          <a:pt x="5667515" y="166200"/>
                          <a:pt x="5626475" y="382977"/>
                        </a:cubicBezTo>
                        <a:cubicBezTo>
                          <a:pt x="5644233" y="1853511"/>
                          <a:pt x="5733525" y="2174617"/>
                          <a:pt x="5626475" y="3442986"/>
                        </a:cubicBezTo>
                        <a:cubicBezTo>
                          <a:pt x="5628809" y="3731907"/>
                          <a:pt x="5531908" y="3793681"/>
                          <a:pt x="5385384" y="3825966"/>
                        </a:cubicBezTo>
                        <a:cubicBezTo>
                          <a:pt x="3823557" y="3587341"/>
                          <a:pt x="2800244" y="3870895"/>
                          <a:pt x="241090" y="3825966"/>
                        </a:cubicBezTo>
                        <a:cubicBezTo>
                          <a:pt x="104791" y="3791366"/>
                          <a:pt x="36306" y="3683316"/>
                          <a:pt x="0" y="3442986"/>
                        </a:cubicBezTo>
                        <a:cubicBezTo>
                          <a:pt x="-91048" y="2315108"/>
                          <a:pt x="-66952" y="1493759"/>
                          <a:pt x="0" y="382977"/>
                        </a:cubicBezTo>
                        <a:close/>
                      </a:path>
                      <a:path w="5626475" h="3825966" fill="none" stroke="0" extrusionOk="0">
                        <a:moveTo>
                          <a:pt x="0" y="382977"/>
                        </a:moveTo>
                        <a:cubicBezTo>
                          <a:pt x="793" y="194171"/>
                          <a:pt x="137733" y="-5396"/>
                          <a:pt x="241090" y="0"/>
                        </a:cubicBezTo>
                        <a:cubicBezTo>
                          <a:pt x="1791881" y="294076"/>
                          <a:pt x="4247576" y="-262698"/>
                          <a:pt x="5385384" y="0"/>
                        </a:cubicBezTo>
                        <a:cubicBezTo>
                          <a:pt x="5478432" y="-20495"/>
                          <a:pt x="5670114" y="202971"/>
                          <a:pt x="5626475" y="382977"/>
                        </a:cubicBezTo>
                        <a:cubicBezTo>
                          <a:pt x="5625914" y="1819685"/>
                          <a:pt x="5801948" y="2209274"/>
                          <a:pt x="5626475" y="3442986"/>
                        </a:cubicBezTo>
                        <a:cubicBezTo>
                          <a:pt x="5604199" y="3677940"/>
                          <a:pt x="5532270" y="3814761"/>
                          <a:pt x="5385384" y="3825966"/>
                        </a:cubicBezTo>
                        <a:cubicBezTo>
                          <a:pt x="4074351" y="3328303"/>
                          <a:pt x="2916012" y="3795630"/>
                          <a:pt x="241090" y="3825966"/>
                        </a:cubicBezTo>
                        <a:cubicBezTo>
                          <a:pt x="101997" y="3770787"/>
                          <a:pt x="-1469" y="3677490"/>
                          <a:pt x="0" y="3442986"/>
                        </a:cubicBezTo>
                        <a:cubicBezTo>
                          <a:pt x="-86788" y="2340660"/>
                          <a:pt x="123037" y="1398233"/>
                          <a:pt x="0" y="382977"/>
                        </a:cubicBezTo>
                        <a:close/>
                      </a:path>
                      <a:path w="5626475" h="3825966" fill="none" stroke="0" extrusionOk="0">
                        <a:moveTo>
                          <a:pt x="0" y="382977"/>
                        </a:moveTo>
                        <a:cubicBezTo>
                          <a:pt x="1874" y="207478"/>
                          <a:pt x="148051" y="-37240"/>
                          <a:pt x="241090" y="0"/>
                        </a:cubicBezTo>
                        <a:cubicBezTo>
                          <a:pt x="1973118" y="361350"/>
                          <a:pt x="4354078" y="-439916"/>
                          <a:pt x="5385384" y="0"/>
                        </a:cubicBezTo>
                        <a:cubicBezTo>
                          <a:pt x="5460088" y="-8289"/>
                          <a:pt x="5673038" y="166077"/>
                          <a:pt x="5626475" y="382977"/>
                        </a:cubicBezTo>
                        <a:cubicBezTo>
                          <a:pt x="5653003" y="1736288"/>
                          <a:pt x="5758914" y="2199124"/>
                          <a:pt x="5626475" y="3442986"/>
                        </a:cubicBezTo>
                        <a:cubicBezTo>
                          <a:pt x="5601610" y="3695555"/>
                          <a:pt x="5528472" y="3804177"/>
                          <a:pt x="5385384" y="3825966"/>
                        </a:cubicBezTo>
                        <a:cubicBezTo>
                          <a:pt x="4169816" y="3597938"/>
                          <a:pt x="2466735" y="3683192"/>
                          <a:pt x="241090" y="3825966"/>
                        </a:cubicBezTo>
                        <a:cubicBezTo>
                          <a:pt x="96989" y="3749224"/>
                          <a:pt x="7522" y="3707992"/>
                          <a:pt x="0" y="3442986"/>
                        </a:cubicBezTo>
                        <a:cubicBezTo>
                          <a:pt x="-204654" y="2274123"/>
                          <a:pt x="252045" y="1353142"/>
                          <a:pt x="0" y="3829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229DB05B-E630-26AB-FBF3-0DF8F2EEC3CB}"/>
              </a:ext>
            </a:extLst>
          </p:cNvPr>
          <p:cNvSpPr/>
          <p:nvPr/>
        </p:nvSpPr>
        <p:spPr>
          <a:xfrm>
            <a:off x="2587052" y="1456126"/>
            <a:ext cx="809297" cy="761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0122954-AABD-C24A-8696-BC88BAB3239D}"/>
              </a:ext>
            </a:extLst>
          </p:cNvPr>
          <p:cNvSpPr txBox="1"/>
          <p:nvPr/>
        </p:nvSpPr>
        <p:spPr>
          <a:xfrm>
            <a:off x="6065748" y="2142064"/>
            <a:ext cx="52121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1B8616-DB60-C463-CF84-0196B434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87" y="0"/>
            <a:ext cx="9437426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1522EA-971A-64B2-4281-0C7D53015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4" y="2514600"/>
            <a:ext cx="3846113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E2D3AE0C-7647-6ACC-6401-0110AE08D09F}"/>
              </a:ext>
            </a:extLst>
          </p:cNvPr>
          <p:cNvSpPr/>
          <p:nvPr/>
        </p:nvSpPr>
        <p:spPr>
          <a:xfrm>
            <a:off x="419384" y="1901372"/>
            <a:ext cx="5212160" cy="457853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5000"/>
            </a:schemeClr>
          </a:solidFill>
          <a:ln w="28575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886585217">
                  <a:custGeom>
                    <a:avLst/>
                    <a:gdLst>
                      <a:gd name="connsiteX0" fmla="*/ 0 w 3225130"/>
                      <a:gd name="connsiteY0" fmla="*/ 328143 h 1968821"/>
                      <a:gd name="connsiteX1" fmla="*/ 328143 w 3225130"/>
                      <a:gd name="connsiteY1" fmla="*/ 0 h 1968821"/>
                      <a:gd name="connsiteX2" fmla="*/ 841912 w 3225130"/>
                      <a:gd name="connsiteY2" fmla="*/ 0 h 1968821"/>
                      <a:gd name="connsiteX3" fmla="*/ 1278615 w 3225130"/>
                      <a:gd name="connsiteY3" fmla="*/ 0 h 1968821"/>
                      <a:gd name="connsiteX4" fmla="*/ 1843761 w 3225130"/>
                      <a:gd name="connsiteY4" fmla="*/ 0 h 1968821"/>
                      <a:gd name="connsiteX5" fmla="*/ 2408907 w 3225130"/>
                      <a:gd name="connsiteY5" fmla="*/ 0 h 1968821"/>
                      <a:gd name="connsiteX6" fmla="*/ 2896987 w 3225130"/>
                      <a:gd name="connsiteY6" fmla="*/ 0 h 1968821"/>
                      <a:gd name="connsiteX7" fmla="*/ 3225130 w 3225130"/>
                      <a:gd name="connsiteY7" fmla="*/ 328143 h 1968821"/>
                      <a:gd name="connsiteX8" fmla="*/ 3225130 w 3225130"/>
                      <a:gd name="connsiteY8" fmla="*/ 752529 h 1968821"/>
                      <a:gd name="connsiteX9" fmla="*/ 3225130 w 3225130"/>
                      <a:gd name="connsiteY9" fmla="*/ 1176916 h 1968821"/>
                      <a:gd name="connsiteX10" fmla="*/ 3225130 w 3225130"/>
                      <a:gd name="connsiteY10" fmla="*/ 1640678 h 1968821"/>
                      <a:gd name="connsiteX11" fmla="*/ 2896987 w 3225130"/>
                      <a:gd name="connsiteY11" fmla="*/ 1968821 h 1968821"/>
                      <a:gd name="connsiteX12" fmla="*/ 2460284 w 3225130"/>
                      <a:gd name="connsiteY12" fmla="*/ 1968821 h 1968821"/>
                      <a:gd name="connsiteX13" fmla="*/ 1895138 w 3225130"/>
                      <a:gd name="connsiteY13" fmla="*/ 1968821 h 1968821"/>
                      <a:gd name="connsiteX14" fmla="*/ 1407057 w 3225130"/>
                      <a:gd name="connsiteY14" fmla="*/ 1968821 h 1968821"/>
                      <a:gd name="connsiteX15" fmla="*/ 944666 w 3225130"/>
                      <a:gd name="connsiteY15" fmla="*/ 1968821 h 1968821"/>
                      <a:gd name="connsiteX16" fmla="*/ 328143 w 3225130"/>
                      <a:gd name="connsiteY16" fmla="*/ 1968821 h 1968821"/>
                      <a:gd name="connsiteX17" fmla="*/ 0 w 3225130"/>
                      <a:gd name="connsiteY17" fmla="*/ 1640678 h 1968821"/>
                      <a:gd name="connsiteX18" fmla="*/ 0 w 3225130"/>
                      <a:gd name="connsiteY18" fmla="*/ 1190041 h 1968821"/>
                      <a:gd name="connsiteX19" fmla="*/ 0 w 3225130"/>
                      <a:gd name="connsiteY19" fmla="*/ 739404 h 1968821"/>
                      <a:gd name="connsiteX20" fmla="*/ 0 w 3225130"/>
                      <a:gd name="connsiteY20" fmla="*/ 328143 h 1968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25130" h="1968821" fill="none" extrusionOk="0">
                        <a:moveTo>
                          <a:pt x="0" y="328143"/>
                        </a:moveTo>
                        <a:cubicBezTo>
                          <a:pt x="-7717" y="149145"/>
                          <a:pt x="137144" y="19545"/>
                          <a:pt x="328143" y="0"/>
                        </a:cubicBezTo>
                        <a:cubicBezTo>
                          <a:pt x="575886" y="-22998"/>
                          <a:pt x="643337" y="21327"/>
                          <a:pt x="841912" y="0"/>
                        </a:cubicBezTo>
                        <a:cubicBezTo>
                          <a:pt x="1040487" y="-21327"/>
                          <a:pt x="1107185" y="11163"/>
                          <a:pt x="1278615" y="0"/>
                        </a:cubicBezTo>
                        <a:cubicBezTo>
                          <a:pt x="1450045" y="-11163"/>
                          <a:pt x="1641428" y="533"/>
                          <a:pt x="1843761" y="0"/>
                        </a:cubicBezTo>
                        <a:cubicBezTo>
                          <a:pt x="2046094" y="-533"/>
                          <a:pt x="2232786" y="54792"/>
                          <a:pt x="2408907" y="0"/>
                        </a:cubicBezTo>
                        <a:cubicBezTo>
                          <a:pt x="2585028" y="-54792"/>
                          <a:pt x="2703733" y="12422"/>
                          <a:pt x="2896987" y="0"/>
                        </a:cubicBezTo>
                        <a:cubicBezTo>
                          <a:pt x="3076103" y="-22374"/>
                          <a:pt x="3208223" y="157708"/>
                          <a:pt x="3225130" y="328143"/>
                        </a:cubicBezTo>
                        <a:cubicBezTo>
                          <a:pt x="3239696" y="417861"/>
                          <a:pt x="3212665" y="649912"/>
                          <a:pt x="3225130" y="752529"/>
                        </a:cubicBezTo>
                        <a:cubicBezTo>
                          <a:pt x="3237595" y="855146"/>
                          <a:pt x="3180376" y="1013235"/>
                          <a:pt x="3225130" y="1176916"/>
                        </a:cubicBezTo>
                        <a:cubicBezTo>
                          <a:pt x="3269884" y="1340597"/>
                          <a:pt x="3181254" y="1542137"/>
                          <a:pt x="3225130" y="1640678"/>
                        </a:cubicBezTo>
                        <a:cubicBezTo>
                          <a:pt x="3223195" y="1826556"/>
                          <a:pt x="3086767" y="1934803"/>
                          <a:pt x="2896987" y="1968821"/>
                        </a:cubicBezTo>
                        <a:cubicBezTo>
                          <a:pt x="2750751" y="1997786"/>
                          <a:pt x="2631441" y="1957394"/>
                          <a:pt x="2460284" y="1968821"/>
                        </a:cubicBezTo>
                        <a:cubicBezTo>
                          <a:pt x="2289127" y="1980248"/>
                          <a:pt x="2076038" y="1954914"/>
                          <a:pt x="1895138" y="1968821"/>
                        </a:cubicBezTo>
                        <a:cubicBezTo>
                          <a:pt x="1714238" y="1982728"/>
                          <a:pt x="1561965" y="1946864"/>
                          <a:pt x="1407057" y="1968821"/>
                        </a:cubicBezTo>
                        <a:cubicBezTo>
                          <a:pt x="1252149" y="1990778"/>
                          <a:pt x="1161818" y="1954793"/>
                          <a:pt x="944666" y="1968821"/>
                        </a:cubicBezTo>
                        <a:cubicBezTo>
                          <a:pt x="727514" y="1982849"/>
                          <a:pt x="562493" y="1951218"/>
                          <a:pt x="328143" y="1968821"/>
                        </a:cubicBezTo>
                        <a:cubicBezTo>
                          <a:pt x="163122" y="1976628"/>
                          <a:pt x="23730" y="1823900"/>
                          <a:pt x="0" y="1640678"/>
                        </a:cubicBezTo>
                        <a:cubicBezTo>
                          <a:pt x="-12436" y="1550131"/>
                          <a:pt x="51566" y="1288897"/>
                          <a:pt x="0" y="1190041"/>
                        </a:cubicBezTo>
                        <a:cubicBezTo>
                          <a:pt x="-51566" y="1091185"/>
                          <a:pt x="7889" y="880938"/>
                          <a:pt x="0" y="739404"/>
                        </a:cubicBezTo>
                        <a:cubicBezTo>
                          <a:pt x="-7889" y="597870"/>
                          <a:pt x="26327" y="487052"/>
                          <a:pt x="0" y="328143"/>
                        </a:cubicBezTo>
                        <a:close/>
                      </a:path>
                      <a:path w="3225130" h="1968821" stroke="0" extrusionOk="0">
                        <a:moveTo>
                          <a:pt x="0" y="328143"/>
                        </a:moveTo>
                        <a:cubicBezTo>
                          <a:pt x="-429" y="176634"/>
                          <a:pt x="164947" y="-586"/>
                          <a:pt x="328143" y="0"/>
                        </a:cubicBezTo>
                        <a:cubicBezTo>
                          <a:pt x="531086" y="-21732"/>
                          <a:pt x="733552" y="23901"/>
                          <a:pt x="867600" y="0"/>
                        </a:cubicBezTo>
                        <a:cubicBezTo>
                          <a:pt x="1001648" y="-23901"/>
                          <a:pt x="1108377" y="16230"/>
                          <a:pt x="1329992" y="0"/>
                        </a:cubicBezTo>
                        <a:cubicBezTo>
                          <a:pt x="1551607" y="-16230"/>
                          <a:pt x="1708603" y="20518"/>
                          <a:pt x="1818073" y="0"/>
                        </a:cubicBezTo>
                        <a:cubicBezTo>
                          <a:pt x="1927543" y="-20518"/>
                          <a:pt x="2095944" y="22824"/>
                          <a:pt x="2331841" y="0"/>
                        </a:cubicBezTo>
                        <a:cubicBezTo>
                          <a:pt x="2567738" y="-22824"/>
                          <a:pt x="2631877" y="50852"/>
                          <a:pt x="2896987" y="0"/>
                        </a:cubicBezTo>
                        <a:cubicBezTo>
                          <a:pt x="3059424" y="5489"/>
                          <a:pt x="3199909" y="123313"/>
                          <a:pt x="3225130" y="328143"/>
                        </a:cubicBezTo>
                        <a:cubicBezTo>
                          <a:pt x="3263408" y="480715"/>
                          <a:pt x="3172093" y="658795"/>
                          <a:pt x="3225130" y="791905"/>
                        </a:cubicBezTo>
                        <a:cubicBezTo>
                          <a:pt x="3278167" y="925015"/>
                          <a:pt x="3190677" y="1048573"/>
                          <a:pt x="3225130" y="1203166"/>
                        </a:cubicBezTo>
                        <a:cubicBezTo>
                          <a:pt x="3259583" y="1357759"/>
                          <a:pt x="3190257" y="1499234"/>
                          <a:pt x="3225130" y="1640678"/>
                        </a:cubicBezTo>
                        <a:cubicBezTo>
                          <a:pt x="3207239" y="1785808"/>
                          <a:pt x="3076219" y="1918259"/>
                          <a:pt x="2896987" y="1968821"/>
                        </a:cubicBezTo>
                        <a:cubicBezTo>
                          <a:pt x="2772218" y="2002081"/>
                          <a:pt x="2601660" y="1929181"/>
                          <a:pt x="2460284" y="1968821"/>
                        </a:cubicBezTo>
                        <a:cubicBezTo>
                          <a:pt x="2318908" y="2008461"/>
                          <a:pt x="2150029" y="1934242"/>
                          <a:pt x="1972203" y="1968821"/>
                        </a:cubicBezTo>
                        <a:cubicBezTo>
                          <a:pt x="1794377" y="2003400"/>
                          <a:pt x="1691116" y="1917359"/>
                          <a:pt x="1509811" y="1968821"/>
                        </a:cubicBezTo>
                        <a:cubicBezTo>
                          <a:pt x="1328506" y="2020283"/>
                          <a:pt x="1107483" y="1921564"/>
                          <a:pt x="944666" y="1968821"/>
                        </a:cubicBezTo>
                        <a:cubicBezTo>
                          <a:pt x="781850" y="2016078"/>
                          <a:pt x="500576" y="1899117"/>
                          <a:pt x="328143" y="1968821"/>
                        </a:cubicBezTo>
                        <a:cubicBezTo>
                          <a:pt x="152528" y="1969075"/>
                          <a:pt x="16388" y="1790562"/>
                          <a:pt x="0" y="1640678"/>
                        </a:cubicBezTo>
                        <a:cubicBezTo>
                          <a:pt x="-10386" y="1555470"/>
                          <a:pt x="31356" y="1415247"/>
                          <a:pt x="0" y="1229417"/>
                        </a:cubicBezTo>
                        <a:cubicBezTo>
                          <a:pt x="-31356" y="1043587"/>
                          <a:pt x="24021" y="925084"/>
                          <a:pt x="0" y="831281"/>
                        </a:cubicBezTo>
                        <a:cubicBezTo>
                          <a:pt x="-24021" y="737478"/>
                          <a:pt x="54930" y="552246"/>
                          <a:pt x="0" y="32814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8">
            <a:extLst>
              <a:ext uri="{FF2B5EF4-FFF2-40B4-BE49-F238E27FC236}">
                <a16:creationId xmlns:a16="http://schemas.microsoft.com/office/drawing/2014/main" id="{11ECC13A-BC36-5A17-C405-A1D8B8A5A167}"/>
              </a:ext>
            </a:extLst>
          </p:cNvPr>
          <p:cNvSpPr/>
          <p:nvPr/>
        </p:nvSpPr>
        <p:spPr>
          <a:xfrm>
            <a:off x="6034898" y="1746158"/>
            <a:ext cx="5626475" cy="3835491"/>
          </a:xfrm>
          <a:custGeom>
            <a:avLst/>
            <a:gdLst>
              <a:gd name="connsiteX0" fmla="*/ 0 w 5626475"/>
              <a:gd name="connsiteY0" fmla="*/ 220841 h 2206214"/>
              <a:gd name="connsiteX1" fmla="*/ 241090 w 5626475"/>
              <a:gd name="connsiteY1" fmla="*/ 0 h 2206214"/>
              <a:gd name="connsiteX2" fmla="*/ 5385384 w 5626475"/>
              <a:gd name="connsiteY2" fmla="*/ 0 h 2206214"/>
              <a:gd name="connsiteX3" fmla="*/ 5626475 w 5626475"/>
              <a:gd name="connsiteY3" fmla="*/ 220841 h 2206214"/>
              <a:gd name="connsiteX4" fmla="*/ 5626475 w 5626475"/>
              <a:gd name="connsiteY4" fmla="*/ 1985372 h 2206214"/>
              <a:gd name="connsiteX5" fmla="*/ 5385384 w 5626475"/>
              <a:gd name="connsiteY5" fmla="*/ 2206214 h 2206214"/>
              <a:gd name="connsiteX6" fmla="*/ 241090 w 5626475"/>
              <a:gd name="connsiteY6" fmla="*/ 2206214 h 2206214"/>
              <a:gd name="connsiteX7" fmla="*/ 0 w 5626475"/>
              <a:gd name="connsiteY7" fmla="*/ 1985372 h 2206214"/>
              <a:gd name="connsiteX8" fmla="*/ 0 w 5626475"/>
              <a:gd name="connsiteY8" fmla="*/ 220841 h 2206214"/>
              <a:gd name="connsiteX0" fmla="*/ 0 w 5626475"/>
              <a:gd name="connsiteY0" fmla="*/ 220841 h 2206214"/>
              <a:gd name="connsiteX1" fmla="*/ 241090 w 5626475"/>
              <a:gd name="connsiteY1" fmla="*/ 0 h 2206214"/>
              <a:gd name="connsiteX2" fmla="*/ 5385384 w 5626475"/>
              <a:gd name="connsiteY2" fmla="*/ 0 h 2206214"/>
              <a:gd name="connsiteX3" fmla="*/ 5626475 w 5626475"/>
              <a:gd name="connsiteY3" fmla="*/ 220841 h 2206214"/>
              <a:gd name="connsiteX4" fmla="*/ 5626475 w 5626475"/>
              <a:gd name="connsiteY4" fmla="*/ 1985372 h 2206214"/>
              <a:gd name="connsiteX5" fmla="*/ 5385384 w 5626475"/>
              <a:gd name="connsiteY5" fmla="*/ 2206214 h 2206214"/>
              <a:gd name="connsiteX6" fmla="*/ 241090 w 5626475"/>
              <a:gd name="connsiteY6" fmla="*/ 2206214 h 2206214"/>
              <a:gd name="connsiteX7" fmla="*/ 0 w 5626475"/>
              <a:gd name="connsiteY7" fmla="*/ 1985372 h 2206214"/>
              <a:gd name="connsiteX8" fmla="*/ 0 w 5626475"/>
              <a:gd name="connsiteY8" fmla="*/ 220841 h 2206214"/>
              <a:gd name="connsiteX0" fmla="*/ 0 w 5626475"/>
              <a:gd name="connsiteY0" fmla="*/ 220841 h 2206214"/>
              <a:gd name="connsiteX1" fmla="*/ 241090 w 5626475"/>
              <a:gd name="connsiteY1" fmla="*/ 0 h 2206214"/>
              <a:gd name="connsiteX2" fmla="*/ 5385384 w 5626475"/>
              <a:gd name="connsiteY2" fmla="*/ 0 h 2206214"/>
              <a:gd name="connsiteX3" fmla="*/ 5626475 w 5626475"/>
              <a:gd name="connsiteY3" fmla="*/ 220841 h 2206214"/>
              <a:gd name="connsiteX4" fmla="*/ 5626475 w 5626475"/>
              <a:gd name="connsiteY4" fmla="*/ 1985372 h 2206214"/>
              <a:gd name="connsiteX5" fmla="*/ 5385384 w 5626475"/>
              <a:gd name="connsiteY5" fmla="*/ 2206214 h 2206214"/>
              <a:gd name="connsiteX6" fmla="*/ 241090 w 5626475"/>
              <a:gd name="connsiteY6" fmla="*/ 2206214 h 2206214"/>
              <a:gd name="connsiteX7" fmla="*/ 0 w 5626475"/>
              <a:gd name="connsiteY7" fmla="*/ 1985372 h 2206214"/>
              <a:gd name="connsiteX8" fmla="*/ 0 w 5626475"/>
              <a:gd name="connsiteY8" fmla="*/ 220841 h 220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6475" h="2206214" fill="none" extrusionOk="0">
                <a:moveTo>
                  <a:pt x="0" y="220841"/>
                </a:moveTo>
                <a:cubicBezTo>
                  <a:pt x="3455" y="129275"/>
                  <a:pt x="143595" y="-23607"/>
                  <a:pt x="241090" y="0"/>
                </a:cubicBezTo>
                <a:cubicBezTo>
                  <a:pt x="2060535" y="93979"/>
                  <a:pt x="4241139" y="-213987"/>
                  <a:pt x="5385384" y="0"/>
                </a:cubicBezTo>
                <a:cubicBezTo>
                  <a:pt x="5482442" y="-5521"/>
                  <a:pt x="5653405" y="80245"/>
                  <a:pt x="5626475" y="220841"/>
                </a:cubicBezTo>
                <a:cubicBezTo>
                  <a:pt x="5662838" y="959563"/>
                  <a:pt x="5716477" y="1253930"/>
                  <a:pt x="5626475" y="1985372"/>
                </a:cubicBezTo>
                <a:cubicBezTo>
                  <a:pt x="5607554" y="2125258"/>
                  <a:pt x="5547417" y="2205329"/>
                  <a:pt x="5385384" y="2206214"/>
                </a:cubicBezTo>
                <a:cubicBezTo>
                  <a:pt x="4176276" y="2147190"/>
                  <a:pt x="2453170" y="2157189"/>
                  <a:pt x="241090" y="2206214"/>
                </a:cubicBezTo>
                <a:cubicBezTo>
                  <a:pt x="101412" y="2167463"/>
                  <a:pt x="711" y="2137860"/>
                  <a:pt x="0" y="1985372"/>
                </a:cubicBezTo>
                <a:cubicBezTo>
                  <a:pt x="-124827" y="1281821"/>
                  <a:pt x="84040" y="777432"/>
                  <a:pt x="0" y="220841"/>
                </a:cubicBezTo>
                <a:close/>
              </a:path>
              <a:path w="5626475" h="2206214" stroke="0" extrusionOk="0">
                <a:moveTo>
                  <a:pt x="0" y="220841"/>
                </a:moveTo>
                <a:cubicBezTo>
                  <a:pt x="-15218" y="92108"/>
                  <a:pt x="133562" y="-20732"/>
                  <a:pt x="241090" y="0"/>
                </a:cubicBezTo>
                <a:cubicBezTo>
                  <a:pt x="1901283" y="-279696"/>
                  <a:pt x="2765223" y="255400"/>
                  <a:pt x="5385384" y="0"/>
                </a:cubicBezTo>
                <a:cubicBezTo>
                  <a:pt x="5477759" y="-3705"/>
                  <a:pt x="5628442" y="136278"/>
                  <a:pt x="5626475" y="220841"/>
                </a:cubicBezTo>
                <a:cubicBezTo>
                  <a:pt x="5703346" y="719533"/>
                  <a:pt x="5807016" y="1375894"/>
                  <a:pt x="5626475" y="1985372"/>
                </a:cubicBezTo>
                <a:cubicBezTo>
                  <a:pt x="5640796" y="2128450"/>
                  <a:pt x="5488137" y="2199451"/>
                  <a:pt x="5385384" y="2206214"/>
                </a:cubicBezTo>
                <a:cubicBezTo>
                  <a:pt x="3354483" y="2171518"/>
                  <a:pt x="805853" y="2242286"/>
                  <a:pt x="241090" y="2206214"/>
                </a:cubicBezTo>
                <a:cubicBezTo>
                  <a:pt x="116385" y="2159796"/>
                  <a:pt x="-9781" y="2080790"/>
                  <a:pt x="0" y="1985372"/>
                </a:cubicBezTo>
                <a:cubicBezTo>
                  <a:pt x="-157702" y="1355263"/>
                  <a:pt x="-160733" y="928401"/>
                  <a:pt x="0" y="220841"/>
                </a:cubicBezTo>
                <a:close/>
              </a:path>
              <a:path w="5626475" h="2206214" fill="none" stroke="0" extrusionOk="0">
                <a:moveTo>
                  <a:pt x="0" y="220841"/>
                </a:moveTo>
                <a:cubicBezTo>
                  <a:pt x="-1696" y="93119"/>
                  <a:pt x="119960" y="-5379"/>
                  <a:pt x="241090" y="0"/>
                </a:cubicBezTo>
                <a:cubicBezTo>
                  <a:pt x="1733826" y="220923"/>
                  <a:pt x="4171597" y="88590"/>
                  <a:pt x="5385384" y="0"/>
                </a:cubicBezTo>
                <a:cubicBezTo>
                  <a:pt x="5513190" y="9733"/>
                  <a:pt x="5657479" y="97758"/>
                  <a:pt x="5626475" y="220841"/>
                </a:cubicBezTo>
                <a:cubicBezTo>
                  <a:pt x="5592643" y="1042039"/>
                  <a:pt x="5720972" y="1249408"/>
                  <a:pt x="5626475" y="1985372"/>
                </a:cubicBezTo>
                <a:cubicBezTo>
                  <a:pt x="5618318" y="2142946"/>
                  <a:pt x="5518658" y="2197947"/>
                  <a:pt x="5385384" y="2206214"/>
                </a:cubicBezTo>
                <a:cubicBezTo>
                  <a:pt x="3888494" y="2041934"/>
                  <a:pt x="2805144" y="2217316"/>
                  <a:pt x="241090" y="2206214"/>
                </a:cubicBezTo>
                <a:cubicBezTo>
                  <a:pt x="102170" y="2183175"/>
                  <a:pt x="27890" y="2121597"/>
                  <a:pt x="0" y="1985372"/>
                </a:cubicBezTo>
                <a:cubicBezTo>
                  <a:pt x="-107763" y="1329029"/>
                  <a:pt x="-55560" y="855754"/>
                  <a:pt x="0" y="220841"/>
                </a:cubicBezTo>
                <a:close/>
              </a:path>
              <a:path w="5626475" h="2206214" fill="none" stroke="0" extrusionOk="0">
                <a:moveTo>
                  <a:pt x="0" y="220841"/>
                </a:moveTo>
                <a:cubicBezTo>
                  <a:pt x="1686" y="111362"/>
                  <a:pt x="142185" y="-12878"/>
                  <a:pt x="241090" y="0"/>
                </a:cubicBezTo>
                <a:cubicBezTo>
                  <a:pt x="1919639" y="194773"/>
                  <a:pt x="4205292" y="-128516"/>
                  <a:pt x="5385384" y="0"/>
                </a:cubicBezTo>
                <a:cubicBezTo>
                  <a:pt x="5473313" y="-1445"/>
                  <a:pt x="5661702" y="97604"/>
                  <a:pt x="5626475" y="220841"/>
                </a:cubicBezTo>
                <a:cubicBezTo>
                  <a:pt x="5633089" y="998767"/>
                  <a:pt x="5756400" y="1274693"/>
                  <a:pt x="5626475" y="1985372"/>
                </a:cubicBezTo>
                <a:cubicBezTo>
                  <a:pt x="5607012" y="2127910"/>
                  <a:pt x="5536641" y="2199041"/>
                  <a:pt x="5385384" y="2206214"/>
                </a:cubicBezTo>
                <a:cubicBezTo>
                  <a:pt x="4043430" y="1885950"/>
                  <a:pt x="2708000" y="2127322"/>
                  <a:pt x="241090" y="2206214"/>
                </a:cubicBezTo>
                <a:cubicBezTo>
                  <a:pt x="99646" y="2173203"/>
                  <a:pt x="3973" y="2124257"/>
                  <a:pt x="0" y="1985372"/>
                </a:cubicBezTo>
                <a:cubicBezTo>
                  <a:pt x="-141606" y="1308666"/>
                  <a:pt x="70822" y="799635"/>
                  <a:pt x="0" y="22084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5626475"/>
                      <a:gd name="connsiteY0" fmla="*/ 383930 h 3835491"/>
                      <a:gd name="connsiteX1" fmla="*/ 241090 w 5626475"/>
                      <a:gd name="connsiteY1" fmla="*/ 0 h 3835491"/>
                      <a:gd name="connsiteX2" fmla="*/ 5385384 w 5626475"/>
                      <a:gd name="connsiteY2" fmla="*/ 0 h 3835491"/>
                      <a:gd name="connsiteX3" fmla="*/ 5626475 w 5626475"/>
                      <a:gd name="connsiteY3" fmla="*/ 383930 h 3835491"/>
                      <a:gd name="connsiteX4" fmla="*/ 5626475 w 5626475"/>
                      <a:gd name="connsiteY4" fmla="*/ 3451558 h 3835491"/>
                      <a:gd name="connsiteX5" fmla="*/ 5385384 w 5626475"/>
                      <a:gd name="connsiteY5" fmla="*/ 3835491 h 3835491"/>
                      <a:gd name="connsiteX6" fmla="*/ 241090 w 5626475"/>
                      <a:gd name="connsiteY6" fmla="*/ 3835491 h 3835491"/>
                      <a:gd name="connsiteX7" fmla="*/ 0 w 5626475"/>
                      <a:gd name="connsiteY7" fmla="*/ 3451558 h 3835491"/>
                      <a:gd name="connsiteX8" fmla="*/ 0 w 5626475"/>
                      <a:gd name="connsiteY8" fmla="*/ 383930 h 3835491"/>
                      <a:gd name="connsiteX0" fmla="*/ 0 w 5626475"/>
                      <a:gd name="connsiteY0" fmla="*/ 383930 h 3835491"/>
                      <a:gd name="connsiteX1" fmla="*/ 241090 w 5626475"/>
                      <a:gd name="connsiteY1" fmla="*/ 0 h 3835491"/>
                      <a:gd name="connsiteX2" fmla="*/ 5385384 w 5626475"/>
                      <a:gd name="connsiteY2" fmla="*/ 0 h 3835491"/>
                      <a:gd name="connsiteX3" fmla="*/ 5626475 w 5626475"/>
                      <a:gd name="connsiteY3" fmla="*/ 383930 h 3835491"/>
                      <a:gd name="connsiteX4" fmla="*/ 5626475 w 5626475"/>
                      <a:gd name="connsiteY4" fmla="*/ 3451558 h 3835491"/>
                      <a:gd name="connsiteX5" fmla="*/ 5385384 w 5626475"/>
                      <a:gd name="connsiteY5" fmla="*/ 3835491 h 3835491"/>
                      <a:gd name="connsiteX6" fmla="*/ 241090 w 5626475"/>
                      <a:gd name="connsiteY6" fmla="*/ 3835491 h 3835491"/>
                      <a:gd name="connsiteX7" fmla="*/ 0 w 5626475"/>
                      <a:gd name="connsiteY7" fmla="*/ 3451558 h 3835491"/>
                      <a:gd name="connsiteX8" fmla="*/ 0 w 5626475"/>
                      <a:gd name="connsiteY8" fmla="*/ 383930 h 3835491"/>
                      <a:gd name="connsiteX0" fmla="*/ 0 w 5626475"/>
                      <a:gd name="connsiteY0" fmla="*/ 383930 h 3835491"/>
                      <a:gd name="connsiteX1" fmla="*/ 241090 w 5626475"/>
                      <a:gd name="connsiteY1" fmla="*/ 0 h 3835491"/>
                      <a:gd name="connsiteX2" fmla="*/ 5385384 w 5626475"/>
                      <a:gd name="connsiteY2" fmla="*/ 0 h 3835491"/>
                      <a:gd name="connsiteX3" fmla="*/ 5626475 w 5626475"/>
                      <a:gd name="connsiteY3" fmla="*/ 383930 h 3835491"/>
                      <a:gd name="connsiteX4" fmla="*/ 5626475 w 5626475"/>
                      <a:gd name="connsiteY4" fmla="*/ 3451558 h 3835491"/>
                      <a:gd name="connsiteX5" fmla="*/ 5385384 w 5626475"/>
                      <a:gd name="connsiteY5" fmla="*/ 3835491 h 3835491"/>
                      <a:gd name="connsiteX6" fmla="*/ 241090 w 5626475"/>
                      <a:gd name="connsiteY6" fmla="*/ 3835491 h 3835491"/>
                      <a:gd name="connsiteX7" fmla="*/ 0 w 5626475"/>
                      <a:gd name="connsiteY7" fmla="*/ 3451558 h 3835491"/>
                      <a:gd name="connsiteX8" fmla="*/ 0 w 5626475"/>
                      <a:gd name="connsiteY8" fmla="*/ 383930 h 3835491"/>
                      <a:gd name="connsiteX0" fmla="*/ 0 w 5626475"/>
                      <a:gd name="connsiteY0" fmla="*/ 383930 h 3835491"/>
                      <a:gd name="connsiteX1" fmla="*/ 241090 w 5626475"/>
                      <a:gd name="connsiteY1" fmla="*/ 0 h 3835491"/>
                      <a:gd name="connsiteX2" fmla="*/ 5385384 w 5626475"/>
                      <a:gd name="connsiteY2" fmla="*/ 0 h 3835491"/>
                      <a:gd name="connsiteX3" fmla="*/ 5626475 w 5626475"/>
                      <a:gd name="connsiteY3" fmla="*/ 383930 h 3835491"/>
                      <a:gd name="connsiteX4" fmla="*/ 5626475 w 5626475"/>
                      <a:gd name="connsiteY4" fmla="*/ 3451558 h 3835491"/>
                      <a:gd name="connsiteX5" fmla="*/ 5385384 w 5626475"/>
                      <a:gd name="connsiteY5" fmla="*/ 3835491 h 3835491"/>
                      <a:gd name="connsiteX6" fmla="*/ 241090 w 5626475"/>
                      <a:gd name="connsiteY6" fmla="*/ 3835491 h 3835491"/>
                      <a:gd name="connsiteX7" fmla="*/ 0 w 5626475"/>
                      <a:gd name="connsiteY7" fmla="*/ 3451558 h 3835491"/>
                      <a:gd name="connsiteX8" fmla="*/ 0 w 5626475"/>
                      <a:gd name="connsiteY8" fmla="*/ 383930 h 3835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26475" h="3835491" fill="none" extrusionOk="0">
                        <a:moveTo>
                          <a:pt x="0" y="383930"/>
                        </a:moveTo>
                        <a:cubicBezTo>
                          <a:pt x="3819" y="228384"/>
                          <a:pt x="145074" y="-42129"/>
                          <a:pt x="241090" y="0"/>
                        </a:cubicBezTo>
                        <a:cubicBezTo>
                          <a:pt x="2146122" y="164718"/>
                          <a:pt x="4354508" y="-542508"/>
                          <a:pt x="5385384" y="0"/>
                        </a:cubicBezTo>
                        <a:cubicBezTo>
                          <a:pt x="5459849" y="-13368"/>
                          <a:pt x="5659179" y="134803"/>
                          <a:pt x="5626475" y="383930"/>
                        </a:cubicBezTo>
                        <a:cubicBezTo>
                          <a:pt x="5712567" y="1644435"/>
                          <a:pt x="5724437" y="2189132"/>
                          <a:pt x="5626475" y="3451558"/>
                        </a:cubicBezTo>
                        <a:cubicBezTo>
                          <a:pt x="5591028" y="3712302"/>
                          <a:pt x="5560328" y="3833488"/>
                          <a:pt x="5385384" y="3835491"/>
                        </a:cubicBezTo>
                        <a:cubicBezTo>
                          <a:pt x="4228482" y="3736892"/>
                          <a:pt x="2398579" y="3744784"/>
                          <a:pt x="241090" y="3835491"/>
                        </a:cubicBezTo>
                        <a:cubicBezTo>
                          <a:pt x="100992" y="3765435"/>
                          <a:pt x="853" y="3723388"/>
                          <a:pt x="0" y="3451558"/>
                        </a:cubicBezTo>
                        <a:cubicBezTo>
                          <a:pt x="-195663" y="2077107"/>
                          <a:pt x="233478" y="1284255"/>
                          <a:pt x="0" y="383930"/>
                        </a:cubicBezTo>
                        <a:close/>
                      </a:path>
                      <a:path w="5626475" h="3835491" stroke="0" extrusionOk="0">
                        <a:moveTo>
                          <a:pt x="0" y="383930"/>
                        </a:moveTo>
                        <a:cubicBezTo>
                          <a:pt x="-25769" y="168788"/>
                          <a:pt x="140503" y="-52564"/>
                          <a:pt x="241090" y="0"/>
                        </a:cubicBezTo>
                        <a:cubicBezTo>
                          <a:pt x="1919728" y="-631100"/>
                          <a:pt x="2641876" y="622203"/>
                          <a:pt x="5385384" y="0"/>
                        </a:cubicBezTo>
                        <a:cubicBezTo>
                          <a:pt x="5456032" y="-10748"/>
                          <a:pt x="5623184" y="262497"/>
                          <a:pt x="5626475" y="383930"/>
                        </a:cubicBezTo>
                        <a:cubicBezTo>
                          <a:pt x="5747410" y="1263965"/>
                          <a:pt x="5895185" y="2548618"/>
                          <a:pt x="5626475" y="3451558"/>
                        </a:cubicBezTo>
                        <a:cubicBezTo>
                          <a:pt x="5655088" y="3704808"/>
                          <a:pt x="5475686" y="3821201"/>
                          <a:pt x="5385384" y="3835491"/>
                        </a:cubicBezTo>
                        <a:cubicBezTo>
                          <a:pt x="3312244" y="3779197"/>
                          <a:pt x="807390" y="3936822"/>
                          <a:pt x="241090" y="3835491"/>
                        </a:cubicBezTo>
                        <a:cubicBezTo>
                          <a:pt x="126728" y="3738671"/>
                          <a:pt x="-22476" y="3589254"/>
                          <a:pt x="0" y="3451558"/>
                        </a:cubicBezTo>
                        <a:cubicBezTo>
                          <a:pt x="-211985" y="2426794"/>
                          <a:pt x="-249841" y="1597689"/>
                          <a:pt x="0" y="383930"/>
                        </a:cubicBezTo>
                        <a:close/>
                      </a:path>
                      <a:path w="5626475" h="3835491" fill="none" stroke="0" extrusionOk="0">
                        <a:moveTo>
                          <a:pt x="0" y="383930"/>
                        </a:moveTo>
                        <a:cubicBezTo>
                          <a:pt x="-7235" y="156032"/>
                          <a:pt x="109329" y="-9557"/>
                          <a:pt x="241090" y="0"/>
                        </a:cubicBezTo>
                        <a:cubicBezTo>
                          <a:pt x="1756803" y="374148"/>
                          <a:pt x="4068023" y="337487"/>
                          <a:pt x="5385384" y="0"/>
                        </a:cubicBezTo>
                        <a:cubicBezTo>
                          <a:pt x="5531037" y="26262"/>
                          <a:pt x="5685632" y="160612"/>
                          <a:pt x="5626475" y="383930"/>
                        </a:cubicBezTo>
                        <a:cubicBezTo>
                          <a:pt x="5638406" y="1852766"/>
                          <a:pt x="5745999" y="2187885"/>
                          <a:pt x="5626475" y="3451558"/>
                        </a:cubicBezTo>
                        <a:cubicBezTo>
                          <a:pt x="5621192" y="3729789"/>
                          <a:pt x="5524545" y="3813143"/>
                          <a:pt x="5385384" y="3835491"/>
                        </a:cubicBezTo>
                        <a:cubicBezTo>
                          <a:pt x="3877122" y="3557993"/>
                          <a:pt x="2779169" y="3990898"/>
                          <a:pt x="241090" y="3835491"/>
                        </a:cubicBezTo>
                        <a:cubicBezTo>
                          <a:pt x="104135" y="3799451"/>
                          <a:pt x="35400" y="3692034"/>
                          <a:pt x="0" y="3451558"/>
                        </a:cubicBezTo>
                        <a:cubicBezTo>
                          <a:pt x="-41391" y="2351555"/>
                          <a:pt x="-95406" y="1521755"/>
                          <a:pt x="0" y="383930"/>
                        </a:cubicBezTo>
                        <a:close/>
                      </a:path>
                      <a:path w="5626475" h="3835491" fill="none" stroke="0" extrusionOk="0">
                        <a:moveTo>
                          <a:pt x="0" y="383930"/>
                        </a:moveTo>
                        <a:cubicBezTo>
                          <a:pt x="-9570" y="206849"/>
                          <a:pt x="138809" y="-9546"/>
                          <a:pt x="241090" y="0"/>
                        </a:cubicBezTo>
                        <a:cubicBezTo>
                          <a:pt x="1879024" y="324720"/>
                          <a:pt x="4330715" y="-341563"/>
                          <a:pt x="5385384" y="0"/>
                        </a:cubicBezTo>
                        <a:cubicBezTo>
                          <a:pt x="5484833" y="-42991"/>
                          <a:pt x="5665620" y="185383"/>
                          <a:pt x="5626475" y="383930"/>
                        </a:cubicBezTo>
                        <a:cubicBezTo>
                          <a:pt x="5628622" y="1790922"/>
                          <a:pt x="5842804" y="2213640"/>
                          <a:pt x="5626475" y="3451558"/>
                        </a:cubicBezTo>
                        <a:cubicBezTo>
                          <a:pt x="5603432" y="3683796"/>
                          <a:pt x="5520360" y="3827619"/>
                          <a:pt x="5385384" y="3835491"/>
                        </a:cubicBezTo>
                        <a:cubicBezTo>
                          <a:pt x="4130842" y="3441918"/>
                          <a:pt x="2798181" y="3744499"/>
                          <a:pt x="241090" y="3835491"/>
                        </a:cubicBezTo>
                        <a:cubicBezTo>
                          <a:pt x="106195" y="3783864"/>
                          <a:pt x="2338" y="3691102"/>
                          <a:pt x="0" y="3451558"/>
                        </a:cubicBezTo>
                        <a:cubicBezTo>
                          <a:pt x="-49496" y="2394749"/>
                          <a:pt x="244686" y="1428536"/>
                          <a:pt x="0" y="383930"/>
                        </a:cubicBezTo>
                        <a:close/>
                      </a:path>
                      <a:path w="5626475" h="3835491" fill="none" stroke="0" extrusionOk="0">
                        <a:moveTo>
                          <a:pt x="0" y="383930"/>
                        </a:moveTo>
                        <a:cubicBezTo>
                          <a:pt x="2192" y="211394"/>
                          <a:pt x="147151" y="-38088"/>
                          <a:pt x="241090" y="0"/>
                        </a:cubicBezTo>
                        <a:cubicBezTo>
                          <a:pt x="2014381" y="268118"/>
                          <a:pt x="4288674" y="-400983"/>
                          <a:pt x="5385384" y="0"/>
                        </a:cubicBezTo>
                        <a:cubicBezTo>
                          <a:pt x="5478644" y="-9381"/>
                          <a:pt x="5666686" y="157714"/>
                          <a:pt x="5626475" y="383930"/>
                        </a:cubicBezTo>
                        <a:cubicBezTo>
                          <a:pt x="5654205" y="1731608"/>
                          <a:pt x="5784094" y="2219127"/>
                          <a:pt x="5626475" y="3451558"/>
                        </a:cubicBezTo>
                        <a:cubicBezTo>
                          <a:pt x="5600387" y="3706785"/>
                          <a:pt x="5533077" y="3818621"/>
                          <a:pt x="5385384" y="3835491"/>
                        </a:cubicBezTo>
                        <a:cubicBezTo>
                          <a:pt x="4169852" y="3607913"/>
                          <a:pt x="2466713" y="3692600"/>
                          <a:pt x="241090" y="3835491"/>
                        </a:cubicBezTo>
                        <a:cubicBezTo>
                          <a:pt x="94819" y="3753902"/>
                          <a:pt x="5802" y="3717078"/>
                          <a:pt x="0" y="3451558"/>
                        </a:cubicBezTo>
                        <a:cubicBezTo>
                          <a:pt x="-156033" y="2248460"/>
                          <a:pt x="240561" y="1356161"/>
                          <a:pt x="0" y="38393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229DB05B-E630-26AB-FBF3-0DF8F2EEC3CB}"/>
              </a:ext>
            </a:extLst>
          </p:cNvPr>
          <p:cNvSpPr/>
          <p:nvPr/>
        </p:nvSpPr>
        <p:spPr>
          <a:xfrm>
            <a:off x="2587052" y="1456126"/>
            <a:ext cx="809297" cy="761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0122954-AABD-C24A-8696-BC88BAB3239D}"/>
              </a:ext>
            </a:extLst>
          </p:cNvPr>
          <p:cNvSpPr txBox="1"/>
          <p:nvPr/>
        </p:nvSpPr>
        <p:spPr>
          <a:xfrm>
            <a:off x="6446748" y="2208739"/>
            <a:ext cx="50880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Quyên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quyên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1B8616-DB60-C463-CF84-0196B4340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687" y="0"/>
            <a:ext cx="9437426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8CC193-B1FC-89FF-E7D2-F3A6833D7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509837"/>
            <a:ext cx="4038600" cy="33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192000" cy="6858000"/>
          </a:xfr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40600F5-8A67-4CF9-AD53-05ABBE831878}"/>
              </a:ext>
            </a:extLst>
          </p:cNvPr>
          <p:cNvGrpSpPr/>
          <p:nvPr/>
        </p:nvGrpSpPr>
        <p:grpSpPr>
          <a:xfrm>
            <a:off x="1321944" y="770962"/>
            <a:ext cx="9548111" cy="4980069"/>
            <a:chOff x="1321944" y="770962"/>
            <a:chExt cx="9548111" cy="498006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A5AE086-A66A-453C-A16E-AA41EB3CB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21944" y="770962"/>
              <a:ext cx="9548111" cy="49800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5FCA9F-610B-40EE-B49C-F1EBF20A4C27}"/>
                </a:ext>
              </a:extLst>
            </p:cNvPr>
            <p:cNvSpPr txBox="1"/>
            <p:nvPr/>
          </p:nvSpPr>
          <p:spPr>
            <a:xfrm>
              <a:off x="1990164" y="2020506"/>
              <a:ext cx="8298945" cy="274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rtl="0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vi-VN" sz="2800" b="1" i="0" u="none" strike="noStrike" dirty="0">
                  <a:solidFill>
                    <a:srgbClr val="75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Biết quan tâm, chia sẻ với bạn điều đó giúp bạn có thêm niềm vui và vơi đi bớt sự khó khăn.</a:t>
              </a:r>
              <a:endParaRPr lang="vi-VN" sz="5400" b="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rtl="0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vi-VN" sz="2800" b="1" i="0" u="none" strike="noStrike" dirty="0">
                  <a:solidFill>
                    <a:srgbClr val="78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Ở lứa tuổi các em, em có thể tham gia một số hoạt động xã hội như: tặng sách, truyện, quần áo cũ, quyên góp tiền để ủng hộ bạn nghèo; các bạn vùng sâu vùng xa nơi miền núi; các bạn vùng lũ lụt....</a:t>
              </a:r>
              <a:endParaRPr lang="vi-VN" sz="5400" b="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6FA862A-2DA5-4729-BC7C-D90335E21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521" y="4322846"/>
            <a:ext cx="2460610" cy="2446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6477F-E383-487A-B9EC-636C5BD66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3" y="152994"/>
            <a:ext cx="2497481" cy="20731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B29380-2C5E-47DE-A54A-47BBE8033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760" y="309122"/>
            <a:ext cx="1693075" cy="24434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F14392-B6A8-497C-80DC-60850D630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17" y="4366862"/>
            <a:ext cx="1965700" cy="24390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46B1F0-0BEF-C041-210F-0BCCFD30EBBB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0267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4FCC24-2C89-3ED7-517B-CC16B4296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96" y="1738229"/>
            <a:ext cx="7413379" cy="27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320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CA98B-DB7D-4018-B97E-EEED30C2F6EA}"/>
              </a:ext>
            </a:extLst>
          </p:cNvPr>
          <p:cNvSpPr txBox="1"/>
          <p:nvPr/>
        </p:nvSpPr>
        <p:spPr>
          <a:xfrm>
            <a:off x="1052186" y="2716318"/>
            <a:ext cx="10370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Lập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kế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hoạch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giúp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đỡ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bạn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  <a:p>
            <a:pPr lvl="0" algn="ctr"/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có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hoàn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cảnh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khó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khăn</a:t>
            </a:r>
            <a:r>
              <a:rPr lang="en-US" sz="60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8DC6FC-0E2B-45AF-8185-7FBBAE6BFBD7}"/>
              </a:ext>
            </a:extLst>
          </p:cNvPr>
          <p:cNvGrpSpPr/>
          <p:nvPr/>
        </p:nvGrpSpPr>
        <p:grpSpPr>
          <a:xfrm>
            <a:off x="4213934" y="1520617"/>
            <a:ext cx="3764132" cy="1070392"/>
            <a:chOff x="4213934" y="1155492"/>
            <a:chExt cx="3764132" cy="10703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5ECCFD77-AFE4-4D7D-980D-EB7EA7C02449}"/>
                </a:ext>
              </a:extLst>
            </p:cNvPr>
            <p:cNvSpPr/>
            <p:nvPr/>
          </p:nvSpPr>
          <p:spPr>
            <a:xfrm>
              <a:off x="4213934" y="1155492"/>
              <a:ext cx="3764132" cy="1070392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99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904795-DC1A-426D-A4E2-D955B7C239CC}"/>
                </a:ext>
              </a:extLst>
            </p:cNvPr>
            <p:cNvSpPr txBox="1"/>
            <p:nvPr/>
          </p:nvSpPr>
          <p:spPr>
            <a:xfrm>
              <a:off x="4658559" y="1347927"/>
              <a:ext cx="315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Hoạt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ln>
                    <a:solidFill>
                      <a:prstClr val="black">
                        <a:lumMod val="65000"/>
                        <a:lumOff val="35000"/>
                      </a:prstClr>
                    </a:solidFill>
                  </a:ln>
                  <a:solidFill>
                    <a:srgbClr val="FF0000"/>
                  </a:solidFill>
                  <a:cs typeface="Arial" panose="020B0604020202020204" pitchFamily="34" charset="0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3F2E53C-A171-4EC2-859A-905B317F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3016">
            <a:off x="10836623" y="4173476"/>
            <a:ext cx="2044334" cy="4539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1DB102-8BC4-4213-9B33-6F45FF965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2557">
            <a:off x="-375261" y="4381552"/>
            <a:ext cx="2117906" cy="4552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AC93F0-0586-4D1D-80B0-374C119D0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0896">
            <a:off x="-1030230" y="-1791301"/>
            <a:ext cx="2134208" cy="451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B0DB5-B1C1-456C-8702-6A57E1758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05010">
            <a:off x="10698297" y="-1328079"/>
            <a:ext cx="2285336" cy="4167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2AB6E62B-BE50-419B-9425-140916DD33FD}"/>
              </a:ext>
            </a:extLst>
          </p:cNvPr>
          <p:cNvGrpSpPr/>
          <p:nvPr/>
        </p:nvGrpSpPr>
        <p:grpSpPr>
          <a:xfrm>
            <a:off x="1280036" y="224695"/>
            <a:ext cx="9568409" cy="1325563"/>
            <a:chOff x="1369972" y="182880"/>
            <a:chExt cx="9203136" cy="1325563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147F9771-EACF-43B8-95FC-611F202F1285}"/>
                </a:ext>
              </a:extLst>
            </p:cNvPr>
            <p:cNvSpPr/>
            <p:nvPr/>
          </p:nvSpPr>
          <p:spPr>
            <a:xfrm>
              <a:off x="1369972" y="182880"/>
              <a:ext cx="9203136" cy="1325563"/>
            </a:xfrm>
            <a:prstGeom prst="snip2Diag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7F12FE-DA12-4F42-AD43-54D301DBDCC8}"/>
                </a:ext>
              </a:extLst>
            </p:cNvPr>
            <p:cNvSpPr txBox="1"/>
            <p:nvPr/>
          </p:nvSpPr>
          <p:spPr>
            <a:xfrm>
              <a:off x="1506220" y="247823"/>
              <a:ext cx="8920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khăn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trường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364FD05-1BD5-CFFB-22AE-4C34F74A9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56606"/>
              </p:ext>
            </p:extLst>
          </p:nvPr>
        </p:nvGraphicFramePr>
        <p:xfrm>
          <a:off x="1527175" y="2386540"/>
          <a:ext cx="9245601" cy="28019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1867">
                  <a:extLst>
                    <a:ext uri="{9D8B030D-6E8A-4147-A177-3AD203B41FA5}">
                      <a16:colId xmlns:a16="http://schemas.microsoft.com/office/drawing/2014/main" val="731211859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396870668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401650838"/>
                    </a:ext>
                  </a:extLst>
                </a:gridCol>
              </a:tblGrid>
              <a:tr h="11472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Tên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có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hoàn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cảnh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khó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khăn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Những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việc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có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thể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giúp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bạn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Thời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gian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thực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hiện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72500"/>
                  </a:ext>
                </a:extLst>
              </a:tr>
              <a:tr h="16547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571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A226A5-214B-4ED4-B86E-B41227F062CE}"/>
              </a:ext>
            </a:extLst>
          </p:cNvPr>
          <p:cNvGrpSpPr/>
          <p:nvPr/>
        </p:nvGrpSpPr>
        <p:grpSpPr>
          <a:xfrm>
            <a:off x="2278140" y="1118398"/>
            <a:ext cx="7635719" cy="3954923"/>
            <a:chOff x="2278140" y="1118398"/>
            <a:chExt cx="7635719" cy="3085452"/>
          </a:xfrm>
        </p:grpSpPr>
        <p:sp>
          <p:nvSpPr>
            <p:cNvPr id="6" name="Google Shape;174;p4">
              <a:extLst>
                <a:ext uri="{FF2B5EF4-FFF2-40B4-BE49-F238E27FC236}">
                  <a16:creationId xmlns:a16="http://schemas.microsoft.com/office/drawing/2014/main" id="{725B5BCA-3327-4F40-8C95-A3875CEF8CDF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B22856-F8DC-4EE1-BE98-71E047115686}"/>
                </a:ext>
              </a:extLst>
            </p:cNvPr>
            <p:cNvSpPr txBox="1"/>
            <p:nvPr/>
          </p:nvSpPr>
          <p:spPr>
            <a:xfrm>
              <a:off x="3033203" y="1691628"/>
              <a:ext cx="6125592" cy="223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hãy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tham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gia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hoạt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xã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hội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phù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hợp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lứa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tuổi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thể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ý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thức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trách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nhiệm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cộng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đồng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;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biết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yêu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thương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, chia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với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mọi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lang="en-US" altLang="zh-CN" sz="3600" b="1" dirty="0">
                  <a:solidFill>
                    <a:srgbClr val="002060"/>
                  </a:solidFill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.</a:t>
              </a:r>
              <a:endParaRPr lang="vi-VN" altLang="zh-CN" sz="3600" b="1" dirty="0">
                <a:solidFill>
                  <a:srgbClr val="002060"/>
                </a:solidFill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E98D6-1495-458F-B4E4-218480B3D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00" y="2426971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7B23C3-22F2-440E-8A36-6D799872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978" y="2554133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074A1B-F2BC-48F7-A875-AA7408D5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B17838-7268-48D5-85CB-B888633A8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CBA0E1C-3087-48CF-9364-BEFF740DE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A63824-BAC3-4E51-9FBD-669C71021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F75B92-54E8-5B88-D098-EECA07EDBE44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896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0F63C-A526-3944-02AE-E51F73D89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543" y="2251269"/>
            <a:ext cx="5681964" cy="1383912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D03AE15-FE12-B2E7-5FBB-218AF3DECF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5" y="114496"/>
            <a:ext cx="1290098" cy="12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37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995CF6-18A8-4C39-8604-0AE82689866E}"/>
              </a:ext>
            </a:extLst>
          </p:cNvPr>
          <p:cNvGrpSpPr/>
          <p:nvPr/>
        </p:nvGrpSpPr>
        <p:grpSpPr>
          <a:xfrm>
            <a:off x="3714751" y="438150"/>
            <a:ext cx="7768990" cy="3232782"/>
            <a:chOff x="5096183" y="2272683"/>
            <a:chExt cx="4500578" cy="2601158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A2DD5003-716E-4892-B052-A3E56564D22E}"/>
                </a:ext>
              </a:extLst>
            </p:cNvPr>
            <p:cNvSpPr/>
            <p:nvPr/>
          </p:nvSpPr>
          <p:spPr>
            <a:xfrm>
              <a:off x="5096183" y="2272683"/>
              <a:ext cx="4500578" cy="2601158"/>
            </a:xfrm>
            <a:prstGeom prst="wedgeEllipseCallout">
              <a:avLst>
                <a:gd name="adj1" fmla="val -53384"/>
                <a:gd name="adj2" fmla="val 22217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D55F08-7E0A-4F9C-BFF7-01116782DF7D}"/>
                </a:ext>
              </a:extLst>
            </p:cNvPr>
            <p:cNvSpPr/>
            <p:nvPr/>
          </p:nvSpPr>
          <p:spPr>
            <a:xfrm>
              <a:off x="5498984" y="2851021"/>
              <a:ext cx="3790753" cy="1560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2E420F49-7296-42CC-8FC3-6BAE6CD0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91859" y="2017743"/>
            <a:ext cx="3837822" cy="46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3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8FD72A-D0A8-80A1-22A6-E94CCACC6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46" y="2282132"/>
            <a:ext cx="5694158" cy="1341236"/>
          </a:xfrm>
          <a:prstGeom prst="rect">
            <a:avLst/>
          </a:prstGeom>
        </p:spPr>
      </p:pic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9D1B4C8-CED8-5FEA-CBBA-76F6FE4949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5" y="114496"/>
            <a:ext cx="1290098" cy="12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642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74D317-6B7D-4432-9B80-689BD807E701}"/>
              </a:ext>
            </a:extLst>
          </p:cNvPr>
          <p:cNvSpPr/>
          <p:nvPr/>
        </p:nvSpPr>
        <p:spPr>
          <a:xfrm>
            <a:off x="2521258" y="1606858"/>
            <a:ext cx="7031115" cy="3554240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22856-F8DC-4EE1-BE98-71E047115686}"/>
              </a:ext>
            </a:extLst>
          </p:cNvPr>
          <p:cNvSpPr txBox="1"/>
          <p:nvPr/>
        </p:nvSpPr>
        <p:spPr>
          <a:xfrm>
            <a:off x="2853061" y="2171222"/>
            <a:ext cx="6485877" cy="218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Hoạt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động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3: </a:t>
            </a:r>
          </a:p>
          <a:p>
            <a:pPr lvl="0" algn="ctr">
              <a:lnSpc>
                <a:spcPct val="150000"/>
              </a:lnSpc>
            </a:pP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Sắm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vai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 </a:t>
            </a: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xử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lí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tình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huống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EEF480-0746-4858-9703-788CD4E5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823003"/>
            <a:ext cx="2057400" cy="5303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DA40D8-EFBD-437A-9E23-60347A4C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6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19F385-59E9-4897-AB95-1A98FD61D4C9}"/>
              </a:ext>
            </a:extLst>
          </p:cNvPr>
          <p:cNvGrpSpPr/>
          <p:nvPr/>
        </p:nvGrpSpPr>
        <p:grpSpPr>
          <a:xfrm>
            <a:off x="1772201" y="114574"/>
            <a:ext cx="8476699" cy="816745"/>
            <a:chOff x="1045470" y="182824"/>
            <a:chExt cx="8652767" cy="81674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E87ABF-4A70-46AD-98FB-9045A06CB407}"/>
                </a:ext>
              </a:extLst>
            </p:cNvPr>
            <p:cNvSpPr/>
            <p:nvPr/>
          </p:nvSpPr>
          <p:spPr>
            <a:xfrm>
              <a:off x="1375484" y="182824"/>
              <a:ext cx="7821782" cy="816745"/>
            </a:xfrm>
            <a:prstGeom prst="roundRect">
              <a:avLst/>
            </a:prstGeom>
            <a:solidFill>
              <a:srgbClr val="99FFCC"/>
            </a:solidFill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48AD3-0DA1-424A-8456-293A8ACC078A}"/>
                </a:ext>
              </a:extLst>
            </p:cNvPr>
            <p:cNvSpPr txBox="1"/>
            <p:nvPr/>
          </p:nvSpPr>
          <p:spPr>
            <a:xfrm>
              <a:off x="1045470" y="196931"/>
              <a:ext cx="8652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Đóng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vai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xử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lý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tình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huống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sau</a:t>
              </a:r>
              <a:r>
                <a:rPr lang="en-US" sz="4000" b="1" dirty="0">
                  <a:solidFill>
                    <a:srgbClr val="FF0066"/>
                  </a:solidFill>
                  <a:latin typeface="Calibri" panose="020F0502020204030204"/>
                  <a:cs typeface="Arial" panose="020B0604020202020204" pitchFamily="34" charset="0"/>
                </a:rPr>
                <a:t>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B5471-2B56-FF4B-9C98-9EF7A049F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704975"/>
            <a:ext cx="8529638" cy="3604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2238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3A01E6DC-B1E7-D455-8C05-F7CDFE19B1DA}"/>
              </a:ext>
            </a:extLst>
          </p:cNvPr>
          <p:cNvSpPr/>
          <p:nvPr/>
        </p:nvSpPr>
        <p:spPr>
          <a:xfrm>
            <a:off x="366624" y="1460280"/>
            <a:ext cx="3493294" cy="2170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58EA68D6-5A41-AE04-6460-61FCFB769399}"/>
              </a:ext>
            </a:extLst>
          </p:cNvPr>
          <p:cNvSpPr/>
          <p:nvPr/>
        </p:nvSpPr>
        <p:spPr>
          <a:xfrm>
            <a:off x="346689" y="4037588"/>
            <a:ext cx="3493294" cy="2170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ED6A5E84-5A12-A5C5-437A-870BE7DA2E5D}"/>
              </a:ext>
            </a:extLst>
          </p:cNvPr>
          <p:cNvSpPr/>
          <p:nvPr/>
        </p:nvSpPr>
        <p:spPr>
          <a:xfrm>
            <a:off x="4886506" y="4012911"/>
            <a:ext cx="3493294" cy="2170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Hộp Văn bản 25">
            <a:extLst>
              <a:ext uri="{FF2B5EF4-FFF2-40B4-BE49-F238E27FC236}">
                <a16:creationId xmlns:a16="http://schemas.microsoft.com/office/drawing/2014/main" id="{19628261-421B-B689-D7A1-A43879783D8A}"/>
              </a:ext>
            </a:extLst>
          </p:cNvPr>
          <p:cNvSpPr txBox="1"/>
          <p:nvPr/>
        </p:nvSpPr>
        <p:spPr>
          <a:xfrm>
            <a:off x="5287613" y="2853620"/>
            <a:ext cx="137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Bước 4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id="{ED7B3D2B-0E5B-63A0-951D-EC2CF1C340B7}"/>
              </a:ext>
            </a:extLst>
          </p:cNvPr>
          <p:cNvSpPr txBox="1"/>
          <p:nvPr/>
        </p:nvSpPr>
        <p:spPr>
          <a:xfrm>
            <a:off x="516426" y="1434893"/>
            <a:ext cx="321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Bốc thăm</a:t>
            </a:r>
          </a:p>
        </p:txBody>
      </p:sp>
      <p:sp>
        <p:nvSpPr>
          <p:cNvPr id="16" name="Hộp Văn bản 25">
            <a:extLst>
              <a:ext uri="{FF2B5EF4-FFF2-40B4-BE49-F238E27FC236}">
                <a16:creationId xmlns:a16="http://schemas.microsoft.com/office/drawing/2014/main" id="{A95A2275-AF98-A1E9-4A26-671645823EDF}"/>
              </a:ext>
            </a:extLst>
          </p:cNvPr>
          <p:cNvSpPr txBox="1"/>
          <p:nvPr/>
        </p:nvSpPr>
        <p:spPr>
          <a:xfrm>
            <a:off x="579620" y="4037588"/>
            <a:ext cx="282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Sắm vai</a:t>
            </a:r>
          </a:p>
        </p:txBody>
      </p:sp>
      <p:sp>
        <p:nvSpPr>
          <p:cNvPr id="17" name="Hộp Văn bản 25">
            <a:extLst>
              <a:ext uri="{FF2B5EF4-FFF2-40B4-BE49-F238E27FC236}">
                <a16:creationId xmlns:a16="http://schemas.microsoft.com/office/drawing/2014/main" id="{9457A9B2-A4C0-4CF3-9965-3A5416616062}"/>
              </a:ext>
            </a:extLst>
          </p:cNvPr>
          <p:cNvSpPr txBox="1"/>
          <p:nvPr/>
        </p:nvSpPr>
        <p:spPr>
          <a:xfrm>
            <a:off x="5432705" y="3937833"/>
            <a:ext cx="2542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Nhận xét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60F412F6-A176-55C0-64BE-8827A936A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875" y1="65750" x2="36875" y2="65750"/>
                        <a14:foregroundMark x1="41250" y1="63125" x2="41250" y2="63125"/>
                        <a14:foregroundMark x1="60875" y1="60500" x2="60875" y2="60500"/>
                        <a14:foregroundMark x1="59625" y1="61375" x2="59625" y2="61375"/>
                        <a14:foregroundMark x1="59625" y1="61375" x2="59625" y2="61375"/>
                        <a14:foregroundMark x1="39125" y1="25625" x2="39125" y2="25625"/>
                        <a14:foregroundMark x1="39500" y1="23875" x2="39500" y2="23875"/>
                        <a14:foregroundMark x1="39500" y1="23875" x2="39500" y2="23875"/>
                        <a14:foregroundMark x1="64000" y1="27000" x2="64000" y2="27000"/>
                        <a14:foregroundMark x1="65750" y1="23875" x2="59625" y2="32125"/>
                        <a14:foregroundMark x1="60500" y1="26125" x2="64875" y2="30375"/>
                        <a14:foregroundMark x1="59625" y1="61000" x2="59625" y2="61000"/>
                        <a14:foregroundMark x1="59625" y1="61000" x2="59625" y2="61000"/>
                        <a14:foregroundMark x1="59625" y1="61000" x2="59625" y2="61000"/>
                        <a14:foregroundMark x1="39125" y1="64500" x2="39125" y2="64500"/>
                        <a14:foregroundMark x1="39125" y1="64500" x2="39125" y2="64500"/>
                        <a14:foregroundMark x1="39125" y1="64500" x2="39125" y2="64500"/>
                        <a14:foregroundMark x1="54375" y1="76625" x2="54375" y2="76625"/>
                        <a14:foregroundMark x1="20750" y1="56125" x2="20750" y2="56125"/>
                        <a14:foregroundMark x1="78750" y1="61000" x2="78750" y2="61000"/>
                      </a14:backgroundRemoval>
                    </a14:imgEffect>
                  </a14:imgLayer>
                </a14:imgProps>
              </a:ext>
            </a:extLst>
          </a:blip>
          <a:srcRect l="9888" t="19430" r="9180" b="24556"/>
          <a:stretch/>
        </p:blipFill>
        <p:spPr>
          <a:xfrm>
            <a:off x="807065" y="4634794"/>
            <a:ext cx="2522920" cy="1581243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6D45017-4CB6-38C6-A5CA-DAF1FCCB0B0E}"/>
              </a:ext>
            </a:extLst>
          </p:cNvPr>
          <p:cNvSpPr/>
          <p:nvPr/>
        </p:nvSpPr>
        <p:spPr>
          <a:xfrm>
            <a:off x="4919367" y="1464263"/>
            <a:ext cx="3493294" cy="21701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18">
            <a:extLst>
              <a:ext uri="{FF2B5EF4-FFF2-40B4-BE49-F238E27FC236}">
                <a16:creationId xmlns:a16="http://schemas.microsoft.com/office/drawing/2014/main" id="{EF112005-49A0-EE01-43A3-F4CB8BF36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657" y="4697093"/>
            <a:ext cx="3217462" cy="1490285"/>
          </a:xfrm>
          <a:prstGeom prst="rect">
            <a:avLst/>
          </a:prstGeom>
        </p:spPr>
      </p:pic>
      <p:pic>
        <p:nvPicPr>
          <p:cNvPr id="9" name="Hình ảnh 8" descr="Ảnh có chứa đồ chơi, đồ họa véc-tơ&#10;&#10;Mô tả được tạo tự động">
            <a:extLst>
              <a:ext uri="{FF2B5EF4-FFF2-40B4-BE49-F238E27FC236}">
                <a16:creationId xmlns:a16="http://schemas.microsoft.com/office/drawing/2014/main" id="{1714EACC-4922-15E0-4EDC-9FE105DA1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0" y="2189006"/>
            <a:ext cx="2542416" cy="1530794"/>
          </a:xfrm>
          <a:prstGeom prst="rect">
            <a:avLst/>
          </a:prstGeom>
        </p:spPr>
      </p:pic>
      <p:sp>
        <p:nvSpPr>
          <p:cNvPr id="15" name="Hộp Văn bản 25">
            <a:extLst>
              <a:ext uri="{FF2B5EF4-FFF2-40B4-BE49-F238E27FC236}">
                <a16:creationId xmlns:a16="http://schemas.microsoft.com/office/drawing/2014/main" id="{49477A15-2182-991C-5A1D-64CAF4612909}"/>
              </a:ext>
            </a:extLst>
          </p:cNvPr>
          <p:cNvSpPr txBox="1"/>
          <p:nvPr/>
        </p:nvSpPr>
        <p:spPr>
          <a:xfrm>
            <a:off x="5206313" y="1460280"/>
            <a:ext cx="285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+mn-cs"/>
              </a:rPr>
              <a:t>Thảo luận</a:t>
            </a:r>
          </a:p>
        </p:txBody>
      </p:sp>
      <p:pic>
        <p:nvPicPr>
          <p:cNvPr id="31" name="Hình ảnh 30" descr="Ảnh có chứa mẫu họa&#10;&#10;Mô tả được tạo tự động">
            <a:extLst>
              <a:ext uri="{FF2B5EF4-FFF2-40B4-BE49-F238E27FC236}">
                <a16:creationId xmlns:a16="http://schemas.microsoft.com/office/drawing/2014/main" id="{81E9A43C-DF58-16F6-E27D-183BD0E7A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5" b="25313" l="23510" r="69010">
                        <a14:foregroundMark x1="63809" y1="17360" x2="63809" y2="17360"/>
                        <a14:foregroundMark x1="59463" y1="12717" x2="59463" y2="12717"/>
                        <a14:foregroundMark x1="47138" y1="12475" x2="47138" y2="12475"/>
                        <a14:foregroundMark x1="69057" y1="12475" x2="69057" y2="12475"/>
                        <a14:foregroundMark x1="58347" y1="20105" x2="58347" y2="20105"/>
                        <a14:foregroundMark x1="34552" y1="15947" x2="34552" y2="15947"/>
                        <a14:foregroundMark x1="30064" y1="10375" x2="42171" y2="17078"/>
                        <a14:foregroundMark x1="42488" y1="18003" x2="35858" y2="16714"/>
                        <a14:foregroundMark x1="35858" y1="16714" x2="34362" y2="17360"/>
                        <a14:foregroundMark x1="35573" y1="12838" x2="32296" y2="25353"/>
                        <a14:foregroundMark x1="24617" y1="14819" x2="23510" y2="15260"/>
                        <a14:foregroundMark x1="33128" y1="11425" x2="26407" y2="14105"/>
                        <a14:foregroundMark x1="31893" y1="20145" x2="31893" y2="20145"/>
                        <a14:foregroundMark x1="26170" y1="17683" x2="26170" y2="17683"/>
                        <a14:foregroundMark x1="26977" y1="19782" x2="26977" y2="19782"/>
                        <a14:foregroundMark x1="25552" y1="16996" x2="25552" y2="16996"/>
                        <a14:foregroundMark x1="31703" y1="20468" x2="31703" y2="20468"/>
                        <a14:foregroundMark x1="32106" y1="16996" x2="32724" y2="22931"/>
                        <a14:backgroundMark x1="25196" y1="15260" x2="25196" y2="15260"/>
                        <a14:backgroundMark x1="25576" y1="13403" x2="25196" y2="16149"/>
                        <a14:backgroundMark x1="43481" y1="15260" x2="42769" y2="22608"/>
                        <a14:backgroundMark x1="43315" y1="16795" x2="42579" y2="14009"/>
                        <a14:backgroundMark x1="42223" y1="15866" x2="43481" y2="19540"/>
                        <a14:backgroundMark x1="44028" y1="15260" x2="44218" y2="21397"/>
                        <a14:backgroundMark x1="25386" y1="13403" x2="25030" y2="16472"/>
                        <a14:backgroundMark x1="26122" y1="12798" x2="25742" y2="16795"/>
                        <a14:backgroundMark x1="24840" y1="13686" x2="25386" y2="16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-6638" r="54608" b="69947"/>
          <a:stretch/>
        </p:blipFill>
        <p:spPr>
          <a:xfrm flipH="1">
            <a:off x="310178" y="1940167"/>
            <a:ext cx="2421339" cy="1820184"/>
          </a:xfrm>
          <a:prstGeom prst="rect">
            <a:avLst/>
          </a:prstGeom>
        </p:spPr>
      </p:pic>
      <p:pic>
        <p:nvPicPr>
          <p:cNvPr id="33" name="Hình ảnh 3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B8FDD38B-975C-9745-CBFB-773B958A68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63" b="59588" l="68749" r="93564">
                        <a14:foregroundMark x1="93588" y1="38111" x2="93588" y2="38111"/>
                        <a14:foregroundMark x1="81192" y1="59588" x2="81192" y2="5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91" t="27368" r="4404" b="38064"/>
          <a:stretch/>
        </p:blipFill>
        <p:spPr>
          <a:xfrm>
            <a:off x="1503323" y="1988595"/>
            <a:ext cx="2406603" cy="1641840"/>
          </a:xfrm>
          <a:prstGeom prst="rect">
            <a:avLst/>
          </a:prstGeom>
        </p:spPr>
      </p:pic>
      <p:grpSp>
        <p:nvGrpSpPr>
          <p:cNvPr id="58" name="Nhóm 57">
            <a:extLst>
              <a:ext uri="{FF2B5EF4-FFF2-40B4-BE49-F238E27FC236}">
                <a16:creationId xmlns:a16="http://schemas.microsoft.com/office/drawing/2014/main" id="{0243641E-D463-21BC-6AF0-37F39C642530}"/>
              </a:ext>
            </a:extLst>
          </p:cNvPr>
          <p:cNvGrpSpPr/>
          <p:nvPr/>
        </p:nvGrpSpPr>
        <p:grpSpPr>
          <a:xfrm>
            <a:off x="3263361" y="3009139"/>
            <a:ext cx="888598" cy="1015663"/>
            <a:chOff x="4816390" y="3139768"/>
            <a:chExt cx="888598" cy="1015663"/>
          </a:xfrm>
        </p:grpSpPr>
        <p:sp>
          <p:nvSpPr>
            <p:cNvPr id="45" name="Hình Bầu dục 44">
              <a:extLst>
                <a:ext uri="{FF2B5EF4-FFF2-40B4-BE49-F238E27FC236}">
                  <a16:creationId xmlns:a16="http://schemas.microsoft.com/office/drawing/2014/main" id="{973230E3-1440-0B44-18CA-7657FBEAB19E}"/>
                </a:ext>
              </a:extLst>
            </p:cNvPr>
            <p:cNvSpPr/>
            <p:nvPr/>
          </p:nvSpPr>
          <p:spPr>
            <a:xfrm>
              <a:off x="4816390" y="3252711"/>
              <a:ext cx="772372" cy="75861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77586CB1-BC55-5437-309E-30F4128E45A5}"/>
                </a:ext>
              </a:extLst>
            </p:cNvPr>
            <p:cNvSpPr txBox="1"/>
            <p:nvPr/>
          </p:nvSpPr>
          <p:spPr>
            <a:xfrm>
              <a:off x="4938296" y="3139768"/>
              <a:ext cx="7666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FF0066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FF33CC"/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1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5D7971E-EC34-47A2-9ABB-545962BC30E6}"/>
              </a:ext>
            </a:extLst>
          </p:cNvPr>
          <p:cNvGrpSpPr/>
          <p:nvPr/>
        </p:nvGrpSpPr>
        <p:grpSpPr>
          <a:xfrm>
            <a:off x="4579838" y="2984212"/>
            <a:ext cx="830542" cy="1015663"/>
            <a:chOff x="4816390" y="3125254"/>
            <a:chExt cx="830542" cy="101566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id="{D30C2CD1-68A9-45DD-EDB7-C61AD595B300}"/>
                </a:ext>
              </a:extLst>
            </p:cNvPr>
            <p:cNvSpPr/>
            <p:nvPr/>
          </p:nvSpPr>
          <p:spPr>
            <a:xfrm>
              <a:off x="4816390" y="3252711"/>
              <a:ext cx="772372" cy="75861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id="{00914BEF-5503-1075-E462-DB6E028083E2}"/>
                </a:ext>
              </a:extLst>
            </p:cNvPr>
            <p:cNvSpPr txBox="1"/>
            <p:nvPr/>
          </p:nvSpPr>
          <p:spPr>
            <a:xfrm>
              <a:off x="4880240" y="3125254"/>
              <a:ext cx="7666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FF0066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FF33CC"/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2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795C452F-602B-8135-4317-0BD08C1EDF81}"/>
              </a:ext>
            </a:extLst>
          </p:cNvPr>
          <p:cNvGrpSpPr/>
          <p:nvPr/>
        </p:nvGrpSpPr>
        <p:grpSpPr>
          <a:xfrm>
            <a:off x="3284442" y="5537963"/>
            <a:ext cx="859570" cy="1015663"/>
            <a:chOff x="4816390" y="3139768"/>
            <a:chExt cx="859570" cy="1015663"/>
          </a:xfrm>
        </p:grpSpPr>
        <p:sp>
          <p:nvSpPr>
            <p:cNvPr id="64" name="Hình Bầu dục 63">
              <a:extLst>
                <a:ext uri="{FF2B5EF4-FFF2-40B4-BE49-F238E27FC236}">
                  <a16:creationId xmlns:a16="http://schemas.microsoft.com/office/drawing/2014/main" id="{05E1D78E-BEE5-B320-E60F-7F8D69AEA20B}"/>
                </a:ext>
              </a:extLst>
            </p:cNvPr>
            <p:cNvSpPr/>
            <p:nvPr/>
          </p:nvSpPr>
          <p:spPr>
            <a:xfrm>
              <a:off x="4816390" y="3252711"/>
              <a:ext cx="772372" cy="75861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DAD84BC5-3CE9-D8F6-3ACA-49F12D67C3E9}"/>
                </a:ext>
              </a:extLst>
            </p:cNvPr>
            <p:cNvSpPr txBox="1"/>
            <p:nvPr/>
          </p:nvSpPr>
          <p:spPr>
            <a:xfrm>
              <a:off x="4909268" y="3139768"/>
              <a:ext cx="7666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FF0066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FF33CC"/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3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C7A1256A-08B4-00C5-09DF-AAF49E2B68EF}"/>
              </a:ext>
            </a:extLst>
          </p:cNvPr>
          <p:cNvGrpSpPr/>
          <p:nvPr/>
        </p:nvGrpSpPr>
        <p:grpSpPr>
          <a:xfrm>
            <a:off x="4626958" y="5519336"/>
            <a:ext cx="830542" cy="1015663"/>
            <a:chOff x="4816390" y="3125254"/>
            <a:chExt cx="830542" cy="1015663"/>
          </a:xfrm>
        </p:grpSpPr>
        <p:sp>
          <p:nvSpPr>
            <p:cNvPr id="67" name="Hình Bầu dục 66">
              <a:extLst>
                <a:ext uri="{FF2B5EF4-FFF2-40B4-BE49-F238E27FC236}">
                  <a16:creationId xmlns:a16="http://schemas.microsoft.com/office/drawing/2014/main" id="{5D09A4F2-1256-7A67-A937-490CD41CB85A}"/>
                </a:ext>
              </a:extLst>
            </p:cNvPr>
            <p:cNvSpPr/>
            <p:nvPr/>
          </p:nvSpPr>
          <p:spPr>
            <a:xfrm>
              <a:off x="4816390" y="3252711"/>
              <a:ext cx="772372" cy="75861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8275B1A5-6AE0-A352-46C4-62AEB86A5FAF}"/>
                </a:ext>
              </a:extLst>
            </p:cNvPr>
            <p:cNvSpPr txBox="1"/>
            <p:nvPr/>
          </p:nvSpPr>
          <p:spPr>
            <a:xfrm>
              <a:off x="4880240" y="3125254"/>
              <a:ext cx="76669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FF0066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FF33CC"/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4</a:t>
              </a: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9" name="Picture 7">
            <a:extLst>
              <a:ext uri="{FF2B5EF4-FFF2-40B4-BE49-F238E27FC236}">
                <a16:creationId xmlns:a16="http://schemas.microsoft.com/office/drawing/2014/main" id="{9E3EC48A-9318-DB15-77A3-837299E06F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0892" y="2030334"/>
            <a:ext cx="3789875" cy="4845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DBF309-6EFD-6945-8D5F-75410C1FB7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974" y="227406"/>
            <a:ext cx="7986452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38" grpId="0" animBg="1"/>
      <p:bldP spid="56" grpId="0"/>
      <p:bldP spid="14" grpId="0"/>
      <p:bldP spid="16" grpId="0"/>
      <p:bldP spid="17" grpId="0"/>
      <p:bldP spid="11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2;p34">
            <a:extLst>
              <a:ext uri="{FF2B5EF4-FFF2-40B4-BE49-F238E27FC236}">
                <a16:creationId xmlns:a16="http://schemas.microsoft.com/office/drawing/2014/main" id="{134DA30D-FB59-612E-B8DF-5891CF75B154}"/>
              </a:ext>
            </a:extLst>
          </p:cNvPr>
          <p:cNvSpPr txBox="1">
            <a:spLocks/>
          </p:cNvSpPr>
          <p:nvPr/>
        </p:nvSpPr>
        <p:spPr>
          <a:xfrm>
            <a:off x="528299" y="29159"/>
            <a:ext cx="11130455" cy="1140336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0" rIns="91425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Nội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 dung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thảo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luận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nhóm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  SVN-Poky's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971E38A-71C4-4438-F626-2ED9B735A493}"/>
              </a:ext>
            </a:extLst>
          </p:cNvPr>
          <p:cNvSpPr/>
          <p:nvPr/>
        </p:nvSpPr>
        <p:spPr>
          <a:xfrm>
            <a:off x="927692" y="1503056"/>
            <a:ext cx="5165834" cy="1140336"/>
          </a:xfrm>
          <a:custGeom>
            <a:avLst/>
            <a:gdLst>
              <a:gd name="connsiteX0" fmla="*/ 0 w 5165834"/>
              <a:gd name="connsiteY0" fmla="*/ 190060 h 1140336"/>
              <a:gd name="connsiteX1" fmla="*/ 190060 w 5165834"/>
              <a:gd name="connsiteY1" fmla="*/ 0 h 1140336"/>
              <a:gd name="connsiteX2" fmla="*/ 4975774 w 5165834"/>
              <a:gd name="connsiteY2" fmla="*/ 0 h 1140336"/>
              <a:gd name="connsiteX3" fmla="*/ 5165834 w 5165834"/>
              <a:gd name="connsiteY3" fmla="*/ 190060 h 1140336"/>
              <a:gd name="connsiteX4" fmla="*/ 5165834 w 5165834"/>
              <a:gd name="connsiteY4" fmla="*/ 950276 h 1140336"/>
              <a:gd name="connsiteX5" fmla="*/ 4975774 w 5165834"/>
              <a:gd name="connsiteY5" fmla="*/ 1140336 h 1140336"/>
              <a:gd name="connsiteX6" fmla="*/ 190060 w 5165834"/>
              <a:gd name="connsiteY6" fmla="*/ 1140336 h 1140336"/>
              <a:gd name="connsiteX7" fmla="*/ 0 w 5165834"/>
              <a:gd name="connsiteY7" fmla="*/ 950276 h 1140336"/>
              <a:gd name="connsiteX8" fmla="*/ 0 w 5165834"/>
              <a:gd name="connsiteY8" fmla="*/ 190060 h 1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834" h="1140336" fill="none" extrusionOk="0">
                <a:moveTo>
                  <a:pt x="0" y="190060"/>
                </a:moveTo>
                <a:cubicBezTo>
                  <a:pt x="8373" y="103907"/>
                  <a:pt x="88889" y="-9868"/>
                  <a:pt x="190060" y="0"/>
                </a:cubicBezTo>
                <a:cubicBezTo>
                  <a:pt x="2072039" y="157920"/>
                  <a:pt x="2853350" y="18023"/>
                  <a:pt x="4975774" y="0"/>
                </a:cubicBezTo>
                <a:cubicBezTo>
                  <a:pt x="5079040" y="-917"/>
                  <a:pt x="5149982" y="98856"/>
                  <a:pt x="5165834" y="190060"/>
                </a:cubicBezTo>
                <a:cubicBezTo>
                  <a:pt x="5150634" y="385553"/>
                  <a:pt x="5194025" y="866943"/>
                  <a:pt x="5165834" y="950276"/>
                </a:cubicBezTo>
                <a:cubicBezTo>
                  <a:pt x="5170812" y="1041575"/>
                  <a:pt x="5079459" y="1142697"/>
                  <a:pt x="4975774" y="1140336"/>
                </a:cubicBezTo>
                <a:cubicBezTo>
                  <a:pt x="3976553" y="1115370"/>
                  <a:pt x="2399387" y="1149609"/>
                  <a:pt x="190060" y="1140336"/>
                </a:cubicBezTo>
                <a:cubicBezTo>
                  <a:pt x="79036" y="1146571"/>
                  <a:pt x="-9786" y="1049864"/>
                  <a:pt x="0" y="950276"/>
                </a:cubicBezTo>
                <a:cubicBezTo>
                  <a:pt x="-58399" y="770576"/>
                  <a:pt x="-13404" y="485611"/>
                  <a:pt x="0" y="190060"/>
                </a:cubicBezTo>
                <a:close/>
              </a:path>
              <a:path w="5165834" h="1140336" stroke="0" extrusionOk="0">
                <a:moveTo>
                  <a:pt x="0" y="190060"/>
                </a:moveTo>
                <a:cubicBezTo>
                  <a:pt x="-3656" y="88774"/>
                  <a:pt x="97351" y="-386"/>
                  <a:pt x="190060" y="0"/>
                </a:cubicBezTo>
                <a:cubicBezTo>
                  <a:pt x="1783090" y="116959"/>
                  <a:pt x="3437752" y="-89117"/>
                  <a:pt x="4975774" y="0"/>
                </a:cubicBezTo>
                <a:cubicBezTo>
                  <a:pt x="5081934" y="-1863"/>
                  <a:pt x="5169915" y="88619"/>
                  <a:pt x="5165834" y="190060"/>
                </a:cubicBezTo>
                <a:cubicBezTo>
                  <a:pt x="5201077" y="432393"/>
                  <a:pt x="5198950" y="626502"/>
                  <a:pt x="5165834" y="950276"/>
                </a:cubicBezTo>
                <a:cubicBezTo>
                  <a:pt x="5168106" y="1035449"/>
                  <a:pt x="5081355" y="1142097"/>
                  <a:pt x="4975774" y="1140336"/>
                </a:cubicBezTo>
                <a:cubicBezTo>
                  <a:pt x="4208798" y="1034648"/>
                  <a:pt x="948179" y="1069638"/>
                  <a:pt x="190060" y="1140336"/>
                </a:cubicBezTo>
                <a:cubicBezTo>
                  <a:pt x="95803" y="1145102"/>
                  <a:pt x="424" y="1056816"/>
                  <a:pt x="0" y="950276"/>
                </a:cubicBezTo>
                <a:cubicBezTo>
                  <a:pt x="38228" y="846699"/>
                  <a:pt x="4707" y="481871"/>
                  <a:pt x="0" y="1900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7427991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Cách xử lí tình huống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60897B4F-4810-40E0-805A-C7530A5624D5}"/>
              </a:ext>
            </a:extLst>
          </p:cNvPr>
          <p:cNvSpPr/>
          <p:nvPr/>
        </p:nvSpPr>
        <p:spPr>
          <a:xfrm>
            <a:off x="528299" y="1246519"/>
            <a:ext cx="809297" cy="761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C0CEF567-012E-5D32-F1AA-782AAF0993C5}"/>
              </a:ext>
            </a:extLst>
          </p:cNvPr>
          <p:cNvSpPr/>
          <p:nvPr/>
        </p:nvSpPr>
        <p:spPr>
          <a:xfrm>
            <a:off x="6679135" y="1437385"/>
            <a:ext cx="5165834" cy="1140336"/>
          </a:xfrm>
          <a:custGeom>
            <a:avLst/>
            <a:gdLst>
              <a:gd name="connsiteX0" fmla="*/ 0 w 5165834"/>
              <a:gd name="connsiteY0" fmla="*/ 190060 h 1140336"/>
              <a:gd name="connsiteX1" fmla="*/ 190060 w 5165834"/>
              <a:gd name="connsiteY1" fmla="*/ 0 h 1140336"/>
              <a:gd name="connsiteX2" fmla="*/ 4975774 w 5165834"/>
              <a:gd name="connsiteY2" fmla="*/ 0 h 1140336"/>
              <a:gd name="connsiteX3" fmla="*/ 5165834 w 5165834"/>
              <a:gd name="connsiteY3" fmla="*/ 190060 h 1140336"/>
              <a:gd name="connsiteX4" fmla="*/ 5165834 w 5165834"/>
              <a:gd name="connsiteY4" fmla="*/ 950276 h 1140336"/>
              <a:gd name="connsiteX5" fmla="*/ 4975774 w 5165834"/>
              <a:gd name="connsiteY5" fmla="*/ 1140336 h 1140336"/>
              <a:gd name="connsiteX6" fmla="*/ 190060 w 5165834"/>
              <a:gd name="connsiteY6" fmla="*/ 1140336 h 1140336"/>
              <a:gd name="connsiteX7" fmla="*/ 0 w 5165834"/>
              <a:gd name="connsiteY7" fmla="*/ 950276 h 1140336"/>
              <a:gd name="connsiteX8" fmla="*/ 0 w 5165834"/>
              <a:gd name="connsiteY8" fmla="*/ 190060 h 1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834" h="1140336" fill="none" extrusionOk="0">
                <a:moveTo>
                  <a:pt x="0" y="190060"/>
                </a:moveTo>
                <a:cubicBezTo>
                  <a:pt x="-1604" y="85012"/>
                  <a:pt x="88556" y="734"/>
                  <a:pt x="190060" y="0"/>
                </a:cubicBezTo>
                <a:cubicBezTo>
                  <a:pt x="724806" y="-20428"/>
                  <a:pt x="3367886" y="-58449"/>
                  <a:pt x="4975774" y="0"/>
                </a:cubicBezTo>
                <a:cubicBezTo>
                  <a:pt x="5090219" y="8031"/>
                  <a:pt x="5146877" y="90460"/>
                  <a:pt x="5165834" y="190060"/>
                </a:cubicBezTo>
                <a:cubicBezTo>
                  <a:pt x="5120217" y="367672"/>
                  <a:pt x="5105079" y="617106"/>
                  <a:pt x="5165834" y="950276"/>
                </a:cubicBezTo>
                <a:cubicBezTo>
                  <a:pt x="5163378" y="1068901"/>
                  <a:pt x="5080613" y="1141844"/>
                  <a:pt x="4975774" y="1140336"/>
                </a:cubicBezTo>
                <a:cubicBezTo>
                  <a:pt x="3039737" y="1122760"/>
                  <a:pt x="2104251" y="1271441"/>
                  <a:pt x="190060" y="1140336"/>
                </a:cubicBezTo>
                <a:cubicBezTo>
                  <a:pt x="70251" y="1127759"/>
                  <a:pt x="-1675" y="1071869"/>
                  <a:pt x="0" y="950276"/>
                </a:cubicBezTo>
                <a:cubicBezTo>
                  <a:pt x="65816" y="817940"/>
                  <a:pt x="14147" y="505861"/>
                  <a:pt x="0" y="190060"/>
                </a:cubicBezTo>
                <a:close/>
              </a:path>
              <a:path w="5165834" h="1140336" stroke="0" extrusionOk="0">
                <a:moveTo>
                  <a:pt x="0" y="190060"/>
                </a:moveTo>
                <a:cubicBezTo>
                  <a:pt x="4576" y="72907"/>
                  <a:pt x="94465" y="408"/>
                  <a:pt x="190060" y="0"/>
                </a:cubicBezTo>
                <a:cubicBezTo>
                  <a:pt x="1562630" y="-61894"/>
                  <a:pt x="4229515" y="-120946"/>
                  <a:pt x="4975774" y="0"/>
                </a:cubicBezTo>
                <a:cubicBezTo>
                  <a:pt x="5072248" y="-6746"/>
                  <a:pt x="5173842" y="95496"/>
                  <a:pt x="5165834" y="190060"/>
                </a:cubicBezTo>
                <a:cubicBezTo>
                  <a:pt x="5199223" y="322292"/>
                  <a:pt x="5117447" y="582952"/>
                  <a:pt x="5165834" y="950276"/>
                </a:cubicBezTo>
                <a:cubicBezTo>
                  <a:pt x="5167181" y="1053451"/>
                  <a:pt x="5077335" y="1122028"/>
                  <a:pt x="4975774" y="1140336"/>
                </a:cubicBezTo>
                <a:cubicBezTo>
                  <a:pt x="3910144" y="1122645"/>
                  <a:pt x="1283007" y="1296741"/>
                  <a:pt x="190060" y="1140336"/>
                </a:cubicBezTo>
                <a:cubicBezTo>
                  <a:pt x="89198" y="1140543"/>
                  <a:pt x="-315" y="1045557"/>
                  <a:pt x="0" y="950276"/>
                </a:cubicBezTo>
                <a:cubicBezTo>
                  <a:pt x="-13947" y="796397"/>
                  <a:pt x="23682" y="299492"/>
                  <a:pt x="0" y="1900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Xây dựng kịch bản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C2CBDA8-3B82-3449-59F0-4A88968ABD4C}"/>
              </a:ext>
            </a:extLst>
          </p:cNvPr>
          <p:cNvSpPr/>
          <p:nvPr/>
        </p:nvSpPr>
        <p:spPr>
          <a:xfrm>
            <a:off x="6279742" y="1180848"/>
            <a:ext cx="809297" cy="761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6EC766F-BF1E-7FDD-31B5-F34EEAA86B29}"/>
              </a:ext>
            </a:extLst>
          </p:cNvPr>
          <p:cNvSpPr/>
          <p:nvPr/>
        </p:nvSpPr>
        <p:spPr>
          <a:xfrm>
            <a:off x="927692" y="3124643"/>
            <a:ext cx="5165834" cy="1140336"/>
          </a:xfrm>
          <a:custGeom>
            <a:avLst/>
            <a:gdLst>
              <a:gd name="connsiteX0" fmla="*/ 0 w 5165834"/>
              <a:gd name="connsiteY0" fmla="*/ 190060 h 1140336"/>
              <a:gd name="connsiteX1" fmla="*/ 190060 w 5165834"/>
              <a:gd name="connsiteY1" fmla="*/ 0 h 1140336"/>
              <a:gd name="connsiteX2" fmla="*/ 4975774 w 5165834"/>
              <a:gd name="connsiteY2" fmla="*/ 0 h 1140336"/>
              <a:gd name="connsiteX3" fmla="*/ 5165834 w 5165834"/>
              <a:gd name="connsiteY3" fmla="*/ 190060 h 1140336"/>
              <a:gd name="connsiteX4" fmla="*/ 5165834 w 5165834"/>
              <a:gd name="connsiteY4" fmla="*/ 950276 h 1140336"/>
              <a:gd name="connsiteX5" fmla="*/ 4975774 w 5165834"/>
              <a:gd name="connsiteY5" fmla="*/ 1140336 h 1140336"/>
              <a:gd name="connsiteX6" fmla="*/ 190060 w 5165834"/>
              <a:gd name="connsiteY6" fmla="*/ 1140336 h 1140336"/>
              <a:gd name="connsiteX7" fmla="*/ 0 w 5165834"/>
              <a:gd name="connsiteY7" fmla="*/ 950276 h 1140336"/>
              <a:gd name="connsiteX8" fmla="*/ 0 w 5165834"/>
              <a:gd name="connsiteY8" fmla="*/ 190060 h 1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834" h="1140336" fill="none" extrusionOk="0">
                <a:moveTo>
                  <a:pt x="0" y="190060"/>
                </a:moveTo>
                <a:cubicBezTo>
                  <a:pt x="-3419" y="83348"/>
                  <a:pt x="86481" y="-3395"/>
                  <a:pt x="190060" y="0"/>
                </a:cubicBezTo>
                <a:cubicBezTo>
                  <a:pt x="1012707" y="-65955"/>
                  <a:pt x="3891954" y="-32936"/>
                  <a:pt x="4975774" y="0"/>
                </a:cubicBezTo>
                <a:cubicBezTo>
                  <a:pt x="5090133" y="8336"/>
                  <a:pt x="5162916" y="82837"/>
                  <a:pt x="5165834" y="190060"/>
                </a:cubicBezTo>
                <a:cubicBezTo>
                  <a:pt x="5101680" y="556652"/>
                  <a:pt x="5231651" y="689708"/>
                  <a:pt x="5165834" y="950276"/>
                </a:cubicBezTo>
                <a:cubicBezTo>
                  <a:pt x="5150875" y="1042590"/>
                  <a:pt x="5083444" y="1157060"/>
                  <a:pt x="4975774" y="1140336"/>
                </a:cubicBezTo>
                <a:cubicBezTo>
                  <a:pt x="4365038" y="1051253"/>
                  <a:pt x="1046595" y="985477"/>
                  <a:pt x="190060" y="1140336"/>
                </a:cubicBezTo>
                <a:cubicBezTo>
                  <a:pt x="104290" y="1143991"/>
                  <a:pt x="-4885" y="1072495"/>
                  <a:pt x="0" y="950276"/>
                </a:cubicBezTo>
                <a:cubicBezTo>
                  <a:pt x="-5565" y="604117"/>
                  <a:pt x="57128" y="277451"/>
                  <a:pt x="0" y="190060"/>
                </a:cubicBezTo>
                <a:close/>
              </a:path>
              <a:path w="5165834" h="1140336" stroke="0" extrusionOk="0">
                <a:moveTo>
                  <a:pt x="0" y="190060"/>
                </a:moveTo>
                <a:cubicBezTo>
                  <a:pt x="-6616" y="93145"/>
                  <a:pt x="78170" y="1872"/>
                  <a:pt x="190060" y="0"/>
                </a:cubicBezTo>
                <a:cubicBezTo>
                  <a:pt x="2491203" y="-57727"/>
                  <a:pt x="2835748" y="-41622"/>
                  <a:pt x="4975774" y="0"/>
                </a:cubicBezTo>
                <a:cubicBezTo>
                  <a:pt x="5079556" y="-8813"/>
                  <a:pt x="5176677" y="89449"/>
                  <a:pt x="5165834" y="190060"/>
                </a:cubicBezTo>
                <a:cubicBezTo>
                  <a:pt x="5152613" y="285567"/>
                  <a:pt x="5097754" y="773033"/>
                  <a:pt x="5165834" y="950276"/>
                </a:cubicBezTo>
                <a:cubicBezTo>
                  <a:pt x="5168580" y="1053823"/>
                  <a:pt x="5074336" y="1133707"/>
                  <a:pt x="4975774" y="1140336"/>
                </a:cubicBezTo>
                <a:cubicBezTo>
                  <a:pt x="3439031" y="1263835"/>
                  <a:pt x="1832515" y="1104202"/>
                  <a:pt x="190060" y="1140336"/>
                </a:cubicBezTo>
                <a:cubicBezTo>
                  <a:pt x="78690" y="1144251"/>
                  <a:pt x="15574" y="1044378"/>
                  <a:pt x="0" y="950276"/>
                </a:cubicBezTo>
                <a:cubicBezTo>
                  <a:pt x="31147" y="724071"/>
                  <a:pt x="-63364" y="549087"/>
                  <a:pt x="0" y="1900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78023017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Phân vai nhân vật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B90FF0BE-3FEA-81AC-D6B6-83264DD9F200}"/>
              </a:ext>
            </a:extLst>
          </p:cNvPr>
          <p:cNvSpPr/>
          <p:nvPr/>
        </p:nvSpPr>
        <p:spPr>
          <a:xfrm>
            <a:off x="528299" y="2868106"/>
            <a:ext cx="809297" cy="761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3BF8853-AA19-C5AB-DD9B-BFC1BC3FCE6F}"/>
              </a:ext>
            </a:extLst>
          </p:cNvPr>
          <p:cNvSpPr/>
          <p:nvPr/>
        </p:nvSpPr>
        <p:spPr>
          <a:xfrm>
            <a:off x="6679135" y="3058972"/>
            <a:ext cx="5165834" cy="1140336"/>
          </a:xfrm>
          <a:custGeom>
            <a:avLst/>
            <a:gdLst>
              <a:gd name="connsiteX0" fmla="*/ 0 w 5165834"/>
              <a:gd name="connsiteY0" fmla="*/ 190060 h 1140336"/>
              <a:gd name="connsiteX1" fmla="*/ 190060 w 5165834"/>
              <a:gd name="connsiteY1" fmla="*/ 0 h 1140336"/>
              <a:gd name="connsiteX2" fmla="*/ 4975774 w 5165834"/>
              <a:gd name="connsiteY2" fmla="*/ 0 h 1140336"/>
              <a:gd name="connsiteX3" fmla="*/ 5165834 w 5165834"/>
              <a:gd name="connsiteY3" fmla="*/ 190060 h 1140336"/>
              <a:gd name="connsiteX4" fmla="*/ 5165834 w 5165834"/>
              <a:gd name="connsiteY4" fmla="*/ 950276 h 1140336"/>
              <a:gd name="connsiteX5" fmla="*/ 4975774 w 5165834"/>
              <a:gd name="connsiteY5" fmla="*/ 1140336 h 1140336"/>
              <a:gd name="connsiteX6" fmla="*/ 190060 w 5165834"/>
              <a:gd name="connsiteY6" fmla="*/ 1140336 h 1140336"/>
              <a:gd name="connsiteX7" fmla="*/ 0 w 5165834"/>
              <a:gd name="connsiteY7" fmla="*/ 950276 h 1140336"/>
              <a:gd name="connsiteX8" fmla="*/ 0 w 5165834"/>
              <a:gd name="connsiteY8" fmla="*/ 190060 h 1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834" h="1140336" fill="none" extrusionOk="0">
                <a:moveTo>
                  <a:pt x="0" y="190060"/>
                </a:moveTo>
                <a:cubicBezTo>
                  <a:pt x="-7488" y="90005"/>
                  <a:pt x="83954" y="3393"/>
                  <a:pt x="190060" y="0"/>
                </a:cubicBezTo>
                <a:cubicBezTo>
                  <a:pt x="2569294" y="-149036"/>
                  <a:pt x="4286067" y="-128773"/>
                  <a:pt x="4975774" y="0"/>
                </a:cubicBezTo>
                <a:cubicBezTo>
                  <a:pt x="5086955" y="3694"/>
                  <a:pt x="5160072" y="70786"/>
                  <a:pt x="5165834" y="190060"/>
                </a:cubicBezTo>
                <a:cubicBezTo>
                  <a:pt x="5194906" y="271034"/>
                  <a:pt x="5100758" y="693322"/>
                  <a:pt x="5165834" y="950276"/>
                </a:cubicBezTo>
                <a:cubicBezTo>
                  <a:pt x="5178490" y="1060861"/>
                  <a:pt x="5076407" y="1143031"/>
                  <a:pt x="4975774" y="1140336"/>
                </a:cubicBezTo>
                <a:cubicBezTo>
                  <a:pt x="4470118" y="1155578"/>
                  <a:pt x="2504744" y="1247071"/>
                  <a:pt x="190060" y="1140336"/>
                </a:cubicBezTo>
                <a:cubicBezTo>
                  <a:pt x="89300" y="1140791"/>
                  <a:pt x="1418" y="1046859"/>
                  <a:pt x="0" y="950276"/>
                </a:cubicBezTo>
                <a:cubicBezTo>
                  <a:pt x="16963" y="789171"/>
                  <a:pt x="-1331" y="411028"/>
                  <a:pt x="0" y="190060"/>
                </a:cubicBezTo>
                <a:close/>
              </a:path>
              <a:path w="5165834" h="1140336" stroke="0" extrusionOk="0">
                <a:moveTo>
                  <a:pt x="0" y="190060"/>
                </a:moveTo>
                <a:cubicBezTo>
                  <a:pt x="-15547" y="78400"/>
                  <a:pt x="99064" y="3077"/>
                  <a:pt x="190060" y="0"/>
                </a:cubicBezTo>
                <a:cubicBezTo>
                  <a:pt x="1816169" y="143736"/>
                  <a:pt x="3760818" y="123650"/>
                  <a:pt x="4975774" y="0"/>
                </a:cubicBezTo>
                <a:cubicBezTo>
                  <a:pt x="5068497" y="93"/>
                  <a:pt x="5167585" y="89778"/>
                  <a:pt x="5165834" y="190060"/>
                </a:cubicBezTo>
                <a:cubicBezTo>
                  <a:pt x="5199990" y="391123"/>
                  <a:pt x="5190353" y="683304"/>
                  <a:pt x="5165834" y="950276"/>
                </a:cubicBezTo>
                <a:cubicBezTo>
                  <a:pt x="5167463" y="1034565"/>
                  <a:pt x="5083974" y="1144078"/>
                  <a:pt x="4975774" y="1140336"/>
                </a:cubicBezTo>
                <a:cubicBezTo>
                  <a:pt x="4440129" y="1199104"/>
                  <a:pt x="740315" y="1158052"/>
                  <a:pt x="190060" y="1140336"/>
                </a:cubicBezTo>
                <a:cubicBezTo>
                  <a:pt x="65356" y="1140913"/>
                  <a:pt x="-18396" y="1056604"/>
                  <a:pt x="0" y="950276"/>
                </a:cubicBezTo>
                <a:cubicBezTo>
                  <a:pt x="-21859" y="781965"/>
                  <a:pt x="-33349" y="465548"/>
                  <a:pt x="0" y="1900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2315704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dượt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501F2E2F-DAD5-AB6F-E092-AF736047C06C}"/>
              </a:ext>
            </a:extLst>
          </p:cNvPr>
          <p:cNvSpPr/>
          <p:nvPr/>
        </p:nvSpPr>
        <p:spPr>
          <a:xfrm>
            <a:off x="6279742" y="2802435"/>
            <a:ext cx="809297" cy="76103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F2A2DC41-68EF-507D-3C66-D7BFFC1C00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9" b="28505"/>
          <a:stretch/>
        </p:blipFill>
        <p:spPr>
          <a:xfrm>
            <a:off x="1337596" y="3503945"/>
            <a:ext cx="8817466" cy="33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đồ chơi, khác nhau, đồ họa véc-tơ, vài&#10;&#10;Mô tả được tạo tự động">
            <a:extLst>
              <a:ext uri="{FF2B5EF4-FFF2-40B4-BE49-F238E27FC236}">
                <a16:creationId xmlns:a16="http://schemas.microsoft.com/office/drawing/2014/main" id="{13957EF2-40B9-6BD1-A356-69114D7F2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7" b="32471" l="2841" r="25673">
                        <a14:foregroundMark x1="10917" y1="29357" x2="7129" y2="32471"/>
                        <a14:foregroundMark x1="17846" y1="29559" x2="21186" y2="32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447" b="65538"/>
          <a:stretch/>
        </p:blipFill>
        <p:spPr>
          <a:xfrm>
            <a:off x="2491409" y="2029223"/>
            <a:ext cx="2743200" cy="4082891"/>
          </a:xfrm>
          <a:prstGeom prst="rect">
            <a:avLst/>
          </a:prstGeom>
        </p:spPr>
      </p:pic>
      <p:pic>
        <p:nvPicPr>
          <p:cNvPr id="4" name="Hình ảnh 3" descr="Ảnh có chứa đồ chơi, khác nhau, đồ họa véc-tơ, vài&#10;&#10;Mô tả được tạo tự động">
            <a:extLst>
              <a:ext uri="{FF2B5EF4-FFF2-40B4-BE49-F238E27FC236}">
                <a16:creationId xmlns:a16="http://schemas.microsoft.com/office/drawing/2014/main" id="{6FBB6D80-254B-04DD-075F-97B7357B1A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43" b="69147" l="71934" r="97159">
                        <a14:foregroundMark x1="82652" y1="63203" x2="84098" y2="66680"/>
                        <a14:foregroundMark x1="88584" y1="64335" x2="87188" y2="69187"/>
                        <a14:foregroundMark x1="96012" y1="43267" x2="97159" y2="47554"/>
                        <a14:foregroundMark x1="78614" y1="54509" x2="75723" y2="55277"/>
                        <a14:foregroundMark x1="75972" y1="55439" x2="75516" y2="55485"/>
                        <a14:backgroundMark x1="74576" y1="54913" x2="75025" y2="57905"/>
                        <a14:backgroundMark x1="73131" y1="54630" x2="73230" y2="59806"/>
                        <a14:backgroundMark x1="73230" y1="59806" x2="73230" y2="59806"/>
                        <a14:backgroundMark x1="73679" y1="53700" x2="74377" y2="57178"/>
                        <a14:backgroundMark x1="73230" y1="54630" x2="73031" y2="5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82" t="35692" b="29589"/>
          <a:stretch/>
        </p:blipFill>
        <p:spPr>
          <a:xfrm>
            <a:off x="7050155" y="2029223"/>
            <a:ext cx="2650435" cy="4153987"/>
          </a:xfrm>
          <a:prstGeom prst="rect">
            <a:avLst/>
          </a:prstGeom>
        </p:spPr>
      </p:pic>
      <p:sp>
        <p:nvSpPr>
          <p:cNvPr id="19" name="Google Shape;572;p34">
            <a:extLst>
              <a:ext uri="{FF2B5EF4-FFF2-40B4-BE49-F238E27FC236}">
                <a16:creationId xmlns:a16="http://schemas.microsoft.com/office/drawing/2014/main" id="{A4060880-2CAF-C611-967C-F86EC932BD40}"/>
              </a:ext>
            </a:extLst>
          </p:cNvPr>
          <p:cNvSpPr txBox="1">
            <a:spLocks/>
          </p:cNvSpPr>
          <p:nvPr/>
        </p:nvSpPr>
        <p:spPr>
          <a:xfrm>
            <a:off x="2491409" y="4828777"/>
            <a:ext cx="6997148" cy="1603513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0" rIns="91425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ea typeface="Segoe UI Black" panose="020B0A02040204020203" pitchFamily="34" charset="0"/>
                <a:cs typeface="+mn-cs"/>
              </a:rPr>
              <a:t>SẮM VAI</a:t>
            </a:r>
            <a:endParaRPr kumimoji="0" lang="vi-VN" sz="115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  SVN-Poky's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21" name="Hình ảnh 20" descr="Ảnh có chứa đồ chơi, khác nhau, đồ họa véc-tơ, vài&#10;&#10;Mô tả được tạo tự động">
            <a:extLst>
              <a:ext uri="{FF2B5EF4-FFF2-40B4-BE49-F238E27FC236}">
                <a16:creationId xmlns:a16="http://schemas.microsoft.com/office/drawing/2014/main" id="{66A98E4F-3671-8701-9A71-3A99A816A3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7" b="31096" l="69242" r="97657">
                        <a14:foregroundMark x1="74078" y1="16417" x2="74078" y2="16417"/>
                        <a14:foregroundMark x1="77667" y1="16619" x2="69292" y2="15649"/>
                        <a14:foregroundMark x1="97657" y1="20663" x2="97657" y2="20663"/>
                        <a14:foregroundMark x1="87886" y1="16741" x2="94068" y2="17509"/>
                        <a14:foregroundMark x1="80658" y1="16336" x2="80658" y2="1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19" t="4548" r="196" b="65408"/>
          <a:stretch/>
        </p:blipFill>
        <p:spPr>
          <a:xfrm>
            <a:off x="4426227" y="951079"/>
            <a:ext cx="3127512" cy="3523717"/>
          </a:xfrm>
          <a:prstGeom prst="rect">
            <a:avLst/>
          </a:prstGeom>
        </p:spPr>
      </p:pic>
      <p:sp>
        <p:nvSpPr>
          <p:cNvPr id="23" name="Google Shape;718;p39">
            <a:extLst>
              <a:ext uri="{FF2B5EF4-FFF2-40B4-BE49-F238E27FC236}">
                <a16:creationId xmlns:a16="http://schemas.microsoft.com/office/drawing/2014/main" id="{D7E4B089-8335-128F-C3FA-F38EDE266643}"/>
              </a:ext>
            </a:extLst>
          </p:cNvPr>
          <p:cNvSpPr/>
          <p:nvPr/>
        </p:nvSpPr>
        <p:spPr>
          <a:xfrm>
            <a:off x="8197236" y="1089818"/>
            <a:ext cx="2053318" cy="1623119"/>
          </a:xfrm>
          <a:custGeom>
            <a:avLst/>
            <a:gdLst/>
            <a:ahLst/>
            <a:cxnLst/>
            <a:rect l="l" t="t" r="r" b="b"/>
            <a:pathLst>
              <a:path w="16578" h="12738" extrusionOk="0">
                <a:moveTo>
                  <a:pt x="10541" y="1"/>
                </a:moveTo>
                <a:cubicBezTo>
                  <a:pt x="9602" y="1"/>
                  <a:pt x="8932" y="85"/>
                  <a:pt x="8932" y="85"/>
                </a:cubicBezTo>
                <a:cubicBezTo>
                  <a:pt x="8932" y="85"/>
                  <a:pt x="2669" y="355"/>
                  <a:pt x="2025" y="668"/>
                </a:cubicBezTo>
                <a:cubicBezTo>
                  <a:pt x="0" y="1662"/>
                  <a:pt x="1329" y="9341"/>
                  <a:pt x="1828" y="10007"/>
                </a:cubicBezTo>
                <a:cubicBezTo>
                  <a:pt x="2106" y="10376"/>
                  <a:pt x="3080" y="10458"/>
                  <a:pt x="3894" y="10458"/>
                </a:cubicBezTo>
                <a:cubicBezTo>
                  <a:pt x="4551" y="10458"/>
                  <a:pt x="5105" y="10404"/>
                  <a:pt x="5105" y="10404"/>
                </a:cubicBezTo>
                <a:cubicBezTo>
                  <a:pt x="5105" y="10404"/>
                  <a:pt x="5487" y="11969"/>
                  <a:pt x="5487" y="12636"/>
                </a:cubicBezTo>
                <a:cubicBezTo>
                  <a:pt x="5487" y="12706"/>
                  <a:pt x="5523" y="12738"/>
                  <a:pt x="5589" y="12738"/>
                </a:cubicBezTo>
                <a:cubicBezTo>
                  <a:pt x="6146" y="12738"/>
                  <a:pt x="8808" y="10458"/>
                  <a:pt x="9033" y="10236"/>
                </a:cubicBezTo>
                <a:cubicBezTo>
                  <a:pt x="9281" y="9985"/>
                  <a:pt x="15255" y="10487"/>
                  <a:pt x="15670" y="9155"/>
                </a:cubicBezTo>
                <a:cubicBezTo>
                  <a:pt x="16086" y="7826"/>
                  <a:pt x="16577" y="2459"/>
                  <a:pt x="15551" y="1433"/>
                </a:cubicBezTo>
                <a:cubicBezTo>
                  <a:pt x="14347" y="229"/>
                  <a:pt x="12082" y="1"/>
                  <a:pt x="10541" y="1"/>
                </a:cubicBezTo>
                <a:close/>
              </a:path>
            </a:pathLst>
          </a:custGeom>
          <a:solidFill>
            <a:srgbClr val="FEFDD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E46C9A-24F0-2C2E-E115-A6C72D3B7563}"/>
              </a:ext>
            </a:extLst>
          </p:cNvPr>
          <p:cNvSpPr txBox="1"/>
          <p:nvPr/>
        </p:nvSpPr>
        <p:spPr>
          <a:xfrm>
            <a:off x="8348868" y="1179978"/>
            <a:ext cx="176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Lắng nghe</a:t>
            </a:r>
          </a:p>
        </p:txBody>
      </p:sp>
      <p:sp>
        <p:nvSpPr>
          <p:cNvPr id="25" name="Google Shape;718;p39">
            <a:extLst>
              <a:ext uri="{FF2B5EF4-FFF2-40B4-BE49-F238E27FC236}">
                <a16:creationId xmlns:a16="http://schemas.microsoft.com/office/drawing/2014/main" id="{87A46AF9-0539-1864-A06B-FDEFF4A487EB}"/>
              </a:ext>
            </a:extLst>
          </p:cNvPr>
          <p:cNvSpPr/>
          <p:nvPr/>
        </p:nvSpPr>
        <p:spPr>
          <a:xfrm flipH="1">
            <a:off x="2224206" y="1179978"/>
            <a:ext cx="2053318" cy="1623119"/>
          </a:xfrm>
          <a:custGeom>
            <a:avLst/>
            <a:gdLst/>
            <a:ahLst/>
            <a:cxnLst/>
            <a:rect l="l" t="t" r="r" b="b"/>
            <a:pathLst>
              <a:path w="16578" h="12738" extrusionOk="0">
                <a:moveTo>
                  <a:pt x="10541" y="1"/>
                </a:moveTo>
                <a:cubicBezTo>
                  <a:pt x="9602" y="1"/>
                  <a:pt x="8932" y="85"/>
                  <a:pt x="8932" y="85"/>
                </a:cubicBezTo>
                <a:cubicBezTo>
                  <a:pt x="8932" y="85"/>
                  <a:pt x="2669" y="355"/>
                  <a:pt x="2025" y="668"/>
                </a:cubicBezTo>
                <a:cubicBezTo>
                  <a:pt x="0" y="1662"/>
                  <a:pt x="1329" y="9341"/>
                  <a:pt x="1828" y="10007"/>
                </a:cubicBezTo>
                <a:cubicBezTo>
                  <a:pt x="2106" y="10376"/>
                  <a:pt x="3080" y="10458"/>
                  <a:pt x="3894" y="10458"/>
                </a:cubicBezTo>
                <a:cubicBezTo>
                  <a:pt x="4551" y="10458"/>
                  <a:pt x="5105" y="10404"/>
                  <a:pt x="5105" y="10404"/>
                </a:cubicBezTo>
                <a:cubicBezTo>
                  <a:pt x="5105" y="10404"/>
                  <a:pt x="5487" y="11969"/>
                  <a:pt x="5487" y="12636"/>
                </a:cubicBezTo>
                <a:cubicBezTo>
                  <a:pt x="5487" y="12706"/>
                  <a:pt x="5523" y="12738"/>
                  <a:pt x="5589" y="12738"/>
                </a:cubicBezTo>
                <a:cubicBezTo>
                  <a:pt x="6146" y="12738"/>
                  <a:pt x="8808" y="10458"/>
                  <a:pt x="9033" y="10236"/>
                </a:cubicBezTo>
                <a:cubicBezTo>
                  <a:pt x="9281" y="9985"/>
                  <a:pt x="15255" y="10487"/>
                  <a:pt x="15670" y="9155"/>
                </a:cubicBezTo>
                <a:cubicBezTo>
                  <a:pt x="16086" y="7826"/>
                  <a:pt x="16577" y="2459"/>
                  <a:pt x="15551" y="1433"/>
                </a:cubicBezTo>
                <a:cubicBezTo>
                  <a:pt x="14347" y="229"/>
                  <a:pt x="12082" y="1"/>
                  <a:pt x="10541" y="1"/>
                </a:cubicBezTo>
                <a:close/>
              </a:path>
            </a:pathLst>
          </a:custGeom>
          <a:solidFill>
            <a:srgbClr val="FEFDD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6848828-1DDB-0397-EAFD-7EEFD7F1765C}"/>
              </a:ext>
            </a:extLst>
          </p:cNvPr>
          <p:cNvSpPr txBox="1"/>
          <p:nvPr/>
        </p:nvSpPr>
        <p:spPr>
          <a:xfrm>
            <a:off x="2315702" y="1239657"/>
            <a:ext cx="1762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 xét</a:t>
            </a:r>
          </a:p>
        </p:txBody>
      </p:sp>
      <p:sp>
        <p:nvSpPr>
          <p:cNvPr id="27" name="Google Shape;718;p39">
            <a:extLst>
              <a:ext uri="{FF2B5EF4-FFF2-40B4-BE49-F238E27FC236}">
                <a16:creationId xmlns:a16="http://schemas.microsoft.com/office/drawing/2014/main" id="{3C5623AF-0D7E-6F36-9BE9-7528C15EFE6E}"/>
              </a:ext>
            </a:extLst>
          </p:cNvPr>
          <p:cNvSpPr/>
          <p:nvPr/>
        </p:nvSpPr>
        <p:spPr>
          <a:xfrm>
            <a:off x="5476344" y="114449"/>
            <a:ext cx="1864472" cy="1490152"/>
          </a:xfrm>
          <a:custGeom>
            <a:avLst/>
            <a:gdLst/>
            <a:ahLst/>
            <a:cxnLst/>
            <a:rect l="l" t="t" r="r" b="b"/>
            <a:pathLst>
              <a:path w="16578" h="12738" extrusionOk="0">
                <a:moveTo>
                  <a:pt x="10541" y="1"/>
                </a:moveTo>
                <a:cubicBezTo>
                  <a:pt x="9602" y="1"/>
                  <a:pt x="8932" y="85"/>
                  <a:pt x="8932" y="85"/>
                </a:cubicBezTo>
                <a:cubicBezTo>
                  <a:pt x="8932" y="85"/>
                  <a:pt x="2669" y="355"/>
                  <a:pt x="2025" y="668"/>
                </a:cubicBezTo>
                <a:cubicBezTo>
                  <a:pt x="0" y="1662"/>
                  <a:pt x="1329" y="9341"/>
                  <a:pt x="1828" y="10007"/>
                </a:cubicBezTo>
                <a:cubicBezTo>
                  <a:pt x="2106" y="10376"/>
                  <a:pt x="3080" y="10458"/>
                  <a:pt x="3894" y="10458"/>
                </a:cubicBezTo>
                <a:cubicBezTo>
                  <a:pt x="4551" y="10458"/>
                  <a:pt x="5105" y="10404"/>
                  <a:pt x="5105" y="10404"/>
                </a:cubicBezTo>
                <a:cubicBezTo>
                  <a:pt x="5105" y="10404"/>
                  <a:pt x="5487" y="11969"/>
                  <a:pt x="5487" y="12636"/>
                </a:cubicBezTo>
                <a:cubicBezTo>
                  <a:pt x="5487" y="12706"/>
                  <a:pt x="5523" y="12738"/>
                  <a:pt x="5589" y="12738"/>
                </a:cubicBezTo>
                <a:cubicBezTo>
                  <a:pt x="6146" y="12738"/>
                  <a:pt x="8808" y="10458"/>
                  <a:pt x="9033" y="10236"/>
                </a:cubicBezTo>
                <a:cubicBezTo>
                  <a:pt x="9281" y="9985"/>
                  <a:pt x="15255" y="10487"/>
                  <a:pt x="15670" y="9155"/>
                </a:cubicBezTo>
                <a:cubicBezTo>
                  <a:pt x="16086" y="7826"/>
                  <a:pt x="16577" y="2459"/>
                  <a:pt x="15551" y="1433"/>
                </a:cubicBezTo>
                <a:cubicBezTo>
                  <a:pt x="14347" y="229"/>
                  <a:pt x="12082" y="1"/>
                  <a:pt x="10541" y="1"/>
                </a:cubicBezTo>
                <a:close/>
              </a:path>
            </a:pathLst>
          </a:custGeom>
          <a:solidFill>
            <a:srgbClr val="FEFDD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6732097-D668-B8BF-D939-F8F730BF97A1}"/>
              </a:ext>
            </a:extLst>
          </p:cNvPr>
          <p:cNvSpPr txBox="1"/>
          <p:nvPr/>
        </p:nvSpPr>
        <p:spPr>
          <a:xfrm>
            <a:off x="5608362" y="320741"/>
            <a:ext cx="1600436" cy="77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 ý</a:t>
            </a:r>
          </a:p>
        </p:txBody>
      </p:sp>
    </p:spTree>
    <p:extLst>
      <p:ext uri="{BB962C8B-B14F-4D97-AF65-F5344CB8AC3E}">
        <p14:creationId xmlns:p14="http://schemas.microsoft.com/office/powerpoint/2010/main" val="21586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326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  SVN-Poky's</vt:lpstr>
      <vt:lpstr>Arial</vt:lpstr>
      <vt:lpstr>Arial-Rounded</vt:lpstr>
      <vt:lpstr>Calibri</vt:lpstr>
      <vt:lpstr>Calibri Light</vt:lpstr>
      <vt:lpstr>Cambria</vt:lpstr>
      <vt:lpstr>Segoe UI Black</vt:lpstr>
      <vt:lpstr>SVN-Poky's</vt:lpstr>
      <vt:lpstr>Times New Roman</vt:lpstr>
      <vt:lpstr>UVN Banh Mi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STD_HOP</cp:lastModifiedBy>
  <cp:revision>17</cp:revision>
  <dcterms:created xsi:type="dcterms:W3CDTF">2023-11-29T06:10:23Z</dcterms:created>
  <dcterms:modified xsi:type="dcterms:W3CDTF">2025-05-03T12:04:42Z</dcterms:modified>
</cp:coreProperties>
</file>