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  <p:sldMasterId id="2147483703" r:id="rId4"/>
    <p:sldMasterId id="2147483721" r:id="rId5"/>
  </p:sldMasterIdLst>
  <p:notesMasterIdLst>
    <p:notesMasterId r:id="rId23"/>
  </p:notesMasterIdLst>
  <p:sldIdLst>
    <p:sldId id="257" r:id="rId6"/>
    <p:sldId id="259" r:id="rId7"/>
    <p:sldId id="314" r:id="rId8"/>
    <p:sldId id="305" r:id="rId9"/>
    <p:sldId id="277" r:id="rId10"/>
    <p:sldId id="278" r:id="rId11"/>
    <p:sldId id="279" r:id="rId12"/>
    <p:sldId id="280" r:id="rId13"/>
    <p:sldId id="258" r:id="rId14"/>
    <p:sldId id="307" r:id="rId15"/>
    <p:sldId id="309" r:id="rId16"/>
    <p:sldId id="320" r:id="rId17"/>
    <p:sldId id="321" r:id="rId18"/>
    <p:sldId id="315" r:id="rId19"/>
    <p:sldId id="322" r:id="rId20"/>
    <p:sldId id="2683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4E681-E903-48C8-9290-7659EFE58D1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5F0D2-6B22-403A-9194-74D7203E0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4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06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87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3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60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91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39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26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93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82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2025/5/3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449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2025/5/3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457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2025/5/3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282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2025/5/3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0439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2025/5/3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8915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4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8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56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7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9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5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80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07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8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824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07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64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51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08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41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45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829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903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184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527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94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14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688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83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97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72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91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63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01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98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054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255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86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91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08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646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3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12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81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188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50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08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54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208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76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9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2025/5/3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44067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35151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71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61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68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0051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4439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8512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566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279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2025/5/3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749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2025/5/3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414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2025/5/3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41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94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6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16E0541-D52C-AA6A-EC37-EC013CBDD2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8" y="177000"/>
            <a:ext cx="1382907" cy="1382907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A2DF53-549F-035F-40E9-370792628D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57" y="8250655"/>
            <a:ext cx="1599197" cy="15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6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97DD21A-46C5-0624-348F-3D9D840719A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142776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1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1893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2" Type="http://schemas.openxmlformats.org/officeDocument/2006/relationships/audio" Target="../media/media1.m4a"/><Relationship Id="rId16" Type="http://schemas.openxmlformats.org/officeDocument/2006/relationships/image" Target="../media/image21.png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image" Target="../media/image15.jpg"/><Relationship Id="rId15" Type="http://schemas.openxmlformats.org/officeDocument/2006/relationships/slide" Target="slide9.xm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slide" Target="slide6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3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3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0976" y="463296"/>
            <a:ext cx="9960864" cy="4652714"/>
          </a:xfrm>
          <a:prstGeom prst="roundRect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1" y="0"/>
            <a:ext cx="1833119" cy="1833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762990-981F-879B-98DB-FD7FA8270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379" y="926907"/>
            <a:ext cx="6425741" cy="151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4C4E3-7466-FA91-ACF7-7C2A0C092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879" y="1891151"/>
            <a:ext cx="170702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F0CBA-D993-8382-9880-2B52FCE87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628" y="1922377"/>
            <a:ext cx="7474344" cy="343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2762250" y="409575"/>
            <a:ext cx="7238925" cy="5797326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8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lag&#10;&#10;Description automatically generated">
            <a:extLst>
              <a:ext uri="{FF2B5EF4-FFF2-40B4-BE49-F238E27FC236}">
                <a16:creationId xmlns:a16="http://schemas.microsoft.com/office/drawing/2014/main" id="{25FECA46-85D1-054D-630E-8A34CF599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14450"/>
            <a:ext cx="5543550" cy="55435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CE915A4-B12F-88CD-62D5-0BD3DB3F7AA2}"/>
              </a:ext>
            </a:extLst>
          </p:cNvPr>
          <p:cNvSpPr/>
          <p:nvPr/>
        </p:nvSpPr>
        <p:spPr>
          <a:xfrm>
            <a:off x="4181475" y="153118"/>
            <a:ext cx="7839075" cy="24091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Hướng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dẫn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lịch</a:t>
            </a:r>
            <a:endParaRPr kumimoji="0" lang="en-VN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F612B31-28F1-9ED1-A9BA-F1C2036E4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5996039" y="1132959"/>
            <a:ext cx="4543484" cy="7043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F2219-87AC-14F3-CDA6-73C22B0C78AD}"/>
              </a:ext>
            </a:extLst>
          </p:cNvPr>
          <p:cNvSpPr txBox="1"/>
          <p:nvPr/>
        </p:nvSpPr>
        <p:spPr>
          <a:xfrm>
            <a:off x="5820918" y="3331872"/>
            <a:ext cx="5037582" cy="123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Tên của cảnh đẹp thiên nhiên đó là gì?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2ECF4-848C-6E86-AB0D-DAA735216FDC}"/>
              </a:ext>
            </a:extLst>
          </p:cNvPr>
          <p:cNvSpPr txBox="1"/>
          <p:nvPr/>
        </p:nvSpPr>
        <p:spPr>
          <a:xfrm>
            <a:off x="5820918" y="4627272"/>
            <a:ext cx="5037582" cy="123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Đặc điểm nổi bật của cảnh đẹp thiên nhiên đó?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CEC7B-4B0E-ACF9-8A9D-CBAAE6D4B26A}"/>
              </a:ext>
            </a:extLst>
          </p:cNvPr>
          <p:cNvGrpSpPr/>
          <p:nvPr/>
        </p:nvGrpSpPr>
        <p:grpSpPr>
          <a:xfrm>
            <a:off x="637651" y="2009500"/>
            <a:ext cx="8001524" cy="2296264"/>
            <a:chOff x="426950" y="1442209"/>
            <a:chExt cx="4856206" cy="470328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D49C16-7FA6-39C1-53BB-E4919134FEED}"/>
                </a:ext>
              </a:extLst>
            </p:cNvPr>
            <p:cNvSpPr/>
            <p:nvPr/>
          </p:nvSpPr>
          <p:spPr>
            <a:xfrm>
              <a:off x="426950" y="1442209"/>
              <a:ext cx="4856206" cy="437067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105C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18FC5A-E8BB-48A4-3121-C35CFC92D505}"/>
                </a:ext>
              </a:extLst>
            </p:cNvPr>
            <p:cNvSpPr txBox="1"/>
            <p:nvPr/>
          </p:nvSpPr>
          <p:spPr>
            <a:xfrm>
              <a:off x="436460" y="1900649"/>
              <a:ext cx="4823572" cy="4244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lựa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Hướng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dẫn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du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lịch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3DDBCB-8981-9418-597A-B78EA99B91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60963"/>
            <a:ext cx="3667415" cy="3025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04964-4CCC-A935-B1ED-B4A4C79C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020" y="495898"/>
            <a:ext cx="603556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2762250" y="409575"/>
            <a:ext cx="7238925" cy="5797326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21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391507" y="1378427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872BC-7D5C-7CD7-4200-42A0B2AED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97" y="3033807"/>
            <a:ext cx="1052870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sp>
        <p:nvSpPr>
          <p:cNvPr id="4" name="Snip Diagonal Corner Rectangle 39">
            <a:extLst>
              <a:ext uri="{FF2B5EF4-FFF2-40B4-BE49-F238E27FC236}">
                <a16:creationId xmlns:a16="http://schemas.microsoft.com/office/drawing/2014/main" id="{4F3395A7-E7DB-0623-F380-359A73BBCC7D}"/>
              </a:ext>
            </a:extLst>
          </p:cNvPr>
          <p:cNvSpPr/>
          <p:nvPr/>
        </p:nvSpPr>
        <p:spPr>
          <a:xfrm>
            <a:off x="2215697" y="361950"/>
            <a:ext cx="7718877" cy="136207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àm thiệp hoặc vẽ tranh về cảnh quan thiên nhiên của quê hương.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BB8BC-EDB9-51BC-0188-C68AA3556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512" y="2176462"/>
            <a:ext cx="8414613" cy="3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9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685680" y="1245077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DE5887-C226-F718-F63C-42C9C3598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08" y="3080284"/>
            <a:ext cx="11619983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5408" y="104184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472459" y="1378427"/>
            <a:ext cx="1223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44C306-26B1-D474-2A9B-B072A85E2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9" y="2884835"/>
            <a:ext cx="1171143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4466673" cy="133932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026" name="Picture 2" descr="Hồ Gươm Hà Nội: Cẩm nang du lịch chi tiết 2022">
            <a:extLst>
              <a:ext uri="{FF2B5EF4-FFF2-40B4-BE49-F238E27FC236}">
                <a16:creationId xmlns:a16="http://schemas.microsoft.com/office/drawing/2014/main" id="{C78955DE-7E69-591F-E9C3-23FE62FB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70" y="1666875"/>
            <a:ext cx="5692568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55ACCC-1156-0682-EA13-BAA2E488B4BA}"/>
              </a:ext>
            </a:extLst>
          </p:cNvPr>
          <p:cNvSpPr/>
          <p:nvPr/>
        </p:nvSpPr>
        <p:spPr>
          <a:xfrm>
            <a:off x="3600450" y="1752600"/>
            <a:ext cx="5991225" cy="1457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xoá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98AB0A10-1E6F-183A-40CD-C08BAFCABB86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C193473E-EF22-7873-944A-C3982C297F8E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Miếu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4BE40BF-9460-C367-47D5-E949C53C0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050" name="Picture 2" descr="Văn Miếu Quốc Tử Giám – Hành trình khám phá tại Thủ đô">
            <a:extLst>
              <a:ext uri="{FF2B5EF4-FFF2-40B4-BE49-F238E27FC236}">
                <a16:creationId xmlns:a16="http://schemas.microsoft.com/office/drawing/2014/main" id="{55D5E35B-ACAE-930E-A13D-337AA4A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4" y="1454150"/>
            <a:ext cx="5705475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F03C3CB5-010F-B889-55D1-C1309CB1E3C8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44C45170-71B4-DD2E-55D0-B3127F444D86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56285DA-D498-B100-B3C3-1079201D8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3074" name="Picture 2" descr="Cầu Thê Húc - Biểu tượng cho nét đẹp văn hóa của người Hà thành">
            <a:extLst>
              <a:ext uri="{FF2B5EF4-FFF2-40B4-BE49-F238E27FC236}">
                <a16:creationId xmlns:a16="http://schemas.microsoft.com/office/drawing/2014/main" id="{2F6DFF79-9A6C-E8FD-E491-7AE5A1BA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005965"/>
            <a:ext cx="5543550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55CB137F-6AC7-0220-03C3-876AF5F7D055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B380085F-ABFE-D86B-0AE9-7E8A27A19750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Thành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987F5177-26C2-6B12-6238-504AAA2DF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098" name="Picture 2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E59BA22C-D10F-FD1C-3C14-F21F7F3FB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26" y="1647824"/>
            <a:ext cx="6279124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CEC7B-4B0E-ACF9-8A9D-CBAAE6D4B26A}"/>
              </a:ext>
            </a:extLst>
          </p:cNvPr>
          <p:cNvGrpSpPr/>
          <p:nvPr/>
        </p:nvGrpSpPr>
        <p:grpSpPr>
          <a:xfrm>
            <a:off x="570976" y="1661822"/>
            <a:ext cx="8001524" cy="1891003"/>
            <a:chOff x="426950" y="1237328"/>
            <a:chExt cx="4856206" cy="457555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D49C16-7FA6-39C1-53BB-E4919134FEED}"/>
                </a:ext>
              </a:extLst>
            </p:cNvPr>
            <p:cNvSpPr/>
            <p:nvPr/>
          </p:nvSpPr>
          <p:spPr>
            <a:xfrm>
              <a:off x="426950" y="1442209"/>
              <a:ext cx="4856206" cy="437067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105C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18FC5A-E8BB-48A4-3121-C35CFC92D505}"/>
                </a:ext>
              </a:extLst>
            </p:cNvPr>
            <p:cNvSpPr txBox="1"/>
            <p:nvPr/>
          </p:nvSpPr>
          <p:spPr>
            <a:xfrm>
              <a:off x="448022" y="1237328"/>
              <a:ext cx="4625068" cy="3845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indent="-571500" algn="just"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đẹp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  <a:p>
              <a:pPr marL="571500" indent="-571500" algn="just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quê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thường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3DDBCB-8981-9418-597A-B78EA99B91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60963"/>
            <a:ext cx="3667415" cy="3025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04964-4CCC-A935-B1ED-B4A4C79C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145" y="295873"/>
            <a:ext cx="6035563" cy="1414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C34A9-E357-B652-F67B-0133C6B0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3810000"/>
            <a:ext cx="5048250" cy="2419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258</Words>
  <Application>Microsoft Office PowerPoint</Application>
  <PresentationFormat>Widescreen</PresentationFormat>
  <Paragraphs>36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#9Slide03 Montserrat Medium</vt:lpstr>
      <vt:lpstr>Arial</vt:lpstr>
      <vt:lpstr>Calibri</vt:lpstr>
      <vt:lpstr>Calibri Light</vt:lpstr>
      <vt:lpstr>Cambria</vt:lpstr>
      <vt:lpstr>等线</vt:lpstr>
      <vt:lpstr>等线</vt:lpstr>
      <vt:lpstr>DengXian Light</vt:lpstr>
      <vt:lpstr>DengXian Light</vt:lpstr>
      <vt:lpstr>inpin heiti</vt:lpstr>
      <vt:lpstr>Times New Roman</vt:lpstr>
      <vt:lpstr>字魂59号-创粗黑</vt:lpstr>
      <vt:lpstr>思源黑体 CN Normal</vt:lpstr>
      <vt:lpstr>Office 主题</vt:lpstr>
      <vt:lpstr>Office Theme</vt:lpstr>
      <vt:lpstr>1_Office Theme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2023-11-29T07:54:11Z</dcterms:created>
  <dcterms:modified xsi:type="dcterms:W3CDTF">2025-05-03T12:35:55Z</dcterms:modified>
</cp:coreProperties>
</file>