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emf" ContentType="image/x-emf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8" r:id="rId3"/>
  </p:sldMasterIdLst>
  <p:notesMasterIdLst>
    <p:notesMasterId r:id="rId20"/>
  </p:notesMasterIdLst>
  <p:sldIdLst>
    <p:sldId id="283" r:id="rId4"/>
    <p:sldId id="284" r:id="rId5"/>
    <p:sldId id="285" r:id="rId6"/>
    <p:sldId id="286" r:id="rId7"/>
    <p:sldId id="287" r:id="rId8"/>
    <p:sldId id="317" r:id="rId9"/>
    <p:sldId id="288" r:id="rId10"/>
    <p:sldId id="298" r:id="rId11"/>
    <p:sldId id="293" r:id="rId12"/>
    <p:sldId id="309" r:id="rId13"/>
    <p:sldId id="316" r:id="rId14"/>
    <p:sldId id="315" r:id="rId15"/>
    <p:sldId id="314" r:id="rId16"/>
    <p:sldId id="318" r:id="rId17"/>
    <p:sldId id="300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4" y="-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77171-31A4-450C-8835-167AFEC83028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5D5FA-4F9B-4A37-9621-AE971429D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7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17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GVHD HS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trừ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HS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09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149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76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31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48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90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84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315959"/>
            <a:ext cx="12280901" cy="2801601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1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1" grpId="7" animBg="1"/>
      <p:bldP spid="21" grpId="8" animBg="1"/>
      <p:bldP spid="21" grpId="9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6" animBg="1"/>
      <p:bldP spid="23" grpId="7" animBg="1"/>
      <p:bldP spid="23" grpId="8" animBg="1"/>
      <p:bldP spid="23" grpId="9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  <p:bldP spid="24" grpId="8" animBg="1"/>
      <p:bldP spid="24" grpId="9" animBg="1"/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7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04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86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010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68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457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2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630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268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415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12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37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9239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27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2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475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16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57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04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86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21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24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0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63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6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28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4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21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18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08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2025/5/3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1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9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slide" Target="slide2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sv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control" Target="../activeX/activeX2.xml"/><Relationship Id="rId7" Type="http://schemas.openxmlformats.org/officeDocument/2006/relationships/image" Target="../media/image1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4.xml"/><Relationship Id="rId4" Type="http://schemas.openxmlformats.org/officeDocument/2006/relationships/control" Target="../activeX/activeX3.xml"/><Relationship Id="rId9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2.wmf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2.wmf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2.wmf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2.wmf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9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9" y="2886118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9" y="37948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9" y="4742246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5763086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9855200" y="381000"/>
            <a:ext cx="725715" cy="25400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64761" y="990600"/>
            <a:ext cx="142240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Ngày thứ </a:t>
            </a:r>
          </a:p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</a:p>
        </p:txBody>
      </p:sp>
      <p:sp>
        <p:nvSpPr>
          <p:cNvPr id="62" name="Right Brace 61"/>
          <p:cNvSpPr/>
          <p:nvPr/>
        </p:nvSpPr>
        <p:spPr>
          <a:xfrm>
            <a:off x="9860039" y="4130529"/>
            <a:ext cx="725715" cy="25400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769600" y="4740129"/>
            <a:ext cx="142240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Ngày thứ </a:t>
            </a:r>
          </a:p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</a:p>
        </p:txBody>
      </p:sp>
    </p:spTree>
    <p:extLst>
      <p:ext uri="{BB962C8B-B14F-4D97-AF65-F5344CB8AC3E}">
        <p14:creationId xmlns:p14="http://schemas.microsoft.com/office/powerpoint/2010/main" val="4170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2" grpId="0" animBg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4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5243C7-AE59-2DCB-0D4D-D0ABB98F33B9}"/>
              </a:ext>
            </a:extLst>
          </p:cNvPr>
          <p:cNvSpPr/>
          <p:nvPr/>
        </p:nvSpPr>
        <p:spPr>
          <a:xfrm>
            <a:off x="249414" y="472440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FCCCC9F-353A-11AE-992C-A2888F094227}"/>
              </a:ext>
            </a:extLst>
          </p:cNvPr>
          <p:cNvSpPr txBox="1">
            <a:spLocks/>
          </p:cNvSpPr>
          <p:nvPr/>
        </p:nvSpPr>
        <p:spPr>
          <a:xfrm>
            <a:off x="1132079" y="451124"/>
            <a:ext cx="9616439" cy="91922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02BF3EE-4305-8BC2-40B0-3DD767B1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52" y="1590040"/>
            <a:ext cx="749688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77AEEF4E-CEEB-4B86-91D3-7307E21AB150}"/>
              </a:ext>
            </a:extLst>
          </p:cNvPr>
          <p:cNvSpPr/>
          <p:nvPr/>
        </p:nvSpPr>
        <p:spPr>
          <a:xfrm>
            <a:off x="3640908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5DB74363-91E5-512B-6225-441793E96693}"/>
              </a:ext>
            </a:extLst>
          </p:cNvPr>
          <p:cNvSpPr/>
          <p:nvPr/>
        </p:nvSpPr>
        <p:spPr>
          <a:xfrm>
            <a:off x="5435844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DF6B3175-D7D8-F707-EFA7-38BB69F1D959}"/>
              </a:ext>
            </a:extLst>
          </p:cNvPr>
          <p:cNvSpPr/>
          <p:nvPr/>
        </p:nvSpPr>
        <p:spPr>
          <a:xfrm>
            <a:off x="7211428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F9EDD3AF-93DB-65EA-2049-26B742F6643A}"/>
              </a:ext>
            </a:extLst>
          </p:cNvPr>
          <p:cNvSpPr/>
          <p:nvPr/>
        </p:nvSpPr>
        <p:spPr>
          <a:xfrm>
            <a:off x="9006364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60683296-8E5E-5C21-750A-75F31EB0F07A}"/>
              </a:ext>
            </a:extLst>
          </p:cNvPr>
          <p:cNvSpPr/>
          <p:nvPr/>
        </p:nvSpPr>
        <p:spPr>
          <a:xfrm>
            <a:off x="4676260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D256415A-C9F1-0C6B-3447-5052ADB7AB24}"/>
              </a:ext>
            </a:extLst>
          </p:cNvPr>
          <p:cNvSpPr/>
          <p:nvPr/>
        </p:nvSpPr>
        <p:spPr>
          <a:xfrm>
            <a:off x="6408300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ECBDA3C4-DD9C-7E8F-7DD7-34961FA0D7C3}"/>
              </a:ext>
            </a:extLst>
          </p:cNvPr>
          <p:cNvSpPr/>
          <p:nvPr/>
        </p:nvSpPr>
        <p:spPr>
          <a:xfrm>
            <a:off x="8198396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225C885A-9E67-B3BC-E141-E0ADB0BD5511}"/>
              </a:ext>
            </a:extLst>
          </p:cNvPr>
          <p:cNvSpPr/>
          <p:nvPr/>
        </p:nvSpPr>
        <p:spPr>
          <a:xfrm>
            <a:off x="7313029" y="299900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B0591F23-8B3D-0867-B4B8-213E94CC0A3F}"/>
              </a:ext>
            </a:extLst>
          </p:cNvPr>
          <p:cNvSpPr/>
          <p:nvPr/>
        </p:nvSpPr>
        <p:spPr>
          <a:xfrm>
            <a:off x="5614852" y="299900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44</a:t>
            </a:r>
          </a:p>
        </p:txBody>
      </p:sp>
      <p:sp>
        <p:nvSpPr>
          <p:cNvPr id="16" name="Rounded Rectangle 23">
            <a:extLst>
              <a:ext uri="{FF2B5EF4-FFF2-40B4-BE49-F238E27FC236}">
                <a16:creationId xmlns:a16="http://schemas.microsoft.com/office/drawing/2014/main" id="{496EE653-EEA3-8A92-5AD5-755E8D95C5BF}"/>
              </a:ext>
            </a:extLst>
          </p:cNvPr>
          <p:cNvSpPr/>
          <p:nvPr/>
        </p:nvSpPr>
        <p:spPr>
          <a:xfrm>
            <a:off x="6495389" y="20786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262A957-DFC0-9BE2-E642-A9A54F4B28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7753" y="1308649"/>
            <a:ext cx="3298650" cy="4602480"/>
          </a:xfrm>
          <a:prstGeom prst="rect">
            <a:avLst/>
          </a:prstGeom>
        </p:spPr>
      </p:pic>
      <p:pic>
        <p:nvPicPr>
          <p:cNvPr id="14" name="Picture 3">
            <a:hlinkClick r:id="" action="ppaction://media"/>
            <a:extLst>
              <a:ext uri="{FF2B5EF4-FFF2-40B4-BE49-F238E27FC236}">
                <a16:creationId xmlns:a16="http://schemas.microsoft.com/office/drawing/2014/main" id="{E3C6DBDC-5317-A619-42D5-1436AB355E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7.091" end="349.226"/>
                </p14:media>
              </p:ext>
            </p:extLst>
          </p:nvPr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44162" y="6001131"/>
            <a:ext cx="622233" cy="6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291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/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5243C7-AE59-2DCB-0D4D-D0ABB98F33B9}"/>
              </a:ext>
            </a:extLst>
          </p:cNvPr>
          <p:cNvSpPr/>
          <p:nvPr/>
        </p:nvSpPr>
        <p:spPr>
          <a:xfrm>
            <a:off x="640080" y="574040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FCCCC9F-353A-11AE-992C-A2888F094227}"/>
              </a:ext>
            </a:extLst>
          </p:cNvPr>
          <p:cNvSpPr txBox="1">
            <a:spLocks/>
          </p:cNvSpPr>
          <p:nvPr/>
        </p:nvSpPr>
        <p:spPr>
          <a:xfrm>
            <a:off x="1422401" y="472440"/>
            <a:ext cx="9616439" cy="91922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02BF3EE-4305-8BC2-40B0-3DD767B1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80" y="1590040"/>
            <a:ext cx="749688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77AEEF4E-CEEB-4B86-91D3-7307E21AB150}"/>
              </a:ext>
            </a:extLst>
          </p:cNvPr>
          <p:cNvSpPr/>
          <p:nvPr/>
        </p:nvSpPr>
        <p:spPr>
          <a:xfrm>
            <a:off x="2628536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5DB74363-91E5-512B-6225-441793E96693}"/>
              </a:ext>
            </a:extLst>
          </p:cNvPr>
          <p:cNvSpPr/>
          <p:nvPr/>
        </p:nvSpPr>
        <p:spPr>
          <a:xfrm>
            <a:off x="4423472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DF6B3175-D7D8-F707-EFA7-38BB69F1D959}"/>
              </a:ext>
            </a:extLst>
          </p:cNvPr>
          <p:cNvSpPr/>
          <p:nvPr/>
        </p:nvSpPr>
        <p:spPr>
          <a:xfrm>
            <a:off x="6199056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F9EDD3AF-93DB-65EA-2049-26B742F6643A}"/>
              </a:ext>
            </a:extLst>
          </p:cNvPr>
          <p:cNvSpPr/>
          <p:nvPr/>
        </p:nvSpPr>
        <p:spPr>
          <a:xfrm>
            <a:off x="7993992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60683296-8E5E-5C21-750A-75F31EB0F07A}"/>
              </a:ext>
            </a:extLst>
          </p:cNvPr>
          <p:cNvSpPr/>
          <p:nvPr/>
        </p:nvSpPr>
        <p:spPr>
          <a:xfrm>
            <a:off x="3663888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D256415A-C9F1-0C6B-3447-5052ADB7AB24}"/>
              </a:ext>
            </a:extLst>
          </p:cNvPr>
          <p:cNvSpPr/>
          <p:nvPr/>
        </p:nvSpPr>
        <p:spPr>
          <a:xfrm>
            <a:off x="5395928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B0591F23-8B3D-0867-B4B8-213E94CC0A3F}"/>
              </a:ext>
            </a:extLst>
          </p:cNvPr>
          <p:cNvSpPr/>
          <p:nvPr/>
        </p:nvSpPr>
        <p:spPr>
          <a:xfrm>
            <a:off x="4602480" y="299900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2" name="TextBox1" r:id="rId2" imgW="971640" imgH="622440"/>
        </mc:Choice>
        <mc:Fallback>
          <p:control name="TextBox1" r:id="rId2" imgW="971640" imgH="622440">
            <p:pic>
              <p:nvPicPr>
                <p:cNvPr id="18" name="TextBox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40375" y="2133600"/>
                  <a:ext cx="973138" cy="6238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2" r:id="rId3" imgW="971640" imgH="622440"/>
        </mc:Choice>
        <mc:Fallback>
          <p:control name="TextBox2" r:id="rId3" imgW="971640" imgH="622440">
            <p:pic>
              <p:nvPicPr>
                <p:cNvPr id="20" name="TextBox2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44974" y="3099752"/>
                  <a:ext cx="973138" cy="6238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TextBox3" r:id="rId4" imgW="971640" imgH="622440"/>
        </mc:Choice>
        <mc:Fallback>
          <p:control name="TextBox3" r:id="rId4" imgW="971640" imgH="622440">
            <p:pic>
              <p:nvPicPr>
                <p:cNvPr id="21" name="TextBox3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26167" y="4078812"/>
                  <a:ext cx="973138" cy="62388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31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cccc">
            <a:hlinkClick r:id="" action="ppaction://media"/>
            <a:extLst>
              <a:ext uri="{FF2B5EF4-FFF2-40B4-BE49-F238E27FC236}">
                <a16:creationId xmlns:a16="http://schemas.microsoft.com/office/drawing/2014/main" id="{FE6ECE08-74C5-087C-0093-717EBB20F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">
            <a:extLst>
              <a:ext uri="{FF2B5EF4-FFF2-40B4-BE49-F238E27FC236}">
                <a16:creationId xmlns:a16="http://schemas.microsoft.com/office/drawing/2014/main" id="{2A396456-9348-7CC4-227E-D82B9C94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16" y="381001"/>
            <a:ext cx="5185833" cy="622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1C4330FF-7167-CC4B-007E-C4EC368B0893}"/>
              </a:ext>
            </a:extLst>
          </p:cNvPr>
          <p:cNvSpPr/>
          <p:nvPr/>
        </p:nvSpPr>
        <p:spPr>
          <a:xfrm>
            <a:off x="151671" y="62289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55" name="Title 4">
            <a:extLst>
              <a:ext uri="{FF2B5EF4-FFF2-40B4-BE49-F238E27FC236}">
                <a16:creationId xmlns:a16="http://schemas.microsoft.com/office/drawing/2014/main" id="{A31D4065-A638-258B-A558-1CCB574D0BDE}"/>
              </a:ext>
            </a:extLst>
          </p:cNvPr>
          <p:cNvSpPr txBox="1">
            <a:spLocks/>
          </p:cNvSpPr>
          <p:nvPr/>
        </p:nvSpPr>
        <p:spPr>
          <a:xfrm>
            <a:off x="933991" y="-165704"/>
            <a:ext cx="2519024" cy="122196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</a:p>
        </p:txBody>
      </p:sp>
      <p:pic>
        <p:nvPicPr>
          <p:cNvPr id="56" name="Picture 4">
            <a:extLst>
              <a:ext uri="{FF2B5EF4-FFF2-40B4-BE49-F238E27FC236}">
                <a16:creationId xmlns:a16="http://schemas.microsoft.com/office/drawing/2014/main" id="{AA3F54AB-268D-EC8B-6299-DD0772F5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09" y="381000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5A854BF8-3C37-8C7F-ACA9-C2D6E6A0987C}"/>
              </a:ext>
            </a:extLst>
          </p:cNvPr>
          <p:cNvGrpSpPr/>
          <p:nvPr/>
        </p:nvGrpSpPr>
        <p:grpSpPr>
          <a:xfrm>
            <a:off x="4876799" y="106680"/>
            <a:ext cx="1016011" cy="680720"/>
            <a:chOff x="6857991" y="1352550"/>
            <a:chExt cx="914409" cy="612648"/>
          </a:xfrm>
        </p:grpSpPr>
        <p:sp>
          <p:nvSpPr>
            <p:cNvPr id="58" name="Title 4">
              <a:extLst>
                <a:ext uri="{FF2B5EF4-FFF2-40B4-BE49-F238E27FC236}">
                  <a16:creationId xmlns:a16="http://schemas.microsoft.com/office/drawing/2014/main" id="{629B1174-2F11-A41C-0B56-23861D487177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38</a:t>
              </a:r>
            </a:p>
          </p:txBody>
        </p:sp>
        <p:sp>
          <p:nvSpPr>
            <p:cNvPr id="59" name="Cloud Callout 1">
              <a:extLst>
                <a:ext uri="{FF2B5EF4-FFF2-40B4-BE49-F238E27FC236}">
                  <a16:creationId xmlns:a16="http://schemas.microsoft.com/office/drawing/2014/main" id="{5E666123-8250-26F4-2701-B68F08322463}"/>
                </a:ext>
              </a:extLst>
            </p:cNvPr>
            <p:cNvSpPr/>
            <p:nvPr/>
          </p:nvSpPr>
          <p:spPr>
            <a:xfrm>
              <a:off x="6857990" y="1352550"/>
              <a:ext cx="914399" cy="612648"/>
            </a:xfrm>
            <a:prstGeom prst="cloudCallout">
              <a:avLst>
                <a:gd name="adj1" fmla="val -13333"/>
                <a:gd name="adj2" fmla="val 113806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60835DA-F4AE-B327-024F-FE78AB1A443F}"/>
              </a:ext>
            </a:extLst>
          </p:cNvPr>
          <p:cNvGrpSpPr/>
          <p:nvPr/>
        </p:nvGrpSpPr>
        <p:grpSpPr>
          <a:xfrm>
            <a:off x="5892800" y="453449"/>
            <a:ext cx="1016000" cy="680720"/>
            <a:chOff x="6858000" y="1352550"/>
            <a:chExt cx="914400" cy="612648"/>
          </a:xfrm>
        </p:grpSpPr>
        <p:sp>
          <p:nvSpPr>
            <p:cNvPr id="61" name="Title 4">
              <a:extLst>
                <a:ext uri="{FF2B5EF4-FFF2-40B4-BE49-F238E27FC236}">
                  <a16:creationId xmlns:a16="http://schemas.microsoft.com/office/drawing/2014/main" id="{4C5295DA-4B8A-3210-5350-9AB4FE012894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36</a:t>
              </a:r>
            </a:p>
          </p:txBody>
        </p:sp>
        <p:sp>
          <p:nvSpPr>
            <p:cNvPr id="62" name="Cloud Callout 10">
              <a:extLst>
                <a:ext uri="{FF2B5EF4-FFF2-40B4-BE49-F238E27FC236}">
                  <a16:creationId xmlns:a16="http://schemas.microsoft.com/office/drawing/2014/main" id="{B910A889-FDBD-84E0-DF18-C067B62B2839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47083"/>
                <a:gd name="adj2" fmla="val 192164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3" name="Picture 4">
            <a:extLst>
              <a:ext uri="{FF2B5EF4-FFF2-40B4-BE49-F238E27FC236}">
                <a16:creationId xmlns:a16="http://schemas.microsoft.com/office/drawing/2014/main" id="{BA109CBB-FD22-6B6E-5AB1-886E68C7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868">
            <a:off x="4085168" y="577817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02588AAB-C417-1B1A-295A-E715BEDD7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9115">
            <a:off x="5231570" y="1092200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B57C2C3-59B5-3B71-C0B5-DA593054FFF1}"/>
              </a:ext>
            </a:extLst>
          </p:cNvPr>
          <p:cNvGrpSpPr/>
          <p:nvPr/>
        </p:nvGrpSpPr>
        <p:grpSpPr>
          <a:xfrm>
            <a:off x="4144044" y="1790700"/>
            <a:ext cx="1016000" cy="680720"/>
            <a:chOff x="6858000" y="1352550"/>
            <a:chExt cx="914400" cy="612648"/>
          </a:xfrm>
        </p:grpSpPr>
        <p:sp>
          <p:nvSpPr>
            <p:cNvPr id="66" name="Title 4">
              <a:extLst>
                <a:ext uri="{FF2B5EF4-FFF2-40B4-BE49-F238E27FC236}">
                  <a16:creationId xmlns:a16="http://schemas.microsoft.com/office/drawing/2014/main" id="{D2966067-E1CA-BEC1-8172-1A5A610E1B33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70</a:t>
              </a:r>
            </a:p>
          </p:txBody>
        </p:sp>
        <p:sp>
          <p:nvSpPr>
            <p:cNvPr id="67" name="Cloud Callout 19">
              <a:extLst>
                <a:ext uri="{FF2B5EF4-FFF2-40B4-BE49-F238E27FC236}">
                  <a16:creationId xmlns:a16="http://schemas.microsoft.com/office/drawing/2014/main" id="{B4C3608D-6EA3-3B58-108B-5AA73F44CEA1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15417"/>
                <a:gd name="adj2" fmla="val 147389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8" name="Picture 4">
            <a:extLst>
              <a:ext uri="{FF2B5EF4-FFF2-40B4-BE49-F238E27FC236}">
                <a16:creationId xmlns:a16="http://schemas.microsoft.com/office/drawing/2014/main" id="{E2FC7010-D62E-FDFD-C8EE-EAD9C05F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9072">
            <a:off x="4650780" y="1959112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99C496D-72C4-747F-D3F7-42CF2DC3D0A7}"/>
              </a:ext>
            </a:extLst>
          </p:cNvPr>
          <p:cNvGrpSpPr/>
          <p:nvPr/>
        </p:nvGrpSpPr>
        <p:grpSpPr>
          <a:xfrm>
            <a:off x="3197548" y="3110315"/>
            <a:ext cx="1016000" cy="680720"/>
            <a:chOff x="6858000" y="1352550"/>
            <a:chExt cx="914400" cy="612648"/>
          </a:xfrm>
        </p:grpSpPr>
        <p:sp>
          <p:nvSpPr>
            <p:cNvPr id="70" name="Title 4">
              <a:extLst>
                <a:ext uri="{FF2B5EF4-FFF2-40B4-BE49-F238E27FC236}">
                  <a16:creationId xmlns:a16="http://schemas.microsoft.com/office/drawing/2014/main" id="{A9F27F57-A010-1F4A-1A03-9AC9EF98FF81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64</a:t>
              </a:r>
            </a:p>
          </p:txBody>
        </p:sp>
        <p:sp>
          <p:nvSpPr>
            <p:cNvPr id="71" name="Cloud Callout 26">
              <a:extLst>
                <a:ext uri="{FF2B5EF4-FFF2-40B4-BE49-F238E27FC236}">
                  <a16:creationId xmlns:a16="http://schemas.microsoft.com/office/drawing/2014/main" id="{8978EE82-7A22-70EA-DD69-CB48577303B7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39167"/>
                <a:gd name="adj2" fmla="val 106344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2" name="Picture 4">
            <a:extLst>
              <a:ext uri="{FF2B5EF4-FFF2-40B4-BE49-F238E27FC236}">
                <a16:creationId xmlns:a16="http://schemas.microsoft.com/office/drawing/2014/main" id="{1DA4E623-D203-B119-0ABE-99FFCC2D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721">
            <a:off x="3563732" y="3382996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D98FC81-A790-B016-E3EC-34577CE7ECCF}"/>
              </a:ext>
            </a:extLst>
          </p:cNvPr>
          <p:cNvGrpSpPr/>
          <p:nvPr/>
        </p:nvGrpSpPr>
        <p:grpSpPr>
          <a:xfrm>
            <a:off x="6033231" y="3450675"/>
            <a:ext cx="1016000" cy="680720"/>
            <a:chOff x="6858000" y="1352550"/>
            <a:chExt cx="914400" cy="612648"/>
          </a:xfrm>
        </p:grpSpPr>
        <p:sp>
          <p:nvSpPr>
            <p:cNvPr id="74" name="Title 4">
              <a:extLst>
                <a:ext uri="{FF2B5EF4-FFF2-40B4-BE49-F238E27FC236}">
                  <a16:creationId xmlns:a16="http://schemas.microsoft.com/office/drawing/2014/main" id="{DEBF46C9-F0D6-440F-42C6-8782BADD6130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45</a:t>
              </a:r>
            </a:p>
          </p:txBody>
        </p:sp>
        <p:sp>
          <p:nvSpPr>
            <p:cNvPr id="75" name="Cloud Callout 30">
              <a:extLst>
                <a:ext uri="{FF2B5EF4-FFF2-40B4-BE49-F238E27FC236}">
                  <a16:creationId xmlns:a16="http://schemas.microsoft.com/office/drawing/2014/main" id="{AA288378-18E8-1016-B1B6-D5356225663C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87083"/>
                <a:gd name="adj2" fmla="val 63434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6" name="Picture 4">
            <a:extLst>
              <a:ext uri="{FF2B5EF4-FFF2-40B4-BE49-F238E27FC236}">
                <a16:creationId xmlns:a16="http://schemas.microsoft.com/office/drawing/2014/main" id="{0A1BA255-FF22-EC1F-64A7-03BA4A59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1370">
            <a:off x="3859677" y="3781404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DF965170-7C5B-E89D-D6B0-E8B1C2A3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50228">
            <a:off x="4390949" y="3648657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B19052AD-14BC-DC47-A782-2E66F1A8D3FF}"/>
              </a:ext>
            </a:extLst>
          </p:cNvPr>
          <p:cNvGrpSpPr/>
          <p:nvPr/>
        </p:nvGrpSpPr>
        <p:grpSpPr>
          <a:xfrm>
            <a:off x="6663803" y="1690389"/>
            <a:ext cx="1016000" cy="680720"/>
            <a:chOff x="6858000" y="1352550"/>
            <a:chExt cx="914400" cy="612648"/>
          </a:xfrm>
        </p:grpSpPr>
        <p:sp>
          <p:nvSpPr>
            <p:cNvPr id="79" name="Title 4">
              <a:extLst>
                <a:ext uri="{FF2B5EF4-FFF2-40B4-BE49-F238E27FC236}">
                  <a16:creationId xmlns:a16="http://schemas.microsoft.com/office/drawing/2014/main" id="{17D23D77-5F1D-165F-578D-5EF1D09E62A3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44</a:t>
              </a:r>
            </a:p>
          </p:txBody>
        </p:sp>
        <p:sp>
          <p:nvSpPr>
            <p:cNvPr id="80" name="Cloud Callout 35">
              <a:extLst>
                <a:ext uri="{FF2B5EF4-FFF2-40B4-BE49-F238E27FC236}">
                  <a16:creationId xmlns:a16="http://schemas.microsoft.com/office/drawing/2014/main" id="{DA1EE9D1-07E0-3C15-9AAF-271940FAA580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49583"/>
                <a:gd name="adj2" fmla="val 95150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1" name="Picture 4">
            <a:extLst>
              <a:ext uri="{FF2B5EF4-FFF2-40B4-BE49-F238E27FC236}">
                <a16:creationId xmlns:a16="http://schemas.microsoft.com/office/drawing/2014/main" id="{029399CB-F3D0-CF10-DC67-BC80AD0C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6293">
            <a:off x="5873553" y="2256597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A98827A7-F205-780E-8C92-29D2BE4CE681}"/>
              </a:ext>
            </a:extLst>
          </p:cNvPr>
          <p:cNvGrpSpPr/>
          <p:nvPr/>
        </p:nvGrpSpPr>
        <p:grpSpPr>
          <a:xfrm>
            <a:off x="7883003" y="2223843"/>
            <a:ext cx="1016000" cy="680720"/>
            <a:chOff x="6858000" y="1352550"/>
            <a:chExt cx="914400" cy="612648"/>
          </a:xfrm>
        </p:grpSpPr>
        <p:sp>
          <p:nvSpPr>
            <p:cNvPr id="83" name="Title 4">
              <a:extLst>
                <a:ext uri="{FF2B5EF4-FFF2-40B4-BE49-F238E27FC236}">
                  <a16:creationId xmlns:a16="http://schemas.microsoft.com/office/drawing/2014/main" id="{EC628B09-6B1D-7C55-FC41-1813E3148CA8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  <p:sp>
          <p:nvSpPr>
            <p:cNvPr id="84" name="Cloud Callout 39">
              <a:extLst>
                <a:ext uri="{FF2B5EF4-FFF2-40B4-BE49-F238E27FC236}">
                  <a16:creationId xmlns:a16="http://schemas.microsoft.com/office/drawing/2014/main" id="{9870C2FE-20CB-3097-3906-537F858468F0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49583"/>
                <a:gd name="adj2" fmla="val 95150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5" name="Picture 4">
            <a:extLst>
              <a:ext uri="{FF2B5EF4-FFF2-40B4-BE49-F238E27FC236}">
                <a16:creationId xmlns:a16="http://schemas.microsoft.com/office/drawing/2014/main" id="{9F7D3A83-A5B4-7E14-B6C2-07C67045C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8141">
            <a:off x="7208744" y="2274964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99D7C4F5-3ACC-92EC-D051-6BCA58186BA0}"/>
              </a:ext>
            </a:extLst>
          </p:cNvPr>
          <p:cNvGrpSpPr/>
          <p:nvPr/>
        </p:nvGrpSpPr>
        <p:grpSpPr>
          <a:xfrm>
            <a:off x="7695351" y="4094196"/>
            <a:ext cx="1016000" cy="680720"/>
            <a:chOff x="6858000" y="1352550"/>
            <a:chExt cx="914400" cy="612648"/>
          </a:xfrm>
        </p:grpSpPr>
        <p:sp>
          <p:nvSpPr>
            <p:cNvPr id="87" name="Title 4">
              <a:extLst>
                <a:ext uri="{FF2B5EF4-FFF2-40B4-BE49-F238E27FC236}">
                  <a16:creationId xmlns:a16="http://schemas.microsoft.com/office/drawing/2014/main" id="{68F0D39E-3C4B-2152-6192-E07AF58280DC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  <p:sp>
          <p:nvSpPr>
            <p:cNvPr id="88" name="Cloud Callout 43">
              <a:extLst>
                <a:ext uri="{FF2B5EF4-FFF2-40B4-BE49-F238E27FC236}">
                  <a16:creationId xmlns:a16="http://schemas.microsoft.com/office/drawing/2014/main" id="{A82704CE-8BAB-A247-29D1-3F2603AEE30B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78333"/>
                <a:gd name="adj2" fmla="val 39180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9" name="Picture 4">
            <a:extLst>
              <a:ext uri="{FF2B5EF4-FFF2-40B4-BE49-F238E27FC236}">
                <a16:creationId xmlns:a16="http://schemas.microsoft.com/office/drawing/2014/main" id="{FE4E951B-D970-65F1-B3B6-09CA3DD7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8141">
            <a:off x="6650606" y="3701213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7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03976 0.0296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03142 0.025 L 0.06163 0.06266 L 0.07101 0.08611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1372 0.06111 L -0.02309 0.09445 L -0.04497 0.14445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179 L -0.00903 0.06358 L -0.02882 0.10432 L -0.05451 0.15493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58025E-6 L 0.00747 0.04013 L 0.02101 0.05679 " pathEditMode="relative" rAng="0" ptsTypes="AAA">
                                      <p:cBhvr>
                                        <p:cTn id="7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802 L 0.0125 0.00802 L 0.02917 -0.00679 " pathEditMode="relative" rAng="0" ptsTypes="AAA">
                                      <p:cBhvr>
                                        <p:cTn id="9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803 L 0.0283 -0.03024 L 0.06996 -0.11173 " pathEditMode="relative" rAng="0" ptsTypes="AAA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-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802 L 0.03246 -0.02284 L 0.08559 -0.04321 " pathEditMode="relative" rAng="0" ptsTypes="AAA">
                                      <p:cBhvr>
                                        <p:cTn id="12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803 L -0.00816 0.06451 L -0.03108 0.15155 " pathEditMode="relative" rAng="0" ptsTypes="AAA">
                                      <p:cBhvr>
                                        <p:cTn id="14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5 0.01204 L -0.01753 0.09907 L -0.0092 0.25092 " pathEditMode="relative" rAng="0" ptsTypes="AAA">
                                      <p:cBhvr>
                                        <p:cTn id="16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401310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1619251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7"/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20 + 5 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17" name="Flowchart: Connector 16"/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25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3060A0DA-D69F-8480-4AC3-2E14F705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028" y="366269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5">
            <a:extLst>
              <a:ext uri="{FF2B5EF4-FFF2-40B4-BE49-F238E27FC236}">
                <a16:creationId xmlns:a16="http://schemas.microsoft.com/office/drawing/2014/main" id="{9FD68C60-BBD3-5DC4-1119-C17CADCE7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00023527-4D8B-F6C1-7DDF-26E1305BA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9" name="Oval 12">
            <a:extLst>
              <a:ext uri="{FF2B5EF4-FFF2-40B4-BE49-F238E27FC236}">
                <a16:creationId xmlns:a16="http://schemas.microsoft.com/office/drawing/2014/main" id="{5C474EBB-190A-EEA0-3604-DBDCC3100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40BE6230-D884-793F-4625-6C090DE7A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637A1CE7-E0A4-E430-48CB-1434F27D1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2" name="Oval 15">
            <a:extLst>
              <a:ext uri="{FF2B5EF4-FFF2-40B4-BE49-F238E27FC236}">
                <a16:creationId xmlns:a16="http://schemas.microsoft.com/office/drawing/2014/main" id="{DFB15752-91AD-8215-A4E9-ED199636D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3485" y="234073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 dirty="0">
                <a:solidFill>
                  <a:srgbClr val="FF00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24D90091-F8CC-452D-B22E-FB203440FE6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A305AEB4-8473-4F74-A64F-113508095223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04293158-9CAA-4FB8-BA58-5BD82FBEBA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F40EF2F6-93C6-44D5-AAE5-00A94769EA0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2684F9D9-84FB-4699-A6A7-9CBD2C1686A0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50 + 6 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0B6ED59D-F421-4DE7-963A-EC0C7E75A666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E43B48A-410D-47AA-A2D7-7A17B2C29ED7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51310C-48EF-413E-8C7A-3A3F3E2ED5B8}"/>
              </a:ext>
            </a:extLst>
          </p:cNvPr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ACD6DB3-9ED2-4F79-899A-3848B5199526}"/>
                </a:ext>
              </a:extLst>
            </p:cNvPr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926E603-DB60-4AC1-996A-C752F55A9FBF}"/>
                </a:ext>
              </a:extLst>
            </p:cNvPr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56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EDF7559-32EC-4498-7BBE-45E854336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378" y="433521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5">
            <a:extLst>
              <a:ext uri="{FF2B5EF4-FFF2-40B4-BE49-F238E27FC236}">
                <a16:creationId xmlns:a16="http://schemas.microsoft.com/office/drawing/2014/main" id="{06A4BB5E-623A-D536-9C6E-89B18335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1EF6A379-694C-5712-0136-8C3A5F87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735774DC-2B28-A7BC-0A91-66801702C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6838FC89-1935-50DF-B7BF-4377A9A9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EF6DD9B1-30CD-9D1A-7951-42B73487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45E39CC3-17CA-F86E-2BFA-DF8432A23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 dirty="0">
                <a:solidFill>
                  <a:srgbClr val="FF00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21;p7">
            <a:extLst>
              <a:ext uri="{FF2B5EF4-FFF2-40B4-BE49-F238E27FC236}">
                <a16:creationId xmlns:a16="http://schemas.microsoft.com/office/drawing/2014/main" id="{BF9F9122-EB5E-4E75-BAA7-44B5170C1D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229;p7">
            <a:extLst>
              <a:ext uri="{FF2B5EF4-FFF2-40B4-BE49-F238E27FC236}">
                <a16:creationId xmlns:a16="http://schemas.microsoft.com/office/drawing/2014/main" id="{79569BF4-3862-4338-9EE4-43E1587FDADA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4" name="Google Shape;230;p7">
              <a:extLst>
                <a:ext uri="{FF2B5EF4-FFF2-40B4-BE49-F238E27FC236}">
                  <a16:creationId xmlns:a16="http://schemas.microsoft.com/office/drawing/2014/main" id="{2CD5F638-7BFF-4A32-B593-7D735EA77EE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31;p7">
              <a:extLst>
                <a:ext uri="{FF2B5EF4-FFF2-40B4-BE49-F238E27FC236}">
                  <a16:creationId xmlns:a16="http://schemas.microsoft.com/office/drawing/2014/main" id="{2C5BA21C-FF0E-4367-B3DB-BEBD77C58EC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232;p7">
            <a:extLst>
              <a:ext uri="{FF2B5EF4-FFF2-40B4-BE49-F238E27FC236}">
                <a16:creationId xmlns:a16="http://schemas.microsoft.com/office/drawing/2014/main" id="{62FCB16D-B0A1-4C8C-81CE-ED5B546753F9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43 </a:t>
            </a:r>
            <a:r>
              <a:rPr lang="en-US" sz="72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+ 4 </a:t>
            </a: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CD1E8-6A44-4494-A020-C8BAE6BFCFFA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2B5E04-F9AF-49C4-9988-4B34A4791177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0E7960-F7E2-43F6-8FFD-8C8E88DAB83B}"/>
              </a:ext>
            </a:extLst>
          </p:cNvPr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D5BDB109-0381-4ABB-9C8D-D7894B6B00BC}"/>
                </a:ext>
              </a:extLst>
            </p:cNvPr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919504-072F-4EBF-937C-29F2C5EAFBF1}"/>
                </a:ext>
              </a:extLst>
            </p:cNvPr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47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D5DBA3B2-866A-5889-2FD9-DC04AA2CA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143" y="366269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5">
            <a:extLst>
              <a:ext uri="{FF2B5EF4-FFF2-40B4-BE49-F238E27FC236}">
                <a16:creationId xmlns:a16="http://schemas.microsoft.com/office/drawing/2014/main" id="{97EEC808-1093-FD63-DEF4-799A39FFA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5D132478-373B-164E-13CE-E612BC7E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3259F4E5-8456-5174-1BAC-630DF6656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6A3340FF-9912-BE5C-2742-E11C13EB8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66D07BA7-907D-1AA3-AB4C-DF75ED41A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7E78975F-576F-822D-AE65-3EF7A7A7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 dirty="0">
                <a:solidFill>
                  <a:srgbClr val="FF00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E531430C-208E-4339-8A9D-7170A85A5C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8D8F4FAC-1FF2-4DB5-A205-D30662778F51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0D2365F4-FBC8-4D19-B2BA-6BBA012F15B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CA30B009-5A79-4470-B863-725C891858C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232;p7">
            <a:extLst>
              <a:ext uri="{FF2B5EF4-FFF2-40B4-BE49-F238E27FC236}">
                <a16:creationId xmlns:a16="http://schemas.microsoft.com/office/drawing/2014/main" id="{5309745C-86DA-4964-B0C1-E72D9EBFDEB6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56 - </a:t>
            </a:r>
            <a:r>
              <a:rPr lang="en-US" sz="72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56</a:t>
            </a: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A758E2B3-DAD9-4926-9FE4-24558CB9B3FE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876B5E0-2DA4-48E3-97B1-4F25499B6B4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9927C9-CE59-444F-9A9D-578CED17565C}"/>
              </a:ext>
            </a:extLst>
          </p:cNvPr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57470DE5-EB2D-4B93-AABA-5E0EE34FD06B}"/>
                </a:ext>
              </a:extLst>
            </p:cNvPr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3AB40E9-F114-4281-BCD1-8197845D3F8E}"/>
                </a:ext>
              </a:extLst>
            </p:cNvPr>
            <p:cNvSpPr/>
            <p:nvPr/>
          </p:nvSpPr>
          <p:spPr>
            <a:xfrm>
              <a:off x="5820469" y="1841249"/>
              <a:ext cx="6386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7200" b="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0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B94436F1-C744-E2F1-AEE4-8C464D0B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029" y="415878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5">
            <a:extLst>
              <a:ext uri="{FF2B5EF4-FFF2-40B4-BE49-F238E27FC236}">
                <a16:creationId xmlns:a16="http://schemas.microsoft.com/office/drawing/2014/main" id="{40B04844-9591-0742-90DA-C76CE7677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1F860D02-93E9-3F4D-6DF3-37AF96D84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9DB3AAC0-ABEF-B5CE-E50F-18B1CD95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545D13E4-ACD0-8298-4721-1D4EA43E4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CE927A15-50CB-82CB-5E04-3EA54C5B6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9" name="Oval 15">
            <a:extLst>
              <a:ext uri="{FF2B5EF4-FFF2-40B4-BE49-F238E27FC236}">
                <a16:creationId xmlns:a16="http://schemas.microsoft.com/office/drawing/2014/main" id="{13D23085-8A78-DCFE-EE6D-3C8F68922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 dirty="0">
                <a:solidFill>
                  <a:srgbClr val="FF00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46069-0CCD-77FA-10BF-857EEF0FF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9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4"/>
          <p:cNvSpPr/>
          <p:nvPr/>
        </p:nvSpPr>
        <p:spPr>
          <a:xfrm>
            <a:off x="5032669" y="2856281"/>
            <a:ext cx="1952429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7257" y="3876020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3)</a:t>
            </a:r>
          </a:p>
        </p:txBody>
      </p:sp>
    </p:spTree>
    <p:extLst>
      <p:ext uri="{BB962C8B-B14F-4D97-AF65-F5344CB8AC3E}">
        <p14:creationId xmlns:p14="http://schemas.microsoft.com/office/powerpoint/2010/main" val="16769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5C4ADC3-8ABF-242E-0E5D-D6DD350FD17D}"/>
              </a:ext>
            </a:extLst>
          </p:cNvPr>
          <p:cNvSpPr txBox="1">
            <a:spLocks/>
          </p:cNvSpPr>
          <p:nvPr/>
        </p:nvSpPr>
        <p:spPr>
          <a:xfrm>
            <a:off x="955581" y="99949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 tính rồi tính.</a:t>
            </a:r>
          </a:p>
        </p:txBody>
      </p:sp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B5F9C0C5-A778-C6DC-2E9C-6B0D05F47156}"/>
              </a:ext>
            </a:extLst>
          </p:cNvPr>
          <p:cNvSpPr/>
          <p:nvPr/>
        </p:nvSpPr>
        <p:spPr>
          <a:xfrm>
            <a:off x="203200" y="1746497"/>
            <a:ext cx="275917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31 + 7</a:t>
            </a:r>
          </a:p>
        </p:txBody>
      </p:sp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C623437F-BB7E-FFB0-7F02-4E6456511D1A}"/>
              </a:ext>
            </a:extLst>
          </p:cNvPr>
          <p:cNvSpPr/>
          <p:nvPr/>
        </p:nvSpPr>
        <p:spPr>
          <a:xfrm>
            <a:off x="9174210" y="1746497"/>
            <a:ext cx="281459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95 - 3</a:t>
            </a:r>
          </a:p>
        </p:txBody>
      </p:sp>
      <p:sp>
        <p:nvSpPr>
          <p:cNvPr id="5" name="Rounded Rectangle 39">
            <a:extLst>
              <a:ext uri="{FF2B5EF4-FFF2-40B4-BE49-F238E27FC236}">
                <a16:creationId xmlns:a16="http://schemas.microsoft.com/office/drawing/2014/main" id="{641C207F-3ED8-BFC9-6BE8-00C64F38F067}"/>
              </a:ext>
            </a:extLst>
          </p:cNvPr>
          <p:cNvSpPr/>
          <p:nvPr/>
        </p:nvSpPr>
        <p:spPr>
          <a:xfrm>
            <a:off x="6158897" y="1746497"/>
            <a:ext cx="281459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86 - 15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F16095F-95D1-A0F2-8C09-2F03A5D96D6A}"/>
              </a:ext>
            </a:extLst>
          </p:cNvPr>
          <p:cNvSpPr/>
          <p:nvPr/>
        </p:nvSpPr>
        <p:spPr>
          <a:xfrm>
            <a:off x="189345" y="31403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43" name="Rounded Rectangle 31">
            <a:extLst>
              <a:ext uri="{FF2B5EF4-FFF2-40B4-BE49-F238E27FC236}">
                <a16:creationId xmlns:a16="http://schemas.microsoft.com/office/drawing/2014/main" id="{31EEB5D8-4297-2919-86B5-D370245F21C5}"/>
              </a:ext>
            </a:extLst>
          </p:cNvPr>
          <p:cNvSpPr/>
          <p:nvPr/>
        </p:nvSpPr>
        <p:spPr>
          <a:xfrm>
            <a:off x="3168953" y="1746497"/>
            <a:ext cx="281459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 + 64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1085" y="840569"/>
            <a:ext cx="159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_________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0021" y="807521"/>
            <a:ext cx="340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278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671082" y="501972"/>
            <a:ext cx="10849835" cy="1698304"/>
          </a:xfrm>
          <a:custGeom>
            <a:avLst/>
            <a:gdLst>
              <a:gd name="connsiteX0" fmla="*/ 0 w 10849835"/>
              <a:gd name="connsiteY0" fmla="*/ 283056 h 1698304"/>
              <a:gd name="connsiteX1" fmla="*/ 283056 w 10849835"/>
              <a:gd name="connsiteY1" fmla="*/ 0 h 1698304"/>
              <a:gd name="connsiteX2" fmla="*/ 648699 w 10849835"/>
              <a:gd name="connsiteY2" fmla="*/ 0 h 1698304"/>
              <a:gd name="connsiteX3" fmla="*/ 1014343 w 10849835"/>
              <a:gd name="connsiteY3" fmla="*/ 0 h 1698304"/>
              <a:gd name="connsiteX4" fmla="*/ 1482824 w 10849835"/>
              <a:gd name="connsiteY4" fmla="*/ 0 h 1698304"/>
              <a:gd name="connsiteX5" fmla="*/ 1848467 w 10849835"/>
              <a:gd name="connsiteY5" fmla="*/ 0 h 1698304"/>
              <a:gd name="connsiteX6" fmla="*/ 2419785 w 10849835"/>
              <a:gd name="connsiteY6" fmla="*/ 0 h 1698304"/>
              <a:gd name="connsiteX7" fmla="*/ 2785429 w 10849835"/>
              <a:gd name="connsiteY7" fmla="*/ 0 h 1698304"/>
              <a:gd name="connsiteX8" fmla="*/ 3253909 w 10849835"/>
              <a:gd name="connsiteY8" fmla="*/ 0 h 1698304"/>
              <a:gd name="connsiteX9" fmla="*/ 3825227 w 10849835"/>
              <a:gd name="connsiteY9" fmla="*/ 0 h 1698304"/>
              <a:gd name="connsiteX10" fmla="*/ 4396545 w 10849835"/>
              <a:gd name="connsiteY10" fmla="*/ 0 h 1698304"/>
              <a:gd name="connsiteX11" fmla="*/ 5173538 w 10849835"/>
              <a:gd name="connsiteY11" fmla="*/ 0 h 1698304"/>
              <a:gd name="connsiteX12" fmla="*/ 5847693 w 10849835"/>
              <a:gd name="connsiteY12" fmla="*/ 0 h 1698304"/>
              <a:gd name="connsiteX13" fmla="*/ 6110499 w 10849835"/>
              <a:gd name="connsiteY13" fmla="*/ 0 h 1698304"/>
              <a:gd name="connsiteX14" fmla="*/ 6887491 w 10849835"/>
              <a:gd name="connsiteY14" fmla="*/ 0 h 1698304"/>
              <a:gd name="connsiteX15" fmla="*/ 7664484 w 10849835"/>
              <a:gd name="connsiteY15" fmla="*/ 0 h 1698304"/>
              <a:gd name="connsiteX16" fmla="*/ 8030127 w 10849835"/>
              <a:gd name="connsiteY16" fmla="*/ 0 h 1698304"/>
              <a:gd name="connsiteX17" fmla="*/ 8807120 w 10849835"/>
              <a:gd name="connsiteY17" fmla="*/ 0 h 1698304"/>
              <a:gd name="connsiteX18" fmla="*/ 9378438 w 10849835"/>
              <a:gd name="connsiteY18" fmla="*/ 0 h 1698304"/>
              <a:gd name="connsiteX19" fmla="*/ 9641244 w 10849835"/>
              <a:gd name="connsiteY19" fmla="*/ 0 h 1698304"/>
              <a:gd name="connsiteX20" fmla="*/ 10566779 w 10849835"/>
              <a:gd name="connsiteY20" fmla="*/ 0 h 1698304"/>
              <a:gd name="connsiteX21" fmla="*/ 10849835 w 10849835"/>
              <a:gd name="connsiteY21" fmla="*/ 283056 h 1698304"/>
              <a:gd name="connsiteX22" fmla="*/ 10849835 w 10849835"/>
              <a:gd name="connsiteY22" fmla="*/ 849152 h 1698304"/>
              <a:gd name="connsiteX23" fmla="*/ 10849835 w 10849835"/>
              <a:gd name="connsiteY23" fmla="*/ 1415248 h 1698304"/>
              <a:gd name="connsiteX24" fmla="*/ 10566779 w 10849835"/>
              <a:gd name="connsiteY24" fmla="*/ 1698304 h 1698304"/>
              <a:gd name="connsiteX25" fmla="*/ 9789787 w 10849835"/>
              <a:gd name="connsiteY25" fmla="*/ 1698304 h 1698304"/>
              <a:gd name="connsiteX26" fmla="*/ 9526980 w 10849835"/>
              <a:gd name="connsiteY26" fmla="*/ 1698304 h 1698304"/>
              <a:gd name="connsiteX27" fmla="*/ 9161337 w 10849835"/>
              <a:gd name="connsiteY27" fmla="*/ 1698304 h 1698304"/>
              <a:gd name="connsiteX28" fmla="*/ 8795693 w 10849835"/>
              <a:gd name="connsiteY28" fmla="*/ 1698304 h 1698304"/>
              <a:gd name="connsiteX29" fmla="*/ 8430050 w 10849835"/>
              <a:gd name="connsiteY29" fmla="*/ 1698304 h 1698304"/>
              <a:gd name="connsiteX30" fmla="*/ 7653057 w 10849835"/>
              <a:gd name="connsiteY30" fmla="*/ 1698304 h 1698304"/>
              <a:gd name="connsiteX31" fmla="*/ 6978902 w 10849835"/>
              <a:gd name="connsiteY31" fmla="*/ 1698304 h 1698304"/>
              <a:gd name="connsiteX32" fmla="*/ 6510422 w 10849835"/>
              <a:gd name="connsiteY32" fmla="*/ 1698304 h 1698304"/>
              <a:gd name="connsiteX33" fmla="*/ 6041941 w 10849835"/>
              <a:gd name="connsiteY33" fmla="*/ 1698304 h 1698304"/>
              <a:gd name="connsiteX34" fmla="*/ 5779135 w 10849835"/>
              <a:gd name="connsiteY34" fmla="*/ 1698304 h 1698304"/>
              <a:gd name="connsiteX35" fmla="*/ 5104979 w 10849835"/>
              <a:gd name="connsiteY35" fmla="*/ 1698304 h 1698304"/>
              <a:gd name="connsiteX36" fmla="*/ 4430824 w 10849835"/>
              <a:gd name="connsiteY36" fmla="*/ 1698304 h 1698304"/>
              <a:gd name="connsiteX37" fmla="*/ 3756669 w 10849835"/>
              <a:gd name="connsiteY37" fmla="*/ 1698304 h 1698304"/>
              <a:gd name="connsiteX38" fmla="*/ 3082514 w 10849835"/>
              <a:gd name="connsiteY38" fmla="*/ 1698304 h 1698304"/>
              <a:gd name="connsiteX39" fmla="*/ 2408359 w 10849835"/>
              <a:gd name="connsiteY39" fmla="*/ 1698304 h 1698304"/>
              <a:gd name="connsiteX40" fmla="*/ 1631366 w 10849835"/>
              <a:gd name="connsiteY40" fmla="*/ 1698304 h 1698304"/>
              <a:gd name="connsiteX41" fmla="*/ 957211 w 10849835"/>
              <a:gd name="connsiteY41" fmla="*/ 1698304 h 1698304"/>
              <a:gd name="connsiteX42" fmla="*/ 283056 w 10849835"/>
              <a:gd name="connsiteY42" fmla="*/ 1698304 h 1698304"/>
              <a:gd name="connsiteX43" fmla="*/ 0 w 10849835"/>
              <a:gd name="connsiteY43" fmla="*/ 1415248 h 1698304"/>
              <a:gd name="connsiteX44" fmla="*/ 0 w 10849835"/>
              <a:gd name="connsiteY44" fmla="*/ 871796 h 1698304"/>
              <a:gd name="connsiteX45" fmla="*/ 0 w 10849835"/>
              <a:gd name="connsiteY45" fmla="*/ 283056 h 169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849835" h="1698304" fill="none" extrusionOk="0">
                <a:moveTo>
                  <a:pt x="0" y="283056"/>
                </a:moveTo>
                <a:cubicBezTo>
                  <a:pt x="-20695" y="117881"/>
                  <a:pt x="152368" y="-30181"/>
                  <a:pt x="283056" y="0"/>
                </a:cubicBezTo>
                <a:cubicBezTo>
                  <a:pt x="419747" y="-3828"/>
                  <a:pt x="512779" y="43601"/>
                  <a:pt x="648699" y="0"/>
                </a:cubicBezTo>
                <a:cubicBezTo>
                  <a:pt x="784619" y="-43601"/>
                  <a:pt x="832472" y="28884"/>
                  <a:pt x="1014343" y="0"/>
                </a:cubicBezTo>
                <a:cubicBezTo>
                  <a:pt x="1196214" y="-28884"/>
                  <a:pt x="1291616" y="12960"/>
                  <a:pt x="1482824" y="0"/>
                </a:cubicBezTo>
                <a:cubicBezTo>
                  <a:pt x="1674032" y="-12960"/>
                  <a:pt x="1730025" y="24950"/>
                  <a:pt x="1848467" y="0"/>
                </a:cubicBezTo>
                <a:cubicBezTo>
                  <a:pt x="1966909" y="-24950"/>
                  <a:pt x="2298796" y="25719"/>
                  <a:pt x="2419785" y="0"/>
                </a:cubicBezTo>
                <a:cubicBezTo>
                  <a:pt x="2540774" y="-25719"/>
                  <a:pt x="2659167" y="35683"/>
                  <a:pt x="2785429" y="0"/>
                </a:cubicBezTo>
                <a:cubicBezTo>
                  <a:pt x="2911691" y="-35683"/>
                  <a:pt x="3048472" y="27074"/>
                  <a:pt x="3253909" y="0"/>
                </a:cubicBezTo>
                <a:cubicBezTo>
                  <a:pt x="3459346" y="-27074"/>
                  <a:pt x="3608652" y="7151"/>
                  <a:pt x="3825227" y="0"/>
                </a:cubicBezTo>
                <a:cubicBezTo>
                  <a:pt x="4041802" y="-7151"/>
                  <a:pt x="4128269" y="25025"/>
                  <a:pt x="4396545" y="0"/>
                </a:cubicBezTo>
                <a:cubicBezTo>
                  <a:pt x="4664821" y="-25025"/>
                  <a:pt x="5017175" y="73715"/>
                  <a:pt x="5173538" y="0"/>
                </a:cubicBezTo>
                <a:cubicBezTo>
                  <a:pt x="5329901" y="-73715"/>
                  <a:pt x="5526104" y="24452"/>
                  <a:pt x="5847693" y="0"/>
                </a:cubicBezTo>
                <a:cubicBezTo>
                  <a:pt x="6169282" y="-24452"/>
                  <a:pt x="6044642" y="1945"/>
                  <a:pt x="6110499" y="0"/>
                </a:cubicBezTo>
                <a:cubicBezTo>
                  <a:pt x="6176356" y="-1945"/>
                  <a:pt x="6672187" y="13670"/>
                  <a:pt x="6887491" y="0"/>
                </a:cubicBezTo>
                <a:cubicBezTo>
                  <a:pt x="7102795" y="-13670"/>
                  <a:pt x="7353977" y="29109"/>
                  <a:pt x="7664484" y="0"/>
                </a:cubicBezTo>
                <a:cubicBezTo>
                  <a:pt x="7974991" y="-29109"/>
                  <a:pt x="7950824" y="34832"/>
                  <a:pt x="8030127" y="0"/>
                </a:cubicBezTo>
                <a:cubicBezTo>
                  <a:pt x="8109430" y="-34832"/>
                  <a:pt x="8571667" y="86211"/>
                  <a:pt x="8807120" y="0"/>
                </a:cubicBezTo>
                <a:cubicBezTo>
                  <a:pt x="9042573" y="-86211"/>
                  <a:pt x="9201822" y="39028"/>
                  <a:pt x="9378438" y="0"/>
                </a:cubicBezTo>
                <a:cubicBezTo>
                  <a:pt x="9555054" y="-39028"/>
                  <a:pt x="9551083" y="3343"/>
                  <a:pt x="9641244" y="0"/>
                </a:cubicBezTo>
                <a:cubicBezTo>
                  <a:pt x="9731405" y="-3343"/>
                  <a:pt x="10149654" y="68721"/>
                  <a:pt x="10566779" y="0"/>
                </a:cubicBezTo>
                <a:cubicBezTo>
                  <a:pt x="10719704" y="1786"/>
                  <a:pt x="10844558" y="102100"/>
                  <a:pt x="10849835" y="283056"/>
                </a:cubicBezTo>
                <a:cubicBezTo>
                  <a:pt x="10912543" y="405332"/>
                  <a:pt x="10832249" y="660549"/>
                  <a:pt x="10849835" y="849152"/>
                </a:cubicBezTo>
                <a:cubicBezTo>
                  <a:pt x="10867421" y="1037755"/>
                  <a:pt x="10812513" y="1262609"/>
                  <a:pt x="10849835" y="1415248"/>
                </a:cubicBezTo>
                <a:cubicBezTo>
                  <a:pt x="10847248" y="1542165"/>
                  <a:pt x="10757671" y="1705761"/>
                  <a:pt x="10566779" y="1698304"/>
                </a:cubicBezTo>
                <a:cubicBezTo>
                  <a:pt x="10358284" y="1737645"/>
                  <a:pt x="10175504" y="1635048"/>
                  <a:pt x="9789787" y="1698304"/>
                </a:cubicBezTo>
                <a:cubicBezTo>
                  <a:pt x="9404070" y="1761560"/>
                  <a:pt x="9620047" y="1675472"/>
                  <a:pt x="9526980" y="1698304"/>
                </a:cubicBezTo>
                <a:cubicBezTo>
                  <a:pt x="9433913" y="1721136"/>
                  <a:pt x="9274888" y="1693816"/>
                  <a:pt x="9161337" y="1698304"/>
                </a:cubicBezTo>
                <a:cubicBezTo>
                  <a:pt x="9047786" y="1702792"/>
                  <a:pt x="8882257" y="1671311"/>
                  <a:pt x="8795693" y="1698304"/>
                </a:cubicBezTo>
                <a:cubicBezTo>
                  <a:pt x="8709129" y="1725297"/>
                  <a:pt x="8588762" y="1696686"/>
                  <a:pt x="8430050" y="1698304"/>
                </a:cubicBezTo>
                <a:cubicBezTo>
                  <a:pt x="8271338" y="1699922"/>
                  <a:pt x="7861964" y="1647325"/>
                  <a:pt x="7653057" y="1698304"/>
                </a:cubicBezTo>
                <a:cubicBezTo>
                  <a:pt x="7444150" y="1749283"/>
                  <a:pt x="7125684" y="1618724"/>
                  <a:pt x="6978902" y="1698304"/>
                </a:cubicBezTo>
                <a:cubicBezTo>
                  <a:pt x="6832120" y="1777884"/>
                  <a:pt x="6731779" y="1655047"/>
                  <a:pt x="6510422" y="1698304"/>
                </a:cubicBezTo>
                <a:cubicBezTo>
                  <a:pt x="6289065" y="1741561"/>
                  <a:pt x="6150513" y="1650772"/>
                  <a:pt x="6041941" y="1698304"/>
                </a:cubicBezTo>
                <a:cubicBezTo>
                  <a:pt x="5933369" y="1745836"/>
                  <a:pt x="5861215" y="1693649"/>
                  <a:pt x="5779135" y="1698304"/>
                </a:cubicBezTo>
                <a:cubicBezTo>
                  <a:pt x="5697055" y="1702959"/>
                  <a:pt x="5395320" y="1639170"/>
                  <a:pt x="5104979" y="1698304"/>
                </a:cubicBezTo>
                <a:cubicBezTo>
                  <a:pt x="4814638" y="1757438"/>
                  <a:pt x="4583835" y="1624832"/>
                  <a:pt x="4430824" y="1698304"/>
                </a:cubicBezTo>
                <a:cubicBezTo>
                  <a:pt x="4277813" y="1771776"/>
                  <a:pt x="4058759" y="1645911"/>
                  <a:pt x="3756669" y="1698304"/>
                </a:cubicBezTo>
                <a:cubicBezTo>
                  <a:pt x="3454579" y="1750697"/>
                  <a:pt x="3253019" y="1642410"/>
                  <a:pt x="3082514" y="1698304"/>
                </a:cubicBezTo>
                <a:cubicBezTo>
                  <a:pt x="2912009" y="1754198"/>
                  <a:pt x="2549678" y="1688440"/>
                  <a:pt x="2408359" y="1698304"/>
                </a:cubicBezTo>
                <a:cubicBezTo>
                  <a:pt x="2267040" y="1708168"/>
                  <a:pt x="1978545" y="1633070"/>
                  <a:pt x="1631366" y="1698304"/>
                </a:cubicBezTo>
                <a:cubicBezTo>
                  <a:pt x="1284187" y="1763538"/>
                  <a:pt x="1183613" y="1644543"/>
                  <a:pt x="957211" y="1698304"/>
                </a:cubicBezTo>
                <a:cubicBezTo>
                  <a:pt x="730810" y="1752065"/>
                  <a:pt x="516599" y="1632232"/>
                  <a:pt x="283056" y="1698304"/>
                </a:cubicBezTo>
                <a:cubicBezTo>
                  <a:pt x="116620" y="1709058"/>
                  <a:pt x="-42384" y="1578013"/>
                  <a:pt x="0" y="1415248"/>
                </a:cubicBezTo>
                <a:cubicBezTo>
                  <a:pt x="-26131" y="1266621"/>
                  <a:pt x="10927" y="1118122"/>
                  <a:pt x="0" y="871796"/>
                </a:cubicBezTo>
                <a:cubicBezTo>
                  <a:pt x="-10927" y="625470"/>
                  <a:pt x="65460" y="403431"/>
                  <a:pt x="0" y="283056"/>
                </a:cubicBezTo>
                <a:close/>
              </a:path>
              <a:path w="10849835" h="1698304" stroke="0" extrusionOk="0">
                <a:moveTo>
                  <a:pt x="0" y="283056"/>
                </a:moveTo>
                <a:cubicBezTo>
                  <a:pt x="-20216" y="120756"/>
                  <a:pt x="141102" y="10943"/>
                  <a:pt x="283056" y="0"/>
                </a:cubicBezTo>
                <a:cubicBezTo>
                  <a:pt x="503953" y="-1878"/>
                  <a:pt x="622286" y="35183"/>
                  <a:pt x="957211" y="0"/>
                </a:cubicBezTo>
                <a:cubicBezTo>
                  <a:pt x="1292136" y="-35183"/>
                  <a:pt x="1315389" y="12743"/>
                  <a:pt x="1631366" y="0"/>
                </a:cubicBezTo>
                <a:cubicBezTo>
                  <a:pt x="1947344" y="-12743"/>
                  <a:pt x="1992835" y="67193"/>
                  <a:pt x="2305522" y="0"/>
                </a:cubicBezTo>
                <a:cubicBezTo>
                  <a:pt x="2618209" y="-67193"/>
                  <a:pt x="2832140" y="65548"/>
                  <a:pt x="3082514" y="0"/>
                </a:cubicBezTo>
                <a:cubicBezTo>
                  <a:pt x="3332888" y="-65548"/>
                  <a:pt x="3283615" y="27494"/>
                  <a:pt x="3448157" y="0"/>
                </a:cubicBezTo>
                <a:cubicBezTo>
                  <a:pt x="3612699" y="-27494"/>
                  <a:pt x="3895975" y="18262"/>
                  <a:pt x="4019475" y="0"/>
                </a:cubicBezTo>
                <a:cubicBezTo>
                  <a:pt x="4142975" y="-18262"/>
                  <a:pt x="4287521" y="7289"/>
                  <a:pt x="4487956" y="0"/>
                </a:cubicBezTo>
                <a:cubicBezTo>
                  <a:pt x="4688391" y="-7289"/>
                  <a:pt x="4692935" y="41394"/>
                  <a:pt x="4853600" y="0"/>
                </a:cubicBezTo>
                <a:cubicBezTo>
                  <a:pt x="5014265" y="-41394"/>
                  <a:pt x="5216277" y="32521"/>
                  <a:pt x="5527755" y="0"/>
                </a:cubicBezTo>
                <a:cubicBezTo>
                  <a:pt x="5839233" y="-32521"/>
                  <a:pt x="5717520" y="9280"/>
                  <a:pt x="5790561" y="0"/>
                </a:cubicBezTo>
                <a:cubicBezTo>
                  <a:pt x="5863602" y="-9280"/>
                  <a:pt x="5926210" y="30890"/>
                  <a:pt x="6053367" y="0"/>
                </a:cubicBezTo>
                <a:cubicBezTo>
                  <a:pt x="6180524" y="-30890"/>
                  <a:pt x="6522887" y="25143"/>
                  <a:pt x="6727522" y="0"/>
                </a:cubicBezTo>
                <a:cubicBezTo>
                  <a:pt x="6932158" y="-25143"/>
                  <a:pt x="7008792" y="685"/>
                  <a:pt x="7093166" y="0"/>
                </a:cubicBezTo>
                <a:cubicBezTo>
                  <a:pt x="7177540" y="-685"/>
                  <a:pt x="7285646" y="31261"/>
                  <a:pt x="7458809" y="0"/>
                </a:cubicBezTo>
                <a:cubicBezTo>
                  <a:pt x="7631972" y="-31261"/>
                  <a:pt x="7925234" y="73323"/>
                  <a:pt x="8235802" y="0"/>
                </a:cubicBezTo>
                <a:cubicBezTo>
                  <a:pt x="8546370" y="-73323"/>
                  <a:pt x="8649557" y="84890"/>
                  <a:pt x="9012794" y="0"/>
                </a:cubicBezTo>
                <a:cubicBezTo>
                  <a:pt x="9376031" y="-84890"/>
                  <a:pt x="9365187" y="21563"/>
                  <a:pt x="9481275" y="0"/>
                </a:cubicBezTo>
                <a:cubicBezTo>
                  <a:pt x="9597363" y="-21563"/>
                  <a:pt x="10234423" y="4550"/>
                  <a:pt x="10566779" y="0"/>
                </a:cubicBezTo>
                <a:cubicBezTo>
                  <a:pt x="10744257" y="-10786"/>
                  <a:pt x="10848625" y="107154"/>
                  <a:pt x="10849835" y="283056"/>
                </a:cubicBezTo>
                <a:cubicBezTo>
                  <a:pt x="10860127" y="470746"/>
                  <a:pt x="10799248" y="632391"/>
                  <a:pt x="10849835" y="849152"/>
                </a:cubicBezTo>
                <a:cubicBezTo>
                  <a:pt x="10900422" y="1065913"/>
                  <a:pt x="10786237" y="1249430"/>
                  <a:pt x="10849835" y="1415248"/>
                </a:cubicBezTo>
                <a:cubicBezTo>
                  <a:pt x="10837487" y="1598380"/>
                  <a:pt x="10707494" y="1691367"/>
                  <a:pt x="10566779" y="1698304"/>
                </a:cubicBezTo>
                <a:cubicBezTo>
                  <a:pt x="10415820" y="1729441"/>
                  <a:pt x="10305019" y="1694854"/>
                  <a:pt x="10201136" y="1698304"/>
                </a:cubicBezTo>
                <a:cubicBezTo>
                  <a:pt x="10097253" y="1701754"/>
                  <a:pt x="9953379" y="1665476"/>
                  <a:pt x="9835492" y="1698304"/>
                </a:cubicBezTo>
                <a:cubicBezTo>
                  <a:pt x="9717605" y="1731132"/>
                  <a:pt x="9668852" y="1672059"/>
                  <a:pt x="9572686" y="1698304"/>
                </a:cubicBezTo>
                <a:cubicBezTo>
                  <a:pt x="9476520" y="1724549"/>
                  <a:pt x="9384400" y="1673814"/>
                  <a:pt x="9207042" y="1698304"/>
                </a:cubicBezTo>
                <a:cubicBezTo>
                  <a:pt x="9029684" y="1722794"/>
                  <a:pt x="8762723" y="1658741"/>
                  <a:pt x="8532887" y="1698304"/>
                </a:cubicBezTo>
                <a:cubicBezTo>
                  <a:pt x="8303051" y="1737867"/>
                  <a:pt x="8298689" y="1687862"/>
                  <a:pt x="8167244" y="1698304"/>
                </a:cubicBezTo>
                <a:cubicBezTo>
                  <a:pt x="8035799" y="1708746"/>
                  <a:pt x="7801190" y="1633167"/>
                  <a:pt x="7595926" y="1698304"/>
                </a:cubicBezTo>
                <a:cubicBezTo>
                  <a:pt x="7390662" y="1763441"/>
                  <a:pt x="7346525" y="1676311"/>
                  <a:pt x="7127445" y="1698304"/>
                </a:cubicBezTo>
                <a:cubicBezTo>
                  <a:pt x="6908365" y="1720297"/>
                  <a:pt x="6894475" y="1674867"/>
                  <a:pt x="6761801" y="1698304"/>
                </a:cubicBezTo>
                <a:cubicBezTo>
                  <a:pt x="6629127" y="1721741"/>
                  <a:pt x="6230622" y="1617803"/>
                  <a:pt x="5984809" y="1698304"/>
                </a:cubicBezTo>
                <a:cubicBezTo>
                  <a:pt x="5738996" y="1778805"/>
                  <a:pt x="5772526" y="1675909"/>
                  <a:pt x="5619166" y="1698304"/>
                </a:cubicBezTo>
                <a:cubicBezTo>
                  <a:pt x="5465806" y="1720699"/>
                  <a:pt x="5214351" y="1672023"/>
                  <a:pt x="4945010" y="1698304"/>
                </a:cubicBezTo>
                <a:cubicBezTo>
                  <a:pt x="4675669" y="1724585"/>
                  <a:pt x="4732293" y="1683166"/>
                  <a:pt x="4579367" y="1698304"/>
                </a:cubicBezTo>
                <a:cubicBezTo>
                  <a:pt x="4426441" y="1713442"/>
                  <a:pt x="4315452" y="1693483"/>
                  <a:pt x="4213723" y="1698304"/>
                </a:cubicBezTo>
                <a:cubicBezTo>
                  <a:pt x="4111994" y="1703125"/>
                  <a:pt x="3616944" y="1680908"/>
                  <a:pt x="3436731" y="1698304"/>
                </a:cubicBezTo>
                <a:cubicBezTo>
                  <a:pt x="3256518" y="1715700"/>
                  <a:pt x="3018902" y="1624429"/>
                  <a:pt x="2762576" y="1698304"/>
                </a:cubicBezTo>
                <a:cubicBezTo>
                  <a:pt x="2506251" y="1772179"/>
                  <a:pt x="2606982" y="1694521"/>
                  <a:pt x="2499770" y="1698304"/>
                </a:cubicBezTo>
                <a:cubicBezTo>
                  <a:pt x="2392558" y="1702087"/>
                  <a:pt x="2263192" y="1672751"/>
                  <a:pt x="2031289" y="1698304"/>
                </a:cubicBezTo>
                <a:cubicBezTo>
                  <a:pt x="1799386" y="1723857"/>
                  <a:pt x="1570217" y="1678429"/>
                  <a:pt x="1357134" y="1698304"/>
                </a:cubicBezTo>
                <a:cubicBezTo>
                  <a:pt x="1144051" y="1718179"/>
                  <a:pt x="670957" y="1650611"/>
                  <a:pt x="283056" y="1698304"/>
                </a:cubicBezTo>
                <a:cubicBezTo>
                  <a:pt x="155954" y="1723589"/>
                  <a:pt x="48" y="1535737"/>
                  <a:pt x="0" y="1415248"/>
                </a:cubicBezTo>
                <a:cubicBezTo>
                  <a:pt x="-38324" y="1247755"/>
                  <a:pt x="41536" y="1070221"/>
                  <a:pt x="0" y="871796"/>
                </a:cubicBezTo>
                <a:cubicBezTo>
                  <a:pt x="-41536" y="673371"/>
                  <a:pt x="36463" y="553035"/>
                  <a:pt x="0" y="2830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Trong hai ngày, tráng sĩ uống hết 49 bầu nước. Ngày thứ nhất, tráng sĩ uống hết 25 bầu nước. </a:t>
            </a:r>
            <a:r>
              <a:rPr lang="en-US" sz="3200">
                <a:solidFill>
                  <a:prstClr val="black"/>
                </a:solidFill>
              </a:rPr>
              <a:t>   </a:t>
            </a:r>
            <a:r>
              <a:rPr lang="vi-VN" sz="3200">
                <a:solidFill>
                  <a:prstClr val="black"/>
                </a:solidFill>
              </a:rPr>
              <a:t>Hỏi ngày thứ hai, tráng sĩ uống hết bao nhiêu bầu nước?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椭圆 42">
            <a:extLst>
              <a:ext uri="{FF2B5EF4-FFF2-40B4-BE49-F238E27FC236}">
                <a16:creationId xmlns:a16="http://schemas.microsoft.com/office/drawing/2014/main" id="{FE657975-D91E-4EA4-91D7-0029317882D6}"/>
              </a:ext>
            </a:extLst>
          </p:cNvPr>
          <p:cNvSpPr/>
          <p:nvPr/>
        </p:nvSpPr>
        <p:spPr>
          <a:xfrm>
            <a:off x="-35551" y="409575"/>
            <a:ext cx="850645" cy="896436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60ADBD-8D96-4781-9A09-E199FD035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999" y="2492698"/>
            <a:ext cx="5351385" cy="3085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5486" y="1013623"/>
            <a:ext cx="551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//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39384" y="1351124"/>
            <a:ext cx="26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6574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226</Words>
  <Application>Microsoft Office PowerPoint</Application>
  <PresentationFormat>Widescreen</PresentationFormat>
  <Paragraphs>106</Paragraphs>
  <Slides>16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.VnArial</vt:lpstr>
      <vt:lpstr>Arial</vt:lpstr>
      <vt:lpstr>Calibri</vt:lpstr>
      <vt:lpstr>等线</vt:lpstr>
      <vt:lpstr>Times New Roman</vt:lpstr>
      <vt:lpstr>印品黑体</vt:lpstr>
      <vt:lpstr>迷你简细行楷</vt:lpstr>
      <vt:lpstr>2_Office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43</cp:revision>
  <dcterms:created xsi:type="dcterms:W3CDTF">2022-01-03T03:15:30Z</dcterms:created>
  <dcterms:modified xsi:type="dcterms:W3CDTF">2025-05-03T12:39:11Z</dcterms:modified>
</cp:coreProperties>
</file>