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8" r:id="rId3"/>
    <p:sldMasterId id="2147483722" r:id="rId4"/>
    <p:sldMasterId id="2147483734" r:id="rId5"/>
    <p:sldMasterId id="2147483746" r:id="rId6"/>
  </p:sldMasterIdLst>
  <p:notesMasterIdLst>
    <p:notesMasterId r:id="rId20"/>
  </p:notesMasterIdLst>
  <p:sldIdLst>
    <p:sldId id="275" r:id="rId7"/>
    <p:sldId id="436" r:id="rId8"/>
    <p:sldId id="258" r:id="rId9"/>
    <p:sldId id="537" r:id="rId10"/>
    <p:sldId id="257" r:id="rId11"/>
    <p:sldId id="259" r:id="rId12"/>
    <p:sldId id="261" r:id="rId13"/>
    <p:sldId id="262" r:id="rId14"/>
    <p:sldId id="263" r:id="rId15"/>
    <p:sldId id="268" r:id="rId16"/>
    <p:sldId id="540" r:id="rId17"/>
    <p:sldId id="541" r:id="rId18"/>
    <p:sldId id="44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660033"/>
    <a:srgbClr val="0053CC"/>
    <a:srgbClr val="D0E6D5"/>
    <a:srgbClr val="C1E0FF"/>
    <a:srgbClr val="CFCFCF"/>
    <a:srgbClr val="B6D2EC"/>
    <a:srgbClr val="D5FFA3"/>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291" autoAdjust="0"/>
  </p:normalViewPr>
  <p:slideViewPr>
    <p:cSldViewPr snapToGrid="0">
      <p:cViewPr varScale="1">
        <p:scale>
          <a:sx n="63" d="100"/>
          <a:sy n="63" d="100"/>
        </p:scale>
        <p:origin x="1328" y="64"/>
      </p:cViewPr>
      <p:guideLst/>
    </p:cSldViewPr>
  </p:slideViewPr>
  <p:outlineViewPr>
    <p:cViewPr>
      <p:scale>
        <a:sx n="33" d="100"/>
        <a:sy n="33" d="100"/>
      </p:scale>
      <p:origin x="0" y="-143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05363-AFC1-4DC1-A969-631D23F61B70}" type="datetimeFigureOut">
              <a:rPr lang="en-US" smtClean="0"/>
              <a:t>5/4/2025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72DCD-ACEE-4F35-9D67-1D1D8B2C71EF}" type="slidenum">
              <a:rPr lang="en-US" smtClean="0"/>
              <a:t>‹#›</a:t>
            </a:fld>
            <a:endParaRPr lang="en-US"/>
          </a:p>
        </p:txBody>
      </p:sp>
    </p:spTree>
    <p:extLst>
      <p:ext uri="{BB962C8B-B14F-4D97-AF65-F5344CB8AC3E}">
        <p14:creationId xmlns:p14="http://schemas.microsoft.com/office/powerpoint/2010/main" val="3237842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190711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681149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20729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vmlDrawing" Target="../drawings/vmlDrawing2.v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23C51C-4B70-4533-9B9C-412350EFA1AF}"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B7D92-B7B7-4003-A679-AFBE6ABB5137}" type="slidenum">
              <a:rPr lang="en-US" smtClean="0"/>
              <a:t>‹#›</a:t>
            </a:fld>
            <a:endParaRPr lang="en-US"/>
          </a:p>
        </p:txBody>
      </p:sp>
    </p:spTree>
    <p:extLst>
      <p:ext uri="{BB962C8B-B14F-4D97-AF65-F5344CB8AC3E}">
        <p14:creationId xmlns:p14="http://schemas.microsoft.com/office/powerpoint/2010/main" val="2192644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23C51C-4B70-4533-9B9C-412350EFA1AF}"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B7D92-B7B7-4003-A679-AFBE6ABB5137}" type="slidenum">
              <a:rPr lang="en-US" smtClean="0"/>
              <a:t>‹#›</a:t>
            </a:fld>
            <a:endParaRPr lang="en-US"/>
          </a:p>
        </p:txBody>
      </p:sp>
    </p:spTree>
    <p:extLst>
      <p:ext uri="{BB962C8B-B14F-4D97-AF65-F5344CB8AC3E}">
        <p14:creationId xmlns:p14="http://schemas.microsoft.com/office/powerpoint/2010/main" val="2788693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23C51C-4B70-4533-9B9C-412350EFA1AF}"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B7D92-B7B7-4003-A679-AFBE6ABB5137}" type="slidenum">
              <a:rPr lang="en-US" smtClean="0"/>
              <a:t>‹#›</a:t>
            </a:fld>
            <a:endParaRPr lang="en-US"/>
          </a:p>
        </p:txBody>
      </p:sp>
    </p:spTree>
    <p:extLst>
      <p:ext uri="{BB962C8B-B14F-4D97-AF65-F5344CB8AC3E}">
        <p14:creationId xmlns:p14="http://schemas.microsoft.com/office/powerpoint/2010/main" val="4224476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40EACD-9BED-4EE9-8CBF-FC525C748929}"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6D08BDB-E74E-4BBA-A609-62E87F72C1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3475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F40EACD-9BED-4EE9-8CBF-FC525C748929}"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6D08BDB-E74E-4BBA-A609-62E87F72C1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0422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40EACD-9BED-4EE9-8CBF-FC525C748929}"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6D08BDB-E74E-4BBA-A609-62E87F72C1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2266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F40EACD-9BED-4EE9-8CBF-FC525C748929}"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6D08BDB-E74E-4BBA-A609-62E87F72C1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7673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F40EACD-9BED-4EE9-8CBF-FC525C748929}"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6D08BDB-E74E-4BBA-A609-62E87F72C1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0940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40EACD-9BED-4EE9-8CBF-FC525C748929}"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6D08BDB-E74E-4BBA-A609-62E87F72C1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2393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40EACD-9BED-4EE9-8CBF-FC525C748929}"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6D08BDB-E74E-4BBA-A609-62E87F72C1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0639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40EACD-9BED-4EE9-8CBF-FC525C748929}"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6D08BDB-E74E-4BBA-A609-62E87F72C1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468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23C51C-4B70-4533-9B9C-412350EFA1AF}"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B7D92-B7B7-4003-A679-AFBE6ABB5137}" type="slidenum">
              <a:rPr lang="en-US" smtClean="0"/>
              <a:t>‹#›</a:t>
            </a:fld>
            <a:endParaRPr lang="en-US"/>
          </a:p>
        </p:txBody>
      </p:sp>
    </p:spTree>
    <p:extLst>
      <p:ext uri="{BB962C8B-B14F-4D97-AF65-F5344CB8AC3E}">
        <p14:creationId xmlns:p14="http://schemas.microsoft.com/office/powerpoint/2010/main" val="2579447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40EACD-9BED-4EE9-8CBF-FC525C748929}"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6D08BDB-E74E-4BBA-A609-62E87F72C1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74815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F40EACD-9BED-4EE9-8CBF-FC525C748929}"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6D08BDB-E74E-4BBA-A609-62E87F72C1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5930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F40EACD-9BED-4EE9-8CBF-FC525C748929}"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6D08BDB-E74E-4BBA-A609-62E87F72C1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58105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3096" name="Object 24"/>
          <p:cNvGraphicFramePr>
            <a:graphicFrameLocks noChangeAspect="1"/>
          </p:cNvGraphicFramePr>
          <p:nvPr/>
        </p:nvGraphicFramePr>
        <p:xfrm>
          <a:off x="0" y="0"/>
          <a:ext cx="5029200" cy="5867400"/>
        </p:xfrm>
        <a:graphic>
          <a:graphicData uri="http://schemas.openxmlformats.org/presentationml/2006/ole">
            <mc:AlternateContent xmlns:mc="http://schemas.openxmlformats.org/markup-compatibility/2006">
              <mc:Choice xmlns:v="urn:schemas-microsoft-com:vml" Requires="v">
                <p:oleObj spid="_x0000_s2059" name="Image" r:id="rId3" imgW="7415873" imgH="7225397" progId="Photoshop.Image.7">
                  <p:embed/>
                </p:oleObj>
              </mc:Choice>
              <mc:Fallback>
                <p:oleObj name="Image" r:id="rId3" imgW="7415873" imgH="7225397"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292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7" name="Freeform 25"/>
          <p:cNvSpPr>
            <a:spLocks/>
          </p:cNvSpPr>
          <p:nvPr/>
        </p:nvSpPr>
        <p:spPr bwMode="gray">
          <a:xfrm>
            <a:off x="0" y="4483100"/>
            <a:ext cx="4122738" cy="2368550"/>
          </a:xfrm>
          <a:custGeom>
            <a:avLst/>
            <a:gdLst>
              <a:gd name="T0" fmla="*/ 0 w 2597"/>
              <a:gd name="T1" fmla="*/ 489 h 1492"/>
              <a:gd name="T2" fmla="*/ 1328 w 2597"/>
              <a:gd name="T3" fmla="*/ 840 h 1492"/>
              <a:gd name="T4" fmla="*/ 2488 w 2597"/>
              <a:gd name="T5" fmla="*/ 0 h 1492"/>
              <a:gd name="T6" fmla="*/ 1712 w 2597"/>
              <a:gd name="T7" fmla="*/ 1124 h 1492"/>
              <a:gd name="T8" fmla="*/ 636 w 2597"/>
              <a:gd name="T9" fmla="*/ 1492 h 1492"/>
              <a:gd name="T10" fmla="*/ 1 w 2597"/>
              <a:gd name="T11" fmla="*/ 1492 h 1492"/>
              <a:gd name="T12" fmla="*/ 0 w 2597"/>
              <a:gd name="T13" fmla="*/ 489 h 1492"/>
            </a:gdLst>
            <a:ahLst/>
            <a:cxnLst>
              <a:cxn ang="0">
                <a:pos x="T0" y="T1"/>
              </a:cxn>
              <a:cxn ang="0">
                <a:pos x="T2" y="T3"/>
              </a:cxn>
              <a:cxn ang="0">
                <a:pos x="T4" y="T5"/>
              </a:cxn>
              <a:cxn ang="0">
                <a:pos x="T6" y="T7"/>
              </a:cxn>
              <a:cxn ang="0">
                <a:pos x="T8" y="T9"/>
              </a:cxn>
              <a:cxn ang="0">
                <a:pos x="T10" y="T11"/>
              </a:cxn>
              <a:cxn ang="0">
                <a:pos x="T12" y="T13"/>
              </a:cxn>
            </a:cxnLst>
            <a:rect l="0" t="0" r="r" b="b"/>
            <a:pathLst>
              <a:path w="2597" h="1492">
                <a:moveTo>
                  <a:pt x="0" y="489"/>
                </a:moveTo>
                <a:cubicBezTo>
                  <a:pt x="247" y="671"/>
                  <a:pt x="632" y="920"/>
                  <a:pt x="1328" y="840"/>
                </a:cubicBezTo>
                <a:cubicBezTo>
                  <a:pt x="2024" y="760"/>
                  <a:pt x="2360" y="131"/>
                  <a:pt x="2488" y="0"/>
                </a:cubicBezTo>
                <a:cubicBezTo>
                  <a:pt x="2597" y="53"/>
                  <a:pt x="1792" y="1068"/>
                  <a:pt x="1712" y="1124"/>
                </a:cubicBezTo>
                <a:cubicBezTo>
                  <a:pt x="1632" y="1180"/>
                  <a:pt x="921" y="1431"/>
                  <a:pt x="636" y="1492"/>
                </a:cubicBezTo>
                <a:lnTo>
                  <a:pt x="1" y="1492"/>
                </a:lnTo>
                <a:lnTo>
                  <a:pt x="0" y="489"/>
                </a:lnTo>
                <a:close/>
              </a:path>
            </a:pathLst>
          </a:custGeom>
          <a:gradFill rotWithShape="1">
            <a:gsLst>
              <a:gs pos="0">
                <a:schemeClr val="hlink">
                  <a:gamma/>
                  <a:shade val="24314"/>
                  <a:invGamma/>
                </a:schemeClr>
              </a:gs>
              <a:gs pos="100000">
                <a:schemeClr va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3098" name="Freeform 26"/>
          <p:cNvSpPr>
            <a:spLocks/>
          </p:cNvSpPr>
          <p:nvPr/>
        </p:nvSpPr>
        <p:spPr bwMode="gray">
          <a:xfrm>
            <a:off x="-12700" y="4149725"/>
            <a:ext cx="4152900" cy="2708275"/>
          </a:xfrm>
          <a:custGeom>
            <a:avLst/>
            <a:gdLst>
              <a:gd name="T0" fmla="*/ 0 w 2576"/>
              <a:gd name="T1" fmla="*/ 1688 h 1688"/>
              <a:gd name="T2" fmla="*/ 0 w 2576"/>
              <a:gd name="T3" fmla="*/ 1112 h 1688"/>
              <a:gd name="T4" fmla="*/ 2576 w 2576"/>
              <a:gd name="T5" fmla="*/ 0 h 1688"/>
              <a:gd name="T6" fmla="*/ 2135 w 2576"/>
              <a:gd name="T7" fmla="*/ 826 h 1688"/>
              <a:gd name="T8" fmla="*/ 635 w 2576"/>
              <a:gd name="T9" fmla="*/ 1688 h 1688"/>
              <a:gd name="T10" fmla="*/ 0 w 2576"/>
              <a:gd name="T11" fmla="*/ 1688 h 1688"/>
            </a:gdLst>
            <a:ahLst/>
            <a:cxnLst>
              <a:cxn ang="0">
                <a:pos x="T0" y="T1"/>
              </a:cxn>
              <a:cxn ang="0">
                <a:pos x="T2" y="T3"/>
              </a:cxn>
              <a:cxn ang="0">
                <a:pos x="T4" y="T5"/>
              </a:cxn>
              <a:cxn ang="0">
                <a:pos x="T6" y="T7"/>
              </a:cxn>
              <a:cxn ang="0">
                <a:pos x="T8" y="T9"/>
              </a:cxn>
              <a:cxn ang="0">
                <a:pos x="T10" y="T11"/>
              </a:cxn>
            </a:cxnLst>
            <a:rect l="0" t="0" r="r" b="b"/>
            <a:pathLst>
              <a:path w="2576" h="1688">
                <a:moveTo>
                  <a:pt x="0" y="1688"/>
                </a:moveTo>
                <a:lnTo>
                  <a:pt x="0" y="1112"/>
                </a:lnTo>
                <a:cubicBezTo>
                  <a:pt x="1960" y="1464"/>
                  <a:pt x="2419" y="304"/>
                  <a:pt x="2576" y="0"/>
                </a:cubicBezTo>
                <a:lnTo>
                  <a:pt x="2135" y="826"/>
                </a:lnTo>
                <a:cubicBezTo>
                  <a:pt x="1618" y="1315"/>
                  <a:pt x="1286" y="1456"/>
                  <a:pt x="635" y="1688"/>
                </a:cubicBezTo>
                <a:lnTo>
                  <a:pt x="0" y="1688"/>
                </a:lnTo>
                <a:close/>
              </a:path>
            </a:pathLst>
          </a:custGeom>
          <a:gradFill rotWithShape="1">
            <a:gsLst>
              <a:gs pos="0">
                <a:schemeClr val="accent2"/>
              </a:gs>
              <a:gs pos="100000">
                <a:schemeClr val="accent2">
                  <a:gamma/>
                  <a:shade val="46275"/>
                  <a:invGamma/>
                </a:schemeClr>
              </a:gs>
            </a:gsLst>
            <a:lin ang="0" scaled="1"/>
          </a:gra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3099" name="Freeform 27"/>
          <p:cNvSpPr>
            <a:spLocks/>
          </p:cNvSpPr>
          <p:nvPr/>
        </p:nvSpPr>
        <p:spPr bwMode="grayWhite">
          <a:xfrm>
            <a:off x="2230438" y="-22225"/>
            <a:ext cx="6946900" cy="6888163"/>
          </a:xfrm>
          <a:custGeom>
            <a:avLst/>
            <a:gdLst>
              <a:gd name="T0" fmla="*/ 189 w 4362"/>
              <a:gd name="T1" fmla="*/ 5 h 4335"/>
              <a:gd name="T2" fmla="*/ 561 w 4362"/>
              <a:gd name="T3" fmla="*/ 186 h 4335"/>
              <a:gd name="T4" fmla="*/ 943 w 4362"/>
              <a:gd name="T5" fmla="*/ 494 h 4335"/>
              <a:gd name="T6" fmla="*/ 1221 w 4362"/>
              <a:gd name="T7" fmla="*/ 960 h 4335"/>
              <a:gd name="T8" fmla="*/ 1413 w 4362"/>
              <a:gd name="T9" fmla="*/ 1623 h 4335"/>
              <a:gd name="T10" fmla="*/ 1290 w 4362"/>
              <a:gd name="T11" fmla="*/ 2653 h 4335"/>
              <a:gd name="T12" fmla="*/ 0 w 4362"/>
              <a:gd name="T13" fmla="*/ 4335 h 4335"/>
              <a:gd name="T14" fmla="*/ 4349 w 4362"/>
              <a:gd name="T15" fmla="*/ 4335 h 4335"/>
              <a:gd name="T16" fmla="*/ 4362 w 4362"/>
              <a:gd name="T17" fmla="*/ 0 h 4335"/>
              <a:gd name="T18" fmla="*/ 189 w 4362"/>
              <a:gd name="T19" fmla="*/ 5 h 4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62" h="4335">
                <a:moveTo>
                  <a:pt x="189" y="5"/>
                </a:moveTo>
                <a:lnTo>
                  <a:pt x="561" y="186"/>
                </a:lnTo>
                <a:lnTo>
                  <a:pt x="943" y="494"/>
                </a:lnTo>
                <a:lnTo>
                  <a:pt x="1221" y="960"/>
                </a:lnTo>
                <a:lnTo>
                  <a:pt x="1413" y="1623"/>
                </a:lnTo>
                <a:lnTo>
                  <a:pt x="1290" y="2653"/>
                </a:lnTo>
                <a:lnTo>
                  <a:pt x="0" y="4335"/>
                </a:lnTo>
                <a:lnTo>
                  <a:pt x="4349" y="4335"/>
                </a:lnTo>
                <a:lnTo>
                  <a:pt x="4362" y="0"/>
                </a:lnTo>
                <a:lnTo>
                  <a:pt x="189" y="5"/>
                </a:lnTo>
                <a:close/>
              </a:path>
            </a:pathLst>
          </a:custGeom>
          <a:gradFill rotWithShape="1">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3100" name="Text Box 28"/>
          <p:cNvSpPr txBox="1">
            <a:spLocks noChangeArrowheads="1"/>
          </p:cNvSpPr>
          <p:nvPr/>
        </p:nvSpPr>
        <p:spPr bwMode="black">
          <a:xfrm>
            <a:off x="7391400" y="5867400"/>
            <a:ext cx="1384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a:spAutoFit/>
          </a:bodyPr>
          <a:lstStyle/>
          <a:p>
            <a:pPr algn="r" fontAlgn="base">
              <a:spcBef>
                <a:spcPct val="0"/>
              </a:spcBef>
              <a:spcAft>
                <a:spcPct val="0"/>
              </a:spcAft>
            </a:pPr>
            <a:r>
              <a:rPr lang="en-US" altLang="en-US" sz="2800" b="1" i="1">
                <a:solidFill>
                  <a:srgbClr val="FFFFFF"/>
                </a:solidFill>
              </a:rPr>
              <a:t>LOGO</a:t>
            </a:r>
          </a:p>
        </p:txBody>
      </p:sp>
      <p:sp>
        <p:nvSpPr>
          <p:cNvPr id="3102" name="Rectangle 30"/>
          <p:cNvSpPr>
            <a:spLocks noChangeArrowheads="1"/>
          </p:cNvSpPr>
          <p:nvPr/>
        </p:nvSpPr>
        <p:spPr bwMode="gray">
          <a:xfrm>
            <a:off x="4295775" y="3933825"/>
            <a:ext cx="4875213" cy="431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endParaRPr>
          </a:p>
        </p:txBody>
      </p:sp>
      <p:sp>
        <p:nvSpPr>
          <p:cNvPr id="3103" name="Line 31"/>
          <p:cNvSpPr>
            <a:spLocks noChangeShapeType="1"/>
          </p:cNvSpPr>
          <p:nvPr/>
        </p:nvSpPr>
        <p:spPr bwMode="grayWhite">
          <a:xfrm>
            <a:off x="4295775" y="3933825"/>
            <a:ext cx="48593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3104" name="Line 32"/>
          <p:cNvSpPr>
            <a:spLocks noChangeShapeType="1"/>
          </p:cNvSpPr>
          <p:nvPr/>
        </p:nvSpPr>
        <p:spPr bwMode="grayWhite">
          <a:xfrm>
            <a:off x="4295775" y="4365625"/>
            <a:ext cx="48593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3105" name="Freeform 33"/>
          <p:cNvSpPr>
            <a:spLocks/>
          </p:cNvSpPr>
          <p:nvPr/>
        </p:nvSpPr>
        <p:spPr bwMode="gray">
          <a:xfrm>
            <a:off x="965200" y="-11113"/>
            <a:ext cx="3822700" cy="6881813"/>
          </a:xfrm>
          <a:custGeom>
            <a:avLst/>
            <a:gdLst>
              <a:gd name="T0" fmla="*/ 858 w 2408"/>
              <a:gd name="T1" fmla="*/ 0 h 4335"/>
              <a:gd name="T2" fmla="*/ 1984 w 2408"/>
              <a:gd name="T3" fmla="*/ 2583 h 4335"/>
              <a:gd name="T4" fmla="*/ 0 w 2408"/>
              <a:gd name="T5" fmla="*/ 4327 h 4335"/>
              <a:gd name="T6" fmla="*/ 1208 w 2408"/>
              <a:gd name="T7" fmla="*/ 4335 h 4335"/>
              <a:gd name="T8" fmla="*/ 2272 w 2408"/>
              <a:gd name="T9" fmla="*/ 2567 h 4335"/>
              <a:gd name="T10" fmla="*/ 998 w 2408"/>
              <a:gd name="T11" fmla="*/ 3 h 4335"/>
              <a:gd name="T12" fmla="*/ 858 w 2408"/>
              <a:gd name="T13" fmla="*/ 0 h 4335"/>
            </a:gdLst>
            <a:ahLst/>
            <a:cxnLst>
              <a:cxn ang="0">
                <a:pos x="T0" y="T1"/>
              </a:cxn>
              <a:cxn ang="0">
                <a:pos x="T2" y="T3"/>
              </a:cxn>
              <a:cxn ang="0">
                <a:pos x="T4" y="T5"/>
              </a:cxn>
              <a:cxn ang="0">
                <a:pos x="T6" y="T7"/>
              </a:cxn>
              <a:cxn ang="0">
                <a:pos x="T8" y="T9"/>
              </a:cxn>
              <a:cxn ang="0">
                <a:pos x="T10" y="T11"/>
              </a:cxn>
              <a:cxn ang="0">
                <a:pos x="T12" y="T13"/>
              </a:cxn>
            </a:cxnLst>
            <a:rect l="0" t="0" r="r" b="b"/>
            <a:pathLst>
              <a:path w="2408" h="4335">
                <a:moveTo>
                  <a:pt x="858" y="0"/>
                </a:moveTo>
                <a:cubicBezTo>
                  <a:pt x="2020" y="270"/>
                  <a:pt x="2408" y="1631"/>
                  <a:pt x="1984" y="2583"/>
                </a:cubicBezTo>
                <a:cubicBezTo>
                  <a:pt x="1560" y="3535"/>
                  <a:pt x="880" y="3976"/>
                  <a:pt x="0" y="4327"/>
                </a:cubicBezTo>
                <a:lnTo>
                  <a:pt x="1208" y="4335"/>
                </a:lnTo>
                <a:cubicBezTo>
                  <a:pt x="1520" y="4079"/>
                  <a:pt x="2144" y="3343"/>
                  <a:pt x="2272" y="2567"/>
                </a:cubicBezTo>
                <a:cubicBezTo>
                  <a:pt x="2400" y="1791"/>
                  <a:pt x="2278" y="419"/>
                  <a:pt x="998" y="3"/>
                </a:cubicBezTo>
                <a:lnTo>
                  <a:pt x="858" y="0"/>
                </a:lnTo>
                <a:close/>
              </a:path>
            </a:pathLst>
          </a:custGeom>
          <a:gradFill rotWithShape="1">
            <a:gsLst>
              <a:gs pos="0">
                <a:schemeClr val="folHlink">
                  <a:gamma/>
                  <a:tint val="27451"/>
                  <a:invGamma/>
                </a:schemeClr>
              </a:gs>
              <a:gs pos="100000">
                <a:schemeClr val="folHlink"/>
              </a:gs>
            </a:gsLst>
            <a:lin ang="5400000" scaled="1"/>
          </a:gra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3074" name="Rectangle 2"/>
          <p:cNvSpPr>
            <a:spLocks noGrp="1" noChangeArrowheads="1"/>
          </p:cNvSpPr>
          <p:nvPr>
            <p:ph type="ctrTitle"/>
          </p:nvPr>
        </p:nvSpPr>
        <p:spPr bwMode="black">
          <a:xfrm>
            <a:off x="4724400" y="2819400"/>
            <a:ext cx="4114800" cy="838200"/>
          </a:xfrm>
          <a:extLst>
            <a:ext uri="{AF507438-7753-43E0-B8FC-AC1667EBCBE1}">
              <a14:hiddenEffects xmlns:a14="http://schemas.microsoft.com/office/drawing/2010/main">
                <a:effectLst>
                  <a:outerShdw dist="53882" dir="2700000" algn="ctr" rotWithShape="0">
                    <a:srgbClr val="000000"/>
                  </a:outerShdw>
                </a:effectLst>
              </a14:hiddenEffects>
            </a:ext>
          </a:extLst>
        </p:spPr>
        <p:txBody>
          <a:bodyPr/>
          <a:lstStyle>
            <a:lvl1pPr algn="r">
              <a:defRPr sz="3600"/>
            </a:lvl1pPr>
          </a:lstStyle>
          <a:p>
            <a:pPr lvl="0"/>
            <a:r>
              <a:rPr lang="en-US" altLang="en-US" noProof="0"/>
              <a:t>Click to edit Master title style</a:t>
            </a:r>
          </a:p>
        </p:txBody>
      </p:sp>
      <p:sp>
        <p:nvSpPr>
          <p:cNvPr id="3075" name="Rectangle 3"/>
          <p:cNvSpPr>
            <a:spLocks noGrp="1" noChangeArrowheads="1"/>
          </p:cNvSpPr>
          <p:nvPr>
            <p:ph type="subTitle" idx="1"/>
          </p:nvPr>
        </p:nvSpPr>
        <p:spPr bwMode="gray">
          <a:xfrm>
            <a:off x="4735513" y="3962400"/>
            <a:ext cx="4038600" cy="304800"/>
          </a:xfrm>
        </p:spPr>
        <p:txBody>
          <a:bodyPr/>
          <a:lstStyle>
            <a:lvl1pPr marL="0" indent="0" algn="r">
              <a:buFont typeface="Wingdings" panose="05000000000000000000" pitchFamily="2" charset="2"/>
              <a:buNone/>
              <a:defRPr sz="1800"/>
            </a:lvl1pPr>
          </a:lstStyle>
          <a:p>
            <a:pPr lvl="0"/>
            <a:r>
              <a:rPr lang="en-US" altLang="en-US" noProof="0"/>
              <a:t>Click to edit Master subtitle style</a:t>
            </a:r>
          </a:p>
        </p:txBody>
      </p:sp>
      <p:sp>
        <p:nvSpPr>
          <p:cNvPr id="3076" name="Rectangle 4"/>
          <p:cNvSpPr>
            <a:spLocks noGrp="1" noChangeArrowheads="1"/>
          </p:cNvSpPr>
          <p:nvPr>
            <p:ph type="dt" sz="half" idx="2"/>
          </p:nvPr>
        </p:nvSpPr>
        <p:spPr bwMode="gray">
          <a:xfrm>
            <a:off x="457200" y="6610350"/>
            <a:ext cx="2133600" cy="171450"/>
          </a:xfrm>
        </p:spPr>
        <p:txBody>
          <a:bodyPr/>
          <a:lstStyle>
            <a:lvl1pPr>
              <a:defRPr sz="1400"/>
            </a:lvl1pPr>
          </a:lstStyle>
          <a:p>
            <a:endParaRPr lang="en-US" altLang="en-US">
              <a:solidFill>
                <a:srgbClr val="FFFFFF"/>
              </a:solidFill>
            </a:endParaRPr>
          </a:p>
        </p:txBody>
      </p:sp>
      <p:sp>
        <p:nvSpPr>
          <p:cNvPr id="3078" name="Rectangle 6"/>
          <p:cNvSpPr>
            <a:spLocks noGrp="1" noChangeArrowheads="1"/>
          </p:cNvSpPr>
          <p:nvPr>
            <p:ph type="sldNum" sz="quarter" idx="4"/>
          </p:nvPr>
        </p:nvSpPr>
        <p:spPr bwMode="gray">
          <a:xfrm>
            <a:off x="6553200" y="6610350"/>
            <a:ext cx="2133600" cy="171450"/>
          </a:xfrm>
        </p:spPr>
        <p:txBody>
          <a:bodyPr/>
          <a:lstStyle>
            <a:lvl1pPr>
              <a:defRPr sz="1400">
                <a:solidFill>
                  <a:schemeClr val="tx1"/>
                </a:solidFill>
              </a:defRPr>
            </a:lvl1pPr>
          </a:lstStyle>
          <a:p>
            <a:fld id="{6431160E-6885-49E7-87E9-2A069CEDED03}" type="slidenum">
              <a:rPr lang="en-US" altLang="en-US">
                <a:solidFill>
                  <a:srgbClr val="FFFFFF"/>
                </a:solidFill>
              </a:rPr>
              <a:pPr/>
              <a:t>‹#›</a:t>
            </a:fld>
            <a:endParaRPr lang="en-US" altLang="en-US">
              <a:solidFill>
                <a:srgbClr val="FFFFFF"/>
              </a:solidFill>
            </a:endParaRPr>
          </a:p>
        </p:txBody>
      </p:sp>
      <p:sp>
        <p:nvSpPr>
          <p:cNvPr id="3093" name="Text Box 21"/>
          <p:cNvSpPr txBox="1">
            <a:spLocks noChangeArrowheads="1"/>
          </p:cNvSpPr>
          <p:nvPr/>
        </p:nvSpPr>
        <p:spPr bwMode="gray">
          <a:xfrm>
            <a:off x="381000" y="3429000"/>
            <a:ext cx="3276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FFFFFF"/>
                </a:solidFill>
              </a:rPr>
              <a:t>“ Add your company slogan ”</a:t>
            </a:r>
          </a:p>
        </p:txBody>
      </p:sp>
    </p:spTree>
    <p:extLst>
      <p:ext uri="{BB962C8B-B14F-4D97-AF65-F5344CB8AC3E}">
        <p14:creationId xmlns:p14="http://schemas.microsoft.com/office/powerpoint/2010/main" val="1113596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D04AA11-6455-4A32-A208-245B3A389752}" type="slidenum">
              <a:rPr lang="en-US" altLang="en-US">
                <a:solidFill>
                  <a:srgbClr val="0A2068"/>
                </a:solidFill>
              </a:rPr>
              <a:pPr/>
              <a:t>‹#›</a:t>
            </a:fld>
            <a:endParaRPr lang="en-US" altLang="en-US">
              <a:solidFill>
                <a:srgbClr val="0A2068"/>
              </a:solidFill>
            </a:endParaRPr>
          </a:p>
        </p:txBody>
      </p:sp>
    </p:spTree>
    <p:extLst>
      <p:ext uri="{BB962C8B-B14F-4D97-AF65-F5344CB8AC3E}">
        <p14:creationId xmlns:p14="http://schemas.microsoft.com/office/powerpoint/2010/main" val="2459218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AAF2BEC-FABE-407E-89AB-D2E0C9F35FA2}" type="slidenum">
              <a:rPr lang="en-US" altLang="en-US">
                <a:solidFill>
                  <a:srgbClr val="0A2068"/>
                </a:solidFill>
              </a:rPr>
              <a:pPr/>
              <a:t>‹#›</a:t>
            </a:fld>
            <a:endParaRPr lang="en-US" altLang="en-US">
              <a:solidFill>
                <a:srgbClr val="0A2068"/>
              </a:solidFill>
            </a:endParaRPr>
          </a:p>
        </p:txBody>
      </p:sp>
    </p:spTree>
    <p:extLst>
      <p:ext uri="{BB962C8B-B14F-4D97-AF65-F5344CB8AC3E}">
        <p14:creationId xmlns:p14="http://schemas.microsoft.com/office/powerpoint/2010/main" val="1963798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19200"/>
            <a:ext cx="40386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19200"/>
            <a:ext cx="40386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49CF04E-9AF8-4D01-916A-548D9B56ED4D}" type="slidenum">
              <a:rPr lang="en-US" altLang="en-US">
                <a:solidFill>
                  <a:srgbClr val="0A2068"/>
                </a:solidFill>
              </a:rPr>
              <a:pPr/>
              <a:t>‹#›</a:t>
            </a:fld>
            <a:endParaRPr lang="en-US" altLang="en-US">
              <a:solidFill>
                <a:srgbClr val="0A2068"/>
              </a:solidFill>
            </a:endParaRPr>
          </a:p>
        </p:txBody>
      </p:sp>
    </p:spTree>
    <p:extLst>
      <p:ext uri="{BB962C8B-B14F-4D97-AF65-F5344CB8AC3E}">
        <p14:creationId xmlns:p14="http://schemas.microsoft.com/office/powerpoint/2010/main" val="2838111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131BA203-2DF1-4FC8-BCF6-D5C50335B55D}" type="slidenum">
              <a:rPr lang="en-US" altLang="en-US">
                <a:solidFill>
                  <a:srgbClr val="0A2068"/>
                </a:solidFill>
              </a:rPr>
              <a:pPr/>
              <a:t>‹#›</a:t>
            </a:fld>
            <a:endParaRPr lang="en-US" altLang="en-US">
              <a:solidFill>
                <a:srgbClr val="0A2068"/>
              </a:solidFill>
            </a:endParaRPr>
          </a:p>
        </p:txBody>
      </p:sp>
    </p:spTree>
    <p:extLst>
      <p:ext uri="{BB962C8B-B14F-4D97-AF65-F5344CB8AC3E}">
        <p14:creationId xmlns:p14="http://schemas.microsoft.com/office/powerpoint/2010/main" val="4014503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2754340-8A61-4CA1-AB20-C6B3EBB2E7F9}" type="slidenum">
              <a:rPr lang="en-US" altLang="en-US">
                <a:solidFill>
                  <a:srgbClr val="0A2068"/>
                </a:solidFill>
              </a:rPr>
              <a:pPr/>
              <a:t>‹#›</a:t>
            </a:fld>
            <a:endParaRPr lang="en-US" altLang="en-US">
              <a:solidFill>
                <a:srgbClr val="0A2068"/>
              </a:solidFill>
            </a:endParaRPr>
          </a:p>
        </p:txBody>
      </p:sp>
    </p:spTree>
    <p:extLst>
      <p:ext uri="{BB962C8B-B14F-4D97-AF65-F5344CB8AC3E}">
        <p14:creationId xmlns:p14="http://schemas.microsoft.com/office/powerpoint/2010/main" val="699939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5527255B-C651-48D0-9B2D-02E81C2A75E8}" type="slidenum">
              <a:rPr lang="en-US" altLang="en-US">
                <a:solidFill>
                  <a:srgbClr val="0A2068"/>
                </a:solidFill>
              </a:rPr>
              <a:pPr/>
              <a:t>‹#›</a:t>
            </a:fld>
            <a:endParaRPr lang="en-US" altLang="en-US">
              <a:solidFill>
                <a:srgbClr val="0A2068"/>
              </a:solidFill>
            </a:endParaRPr>
          </a:p>
        </p:txBody>
      </p:sp>
    </p:spTree>
    <p:extLst>
      <p:ext uri="{BB962C8B-B14F-4D97-AF65-F5344CB8AC3E}">
        <p14:creationId xmlns:p14="http://schemas.microsoft.com/office/powerpoint/2010/main" val="3834980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23C51C-4B70-4533-9B9C-412350EFA1AF}"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B7D92-B7B7-4003-A679-AFBE6ABB5137}" type="slidenum">
              <a:rPr lang="en-US" smtClean="0"/>
              <a:t>‹#›</a:t>
            </a:fld>
            <a:endParaRPr lang="en-US"/>
          </a:p>
        </p:txBody>
      </p:sp>
    </p:spTree>
    <p:extLst>
      <p:ext uri="{BB962C8B-B14F-4D97-AF65-F5344CB8AC3E}">
        <p14:creationId xmlns:p14="http://schemas.microsoft.com/office/powerpoint/2010/main" val="3355217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D754418-BF3E-4EB7-A726-3F074535A674}" type="slidenum">
              <a:rPr lang="en-US" altLang="en-US">
                <a:solidFill>
                  <a:srgbClr val="0A2068"/>
                </a:solidFill>
              </a:rPr>
              <a:pPr/>
              <a:t>‹#›</a:t>
            </a:fld>
            <a:endParaRPr lang="en-US" altLang="en-US">
              <a:solidFill>
                <a:srgbClr val="0A2068"/>
              </a:solidFill>
            </a:endParaRPr>
          </a:p>
        </p:txBody>
      </p:sp>
    </p:spTree>
    <p:extLst>
      <p:ext uri="{BB962C8B-B14F-4D97-AF65-F5344CB8AC3E}">
        <p14:creationId xmlns:p14="http://schemas.microsoft.com/office/powerpoint/2010/main" val="2964641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1652742-5B28-4683-BFF9-6FC2C1103E4E}" type="slidenum">
              <a:rPr lang="en-US" altLang="en-US">
                <a:solidFill>
                  <a:srgbClr val="0A2068"/>
                </a:solidFill>
              </a:rPr>
              <a:pPr/>
              <a:t>‹#›</a:t>
            </a:fld>
            <a:endParaRPr lang="en-US" altLang="en-US">
              <a:solidFill>
                <a:srgbClr val="0A2068"/>
              </a:solidFill>
            </a:endParaRPr>
          </a:p>
        </p:txBody>
      </p:sp>
    </p:spTree>
    <p:extLst>
      <p:ext uri="{BB962C8B-B14F-4D97-AF65-F5344CB8AC3E}">
        <p14:creationId xmlns:p14="http://schemas.microsoft.com/office/powerpoint/2010/main" val="389138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A4C5863-4C47-4CB3-9784-9FEC3478674C}" type="slidenum">
              <a:rPr lang="en-US" altLang="en-US">
                <a:solidFill>
                  <a:srgbClr val="0A2068"/>
                </a:solidFill>
              </a:rPr>
              <a:pPr/>
              <a:t>‹#›</a:t>
            </a:fld>
            <a:endParaRPr lang="en-US" altLang="en-US">
              <a:solidFill>
                <a:srgbClr val="0A2068"/>
              </a:solidFill>
            </a:endParaRPr>
          </a:p>
        </p:txBody>
      </p:sp>
    </p:spTree>
    <p:extLst>
      <p:ext uri="{BB962C8B-B14F-4D97-AF65-F5344CB8AC3E}">
        <p14:creationId xmlns:p14="http://schemas.microsoft.com/office/powerpoint/2010/main" val="2411261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28600"/>
            <a:ext cx="207645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7695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E593FDA-0D9D-40EE-ACCB-619336BCB964}" type="slidenum">
              <a:rPr lang="en-US" altLang="en-US">
                <a:solidFill>
                  <a:srgbClr val="0A2068"/>
                </a:solidFill>
              </a:rPr>
              <a:pPr/>
              <a:t>‹#›</a:t>
            </a:fld>
            <a:endParaRPr lang="en-US" altLang="en-US">
              <a:solidFill>
                <a:srgbClr val="0A2068"/>
              </a:solidFill>
            </a:endParaRPr>
          </a:p>
        </p:txBody>
      </p:sp>
    </p:spTree>
    <p:extLst>
      <p:ext uri="{BB962C8B-B14F-4D97-AF65-F5344CB8AC3E}">
        <p14:creationId xmlns:p14="http://schemas.microsoft.com/office/powerpoint/2010/main" val="2441187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7843513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034279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359388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001507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9"/>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640504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4615922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3C51C-4B70-4533-9B9C-412350EFA1AF}" type="datetimeFigureOut">
              <a:rPr lang="en-US" smtClean="0"/>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B7D92-B7B7-4003-A679-AFBE6ABB5137}" type="slidenum">
              <a:rPr lang="en-US" smtClean="0"/>
              <a:t>‹#›</a:t>
            </a:fld>
            <a:endParaRPr lang="en-US"/>
          </a:p>
        </p:txBody>
      </p:sp>
    </p:spTree>
    <p:extLst>
      <p:ext uri="{BB962C8B-B14F-4D97-AF65-F5344CB8AC3E}">
        <p14:creationId xmlns:p14="http://schemas.microsoft.com/office/powerpoint/2010/main" val="2571212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062639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38967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566532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310828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188529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DB0E-F5FA-1A8C-D7CD-2FB2BB3E597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BF0325-A9B3-E14C-347E-50EF216278A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508F40F-E898-B648-8CEC-CD778CCA265A}"/>
              </a:ext>
            </a:extLst>
          </p:cNvPr>
          <p:cNvSpPr>
            <a:spLocks noGrp="1"/>
          </p:cNvSpPr>
          <p:nvPr>
            <p:ph type="dt" sz="half" idx="10"/>
          </p:nvPr>
        </p:nvSpPr>
        <p:spPr/>
        <p:txBody>
          <a:bodyPr/>
          <a:lstStyle/>
          <a:p>
            <a:fld id="{366F65F0-D98B-4178-9DCC-667900EC3AFB}" type="datetimeFigureOut">
              <a:rPr lang="en-US" smtClean="0"/>
              <a:t>5/4/2025</a:t>
            </a:fld>
            <a:endParaRPr lang="en-US"/>
          </a:p>
        </p:txBody>
      </p:sp>
      <p:sp>
        <p:nvSpPr>
          <p:cNvPr id="5" name="Footer Placeholder 4">
            <a:extLst>
              <a:ext uri="{FF2B5EF4-FFF2-40B4-BE49-F238E27FC236}">
                <a16:creationId xmlns:a16="http://schemas.microsoft.com/office/drawing/2014/main" id="{4D4222D8-CC26-0488-3562-5D6A481E2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E7897-7150-0B0F-ADA0-D0F6E5375FB9}"/>
              </a:ext>
            </a:extLst>
          </p:cNvPr>
          <p:cNvSpPr>
            <a:spLocks noGrp="1"/>
          </p:cNvSpPr>
          <p:nvPr>
            <p:ph type="sldNum" sz="quarter" idx="12"/>
          </p:nvPr>
        </p:nvSpPr>
        <p:spPr/>
        <p:txBody>
          <a:bodyPr/>
          <a:lstStyle/>
          <a:p>
            <a:fld id="{4F25E493-88E4-4A3C-9CAB-FA69EBCBDFB4}"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93BB1755-3011-9B20-C751-67D4C78B72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7089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9C61-8B32-676D-1CE5-2FE7BFA3F3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381E75-F5DF-DD09-86B7-BEB7F36A4D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A257B-0784-E905-5DAF-F47DE16CD6CA}"/>
              </a:ext>
            </a:extLst>
          </p:cNvPr>
          <p:cNvSpPr>
            <a:spLocks noGrp="1"/>
          </p:cNvSpPr>
          <p:nvPr>
            <p:ph type="dt" sz="half" idx="10"/>
          </p:nvPr>
        </p:nvSpPr>
        <p:spPr/>
        <p:txBody>
          <a:bodyPr/>
          <a:lstStyle/>
          <a:p>
            <a:fld id="{366F65F0-D98B-4178-9DCC-667900EC3AFB}" type="datetimeFigureOut">
              <a:rPr lang="en-US" smtClean="0"/>
              <a:t>5/4/2025</a:t>
            </a:fld>
            <a:endParaRPr lang="en-US"/>
          </a:p>
        </p:txBody>
      </p:sp>
      <p:sp>
        <p:nvSpPr>
          <p:cNvPr id="5" name="Footer Placeholder 4">
            <a:extLst>
              <a:ext uri="{FF2B5EF4-FFF2-40B4-BE49-F238E27FC236}">
                <a16:creationId xmlns:a16="http://schemas.microsoft.com/office/drawing/2014/main" id="{01E9A736-92D7-6FB6-5F01-05F850845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BE509-E944-D474-7B96-8415D6EE408E}"/>
              </a:ext>
            </a:extLst>
          </p:cNvPr>
          <p:cNvSpPr>
            <a:spLocks noGrp="1"/>
          </p:cNvSpPr>
          <p:nvPr>
            <p:ph type="sldNum" sz="quarter" idx="12"/>
          </p:nvPr>
        </p:nvSpPr>
        <p:spPr/>
        <p:txBody>
          <a:bodyPr/>
          <a:lstStyle/>
          <a:p>
            <a:fld id="{4F25E493-88E4-4A3C-9CAB-FA69EBCBDFB4}" type="slidenum">
              <a:rPr lang="en-US" smtClean="0"/>
              <a:t>‹#›</a:t>
            </a:fld>
            <a:endParaRPr lang="en-US"/>
          </a:p>
        </p:txBody>
      </p:sp>
    </p:spTree>
    <p:extLst>
      <p:ext uri="{BB962C8B-B14F-4D97-AF65-F5344CB8AC3E}">
        <p14:creationId xmlns:p14="http://schemas.microsoft.com/office/powerpoint/2010/main" val="36916418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96CB5-CA63-EAA2-B97C-91BFCC0E3AA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8409958-4797-161A-3706-B270E313634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5B63A2-196C-F25A-52B9-C2B839FE60F8}"/>
              </a:ext>
            </a:extLst>
          </p:cNvPr>
          <p:cNvSpPr>
            <a:spLocks noGrp="1"/>
          </p:cNvSpPr>
          <p:nvPr>
            <p:ph type="dt" sz="half" idx="10"/>
          </p:nvPr>
        </p:nvSpPr>
        <p:spPr/>
        <p:txBody>
          <a:bodyPr/>
          <a:lstStyle/>
          <a:p>
            <a:fld id="{366F65F0-D98B-4178-9DCC-667900EC3AFB}" type="datetimeFigureOut">
              <a:rPr lang="en-US" smtClean="0"/>
              <a:t>5/4/2025</a:t>
            </a:fld>
            <a:endParaRPr lang="en-US"/>
          </a:p>
        </p:txBody>
      </p:sp>
      <p:sp>
        <p:nvSpPr>
          <p:cNvPr id="5" name="Footer Placeholder 4">
            <a:extLst>
              <a:ext uri="{FF2B5EF4-FFF2-40B4-BE49-F238E27FC236}">
                <a16:creationId xmlns:a16="http://schemas.microsoft.com/office/drawing/2014/main" id="{84AA8D06-A3E4-B2C5-0419-42C7C135D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13BA1-127D-1391-0AD0-AF486BB977FE}"/>
              </a:ext>
            </a:extLst>
          </p:cNvPr>
          <p:cNvSpPr>
            <a:spLocks noGrp="1"/>
          </p:cNvSpPr>
          <p:nvPr>
            <p:ph type="sldNum" sz="quarter" idx="12"/>
          </p:nvPr>
        </p:nvSpPr>
        <p:spPr/>
        <p:txBody>
          <a:bodyPr/>
          <a:lstStyle/>
          <a:p>
            <a:fld id="{4F25E493-88E4-4A3C-9CAB-FA69EBCBDFB4}" type="slidenum">
              <a:rPr lang="en-US" smtClean="0"/>
              <a:t>‹#›</a:t>
            </a:fld>
            <a:endParaRPr lang="en-US"/>
          </a:p>
        </p:txBody>
      </p:sp>
    </p:spTree>
    <p:extLst>
      <p:ext uri="{BB962C8B-B14F-4D97-AF65-F5344CB8AC3E}">
        <p14:creationId xmlns:p14="http://schemas.microsoft.com/office/powerpoint/2010/main" val="28424763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CABCE-0865-373F-FFF8-1CD7E15CC7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18FD98-120A-D7A3-DBBA-B2B600322E3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38DE7A-077C-E133-D290-00284D969BC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D5041-2CB2-FF5C-ED4E-2C8101AD6621}"/>
              </a:ext>
            </a:extLst>
          </p:cNvPr>
          <p:cNvSpPr>
            <a:spLocks noGrp="1"/>
          </p:cNvSpPr>
          <p:nvPr>
            <p:ph type="dt" sz="half" idx="10"/>
          </p:nvPr>
        </p:nvSpPr>
        <p:spPr/>
        <p:txBody>
          <a:bodyPr/>
          <a:lstStyle/>
          <a:p>
            <a:fld id="{366F65F0-D98B-4178-9DCC-667900EC3AFB}" type="datetimeFigureOut">
              <a:rPr lang="en-US" smtClean="0"/>
              <a:t>5/4/2025</a:t>
            </a:fld>
            <a:endParaRPr lang="en-US"/>
          </a:p>
        </p:txBody>
      </p:sp>
      <p:sp>
        <p:nvSpPr>
          <p:cNvPr id="6" name="Footer Placeholder 5">
            <a:extLst>
              <a:ext uri="{FF2B5EF4-FFF2-40B4-BE49-F238E27FC236}">
                <a16:creationId xmlns:a16="http://schemas.microsoft.com/office/drawing/2014/main" id="{64CB99C9-00BB-1316-A373-EE0D79DFF4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D40C38-CD56-D78C-12CB-64BA6DB995BE}"/>
              </a:ext>
            </a:extLst>
          </p:cNvPr>
          <p:cNvSpPr>
            <a:spLocks noGrp="1"/>
          </p:cNvSpPr>
          <p:nvPr>
            <p:ph type="sldNum" sz="quarter" idx="12"/>
          </p:nvPr>
        </p:nvSpPr>
        <p:spPr/>
        <p:txBody>
          <a:bodyPr/>
          <a:lstStyle/>
          <a:p>
            <a:fld id="{4F25E493-88E4-4A3C-9CAB-FA69EBCBDFB4}" type="slidenum">
              <a:rPr lang="en-US" smtClean="0"/>
              <a:t>‹#›</a:t>
            </a:fld>
            <a:endParaRPr lang="en-US"/>
          </a:p>
        </p:txBody>
      </p:sp>
    </p:spTree>
    <p:extLst>
      <p:ext uri="{BB962C8B-B14F-4D97-AF65-F5344CB8AC3E}">
        <p14:creationId xmlns:p14="http://schemas.microsoft.com/office/powerpoint/2010/main" val="3337063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386B-5E8C-3F0C-F881-0D84A90B2E3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5BBD49-0F4E-F594-189C-40D7B3464D1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233F8CD-E42F-DD17-0D7F-7EFDE3A4E02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9E9327-A800-C942-F84B-9E1134F26F2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64C752F-101F-D296-0FC6-3153A86BFFD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0FF3FB-C8D0-DAC3-F49B-B6E70413F5AF}"/>
              </a:ext>
            </a:extLst>
          </p:cNvPr>
          <p:cNvSpPr>
            <a:spLocks noGrp="1"/>
          </p:cNvSpPr>
          <p:nvPr>
            <p:ph type="dt" sz="half" idx="10"/>
          </p:nvPr>
        </p:nvSpPr>
        <p:spPr/>
        <p:txBody>
          <a:bodyPr/>
          <a:lstStyle/>
          <a:p>
            <a:fld id="{366F65F0-D98B-4178-9DCC-667900EC3AFB}" type="datetimeFigureOut">
              <a:rPr lang="en-US" smtClean="0"/>
              <a:t>5/4/2025</a:t>
            </a:fld>
            <a:endParaRPr lang="en-US"/>
          </a:p>
        </p:txBody>
      </p:sp>
      <p:sp>
        <p:nvSpPr>
          <p:cNvPr id="8" name="Footer Placeholder 7">
            <a:extLst>
              <a:ext uri="{FF2B5EF4-FFF2-40B4-BE49-F238E27FC236}">
                <a16:creationId xmlns:a16="http://schemas.microsoft.com/office/drawing/2014/main" id="{D39CF83F-215D-0804-CCC7-8A3E3E26F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EBDA55-91A5-1526-812A-E2DF5468D4A4}"/>
              </a:ext>
            </a:extLst>
          </p:cNvPr>
          <p:cNvSpPr>
            <a:spLocks noGrp="1"/>
          </p:cNvSpPr>
          <p:nvPr>
            <p:ph type="sldNum" sz="quarter" idx="12"/>
          </p:nvPr>
        </p:nvSpPr>
        <p:spPr/>
        <p:txBody>
          <a:bodyPr/>
          <a:lstStyle/>
          <a:p>
            <a:fld id="{4F25E493-88E4-4A3C-9CAB-FA69EBCBDFB4}" type="slidenum">
              <a:rPr lang="en-US" smtClean="0"/>
              <a:t>‹#›</a:t>
            </a:fld>
            <a:endParaRPr lang="en-US"/>
          </a:p>
        </p:txBody>
      </p:sp>
    </p:spTree>
    <p:extLst>
      <p:ext uri="{BB962C8B-B14F-4D97-AF65-F5344CB8AC3E}">
        <p14:creationId xmlns:p14="http://schemas.microsoft.com/office/powerpoint/2010/main" val="30508614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23C51C-4B70-4533-9B9C-412350EFA1AF}" type="datetimeFigureOut">
              <a:rPr lang="en-US" smtClean="0"/>
              <a:t>5/4/2025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FB7D92-B7B7-4003-A679-AFBE6ABB5137}" type="slidenum">
              <a:rPr lang="en-US" smtClean="0"/>
              <a:t>‹#›</a:t>
            </a:fld>
            <a:endParaRPr lang="en-US"/>
          </a:p>
        </p:txBody>
      </p:sp>
    </p:spTree>
    <p:extLst>
      <p:ext uri="{BB962C8B-B14F-4D97-AF65-F5344CB8AC3E}">
        <p14:creationId xmlns:p14="http://schemas.microsoft.com/office/powerpoint/2010/main" val="20663180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7D77C-3299-841F-E582-A6C654F089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A57E58-7E89-049C-4956-BF0BDEED9044}"/>
              </a:ext>
            </a:extLst>
          </p:cNvPr>
          <p:cNvSpPr>
            <a:spLocks noGrp="1"/>
          </p:cNvSpPr>
          <p:nvPr>
            <p:ph type="dt" sz="half" idx="10"/>
          </p:nvPr>
        </p:nvSpPr>
        <p:spPr/>
        <p:txBody>
          <a:bodyPr/>
          <a:lstStyle/>
          <a:p>
            <a:fld id="{366F65F0-D98B-4178-9DCC-667900EC3AFB}" type="datetimeFigureOut">
              <a:rPr lang="en-US" smtClean="0"/>
              <a:t>5/4/2025</a:t>
            </a:fld>
            <a:endParaRPr lang="en-US"/>
          </a:p>
        </p:txBody>
      </p:sp>
      <p:sp>
        <p:nvSpPr>
          <p:cNvPr id="4" name="Footer Placeholder 3">
            <a:extLst>
              <a:ext uri="{FF2B5EF4-FFF2-40B4-BE49-F238E27FC236}">
                <a16:creationId xmlns:a16="http://schemas.microsoft.com/office/drawing/2014/main" id="{2D285E11-05B9-3C93-B503-EC7D519CC0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4FC585-269D-1E5F-F888-A8F46FF0338A}"/>
              </a:ext>
            </a:extLst>
          </p:cNvPr>
          <p:cNvSpPr>
            <a:spLocks noGrp="1"/>
          </p:cNvSpPr>
          <p:nvPr>
            <p:ph type="sldNum" sz="quarter" idx="12"/>
          </p:nvPr>
        </p:nvSpPr>
        <p:spPr/>
        <p:txBody>
          <a:bodyPr/>
          <a:lstStyle/>
          <a:p>
            <a:fld id="{4F25E493-88E4-4A3C-9CAB-FA69EBCBDFB4}" type="slidenum">
              <a:rPr lang="en-US" smtClean="0"/>
              <a:t>‹#›</a:t>
            </a:fld>
            <a:endParaRPr lang="en-US"/>
          </a:p>
        </p:txBody>
      </p:sp>
      <p:pic>
        <p:nvPicPr>
          <p:cNvPr id="7" name="Picture 6" descr="Diagram&#10;&#10;Description automatically generated">
            <a:extLst>
              <a:ext uri="{FF2B5EF4-FFF2-40B4-BE49-F238E27FC236}">
                <a16:creationId xmlns:a16="http://schemas.microsoft.com/office/drawing/2014/main" id="{8FA8FBDA-5836-C4A8-4AFA-D5DEE034091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395" t="3298" r="3269" b="1991"/>
          <a:stretch/>
        </p:blipFill>
        <p:spPr>
          <a:xfrm>
            <a:off x="0" y="0"/>
            <a:ext cx="9144000" cy="6858000"/>
          </a:xfrm>
          <a:prstGeom prst="rect">
            <a:avLst/>
          </a:prstGeom>
        </p:spPr>
      </p:pic>
    </p:spTree>
    <p:extLst>
      <p:ext uri="{BB962C8B-B14F-4D97-AF65-F5344CB8AC3E}">
        <p14:creationId xmlns:p14="http://schemas.microsoft.com/office/powerpoint/2010/main" val="12890395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81B259-1582-C08C-6139-9AD5345BDDBA}"/>
              </a:ext>
            </a:extLst>
          </p:cNvPr>
          <p:cNvSpPr>
            <a:spLocks noGrp="1"/>
          </p:cNvSpPr>
          <p:nvPr>
            <p:ph type="dt" sz="half" idx="10"/>
          </p:nvPr>
        </p:nvSpPr>
        <p:spPr/>
        <p:txBody>
          <a:bodyPr/>
          <a:lstStyle/>
          <a:p>
            <a:fld id="{366F65F0-D98B-4178-9DCC-667900EC3AFB}" type="datetimeFigureOut">
              <a:rPr lang="en-US" smtClean="0"/>
              <a:t>5/4/2025</a:t>
            </a:fld>
            <a:endParaRPr lang="en-US"/>
          </a:p>
        </p:txBody>
      </p:sp>
      <p:sp>
        <p:nvSpPr>
          <p:cNvPr id="3" name="Footer Placeholder 2">
            <a:extLst>
              <a:ext uri="{FF2B5EF4-FFF2-40B4-BE49-F238E27FC236}">
                <a16:creationId xmlns:a16="http://schemas.microsoft.com/office/drawing/2014/main" id="{973A3DD0-9FDF-559D-FA92-C425E47B6C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D0A204-BC3B-2AB6-A62E-001801C62750}"/>
              </a:ext>
            </a:extLst>
          </p:cNvPr>
          <p:cNvSpPr>
            <a:spLocks noGrp="1"/>
          </p:cNvSpPr>
          <p:nvPr>
            <p:ph type="sldNum" sz="quarter" idx="12"/>
          </p:nvPr>
        </p:nvSpPr>
        <p:spPr/>
        <p:txBody>
          <a:bodyPr/>
          <a:lstStyle/>
          <a:p>
            <a:fld id="{4F25E493-88E4-4A3C-9CAB-FA69EBCBDFB4}" type="slidenum">
              <a:rPr lang="en-US" smtClean="0"/>
              <a:t>‹#›</a:t>
            </a:fld>
            <a:endParaRPr lang="en-US"/>
          </a:p>
        </p:txBody>
      </p:sp>
    </p:spTree>
    <p:extLst>
      <p:ext uri="{BB962C8B-B14F-4D97-AF65-F5344CB8AC3E}">
        <p14:creationId xmlns:p14="http://schemas.microsoft.com/office/powerpoint/2010/main" val="7302503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DA66-DEFB-025B-65DC-E8C15AEDB78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C6737EB-25AB-791F-1CCB-AF9E28C3DD1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DB3636-0574-5A1B-3BF5-D6425016ACB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18964B-5441-8F14-FD82-FF4AA9184882}"/>
              </a:ext>
            </a:extLst>
          </p:cNvPr>
          <p:cNvSpPr>
            <a:spLocks noGrp="1"/>
          </p:cNvSpPr>
          <p:nvPr>
            <p:ph type="dt" sz="half" idx="10"/>
          </p:nvPr>
        </p:nvSpPr>
        <p:spPr/>
        <p:txBody>
          <a:bodyPr/>
          <a:lstStyle/>
          <a:p>
            <a:fld id="{366F65F0-D98B-4178-9DCC-667900EC3AFB}" type="datetimeFigureOut">
              <a:rPr lang="en-US" smtClean="0"/>
              <a:t>5/4/2025</a:t>
            </a:fld>
            <a:endParaRPr lang="en-US"/>
          </a:p>
        </p:txBody>
      </p:sp>
      <p:sp>
        <p:nvSpPr>
          <p:cNvPr id="6" name="Footer Placeholder 5">
            <a:extLst>
              <a:ext uri="{FF2B5EF4-FFF2-40B4-BE49-F238E27FC236}">
                <a16:creationId xmlns:a16="http://schemas.microsoft.com/office/drawing/2014/main" id="{EFCCD3B4-60AE-6E6B-AB55-CB76B6C0D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9F833-0BAE-7462-BE23-EFDFEBD7F49F}"/>
              </a:ext>
            </a:extLst>
          </p:cNvPr>
          <p:cNvSpPr>
            <a:spLocks noGrp="1"/>
          </p:cNvSpPr>
          <p:nvPr>
            <p:ph type="sldNum" sz="quarter" idx="12"/>
          </p:nvPr>
        </p:nvSpPr>
        <p:spPr/>
        <p:txBody>
          <a:bodyPr/>
          <a:lstStyle/>
          <a:p>
            <a:fld id="{4F25E493-88E4-4A3C-9CAB-FA69EBCBDFB4}" type="slidenum">
              <a:rPr lang="en-US" smtClean="0"/>
              <a:t>‹#›</a:t>
            </a:fld>
            <a:endParaRPr lang="en-US"/>
          </a:p>
        </p:txBody>
      </p:sp>
    </p:spTree>
    <p:extLst>
      <p:ext uri="{BB962C8B-B14F-4D97-AF65-F5344CB8AC3E}">
        <p14:creationId xmlns:p14="http://schemas.microsoft.com/office/powerpoint/2010/main" val="29590751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16D2-04E8-FEE5-61AE-085661AF861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5249D79-0281-AAF9-38C5-6189580EBCB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52925DB-AA98-DDC2-3465-8C751867BED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72A06DC-113C-F3B1-FCE5-DE9F51842898}"/>
              </a:ext>
            </a:extLst>
          </p:cNvPr>
          <p:cNvSpPr>
            <a:spLocks noGrp="1"/>
          </p:cNvSpPr>
          <p:nvPr>
            <p:ph type="dt" sz="half" idx="10"/>
          </p:nvPr>
        </p:nvSpPr>
        <p:spPr/>
        <p:txBody>
          <a:bodyPr/>
          <a:lstStyle/>
          <a:p>
            <a:fld id="{366F65F0-D98B-4178-9DCC-667900EC3AFB}" type="datetimeFigureOut">
              <a:rPr lang="en-US" smtClean="0"/>
              <a:t>5/4/2025</a:t>
            </a:fld>
            <a:endParaRPr lang="en-US"/>
          </a:p>
        </p:txBody>
      </p:sp>
      <p:sp>
        <p:nvSpPr>
          <p:cNvPr id="6" name="Footer Placeholder 5">
            <a:extLst>
              <a:ext uri="{FF2B5EF4-FFF2-40B4-BE49-F238E27FC236}">
                <a16:creationId xmlns:a16="http://schemas.microsoft.com/office/drawing/2014/main" id="{ED318F03-2FC5-CCD9-2D3C-06DC10EC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8D53FD-2993-EE69-4E3A-D1376A6452FA}"/>
              </a:ext>
            </a:extLst>
          </p:cNvPr>
          <p:cNvSpPr>
            <a:spLocks noGrp="1"/>
          </p:cNvSpPr>
          <p:nvPr>
            <p:ph type="sldNum" sz="quarter" idx="12"/>
          </p:nvPr>
        </p:nvSpPr>
        <p:spPr/>
        <p:txBody>
          <a:bodyPr/>
          <a:lstStyle/>
          <a:p>
            <a:fld id="{4F25E493-88E4-4A3C-9CAB-FA69EBCBDFB4}" type="slidenum">
              <a:rPr lang="en-US" smtClean="0"/>
              <a:t>‹#›</a:t>
            </a:fld>
            <a:endParaRPr lang="en-US"/>
          </a:p>
        </p:txBody>
      </p:sp>
    </p:spTree>
    <p:extLst>
      <p:ext uri="{BB962C8B-B14F-4D97-AF65-F5344CB8AC3E}">
        <p14:creationId xmlns:p14="http://schemas.microsoft.com/office/powerpoint/2010/main" val="31742247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3761A-CBB3-F66B-80F8-AEFEA1B9EA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3B6BF-42C7-0674-D4A7-52F6663FD9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D2C7B-C356-6ED9-AEC5-7739A19E8B9E}"/>
              </a:ext>
            </a:extLst>
          </p:cNvPr>
          <p:cNvSpPr>
            <a:spLocks noGrp="1"/>
          </p:cNvSpPr>
          <p:nvPr>
            <p:ph type="dt" sz="half" idx="10"/>
          </p:nvPr>
        </p:nvSpPr>
        <p:spPr/>
        <p:txBody>
          <a:bodyPr/>
          <a:lstStyle/>
          <a:p>
            <a:fld id="{366F65F0-D98B-4178-9DCC-667900EC3AFB}" type="datetimeFigureOut">
              <a:rPr lang="en-US" smtClean="0"/>
              <a:t>5/4/2025</a:t>
            </a:fld>
            <a:endParaRPr lang="en-US"/>
          </a:p>
        </p:txBody>
      </p:sp>
      <p:sp>
        <p:nvSpPr>
          <p:cNvPr id="5" name="Footer Placeholder 4">
            <a:extLst>
              <a:ext uri="{FF2B5EF4-FFF2-40B4-BE49-F238E27FC236}">
                <a16:creationId xmlns:a16="http://schemas.microsoft.com/office/drawing/2014/main" id="{09F2EAC1-882A-1743-638C-EFDC34426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D2B84-BD04-D02E-8271-8215FD106CB8}"/>
              </a:ext>
            </a:extLst>
          </p:cNvPr>
          <p:cNvSpPr>
            <a:spLocks noGrp="1"/>
          </p:cNvSpPr>
          <p:nvPr>
            <p:ph type="sldNum" sz="quarter" idx="12"/>
          </p:nvPr>
        </p:nvSpPr>
        <p:spPr/>
        <p:txBody>
          <a:bodyPr/>
          <a:lstStyle/>
          <a:p>
            <a:fld id="{4F25E493-88E4-4A3C-9CAB-FA69EBCBDFB4}" type="slidenum">
              <a:rPr lang="en-US" smtClean="0"/>
              <a:t>‹#›</a:t>
            </a:fld>
            <a:endParaRPr lang="en-US"/>
          </a:p>
        </p:txBody>
      </p:sp>
    </p:spTree>
    <p:extLst>
      <p:ext uri="{BB962C8B-B14F-4D97-AF65-F5344CB8AC3E}">
        <p14:creationId xmlns:p14="http://schemas.microsoft.com/office/powerpoint/2010/main" val="16755522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6AC407-CF26-6E81-7230-75DDF4E5690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A05B84-7B63-AEE1-9B58-A25802D7EC3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E4754-D923-D8A0-1193-4990F7C6F0A5}"/>
              </a:ext>
            </a:extLst>
          </p:cNvPr>
          <p:cNvSpPr>
            <a:spLocks noGrp="1"/>
          </p:cNvSpPr>
          <p:nvPr>
            <p:ph type="dt" sz="half" idx="10"/>
          </p:nvPr>
        </p:nvSpPr>
        <p:spPr/>
        <p:txBody>
          <a:bodyPr/>
          <a:lstStyle/>
          <a:p>
            <a:fld id="{366F65F0-D98B-4178-9DCC-667900EC3AFB}" type="datetimeFigureOut">
              <a:rPr lang="en-US" smtClean="0"/>
              <a:t>5/4/2025</a:t>
            </a:fld>
            <a:endParaRPr lang="en-US"/>
          </a:p>
        </p:txBody>
      </p:sp>
      <p:sp>
        <p:nvSpPr>
          <p:cNvPr id="5" name="Footer Placeholder 4">
            <a:extLst>
              <a:ext uri="{FF2B5EF4-FFF2-40B4-BE49-F238E27FC236}">
                <a16:creationId xmlns:a16="http://schemas.microsoft.com/office/drawing/2014/main" id="{7976D2EB-0DAA-5728-708D-17A2FEF627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C1E80-4C81-FC60-4B98-D7F86B470F99}"/>
              </a:ext>
            </a:extLst>
          </p:cNvPr>
          <p:cNvSpPr>
            <a:spLocks noGrp="1"/>
          </p:cNvSpPr>
          <p:nvPr>
            <p:ph type="sldNum" sz="quarter" idx="12"/>
          </p:nvPr>
        </p:nvSpPr>
        <p:spPr/>
        <p:txBody>
          <a:bodyPr/>
          <a:lstStyle/>
          <a:p>
            <a:fld id="{4F25E493-88E4-4A3C-9CAB-FA69EBCBDFB4}" type="slidenum">
              <a:rPr lang="en-US" smtClean="0"/>
              <a:t>‹#›</a:t>
            </a:fld>
            <a:endParaRPr lang="en-US"/>
          </a:p>
        </p:txBody>
      </p:sp>
    </p:spTree>
    <p:extLst>
      <p:ext uri="{BB962C8B-B14F-4D97-AF65-F5344CB8AC3E}">
        <p14:creationId xmlns:p14="http://schemas.microsoft.com/office/powerpoint/2010/main" val="15677635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仅标题">
    <p:bg>
      <p:bgPr>
        <a:blipFill rotWithShape="1">
          <a:blip r:embed="rId2">
            <a:extLst>
              <a:ext uri="{96DAC541-7B7A-43D3-8B79-37D633B846F1}">
                <asvg:svgBlip xmlns:asvg="http://schemas.microsoft.com/office/drawing/2016/SVG/main" xmlns="" r:embed="rId3"/>
              </a:ext>
            </a:extLst>
          </a:blip>
          <a:stretch>
            <a:fillRect l="-62000" t="-16000" r="-58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745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2">
            <a:extLst>
              <a:ext uri="{96DAC541-7B7A-43D3-8B79-37D633B846F1}">
                <asvg:svgBlip xmlns:asvg="http://schemas.microsoft.com/office/drawing/2016/SVG/main" xmlns="" r:embed="rId3"/>
              </a:ext>
            </a:extLst>
          </a:blip>
          <a:stretch>
            <a:fillRect l="-62000" t="-16000" r="-58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9249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6901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5187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23C51C-4B70-4533-9B9C-412350EFA1AF}" type="datetimeFigureOut">
              <a:rPr lang="en-US" smtClean="0"/>
              <a:t>5/4/2025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FB7D92-B7B7-4003-A679-AFBE6ABB5137}" type="slidenum">
              <a:rPr lang="en-US" smtClean="0"/>
              <a:t>‹#›</a:t>
            </a:fld>
            <a:endParaRPr lang="en-US"/>
          </a:p>
        </p:txBody>
      </p:sp>
    </p:spTree>
    <p:extLst>
      <p:ext uri="{BB962C8B-B14F-4D97-AF65-F5344CB8AC3E}">
        <p14:creationId xmlns:p14="http://schemas.microsoft.com/office/powerpoint/2010/main" val="2449659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23C51C-4B70-4533-9B9C-412350EFA1AF}" type="datetimeFigureOut">
              <a:rPr lang="en-US" smtClean="0"/>
              <a:t>5/4/2025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FB7D92-B7B7-4003-A679-AFBE6ABB5137}" type="slidenum">
              <a:rPr lang="en-US" smtClean="0"/>
              <a:t>‹#›</a:t>
            </a:fld>
            <a:endParaRPr lang="en-US"/>
          </a:p>
        </p:txBody>
      </p:sp>
    </p:spTree>
    <p:extLst>
      <p:ext uri="{BB962C8B-B14F-4D97-AF65-F5344CB8AC3E}">
        <p14:creationId xmlns:p14="http://schemas.microsoft.com/office/powerpoint/2010/main" val="3538184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23C51C-4B70-4533-9B9C-412350EFA1AF}" type="datetimeFigureOut">
              <a:rPr lang="en-US" smtClean="0"/>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B7D92-B7B7-4003-A679-AFBE6ABB5137}" type="slidenum">
              <a:rPr lang="en-US" smtClean="0"/>
              <a:t>‹#›</a:t>
            </a:fld>
            <a:endParaRPr lang="en-US"/>
          </a:p>
        </p:txBody>
      </p:sp>
    </p:spTree>
    <p:extLst>
      <p:ext uri="{BB962C8B-B14F-4D97-AF65-F5344CB8AC3E}">
        <p14:creationId xmlns:p14="http://schemas.microsoft.com/office/powerpoint/2010/main" val="4005004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23C51C-4B70-4533-9B9C-412350EFA1AF}" type="datetimeFigureOut">
              <a:rPr lang="en-US" smtClean="0"/>
              <a:t>5/4/2025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B7D92-B7B7-4003-A679-AFBE6ABB5137}" type="slidenum">
              <a:rPr lang="en-US" smtClean="0"/>
              <a:t>‹#›</a:t>
            </a:fld>
            <a:endParaRPr lang="en-US"/>
          </a:p>
        </p:txBody>
      </p:sp>
    </p:spTree>
    <p:extLst>
      <p:ext uri="{BB962C8B-B14F-4D97-AF65-F5344CB8AC3E}">
        <p14:creationId xmlns:p14="http://schemas.microsoft.com/office/powerpoint/2010/main" val="2496264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vmlDrawing" Target="../drawings/vmlDrawing1.v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oleObject" Target="../embeddings/oleObject1.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6.sv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5.png"/><Relationship Id="rId5" Type="http://schemas.openxmlformats.org/officeDocument/2006/relationships/theme" Target="../theme/theme6.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FCFC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23C51C-4B70-4533-9B9C-412350EFA1AF}" type="datetimeFigureOut">
              <a:rPr lang="en-US" smtClean="0"/>
              <a:t>5/4/2025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B7D92-B7B7-4003-A679-AFBE6ABB5137}" type="slidenum">
              <a:rPr lang="en-US" smtClean="0"/>
              <a:t>‹#›</a:t>
            </a:fld>
            <a:endParaRPr lang="en-US"/>
          </a:p>
        </p:txBody>
      </p:sp>
    </p:spTree>
    <p:extLst>
      <p:ext uri="{BB962C8B-B14F-4D97-AF65-F5344CB8AC3E}">
        <p14:creationId xmlns:p14="http://schemas.microsoft.com/office/powerpoint/2010/main" val="3517601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FCFC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40EACD-9BED-4EE9-8CBF-FC525C748929}"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D08BDB-E74E-4BBA-A609-62E87F72C1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8659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FCFCF"/>
        </a:solidFill>
        <a:effectLst/>
      </p:bgPr>
    </p:bg>
    <p:spTree>
      <p:nvGrpSpPr>
        <p:cNvPr id="1" name=""/>
        <p:cNvGrpSpPr/>
        <p:nvPr/>
      </p:nvGrpSpPr>
      <p:grpSpPr>
        <a:xfrm>
          <a:off x="0" y="0"/>
          <a:ext cx="0" cy="0"/>
          <a:chOff x="0" y="0"/>
          <a:chExt cx="0" cy="0"/>
        </a:xfrm>
      </p:grpSpPr>
      <p:graphicFrame>
        <p:nvGraphicFramePr>
          <p:cNvPr id="1051" name="Object 27"/>
          <p:cNvGraphicFramePr>
            <a:graphicFrameLocks noChangeAspect="1"/>
          </p:cNvGraphicFramePr>
          <p:nvPr/>
        </p:nvGraphicFramePr>
        <p:xfrm>
          <a:off x="0" y="0"/>
          <a:ext cx="9144000" cy="381000"/>
        </p:xfrm>
        <a:graphic>
          <a:graphicData uri="http://schemas.openxmlformats.org/presentationml/2006/ole">
            <mc:AlternateContent xmlns:mc="http://schemas.openxmlformats.org/markup-compatibility/2006">
              <mc:Choice xmlns:v="urn:schemas-microsoft-com:vml" Requires="v">
                <p:oleObj spid="_x0000_s1035" name="Image" r:id="rId14" imgW="11034921" imgH="1130159" progId="Photoshop.Image.7">
                  <p:embed/>
                </p:oleObj>
              </mc:Choice>
              <mc:Fallback>
                <p:oleObj name="Image" r:id="rId14" imgW="11034921" imgH="1130159"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2" name="Freeform 28"/>
          <p:cNvSpPr>
            <a:spLocks/>
          </p:cNvSpPr>
          <p:nvPr/>
        </p:nvSpPr>
        <p:spPr bwMode="gray">
          <a:xfrm>
            <a:off x="-1588" y="6413500"/>
            <a:ext cx="4205288" cy="444500"/>
          </a:xfrm>
          <a:custGeom>
            <a:avLst/>
            <a:gdLst>
              <a:gd name="T0" fmla="*/ 2649 w 2649"/>
              <a:gd name="T1" fmla="*/ 280 h 280"/>
              <a:gd name="T2" fmla="*/ 1337 w 2649"/>
              <a:gd name="T3" fmla="*/ 184 h 280"/>
              <a:gd name="T4" fmla="*/ 1 w 2649"/>
              <a:gd name="T5" fmla="*/ 0 h 280"/>
              <a:gd name="T6" fmla="*/ 0 w 2649"/>
              <a:gd name="T7" fmla="*/ 279 h 280"/>
              <a:gd name="T8" fmla="*/ 2649 w 2649"/>
              <a:gd name="T9" fmla="*/ 280 h 280"/>
            </a:gdLst>
            <a:ahLst/>
            <a:cxnLst>
              <a:cxn ang="0">
                <a:pos x="T0" y="T1"/>
              </a:cxn>
              <a:cxn ang="0">
                <a:pos x="T2" y="T3"/>
              </a:cxn>
              <a:cxn ang="0">
                <a:pos x="T4" y="T5"/>
              </a:cxn>
              <a:cxn ang="0">
                <a:pos x="T6" y="T7"/>
              </a:cxn>
              <a:cxn ang="0">
                <a:pos x="T8" y="T9"/>
              </a:cxn>
            </a:cxnLst>
            <a:rect l="0" t="0" r="r" b="b"/>
            <a:pathLst>
              <a:path w="2649" h="280">
                <a:moveTo>
                  <a:pt x="2649" y="280"/>
                </a:moveTo>
                <a:cubicBezTo>
                  <a:pt x="2211" y="248"/>
                  <a:pt x="2061" y="246"/>
                  <a:pt x="1337" y="184"/>
                </a:cubicBezTo>
                <a:cubicBezTo>
                  <a:pt x="610" y="123"/>
                  <a:pt x="9" y="0"/>
                  <a:pt x="1" y="0"/>
                </a:cubicBezTo>
                <a:lnTo>
                  <a:pt x="0" y="279"/>
                </a:lnTo>
                <a:lnTo>
                  <a:pt x="2649" y="280"/>
                </a:lnTo>
                <a:close/>
              </a:path>
            </a:pathLst>
          </a:custGeom>
          <a:gradFill rotWithShape="1">
            <a:gsLst>
              <a:gs pos="0">
                <a:schemeClr val="accent1"/>
              </a:gs>
              <a:gs pos="100000">
                <a:schemeClr val="tx2"/>
              </a:gs>
            </a:gsLst>
            <a:lin ang="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3" name="Freeform 29"/>
          <p:cNvSpPr>
            <a:spLocks/>
          </p:cNvSpPr>
          <p:nvPr/>
        </p:nvSpPr>
        <p:spPr bwMode="gray">
          <a:xfrm>
            <a:off x="4932363" y="6337300"/>
            <a:ext cx="4211637" cy="520700"/>
          </a:xfrm>
          <a:custGeom>
            <a:avLst/>
            <a:gdLst>
              <a:gd name="T0" fmla="*/ 0 w 2653"/>
              <a:gd name="T1" fmla="*/ 328 h 328"/>
              <a:gd name="T2" fmla="*/ 1321 w 2653"/>
              <a:gd name="T3" fmla="*/ 224 h 328"/>
              <a:gd name="T4" fmla="*/ 2653 w 2653"/>
              <a:gd name="T5" fmla="*/ 0 h 328"/>
              <a:gd name="T6" fmla="*/ 2653 w 2653"/>
              <a:gd name="T7" fmla="*/ 328 h 328"/>
              <a:gd name="T8" fmla="*/ 0 w 2653"/>
              <a:gd name="T9" fmla="*/ 328 h 328"/>
            </a:gdLst>
            <a:ahLst/>
            <a:cxnLst>
              <a:cxn ang="0">
                <a:pos x="T0" y="T1"/>
              </a:cxn>
              <a:cxn ang="0">
                <a:pos x="T2" y="T3"/>
              </a:cxn>
              <a:cxn ang="0">
                <a:pos x="T4" y="T5"/>
              </a:cxn>
              <a:cxn ang="0">
                <a:pos x="T6" y="T7"/>
              </a:cxn>
              <a:cxn ang="0">
                <a:pos x="T8" y="T9"/>
              </a:cxn>
            </a:cxnLst>
            <a:rect l="0" t="0" r="r" b="b"/>
            <a:pathLst>
              <a:path w="2653" h="328">
                <a:moveTo>
                  <a:pt x="0" y="328"/>
                </a:moveTo>
                <a:cubicBezTo>
                  <a:pt x="428" y="297"/>
                  <a:pt x="612" y="285"/>
                  <a:pt x="1321" y="224"/>
                </a:cubicBezTo>
                <a:cubicBezTo>
                  <a:pt x="2031" y="163"/>
                  <a:pt x="2595" y="29"/>
                  <a:pt x="2653" y="0"/>
                </a:cubicBezTo>
                <a:lnTo>
                  <a:pt x="2653" y="328"/>
                </a:lnTo>
                <a:lnTo>
                  <a:pt x="0" y="328"/>
                </a:lnTo>
                <a:close/>
              </a:path>
            </a:pathLst>
          </a:custGeom>
          <a:gradFill rotWithShape="1">
            <a:gsLst>
              <a:gs pos="0">
                <a:schemeClr val="accent1"/>
              </a:gs>
              <a:gs pos="100000">
                <a:schemeClr val="tx2"/>
              </a:gs>
            </a:gsLst>
            <a:lin ang="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4" name="Freeform 30"/>
          <p:cNvSpPr>
            <a:spLocks/>
          </p:cNvSpPr>
          <p:nvPr/>
        </p:nvSpPr>
        <p:spPr bwMode="gray">
          <a:xfrm>
            <a:off x="4978400" y="800100"/>
            <a:ext cx="4165600" cy="444500"/>
          </a:xfrm>
          <a:custGeom>
            <a:avLst/>
            <a:gdLst>
              <a:gd name="T0" fmla="*/ 0 w 2624"/>
              <a:gd name="T1" fmla="*/ 8 h 280"/>
              <a:gd name="T2" fmla="*/ 1288 w 2624"/>
              <a:gd name="T3" fmla="*/ 120 h 280"/>
              <a:gd name="T4" fmla="*/ 2624 w 2624"/>
              <a:gd name="T5" fmla="*/ 280 h 280"/>
              <a:gd name="T6" fmla="*/ 2624 w 2624"/>
              <a:gd name="T7" fmla="*/ 0 h 280"/>
              <a:gd name="T8" fmla="*/ 0 w 2624"/>
              <a:gd name="T9" fmla="*/ 8 h 280"/>
            </a:gdLst>
            <a:ahLst/>
            <a:cxnLst>
              <a:cxn ang="0">
                <a:pos x="T0" y="T1"/>
              </a:cxn>
              <a:cxn ang="0">
                <a:pos x="T2" y="T3"/>
              </a:cxn>
              <a:cxn ang="0">
                <a:pos x="T4" y="T5"/>
              </a:cxn>
              <a:cxn ang="0">
                <a:pos x="T6" y="T7"/>
              </a:cxn>
              <a:cxn ang="0">
                <a:pos x="T8" y="T9"/>
              </a:cxn>
            </a:cxnLst>
            <a:rect l="0" t="0" r="r" b="b"/>
            <a:pathLst>
              <a:path w="2624" h="280">
                <a:moveTo>
                  <a:pt x="0" y="8"/>
                </a:moveTo>
                <a:cubicBezTo>
                  <a:pt x="438" y="40"/>
                  <a:pt x="564" y="59"/>
                  <a:pt x="1288" y="120"/>
                </a:cubicBezTo>
                <a:cubicBezTo>
                  <a:pt x="2015" y="181"/>
                  <a:pt x="2616" y="280"/>
                  <a:pt x="2624" y="280"/>
                </a:cubicBezTo>
                <a:lnTo>
                  <a:pt x="2624" y="0"/>
                </a:lnTo>
                <a:lnTo>
                  <a:pt x="0" y="8"/>
                </a:lnTo>
                <a:close/>
              </a:path>
            </a:pathLst>
          </a:custGeom>
          <a:solidFill>
            <a:schemeClr val="accent2"/>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5" name="Freeform 31"/>
          <p:cNvSpPr>
            <a:spLocks/>
          </p:cNvSpPr>
          <p:nvPr/>
        </p:nvSpPr>
        <p:spPr bwMode="invGray">
          <a:xfrm>
            <a:off x="0" y="0"/>
            <a:ext cx="9144000" cy="812800"/>
          </a:xfrm>
          <a:custGeom>
            <a:avLst/>
            <a:gdLst>
              <a:gd name="T0" fmla="*/ 0 w 5760"/>
              <a:gd name="T1" fmla="*/ 512 h 512"/>
              <a:gd name="T2" fmla="*/ 5760 w 5760"/>
              <a:gd name="T3" fmla="*/ 512 h 512"/>
              <a:gd name="T4" fmla="*/ 5760 w 5760"/>
              <a:gd name="T5" fmla="*/ 0 h 512"/>
              <a:gd name="T6" fmla="*/ 2804 w 5760"/>
              <a:gd name="T7" fmla="*/ 134 h 512"/>
              <a:gd name="T8" fmla="*/ 0 w 5760"/>
              <a:gd name="T9" fmla="*/ 9 h 512"/>
              <a:gd name="T10" fmla="*/ 0 w 5760"/>
              <a:gd name="T11" fmla="*/ 512 h 512"/>
            </a:gdLst>
            <a:ahLst/>
            <a:cxnLst>
              <a:cxn ang="0">
                <a:pos x="T0" y="T1"/>
              </a:cxn>
              <a:cxn ang="0">
                <a:pos x="T2" y="T3"/>
              </a:cxn>
              <a:cxn ang="0">
                <a:pos x="T4" y="T5"/>
              </a:cxn>
              <a:cxn ang="0">
                <a:pos x="T6" y="T7"/>
              </a:cxn>
              <a:cxn ang="0">
                <a:pos x="T8" y="T9"/>
              </a:cxn>
              <a:cxn ang="0">
                <a:pos x="T10" y="T11"/>
              </a:cxn>
            </a:cxnLst>
            <a:rect l="0" t="0" r="r" b="b"/>
            <a:pathLst>
              <a:path w="5760" h="512">
                <a:moveTo>
                  <a:pt x="0" y="512"/>
                </a:moveTo>
                <a:lnTo>
                  <a:pt x="5760" y="512"/>
                </a:lnTo>
                <a:lnTo>
                  <a:pt x="5760" y="0"/>
                </a:lnTo>
                <a:cubicBezTo>
                  <a:pt x="5554" y="37"/>
                  <a:pt x="3760" y="147"/>
                  <a:pt x="2804" y="134"/>
                </a:cubicBezTo>
                <a:cubicBezTo>
                  <a:pt x="1848" y="121"/>
                  <a:pt x="582" y="97"/>
                  <a:pt x="0" y="9"/>
                </a:cubicBezTo>
                <a:lnTo>
                  <a:pt x="0" y="512"/>
                </a:lnTo>
                <a:close/>
              </a:path>
            </a:pathLst>
          </a:custGeom>
          <a:gradFill rotWithShape="1">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6" name="Freeform 32"/>
          <p:cNvSpPr>
            <a:spLocks/>
          </p:cNvSpPr>
          <p:nvPr/>
        </p:nvSpPr>
        <p:spPr bwMode="gray">
          <a:xfrm flipH="1">
            <a:off x="0" y="793750"/>
            <a:ext cx="3635375" cy="444500"/>
          </a:xfrm>
          <a:custGeom>
            <a:avLst/>
            <a:gdLst>
              <a:gd name="T0" fmla="*/ 0 w 2096"/>
              <a:gd name="T1" fmla="*/ 16 h 280"/>
              <a:gd name="T2" fmla="*/ 1000 w 2096"/>
              <a:gd name="T3" fmla="*/ 104 h 280"/>
              <a:gd name="T4" fmla="*/ 2096 w 2096"/>
              <a:gd name="T5" fmla="*/ 280 h 280"/>
              <a:gd name="T6" fmla="*/ 2096 w 2096"/>
              <a:gd name="T7" fmla="*/ 0 h 280"/>
              <a:gd name="T8" fmla="*/ 0 w 2096"/>
              <a:gd name="T9" fmla="*/ 16 h 280"/>
            </a:gdLst>
            <a:ahLst/>
            <a:cxnLst>
              <a:cxn ang="0">
                <a:pos x="T0" y="T1"/>
              </a:cxn>
              <a:cxn ang="0">
                <a:pos x="T2" y="T3"/>
              </a:cxn>
              <a:cxn ang="0">
                <a:pos x="T4" y="T5"/>
              </a:cxn>
              <a:cxn ang="0">
                <a:pos x="T6" y="T7"/>
              </a:cxn>
              <a:cxn ang="0">
                <a:pos x="T8" y="T9"/>
              </a:cxn>
            </a:cxnLst>
            <a:rect l="0" t="0" r="r" b="b"/>
            <a:pathLst>
              <a:path w="2096" h="280">
                <a:moveTo>
                  <a:pt x="0" y="16"/>
                </a:moveTo>
                <a:cubicBezTo>
                  <a:pt x="352" y="48"/>
                  <a:pt x="418" y="43"/>
                  <a:pt x="1000" y="104"/>
                </a:cubicBezTo>
                <a:cubicBezTo>
                  <a:pt x="1584" y="165"/>
                  <a:pt x="2048" y="251"/>
                  <a:pt x="2096" y="280"/>
                </a:cubicBezTo>
                <a:lnTo>
                  <a:pt x="2096" y="0"/>
                </a:lnTo>
                <a:lnTo>
                  <a:pt x="0" y="16"/>
                </a:lnTo>
                <a:close/>
              </a:path>
            </a:pathLst>
          </a:custGeom>
          <a:solidFill>
            <a:schemeClr val="accent2"/>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26" name="Rectangle 2"/>
          <p:cNvSpPr>
            <a:spLocks noGrp="1" noChangeArrowheads="1"/>
          </p:cNvSpPr>
          <p:nvPr>
            <p:ph type="title"/>
          </p:nvPr>
        </p:nvSpPr>
        <p:spPr bwMode="auto">
          <a:xfrm>
            <a:off x="457200" y="228600"/>
            <a:ext cx="83058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rgbClr val="000000"/>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dt" sz="half" idx="2"/>
          </p:nvPr>
        </p:nvSpPr>
        <p:spPr bwMode="auto">
          <a:xfrm>
            <a:off x="457200" y="65532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n-US" altLang="en-US">
              <a:solidFill>
                <a:srgbClr val="FFFFFF"/>
              </a:solidFill>
            </a:endParaRPr>
          </a:p>
        </p:txBody>
      </p:sp>
      <p:sp>
        <p:nvSpPr>
          <p:cNvPr id="1029" name="Rectangle 5"/>
          <p:cNvSpPr>
            <a:spLocks noGrp="1" noChangeArrowheads="1"/>
          </p:cNvSpPr>
          <p:nvPr>
            <p:ph type="ftr" sz="quarter" idx="3"/>
          </p:nvPr>
        </p:nvSpPr>
        <p:spPr bwMode="auto">
          <a:xfrm>
            <a:off x="3124200" y="6553200"/>
            <a:ext cx="289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pPr fontAlgn="base">
              <a:spcBef>
                <a:spcPct val="0"/>
              </a:spcBef>
              <a:spcAft>
                <a:spcPct val="0"/>
              </a:spcAft>
            </a:pPr>
            <a:endParaRPr lang="en-US" altLang="en-US">
              <a:solidFill>
                <a:srgbClr val="FFFFFF"/>
              </a:solidFill>
            </a:endParaRPr>
          </a:p>
        </p:txBody>
      </p:sp>
      <p:sp>
        <p:nvSpPr>
          <p:cNvPr id="1030" name="Rectangle 6"/>
          <p:cNvSpPr>
            <a:spLocks noGrp="1" noChangeArrowheads="1"/>
          </p:cNvSpPr>
          <p:nvPr>
            <p:ph type="sldNum" sz="quarter" idx="4"/>
          </p:nvPr>
        </p:nvSpPr>
        <p:spPr bwMode="auto">
          <a:xfrm>
            <a:off x="6553200" y="65532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fontAlgn="base">
              <a:spcBef>
                <a:spcPct val="0"/>
              </a:spcBef>
              <a:spcAft>
                <a:spcPct val="0"/>
              </a:spcAft>
            </a:pPr>
            <a:fld id="{11B992C5-DBED-4E99-AD05-6EAC30A204D8}" type="slidenum">
              <a:rPr lang="en-US" altLang="en-US" smtClean="0">
                <a:solidFill>
                  <a:srgbClr val="0A2068"/>
                </a:solidFill>
              </a:rPr>
              <a:pPr fontAlgn="base">
                <a:spcBef>
                  <a:spcPct val="0"/>
                </a:spcBef>
                <a:spcAft>
                  <a:spcPct val="0"/>
                </a:spcAft>
              </a:pPr>
              <a:t>‹#›</a:t>
            </a:fld>
            <a:endParaRPr lang="en-US" altLang="en-US">
              <a:solidFill>
                <a:srgbClr val="0A2068"/>
              </a:solidFill>
            </a:endParaRPr>
          </a:p>
        </p:txBody>
      </p:sp>
      <p:sp>
        <p:nvSpPr>
          <p:cNvPr id="1027" name="Rectangle 3"/>
          <p:cNvSpPr>
            <a:spLocks noGrp="1" noChangeArrowheads="1"/>
          </p:cNvSpPr>
          <p:nvPr>
            <p:ph type="body" idx="1"/>
          </p:nvPr>
        </p:nvSpPr>
        <p:spPr bwMode="auto">
          <a:xfrm>
            <a:off x="457200" y="1219200"/>
            <a:ext cx="8229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155943677"/>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1" fontAlgn="base" hangingPunct="1">
        <a:spcBef>
          <a:spcPct val="0"/>
        </a:spcBef>
        <a:spcAft>
          <a:spcPct val="0"/>
        </a:spcAft>
        <a:defRPr sz="3200" b="1" kern="1200">
          <a:solidFill>
            <a:schemeClr val="tx1"/>
          </a:solidFill>
          <a:latin typeface="+mj-lt"/>
          <a:ea typeface="+mj-ea"/>
          <a:cs typeface="+mj-cs"/>
        </a:defRPr>
      </a:lvl1pPr>
      <a:lvl2pPr algn="ctr" rtl="0" eaLnBrk="1" fontAlgn="base" hangingPunct="1">
        <a:spcBef>
          <a:spcPct val="0"/>
        </a:spcBef>
        <a:spcAft>
          <a:spcPct val="0"/>
        </a:spcAft>
        <a:defRPr sz="3200" b="1">
          <a:solidFill>
            <a:schemeClr val="tx1"/>
          </a:solidFill>
          <a:latin typeface="Arial" panose="020B0604020202020204" pitchFamily="34" charset="0"/>
        </a:defRPr>
      </a:lvl2pPr>
      <a:lvl3pPr algn="ctr" rtl="0" eaLnBrk="1" fontAlgn="base" hangingPunct="1">
        <a:spcBef>
          <a:spcPct val="0"/>
        </a:spcBef>
        <a:spcAft>
          <a:spcPct val="0"/>
        </a:spcAft>
        <a:defRPr sz="3200" b="1">
          <a:solidFill>
            <a:schemeClr val="tx1"/>
          </a:solidFill>
          <a:latin typeface="Arial" panose="020B0604020202020204" pitchFamily="34" charset="0"/>
        </a:defRPr>
      </a:lvl3pPr>
      <a:lvl4pPr algn="ctr" rtl="0" eaLnBrk="1" fontAlgn="base" hangingPunct="1">
        <a:spcBef>
          <a:spcPct val="0"/>
        </a:spcBef>
        <a:spcAft>
          <a:spcPct val="0"/>
        </a:spcAft>
        <a:defRPr sz="3200" b="1">
          <a:solidFill>
            <a:schemeClr val="tx1"/>
          </a:solidFill>
          <a:latin typeface="Arial" panose="020B0604020202020204" pitchFamily="34" charset="0"/>
        </a:defRPr>
      </a:lvl4pPr>
      <a:lvl5pPr algn="ctr" rtl="0" eaLnBrk="1" fontAlgn="base" hangingPunct="1">
        <a:spcBef>
          <a:spcPct val="0"/>
        </a:spcBef>
        <a:spcAft>
          <a:spcPct val="0"/>
        </a:spcAft>
        <a:defRPr sz="3200" b="1">
          <a:solidFill>
            <a:schemeClr val="tx1"/>
          </a:solidFill>
          <a:latin typeface="Arial" panose="020B0604020202020204" pitchFamily="34" charset="0"/>
        </a:defRPr>
      </a:lvl5pPr>
      <a:lvl6pPr marL="457200" algn="ctr" rtl="0" eaLnBrk="1" fontAlgn="base" hangingPunct="1">
        <a:spcBef>
          <a:spcPct val="0"/>
        </a:spcBef>
        <a:spcAft>
          <a:spcPct val="0"/>
        </a:spcAft>
        <a:defRPr sz="3200" b="1">
          <a:solidFill>
            <a:schemeClr val="tx1"/>
          </a:solidFill>
          <a:latin typeface="Arial" panose="020B0604020202020204" pitchFamily="34" charset="0"/>
        </a:defRPr>
      </a:lvl6pPr>
      <a:lvl7pPr marL="914400" algn="ctr" rtl="0" eaLnBrk="1" fontAlgn="base" hangingPunct="1">
        <a:spcBef>
          <a:spcPct val="0"/>
        </a:spcBef>
        <a:spcAft>
          <a:spcPct val="0"/>
        </a:spcAft>
        <a:defRPr sz="3200" b="1">
          <a:solidFill>
            <a:schemeClr val="tx1"/>
          </a:solidFill>
          <a:latin typeface="Arial" panose="020B0604020202020204" pitchFamily="34" charset="0"/>
        </a:defRPr>
      </a:lvl7pPr>
      <a:lvl8pPr marL="1371600" algn="ctr" rtl="0" eaLnBrk="1" fontAlgn="base" hangingPunct="1">
        <a:spcBef>
          <a:spcPct val="0"/>
        </a:spcBef>
        <a:spcAft>
          <a:spcPct val="0"/>
        </a:spcAft>
        <a:defRPr sz="3200" b="1">
          <a:solidFill>
            <a:schemeClr val="tx1"/>
          </a:solidFill>
          <a:latin typeface="Arial" panose="020B0604020202020204" pitchFamily="34" charset="0"/>
        </a:defRPr>
      </a:lvl8pPr>
      <a:lvl9pPr marL="1828800" algn="ctr" rtl="0" eaLnBrk="1" fontAlgn="base" hangingPunct="1">
        <a:spcBef>
          <a:spcPct val="0"/>
        </a:spcBef>
        <a:spcAft>
          <a:spcPct val="0"/>
        </a:spcAft>
        <a:defRPr sz="3200" b="1">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tx2"/>
        </a:buClr>
        <a:buSzPct val="115000"/>
        <a:buFont typeface="Wingdings" panose="05000000000000000000" pitchFamily="2" charset="2"/>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7FB242-887E-4FBD-BBF2-BE5F9D1D0288}" type="datetimeFigureOut">
              <a:rPr lang="zh-CN" altLang="en-US" smtClean="0">
                <a:solidFill>
                  <a:prstClr val="black">
                    <a:tint val="75000"/>
                  </a:prstClr>
                </a:solidFill>
              </a:rPr>
              <a:pPr/>
              <a:t>2025/5/4</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889327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AF479D78-3521-F186-DFFA-F2811B234B34}"/>
              </a:ext>
            </a:extLst>
          </p:cNvPr>
          <p:cNvSpPr txBox="1"/>
          <p:nvPr userDrawn="1"/>
        </p:nvSpPr>
        <p:spPr>
          <a:xfrm>
            <a:off x="0" y="-1604665"/>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D1D92EB1-CAAD-8615-B387-02A961A4005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34A497-3EA0-42D2-F1D4-00AC506889C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6CA32-C7EB-B508-94DB-4A5E0814DC4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66F65F0-D98B-4178-9DCC-667900EC3AFB}" type="datetimeFigureOut">
              <a:rPr lang="en-US" smtClean="0"/>
              <a:t>5/4/2025</a:t>
            </a:fld>
            <a:endParaRPr lang="en-US"/>
          </a:p>
        </p:txBody>
      </p:sp>
      <p:sp>
        <p:nvSpPr>
          <p:cNvPr id="5" name="Footer Placeholder 4">
            <a:extLst>
              <a:ext uri="{FF2B5EF4-FFF2-40B4-BE49-F238E27FC236}">
                <a16:creationId xmlns:a16="http://schemas.microsoft.com/office/drawing/2014/main" id="{E3598DEF-6DA9-06F1-8B26-495427858C1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3E5D55-3598-18F7-B7B9-771BAB75E41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25E493-88E4-4A3C-9CAB-FA69EBCBDFB4}" type="slidenum">
              <a:rPr lang="en-US" smtClean="0"/>
              <a:t>‹#›</a:t>
            </a:fld>
            <a:endParaRPr lang="en-US"/>
          </a:p>
        </p:txBody>
      </p:sp>
    </p:spTree>
    <p:extLst>
      <p:ext uri="{BB962C8B-B14F-4D97-AF65-F5344CB8AC3E}">
        <p14:creationId xmlns:p14="http://schemas.microsoft.com/office/powerpoint/2010/main" val="172672029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6">
            <a:extLst>
              <a:ext uri="{96DAC541-7B7A-43D3-8B79-37D633B846F1}">
                <asvg:svgBlip xmlns:asvg="http://schemas.microsoft.com/office/drawing/2016/SVG/main" xmlns="" r:embed="rId7"/>
              </a:ext>
            </a:extLst>
          </a:blip>
          <a:stretch>
            <a:fillRect l="-62000" t="-16000" r="-58000" b="-14000"/>
          </a:stretch>
        </a:blipFill>
        <a:effectLst/>
      </p:bgPr>
    </p:bg>
    <p:spTree>
      <p:nvGrpSpPr>
        <p:cNvPr id="1" name=""/>
        <p:cNvGrpSpPr/>
        <p:nvPr/>
      </p:nvGrpSpPr>
      <p:grpSpPr>
        <a:xfrm>
          <a:off x="0" y="0"/>
          <a:ext cx="0" cy="0"/>
          <a:chOff x="0" y="0"/>
          <a:chExt cx="0" cy="0"/>
        </a:xfrm>
      </p:grpSpPr>
      <p:sp>
        <p:nvSpPr>
          <p:cNvPr id="2" name="文本框 1"/>
          <p:cNvSpPr txBox="1"/>
          <p:nvPr userDrawn="1"/>
        </p:nvSpPr>
        <p:spPr>
          <a:xfrm>
            <a:off x="3238500" y="2971800"/>
            <a:ext cx="2667000" cy="196208"/>
          </a:xfrm>
          <a:prstGeom prst="rect">
            <a:avLst/>
          </a:prstGeom>
          <a:noFill/>
        </p:spPr>
        <p:txBody>
          <a:bodyPr wrap="square" rtlCol="0">
            <a:spAutoFit/>
          </a:bodyPr>
          <a:lstStyle/>
          <a:p>
            <a:r>
              <a:rPr lang="zh-CN" altLang="en-US" sz="225"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225"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6588391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7.emf"/><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34267" t="41719"/>
          <a:stretch/>
        </p:blipFill>
        <p:spPr>
          <a:xfrm>
            <a:off x="3133344" y="3860292"/>
            <a:ext cx="6010656" cy="2997708"/>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r="80000" b="64444"/>
          <a:stretch/>
        </p:blipFill>
        <p:spPr>
          <a:xfrm>
            <a:off x="0" y="857250"/>
            <a:ext cx="1828800" cy="1828800"/>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4533" t="32474" r="80000" b="43585"/>
          <a:stretch/>
        </p:blipFill>
        <p:spPr>
          <a:xfrm>
            <a:off x="1428219" y="-19882"/>
            <a:ext cx="966731" cy="841723"/>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34267" t="5689" r="54000" b="64444"/>
          <a:stretch/>
        </p:blipFill>
        <p:spPr>
          <a:xfrm>
            <a:off x="6679804" y="-19882"/>
            <a:ext cx="1072896" cy="1536192"/>
          </a:xfrm>
          <a:prstGeom prst="rect">
            <a:avLst/>
          </a:prstGeom>
        </p:spPr>
      </p:pic>
      <p:pic>
        <p:nvPicPr>
          <p:cNvPr id="9" name="图片 8"/>
          <p:cNvPicPr>
            <a:picLocks noChangeAspect="1"/>
          </p:cNvPicPr>
          <p:nvPr/>
        </p:nvPicPr>
        <p:blipFill rotWithShape="1">
          <a:blip r:embed="rId8">
            <a:extLst>
              <a:ext uri="{28A0092B-C50C-407E-A947-70E740481C1C}">
                <a14:useLocalDpi xmlns:a14="http://schemas.microsoft.com/office/drawing/2010/main" val="0"/>
              </a:ext>
            </a:extLst>
          </a:blip>
          <a:srcRect l="69333" t="3081" r="19867" b="71083"/>
          <a:stretch/>
        </p:blipFill>
        <p:spPr>
          <a:xfrm>
            <a:off x="7752700" y="374421"/>
            <a:ext cx="987552" cy="1328928"/>
          </a:xfrm>
          <a:prstGeom prst="rect">
            <a:avLst/>
          </a:prstGeom>
        </p:spPr>
      </p:pic>
      <p:pic>
        <p:nvPicPr>
          <p:cNvPr id="13" name="图片 12"/>
          <p:cNvPicPr>
            <a:picLocks noChangeAspect="1"/>
          </p:cNvPicPr>
          <p:nvPr/>
        </p:nvPicPr>
        <p:blipFill rotWithShape="1">
          <a:blip r:embed="rId9">
            <a:extLst>
              <a:ext uri="{28A0092B-C50C-407E-A947-70E740481C1C}">
                <a14:useLocalDpi xmlns:a14="http://schemas.microsoft.com/office/drawing/2010/main" val="0"/>
              </a:ext>
            </a:extLst>
          </a:blip>
          <a:srcRect l="67133" t="32474" r="14267" b="22252"/>
          <a:stretch/>
        </p:blipFill>
        <p:spPr>
          <a:xfrm>
            <a:off x="5587444" y="3075725"/>
            <a:ext cx="2732759" cy="3741627"/>
          </a:xfrm>
          <a:prstGeom prst="rect">
            <a:avLst/>
          </a:prstGeom>
        </p:spPr>
      </p:pic>
      <p:pic>
        <p:nvPicPr>
          <p:cNvPr id="14" name="Picture 13"/>
          <p:cNvPicPr>
            <a:picLocks noChangeAspect="1"/>
          </p:cNvPicPr>
          <p:nvPr/>
        </p:nvPicPr>
        <p:blipFill>
          <a:blip r:embed="rId10"/>
          <a:stretch>
            <a:fillRect/>
          </a:stretch>
        </p:blipFill>
        <p:spPr>
          <a:xfrm flipH="1">
            <a:off x="3093688" y="-168201"/>
            <a:ext cx="2493756" cy="2459360"/>
          </a:xfrm>
          <a:prstGeom prst="rect">
            <a:avLst/>
          </a:prstGeom>
        </p:spPr>
      </p:pic>
      <p:sp>
        <p:nvSpPr>
          <p:cNvPr id="3" name="Rectangle 2"/>
          <p:cNvSpPr/>
          <p:nvPr/>
        </p:nvSpPr>
        <p:spPr>
          <a:xfrm>
            <a:off x="2704757" y="2152395"/>
            <a:ext cx="4113627"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rgbClr val="FF0000"/>
                </a:solidFill>
                <a:effectLst>
                  <a:outerShdw dist="38100" dir="2700000" algn="bl" rotWithShape="0">
                    <a:schemeClr val="accent5"/>
                  </a:outerShdw>
                </a:effectLst>
                <a:latin typeface="UTM Avo" panose="02040603050506020204" pitchFamily="18" charset="0"/>
              </a:rPr>
              <a:t>MĨ THUẬT 5</a:t>
            </a:r>
          </a:p>
        </p:txBody>
      </p:sp>
      <p:pic>
        <p:nvPicPr>
          <p:cNvPr id="15" name="图片 4"/>
          <p:cNvPicPr>
            <a:picLocks noChangeAspect="1"/>
          </p:cNvPicPr>
          <p:nvPr/>
        </p:nvPicPr>
        <p:blipFill rotWithShape="1">
          <a:blip r:embed="rId4">
            <a:extLst>
              <a:ext uri="{28A0092B-C50C-407E-A947-70E740481C1C}">
                <a14:useLocalDpi xmlns:a14="http://schemas.microsoft.com/office/drawing/2010/main" val="0"/>
              </a:ext>
            </a:extLst>
          </a:blip>
          <a:srcRect l="34267" t="41719"/>
          <a:stretch/>
        </p:blipFill>
        <p:spPr>
          <a:xfrm flipH="1">
            <a:off x="0" y="3880174"/>
            <a:ext cx="6010656" cy="2997708"/>
          </a:xfrm>
          <a:prstGeom prst="rect">
            <a:avLst/>
          </a:prstGeom>
        </p:spPr>
      </p:pic>
    </p:spTree>
    <p:extLst>
      <p:ext uri="{BB962C8B-B14F-4D97-AF65-F5344CB8AC3E}">
        <p14:creationId xmlns:p14="http://schemas.microsoft.com/office/powerpoint/2010/main" val="2219959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2000"/>
                                        <p:tgtEl>
                                          <p:spTgt spid="13"/>
                                        </p:tgtEl>
                                      </p:cBhvr>
                                    </p:animEffect>
                                  </p:childTnLst>
                                </p:cTn>
                              </p:par>
                            </p:childTnLst>
                          </p:cTn>
                        </p:par>
                        <p:par>
                          <p:cTn id="14" fill="hold">
                            <p:stCondLst>
                              <p:cond delay="3000"/>
                            </p:stCondLst>
                            <p:childTnLst>
                              <p:par>
                                <p:cTn id="15" presetID="2" presetClass="entr" presetSubtype="9"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3500"/>
                            </p:stCondLst>
                            <p:childTnLst>
                              <p:par>
                                <p:cTn id="20" presetID="45"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ppt_w</p:attrName>
                                        </p:attrNameLst>
                                      </p:cBhvr>
                                      <p:tavLst>
                                        <p:tav tm="0" fmla="#ppt_w*sin(2.5*pi*$)">
                                          <p:val>
                                            <p:fltVal val="0"/>
                                          </p:val>
                                        </p:tav>
                                        <p:tav tm="100000">
                                          <p:val>
                                            <p:fltVal val="1"/>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5"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ppt_w</p:attrName>
                                        </p:attrNameLst>
                                      </p:cBhvr>
                                      <p:tavLst>
                                        <p:tav tm="0" fmla="#ppt_w*sin(2.5*pi*$)">
                                          <p:val>
                                            <p:fltVal val="0"/>
                                          </p:val>
                                        </p:tav>
                                        <p:tav tm="100000">
                                          <p:val>
                                            <p:fltVal val="1"/>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childTnLst>
                                </p:cTn>
                              </p:par>
                            </p:childTnLst>
                          </p:cTn>
                        </p:par>
                        <p:par>
                          <p:cTn id="31" fill="hold">
                            <p:stCondLst>
                              <p:cond delay="5500"/>
                            </p:stCondLst>
                            <p:childTnLst>
                              <p:par>
                                <p:cTn id="32" presetID="45"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ppt_w</p:attrName>
                                        </p:attrNameLst>
                                      </p:cBhvr>
                                      <p:tavLst>
                                        <p:tav tm="0" fmla="#ppt_w*sin(2.5*pi*$)">
                                          <p:val>
                                            <p:fltVal val="0"/>
                                          </p:val>
                                        </p:tav>
                                        <p:tav tm="100000">
                                          <p:val>
                                            <p:fltVal val="1"/>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childTnLst>
                                </p:cTn>
                              </p:par>
                            </p:childTnLst>
                          </p:cTn>
                        </p:par>
                        <p:par>
                          <p:cTn id="37" fill="hold">
                            <p:stCondLst>
                              <p:cond delay="6500"/>
                            </p:stCondLst>
                            <p:childTnLst>
                              <p:par>
                                <p:cTn id="38" presetID="42"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cstate="print">
            <a:extLst>
              <a:ext uri="{28A0092B-C50C-407E-A947-70E740481C1C}">
                <a14:useLocalDpi xmlns:a14="http://schemas.microsoft.com/office/drawing/2010/main" val="0"/>
              </a:ext>
            </a:extLst>
          </a:blip>
          <a:srcRect l="25000"/>
          <a:stretch>
            <a:fillRect/>
          </a:stretch>
        </p:blipFill>
        <p:spPr bwMode="auto">
          <a:xfrm>
            <a:off x="0" y="1171992"/>
            <a:ext cx="9144000" cy="568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组合 18"/>
          <p:cNvGrpSpPr/>
          <p:nvPr/>
        </p:nvGrpSpPr>
        <p:grpSpPr>
          <a:xfrm>
            <a:off x="89209" y="2273482"/>
            <a:ext cx="10872439" cy="4671612"/>
            <a:chOff x="29040" y="342401"/>
            <a:chExt cx="9720585" cy="5387209"/>
          </a:xfrm>
        </p:grpSpPr>
        <p:sp>
          <p:nvSpPr>
            <p:cNvPr id="20" name="모서리가 둥근 직사각형 41"/>
            <p:cNvSpPr/>
            <p:nvPr/>
          </p:nvSpPr>
          <p:spPr>
            <a:xfrm rot="16200000">
              <a:off x="3661321" y="837381"/>
              <a:ext cx="1221237" cy="23127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endParaRPr>
            </a:p>
          </p:txBody>
        </p:sp>
        <p:sp>
          <p:nvSpPr>
            <p:cNvPr id="21" name="모서리가 둥근 직사각형 25"/>
            <p:cNvSpPr/>
            <p:nvPr/>
          </p:nvSpPr>
          <p:spPr>
            <a:xfrm rot="16200000">
              <a:off x="3371940" y="4058385"/>
              <a:ext cx="1800000" cy="1080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endParaRPr>
            </a:p>
          </p:txBody>
        </p:sp>
        <p:sp>
          <p:nvSpPr>
            <p:cNvPr id="22" name="직사각형 1"/>
            <p:cNvSpPr/>
            <p:nvPr/>
          </p:nvSpPr>
          <p:spPr>
            <a:xfrm>
              <a:off x="1508999" y="565051"/>
              <a:ext cx="5530198" cy="3399259"/>
            </a:xfrm>
            <a:prstGeom prst="rect">
              <a:avLst/>
            </a:prstGeom>
            <a:solidFill>
              <a:schemeClr val="bg1"/>
            </a:solid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endParaRPr>
            </a:p>
          </p:txBody>
        </p:sp>
        <p:sp>
          <p:nvSpPr>
            <p:cNvPr id="36" name="모서리가 둥근 직사각형 4"/>
            <p:cNvSpPr/>
            <p:nvPr/>
          </p:nvSpPr>
          <p:spPr>
            <a:xfrm>
              <a:off x="1331640" y="483518"/>
              <a:ext cx="5880600" cy="16306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endParaRPr>
            </a:p>
          </p:txBody>
        </p:sp>
        <p:sp>
          <p:nvSpPr>
            <p:cNvPr id="37" name="모서리가 둥근 직사각형 26"/>
            <p:cNvSpPr/>
            <p:nvPr/>
          </p:nvSpPr>
          <p:spPr>
            <a:xfrm rot="18900000">
              <a:off x="3632443" y="4661267"/>
              <a:ext cx="792000" cy="9818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endParaRPr>
            </a:p>
          </p:txBody>
        </p:sp>
        <p:sp>
          <p:nvSpPr>
            <p:cNvPr id="38" name="모서리가 둥근 직사각형 27"/>
            <p:cNvSpPr/>
            <p:nvPr/>
          </p:nvSpPr>
          <p:spPr>
            <a:xfrm rot="2700000" flipH="1">
              <a:off x="4124232" y="4661267"/>
              <a:ext cx="792000" cy="9818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prstClr val="white"/>
                </a:solidFill>
              </a:endParaRPr>
            </a:p>
          </p:txBody>
        </p:sp>
        <p:grpSp>
          <p:nvGrpSpPr>
            <p:cNvPr id="39" name="그룹 15"/>
            <p:cNvGrpSpPr/>
            <p:nvPr/>
          </p:nvGrpSpPr>
          <p:grpSpPr>
            <a:xfrm>
              <a:off x="746538" y="3062543"/>
              <a:ext cx="1241136" cy="1957479"/>
              <a:chOff x="-3925888" y="-439738"/>
              <a:chExt cx="1501775" cy="2368550"/>
            </a:xfrm>
          </p:grpSpPr>
          <p:sp>
            <p:nvSpPr>
              <p:cNvPr id="61" name="Rectangle 271"/>
              <p:cNvSpPr>
                <a:spLocks noChangeArrowheads="1"/>
              </p:cNvSpPr>
              <p:nvPr/>
            </p:nvSpPr>
            <p:spPr bwMode="auto">
              <a:xfrm>
                <a:off x="-3894138" y="989013"/>
                <a:ext cx="1249363" cy="160338"/>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62" name="Rectangle 272"/>
              <p:cNvSpPr>
                <a:spLocks noChangeArrowheads="1"/>
              </p:cNvSpPr>
              <p:nvPr/>
            </p:nvSpPr>
            <p:spPr bwMode="auto">
              <a:xfrm>
                <a:off x="-3859213" y="1149350"/>
                <a:ext cx="1177925" cy="746125"/>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63" name="Freeform 273"/>
              <p:cNvSpPr>
                <a:spLocks noEditPoints="1"/>
              </p:cNvSpPr>
              <p:nvPr/>
            </p:nvSpPr>
            <p:spPr bwMode="auto">
              <a:xfrm>
                <a:off x="-3703638" y="-406400"/>
                <a:ext cx="1254125" cy="1395413"/>
              </a:xfrm>
              <a:custGeom>
                <a:avLst/>
                <a:gdLst>
                  <a:gd name="T0" fmla="*/ 1310 w 1578"/>
                  <a:gd name="T1" fmla="*/ 735 h 1758"/>
                  <a:gd name="T2" fmla="*/ 1226 w 1578"/>
                  <a:gd name="T3" fmla="*/ 786 h 1758"/>
                  <a:gd name="T4" fmla="*/ 1175 w 1578"/>
                  <a:gd name="T5" fmla="*/ 872 h 1758"/>
                  <a:gd name="T6" fmla="*/ 1166 w 1578"/>
                  <a:gd name="T7" fmla="*/ 948 h 1758"/>
                  <a:gd name="T8" fmla="*/ 1125 w 1578"/>
                  <a:gd name="T9" fmla="*/ 1040 h 1758"/>
                  <a:gd name="T10" fmla="*/ 1004 w 1578"/>
                  <a:gd name="T11" fmla="*/ 1114 h 1758"/>
                  <a:gd name="T12" fmla="*/ 895 w 1578"/>
                  <a:gd name="T13" fmla="*/ 1142 h 1758"/>
                  <a:gd name="T14" fmla="*/ 754 w 1578"/>
                  <a:gd name="T15" fmla="*/ 1129 h 1758"/>
                  <a:gd name="T16" fmla="*/ 664 w 1578"/>
                  <a:gd name="T17" fmla="*/ 1086 h 1758"/>
                  <a:gd name="T18" fmla="*/ 808 w 1578"/>
                  <a:gd name="T19" fmla="*/ 978 h 1758"/>
                  <a:gd name="T20" fmla="*/ 979 w 1578"/>
                  <a:gd name="T21" fmla="*/ 851 h 1758"/>
                  <a:gd name="T22" fmla="*/ 1067 w 1578"/>
                  <a:gd name="T23" fmla="*/ 691 h 1758"/>
                  <a:gd name="T24" fmla="*/ 1084 w 1578"/>
                  <a:gd name="T25" fmla="*/ 517 h 1758"/>
                  <a:gd name="T26" fmla="*/ 1037 w 1578"/>
                  <a:gd name="T27" fmla="*/ 343 h 1758"/>
                  <a:gd name="T28" fmla="*/ 935 w 1578"/>
                  <a:gd name="T29" fmla="*/ 189 h 1758"/>
                  <a:gd name="T30" fmla="*/ 819 w 1578"/>
                  <a:gd name="T31" fmla="*/ 88 h 1758"/>
                  <a:gd name="T32" fmla="*/ 651 w 1578"/>
                  <a:gd name="T33" fmla="*/ 13 h 1758"/>
                  <a:gd name="T34" fmla="*/ 477 w 1578"/>
                  <a:gd name="T35" fmla="*/ 4 h 1758"/>
                  <a:gd name="T36" fmla="*/ 313 w 1578"/>
                  <a:gd name="T37" fmla="*/ 52 h 1758"/>
                  <a:gd name="T38" fmla="*/ 171 w 1578"/>
                  <a:gd name="T39" fmla="*/ 151 h 1758"/>
                  <a:gd name="T40" fmla="*/ 67 w 1578"/>
                  <a:gd name="T41" fmla="*/ 293 h 1758"/>
                  <a:gd name="T42" fmla="*/ 17 w 1578"/>
                  <a:gd name="T43" fmla="*/ 472 h 1758"/>
                  <a:gd name="T44" fmla="*/ 22 w 1578"/>
                  <a:gd name="T45" fmla="*/ 627 h 1758"/>
                  <a:gd name="T46" fmla="*/ 73 w 1578"/>
                  <a:gd name="T47" fmla="*/ 784 h 1758"/>
                  <a:gd name="T48" fmla="*/ 155 w 1578"/>
                  <a:gd name="T49" fmla="*/ 892 h 1758"/>
                  <a:gd name="T50" fmla="*/ 270 w 1578"/>
                  <a:gd name="T51" fmla="*/ 974 h 1758"/>
                  <a:gd name="T52" fmla="*/ 420 w 1578"/>
                  <a:gd name="T53" fmla="*/ 1026 h 1758"/>
                  <a:gd name="T54" fmla="*/ 369 w 1578"/>
                  <a:gd name="T55" fmla="*/ 1118 h 1758"/>
                  <a:gd name="T56" fmla="*/ 168 w 1578"/>
                  <a:gd name="T57" fmla="*/ 1196 h 1758"/>
                  <a:gd name="T58" fmla="*/ 71 w 1578"/>
                  <a:gd name="T59" fmla="*/ 1293 h 1758"/>
                  <a:gd name="T60" fmla="*/ 33 w 1578"/>
                  <a:gd name="T61" fmla="*/ 1370 h 1758"/>
                  <a:gd name="T62" fmla="*/ 2 w 1578"/>
                  <a:gd name="T63" fmla="*/ 1493 h 1758"/>
                  <a:gd name="T64" fmla="*/ 15 w 1578"/>
                  <a:gd name="T65" fmla="*/ 1637 h 1758"/>
                  <a:gd name="T66" fmla="*/ 74 w 1578"/>
                  <a:gd name="T67" fmla="*/ 1736 h 1758"/>
                  <a:gd name="T68" fmla="*/ 804 w 1578"/>
                  <a:gd name="T69" fmla="*/ 1724 h 1758"/>
                  <a:gd name="T70" fmla="*/ 772 w 1578"/>
                  <a:gd name="T71" fmla="*/ 1334 h 1758"/>
                  <a:gd name="T72" fmla="*/ 881 w 1578"/>
                  <a:gd name="T73" fmla="*/ 1344 h 1758"/>
                  <a:gd name="T74" fmla="*/ 1093 w 1578"/>
                  <a:gd name="T75" fmla="*/ 1303 h 1758"/>
                  <a:gd name="T76" fmla="*/ 1246 w 1578"/>
                  <a:gd name="T77" fmla="*/ 1222 h 1758"/>
                  <a:gd name="T78" fmla="*/ 1353 w 1578"/>
                  <a:gd name="T79" fmla="*/ 1138 h 1758"/>
                  <a:gd name="T80" fmla="*/ 1433 w 1578"/>
                  <a:gd name="T81" fmla="*/ 1129 h 1758"/>
                  <a:gd name="T82" fmla="*/ 1517 w 1578"/>
                  <a:gd name="T83" fmla="*/ 1079 h 1758"/>
                  <a:gd name="T84" fmla="*/ 1569 w 1578"/>
                  <a:gd name="T85" fmla="*/ 993 h 1758"/>
                  <a:gd name="T86" fmla="*/ 1577 w 1578"/>
                  <a:gd name="T87" fmla="*/ 911 h 1758"/>
                  <a:gd name="T88" fmla="*/ 1543 w 1578"/>
                  <a:gd name="T89" fmla="*/ 817 h 1758"/>
                  <a:gd name="T90" fmla="*/ 1470 w 1578"/>
                  <a:gd name="T91" fmla="*/ 750 h 1758"/>
                  <a:gd name="T92" fmla="*/ 1371 w 1578"/>
                  <a:gd name="T93" fmla="*/ 726 h 1758"/>
                  <a:gd name="T94" fmla="*/ 282 w 1578"/>
                  <a:gd name="T95" fmla="*/ 1644 h 1758"/>
                  <a:gd name="T96" fmla="*/ 216 w 1578"/>
                  <a:gd name="T97" fmla="*/ 1564 h 1758"/>
                  <a:gd name="T98" fmla="*/ 214 w 1578"/>
                  <a:gd name="T99" fmla="*/ 1504 h 1758"/>
                  <a:gd name="T100" fmla="*/ 254 w 1578"/>
                  <a:gd name="T101" fmla="*/ 1431 h 1758"/>
                  <a:gd name="T102" fmla="*/ 317 w 1578"/>
                  <a:gd name="T103" fmla="*/ 1663 h 1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8" h="1758">
                    <a:moveTo>
                      <a:pt x="1371" y="726"/>
                    </a:moveTo>
                    <a:lnTo>
                      <a:pt x="1371" y="726"/>
                    </a:lnTo>
                    <a:lnTo>
                      <a:pt x="1351" y="726"/>
                    </a:lnTo>
                    <a:lnTo>
                      <a:pt x="1330" y="730"/>
                    </a:lnTo>
                    <a:lnTo>
                      <a:pt x="1310" y="735"/>
                    </a:lnTo>
                    <a:lnTo>
                      <a:pt x="1291" y="743"/>
                    </a:lnTo>
                    <a:lnTo>
                      <a:pt x="1274" y="750"/>
                    </a:lnTo>
                    <a:lnTo>
                      <a:pt x="1256" y="761"/>
                    </a:lnTo>
                    <a:lnTo>
                      <a:pt x="1241" y="773"/>
                    </a:lnTo>
                    <a:lnTo>
                      <a:pt x="1226" y="786"/>
                    </a:lnTo>
                    <a:lnTo>
                      <a:pt x="1213" y="801"/>
                    </a:lnTo>
                    <a:lnTo>
                      <a:pt x="1201" y="817"/>
                    </a:lnTo>
                    <a:lnTo>
                      <a:pt x="1190" y="834"/>
                    </a:lnTo>
                    <a:lnTo>
                      <a:pt x="1181" y="851"/>
                    </a:lnTo>
                    <a:lnTo>
                      <a:pt x="1175" y="872"/>
                    </a:lnTo>
                    <a:lnTo>
                      <a:pt x="1170" y="890"/>
                    </a:lnTo>
                    <a:lnTo>
                      <a:pt x="1166" y="911"/>
                    </a:lnTo>
                    <a:lnTo>
                      <a:pt x="1166" y="931"/>
                    </a:lnTo>
                    <a:lnTo>
                      <a:pt x="1166" y="931"/>
                    </a:lnTo>
                    <a:lnTo>
                      <a:pt x="1166" y="948"/>
                    </a:lnTo>
                    <a:lnTo>
                      <a:pt x="1168" y="963"/>
                    </a:lnTo>
                    <a:lnTo>
                      <a:pt x="1175" y="993"/>
                    </a:lnTo>
                    <a:lnTo>
                      <a:pt x="1175" y="993"/>
                    </a:lnTo>
                    <a:lnTo>
                      <a:pt x="1149" y="1017"/>
                    </a:lnTo>
                    <a:lnTo>
                      <a:pt x="1125" y="1040"/>
                    </a:lnTo>
                    <a:lnTo>
                      <a:pt x="1099" y="1058"/>
                    </a:lnTo>
                    <a:lnTo>
                      <a:pt x="1075" y="1075"/>
                    </a:lnTo>
                    <a:lnTo>
                      <a:pt x="1050" y="1090"/>
                    </a:lnTo>
                    <a:lnTo>
                      <a:pt x="1028" y="1103"/>
                    </a:lnTo>
                    <a:lnTo>
                      <a:pt x="1004" y="1114"/>
                    </a:lnTo>
                    <a:lnTo>
                      <a:pt x="981" y="1124"/>
                    </a:lnTo>
                    <a:lnTo>
                      <a:pt x="959" y="1131"/>
                    </a:lnTo>
                    <a:lnTo>
                      <a:pt x="936" y="1137"/>
                    </a:lnTo>
                    <a:lnTo>
                      <a:pt x="916" y="1140"/>
                    </a:lnTo>
                    <a:lnTo>
                      <a:pt x="895" y="1142"/>
                    </a:lnTo>
                    <a:lnTo>
                      <a:pt x="875" y="1144"/>
                    </a:lnTo>
                    <a:lnTo>
                      <a:pt x="854" y="1144"/>
                    </a:lnTo>
                    <a:lnTo>
                      <a:pt x="819" y="1142"/>
                    </a:lnTo>
                    <a:lnTo>
                      <a:pt x="785" y="1137"/>
                    </a:lnTo>
                    <a:lnTo>
                      <a:pt x="754" y="1129"/>
                    </a:lnTo>
                    <a:lnTo>
                      <a:pt x="728" y="1120"/>
                    </a:lnTo>
                    <a:lnTo>
                      <a:pt x="705" y="1110"/>
                    </a:lnTo>
                    <a:lnTo>
                      <a:pt x="688" y="1101"/>
                    </a:lnTo>
                    <a:lnTo>
                      <a:pt x="675" y="1094"/>
                    </a:lnTo>
                    <a:lnTo>
                      <a:pt x="664" y="1086"/>
                    </a:lnTo>
                    <a:lnTo>
                      <a:pt x="664" y="1034"/>
                    </a:lnTo>
                    <a:lnTo>
                      <a:pt x="664" y="1034"/>
                    </a:lnTo>
                    <a:lnTo>
                      <a:pt x="716" y="1017"/>
                    </a:lnTo>
                    <a:lnTo>
                      <a:pt x="763" y="998"/>
                    </a:lnTo>
                    <a:lnTo>
                      <a:pt x="808" y="978"/>
                    </a:lnTo>
                    <a:lnTo>
                      <a:pt x="849" y="956"/>
                    </a:lnTo>
                    <a:lnTo>
                      <a:pt x="886" y="931"/>
                    </a:lnTo>
                    <a:lnTo>
                      <a:pt x="922" y="907"/>
                    </a:lnTo>
                    <a:lnTo>
                      <a:pt x="951" y="879"/>
                    </a:lnTo>
                    <a:lnTo>
                      <a:pt x="979" y="851"/>
                    </a:lnTo>
                    <a:lnTo>
                      <a:pt x="1002" y="821"/>
                    </a:lnTo>
                    <a:lnTo>
                      <a:pt x="1024" y="789"/>
                    </a:lnTo>
                    <a:lnTo>
                      <a:pt x="1041" y="758"/>
                    </a:lnTo>
                    <a:lnTo>
                      <a:pt x="1056" y="724"/>
                    </a:lnTo>
                    <a:lnTo>
                      <a:pt x="1067" y="691"/>
                    </a:lnTo>
                    <a:lnTo>
                      <a:pt x="1076" y="657"/>
                    </a:lnTo>
                    <a:lnTo>
                      <a:pt x="1082" y="622"/>
                    </a:lnTo>
                    <a:lnTo>
                      <a:pt x="1086" y="588"/>
                    </a:lnTo>
                    <a:lnTo>
                      <a:pt x="1086" y="552"/>
                    </a:lnTo>
                    <a:lnTo>
                      <a:pt x="1084" y="517"/>
                    </a:lnTo>
                    <a:lnTo>
                      <a:pt x="1078" y="482"/>
                    </a:lnTo>
                    <a:lnTo>
                      <a:pt x="1073" y="446"/>
                    </a:lnTo>
                    <a:lnTo>
                      <a:pt x="1063" y="412"/>
                    </a:lnTo>
                    <a:lnTo>
                      <a:pt x="1050" y="377"/>
                    </a:lnTo>
                    <a:lnTo>
                      <a:pt x="1037" y="343"/>
                    </a:lnTo>
                    <a:lnTo>
                      <a:pt x="1020" y="312"/>
                    </a:lnTo>
                    <a:lnTo>
                      <a:pt x="1002" y="278"/>
                    </a:lnTo>
                    <a:lnTo>
                      <a:pt x="981" y="248"/>
                    </a:lnTo>
                    <a:lnTo>
                      <a:pt x="959" y="217"/>
                    </a:lnTo>
                    <a:lnTo>
                      <a:pt x="935" y="189"/>
                    </a:lnTo>
                    <a:lnTo>
                      <a:pt x="909" y="161"/>
                    </a:lnTo>
                    <a:lnTo>
                      <a:pt x="881" y="134"/>
                    </a:lnTo>
                    <a:lnTo>
                      <a:pt x="851" y="110"/>
                    </a:lnTo>
                    <a:lnTo>
                      <a:pt x="819" y="88"/>
                    </a:lnTo>
                    <a:lnTo>
                      <a:pt x="819" y="88"/>
                    </a:lnTo>
                    <a:lnTo>
                      <a:pt x="787" y="67"/>
                    </a:lnTo>
                    <a:lnTo>
                      <a:pt x="754" y="49"/>
                    </a:lnTo>
                    <a:lnTo>
                      <a:pt x="720" y="34"/>
                    </a:lnTo>
                    <a:lnTo>
                      <a:pt x="686" y="22"/>
                    </a:lnTo>
                    <a:lnTo>
                      <a:pt x="651" y="13"/>
                    </a:lnTo>
                    <a:lnTo>
                      <a:pt x="617" y="6"/>
                    </a:lnTo>
                    <a:lnTo>
                      <a:pt x="582" y="2"/>
                    </a:lnTo>
                    <a:lnTo>
                      <a:pt x="547" y="0"/>
                    </a:lnTo>
                    <a:lnTo>
                      <a:pt x="513" y="0"/>
                    </a:lnTo>
                    <a:lnTo>
                      <a:pt x="477" y="4"/>
                    </a:lnTo>
                    <a:lnTo>
                      <a:pt x="444" y="9"/>
                    </a:lnTo>
                    <a:lnTo>
                      <a:pt x="410" y="17"/>
                    </a:lnTo>
                    <a:lnTo>
                      <a:pt x="377" y="26"/>
                    </a:lnTo>
                    <a:lnTo>
                      <a:pt x="345" y="37"/>
                    </a:lnTo>
                    <a:lnTo>
                      <a:pt x="313" y="52"/>
                    </a:lnTo>
                    <a:lnTo>
                      <a:pt x="282" y="69"/>
                    </a:lnTo>
                    <a:lnTo>
                      <a:pt x="252" y="86"/>
                    </a:lnTo>
                    <a:lnTo>
                      <a:pt x="224" y="106"/>
                    </a:lnTo>
                    <a:lnTo>
                      <a:pt x="198" y="129"/>
                    </a:lnTo>
                    <a:lnTo>
                      <a:pt x="171" y="151"/>
                    </a:lnTo>
                    <a:lnTo>
                      <a:pt x="147" y="177"/>
                    </a:lnTo>
                    <a:lnTo>
                      <a:pt x="125" y="203"/>
                    </a:lnTo>
                    <a:lnTo>
                      <a:pt x="102" y="231"/>
                    </a:lnTo>
                    <a:lnTo>
                      <a:pt x="84" y="263"/>
                    </a:lnTo>
                    <a:lnTo>
                      <a:pt x="67" y="293"/>
                    </a:lnTo>
                    <a:lnTo>
                      <a:pt x="52" y="327"/>
                    </a:lnTo>
                    <a:lnTo>
                      <a:pt x="39" y="360"/>
                    </a:lnTo>
                    <a:lnTo>
                      <a:pt x="30" y="398"/>
                    </a:lnTo>
                    <a:lnTo>
                      <a:pt x="22" y="433"/>
                    </a:lnTo>
                    <a:lnTo>
                      <a:pt x="17" y="472"/>
                    </a:lnTo>
                    <a:lnTo>
                      <a:pt x="13" y="511"/>
                    </a:lnTo>
                    <a:lnTo>
                      <a:pt x="15" y="551"/>
                    </a:lnTo>
                    <a:lnTo>
                      <a:pt x="15" y="551"/>
                    </a:lnTo>
                    <a:lnTo>
                      <a:pt x="17" y="590"/>
                    </a:lnTo>
                    <a:lnTo>
                      <a:pt x="22" y="627"/>
                    </a:lnTo>
                    <a:lnTo>
                      <a:pt x="28" y="663"/>
                    </a:lnTo>
                    <a:lnTo>
                      <a:pt x="37" y="696"/>
                    </a:lnTo>
                    <a:lnTo>
                      <a:pt x="48" y="728"/>
                    </a:lnTo>
                    <a:lnTo>
                      <a:pt x="60" y="756"/>
                    </a:lnTo>
                    <a:lnTo>
                      <a:pt x="73" y="784"/>
                    </a:lnTo>
                    <a:lnTo>
                      <a:pt x="87" y="808"/>
                    </a:lnTo>
                    <a:lnTo>
                      <a:pt x="102" y="832"/>
                    </a:lnTo>
                    <a:lnTo>
                      <a:pt x="119" y="855"/>
                    </a:lnTo>
                    <a:lnTo>
                      <a:pt x="138" y="875"/>
                    </a:lnTo>
                    <a:lnTo>
                      <a:pt x="155" y="892"/>
                    </a:lnTo>
                    <a:lnTo>
                      <a:pt x="173" y="911"/>
                    </a:lnTo>
                    <a:lnTo>
                      <a:pt x="194" y="926"/>
                    </a:lnTo>
                    <a:lnTo>
                      <a:pt x="213" y="941"/>
                    </a:lnTo>
                    <a:lnTo>
                      <a:pt x="231" y="952"/>
                    </a:lnTo>
                    <a:lnTo>
                      <a:pt x="270" y="974"/>
                    </a:lnTo>
                    <a:lnTo>
                      <a:pt x="308" y="991"/>
                    </a:lnTo>
                    <a:lnTo>
                      <a:pt x="341" y="1006"/>
                    </a:lnTo>
                    <a:lnTo>
                      <a:pt x="373" y="1015"/>
                    </a:lnTo>
                    <a:lnTo>
                      <a:pt x="399" y="1021"/>
                    </a:lnTo>
                    <a:lnTo>
                      <a:pt x="420" y="1026"/>
                    </a:lnTo>
                    <a:lnTo>
                      <a:pt x="436" y="1028"/>
                    </a:lnTo>
                    <a:lnTo>
                      <a:pt x="425" y="1110"/>
                    </a:lnTo>
                    <a:lnTo>
                      <a:pt x="425" y="1110"/>
                    </a:lnTo>
                    <a:lnTo>
                      <a:pt x="395" y="1114"/>
                    </a:lnTo>
                    <a:lnTo>
                      <a:pt x="369" y="1118"/>
                    </a:lnTo>
                    <a:lnTo>
                      <a:pt x="319" y="1129"/>
                    </a:lnTo>
                    <a:lnTo>
                      <a:pt x="274" y="1142"/>
                    </a:lnTo>
                    <a:lnTo>
                      <a:pt x="235" y="1159"/>
                    </a:lnTo>
                    <a:lnTo>
                      <a:pt x="199" y="1176"/>
                    </a:lnTo>
                    <a:lnTo>
                      <a:pt x="168" y="1196"/>
                    </a:lnTo>
                    <a:lnTo>
                      <a:pt x="142" y="1215"/>
                    </a:lnTo>
                    <a:lnTo>
                      <a:pt x="119" y="1235"/>
                    </a:lnTo>
                    <a:lnTo>
                      <a:pt x="99" y="1256"/>
                    </a:lnTo>
                    <a:lnTo>
                      <a:pt x="84" y="1275"/>
                    </a:lnTo>
                    <a:lnTo>
                      <a:pt x="71" y="1293"/>
                    </a:lnTo>
                    <a:lnTo>
                      <a:pt x="61" y="1308"/>
                    </a:lnTo>
                    <a:lnTo>
                      <a:pt x="48" y="1333"/>
                    </a:lnTo>
                    <a:lnTo>
                      <a:pt x="45" y="1342"/>
                    </a:lnTo>
                    <a:lnTo>
                      <a:pt x="45" y="1342"/>
                    </a:lnTo>
                    <a:lnTo>
                      <a:pt x="33" y="1370"/>
                    </a:lnTo>
                    <a:lnTo>
                      <a:pt x="24" y="1396"/>
                    </a:lnTo>
                    <a:lnTo>
                      <a:pt x="17" y="1422"/>
                    </a:lnTo>
                    <a:lnTo>
                      <a:pt x="11" y="1446"/>
                    </a:lnTo>
                    <a:lnTo>
                      <a:pt x="5" y="1471"/>
                    </a:lnTo>
                    <a:lnTo>
                      <a:pt x="2" y="1493"/>
                    </a:lnTo>
                    <a:lnTo>
                      <a:pt x="0" y="1514"/>
                    </a:lnTo>
                    <a:lnTo>
                      <a:pt x="0" y="1534"/>
                    </a:lnTo>
                    <a:lnTo>
                      <a:pt x="2" y="1573"/>
                    </a:lnTo>
                    <a:lnTo>
                      <a:pt x="7" y="1607"/>
                    </a:lnTo>
                    <a:lnTo>
                      <a:pt x="15" y="1637"/>
                    </a:lnTo>
                    <a:lnTo>
                      <a:pt x="26" y="1663"/>
                    </a:lnTo>
                    <a:lnTo>
                      <a:pt x="37" y="1687"/>
                    </a:lnTo>
                    <a:lnTo>
                      <a:pt x="50" y="1706"/>
                    </a:lnTo>
                    <a:lnTo>
                      <a:pt x="63" y="1723"/>
                    </a:lnTo>
                    <a:lnTo>
                      <a:pt x="74" y="1736"/>
                    </a:lnTo>
                    <a:lnTo>
                      <a:pt x="95" y="1752"/>
                    </a:lnTo>
                    <a:lnTo>
                      <a:pt x="102" y="1758"/>
                    </a:lnTo>
                    <a:lnTo>
                      <a:pt x="804" y="1758"/>
                    </a:lnTo>
                    <a:lnTo>
                      <a:pt x="804" y="1758"/>
                    </a:lnTo>
                    <a:lnTo>
                      <a:pt x="804" y="1724"/>
                    </a:lnTo>
                    <a:lnTo>
                      <a:pt x="802" y="1635"/>
                    </a:lnTo>
                    <a:lnTo>
                      <a:pt x="798" y="1573"/>
                    </a:lnTo>
                    <a:lnTo>
                      <a:pt x="793" y="1500"/>
                    </a:lnTo>
                    <a:lnTo>
                      <a:pt x="785" y="1422"/>
                    </a:lnTo>
                    <a:lnTo>
                      <a:pt x="772" y="1334"/>
                    </a:lnTo>
                    <a:lnTo>
                      <a:pt x="772" y="1334"/>
                    </a:lnTo>
                    <a:lnTo>
                      <a:pt x="785" y="1338"/>
                    </a:lnTo>
                    <a:lnTo>
                      <a:pt x="823" y="1342"/>
                    </a:lnTo>
                    <a:lnTo>
                      <a:pt x="851" y="1344"/>
                    </a:lnTo>
                    <a:lnTo>
                      <a:pt x="881" y="1344"/>
                    </a:lnTo>
                    <a:lnTo>
                      <a:pt x="918" y="1342"/>
                    </a:lnTo>
                    <a:lnTo>
                      <a:pt x="957" y="1336"/>
                    </a:lnTo>
                    <a:lnTo>
                      <a:pt x="1000" y="1329"/>
                    </a:lnTo>
                    <a:lnTo>
                      <a:pt x="1045" y="1318"/>
                    </a:lnTo>
                    <a:lnTo>
                      <a:pt x="1093" y="1303"/>
                    </a:lnTo>
                    <a:lnTo>
                      <a:pt x="1142" y="1280"/>
                    </a:lnTo>
                    <a:lnTo>
                      <a:pt x="1168" y="1269"/>
                    </a:lnTo>
                    <a:lnTo>
                      <a:pt x="1194" y="1254"/>
                    </a:lnTo>
                    <a:lnTo>
                      <a:pt x="1220" y="1239"/>
                    </a:lnTo>
                    <a:lnTo>
                      <a:pt x="1246" y="1222"/>
                    </a:lnTo>
                    <a:lnTo>
                      <a:pt x="1272" y="1204"/>
                    </a:lnTo>
                    <a:lnTo>
                      <a:pt x="1300" y="1183"/>
                    </a:lnTo>
                    <a:lnTo>
                      <a:pt x="1326" y="1161"/>
                    </a:lnTo>
                    <a:lnTo>
                      <a:pt x="1353" y="1138"/>
                    </a:lnTo>
                    <a:lnTo>
                      <a:pt x="1353" y="1138"/>
                    </a:lnTo>
                    <a:lnTo>
                      <a:pt x="1371" y="1138"/>
                    </a:lnTo>
                    <a:lnTo>
                      <a:pt x="1371" y="1138"/>
                    </a:lnTo>
                    <a:lnTo>
                      <a:pt x="1394" y="1137"/>
                    </a:lnTo>
                    <a:lnTo>
                      <a:pt x="1414" y="1135"/>
                    </a:lnTo>
                    <a:lnTo>
                      <a:pt x="1433" y="1129"/>
                    </a:lnTo>
                    <a:lnTo>
                      <a:pt x="1451" y="1122"/>
                    </a:lnTo>
                    <a:lnTo>
                      <a:pt x="1470" y="1114"/>
                    </a:lnTo>
                    <a:lnTo>
                      <a:pt x="1487" y="1103"/>
                    </a:lnTo>
                    <a:lnTo>
                      <a:pt x="1504" y="1092"/>
                    </a:lnTo>
                    <a:lnTo>
                      <a:pt x="1517" y="1079"/>
                    </a:lnTo>
                    <a:lnTo>
                      <a:pt x="1532" y="1064"/>
                    </a:lnTo>
                    <a:lnTo>
                      <a:pt x="1543" y="1047"/>
                    </a:lnTo>
                    <a:lnTo>
                      <a:pt x="1554" y="1030"/>
                    </a:lnTo>
                    <a:lnTo>
                      <a:pt x="1562" y="1013"/>
                    </a:lnTo>
                    <a:lnTo>
                      <a:pt x="1569" y="993"/>
                    </a:lnTo>
                    <a:lnTo>
                      <a:pt x="1575" y="974"/>
                    </a:lnTo>
                    <a:lnTo>
                      <a:pt x="1577" y="954"/>
                    </a:lnTo>
                    <a:lnTo>
                      <a:pt x="1578" y="931"/>
                    </a:lnTo>
                    <a:lnTo>
                      <a:pt x="1578" y="931"/>
                    </a:lnTo>
                    <a:lnTo>
                      <a:pt x="1577" y="911"/>
                    </a:lnTo>
                    <a:lnTo>
                      <a:pt x="1575" y="890"/>
                    </a:lnTo>
                    <a:lnTo>
                      <a:pt x="1569" y="872"/>
                    </a:lnTo>
                    <a:lnTo>
                      <a:pt x="1562" y="851"/>
                    </a:lnTo>
                    <a:lnTo>
                      <a:pt x="1554" y="834"/>
                    </a:lnTo>
                    <a:lnTo>
                      <a:pt x="1543" y="817"/>
                    </a:lnTo>
                    <a:lnTo>
                      <a:pt x="1532" y="801"/>
                    </a:lnTo>
                    <a:lnTo>
                      <a:pt x="1517" y="786"/>
                    </a:lnTo>
                    <a:lnTo>
                      <a:pt x="1504" y="773"/>
                    </a:lnTo>
                    <a:lnTo>
                      <a:pt x="1487" y="761"/>
                    </a:lnTo>
                    <a:lnTo>
                      <a:pt x="1470" y="750"/>
                    </a:lnTo>
                    <a:lnTo>
                      <a:pt x="1451" y="743"/>
                    </a:lnTo>
                    <a:lnTo>
                      <a:pt x="1433" y="735"/>
                    </a:lnTo>
                    <a:lnTo>
                      <a:pt x="1414" y="730"/>
                    </a:lnTo>
                    <a:lnTo>
                      <a:pt x="1394" y="726"/>
                    </a:lnTo>
                    <a:lnTo>
                      <a:pt x="1371" y="726"/>
                    </a:lnTo>
                    <a:lnTo>
                      <a:pt x="1371" y="726"/>
                    </a:lnTo>
                    <a:close/>
                    <a:moveTo>
                      <a:pt x="317" y="1663"/>
                    </a:moveTo>
                    <a:lnTo>
                      <a:pt x="317" y="1663"/>
                    </a:lnTo>
                    <a:lnTo>
                      <a:pt x="306" y="1659"/>
                    </a:lnTo>
                    <a:lnTo>
                      <a:pt x="282" y="1644"/>
                    </a:lnTo>
                    <a:lnTo>
                      <a:pt x="267" y="1633"/>
                    </a:lnTo>
                    <a:lnTo>
                      <a:pt x="252" y="1618"/>
                    </a:lnTo>
                    <a:lnTo>
                      <a:pt x="239" y="1603"/>
                    </a:lnTo>
                    <a:lnTo>
                      <a:pt x="226" y="1584"/>
                    </a:lnTo>
                    <a:lnTo>
                      <a:pt x="216" y="1564"/>
                    </a:lnTo>
                    <a:lnTo>
                      <a:pt x="214" y="1555"/>
                    </a:lnTo>
                    <a:lnTo>
                      <a:pt x="211" y="1542"/>
                    </a:lnTo>
                    <a:lnTo>
                      <a:pt x="211" y="1530"/>
                    </a:lnTo>
                    <a:lnTo>
                      <a:pt x="211" y="1517"/>
                    </a:lnTo>
                    <a:lnTo>
                      <a:pt x="214" y="1504"/>
                    </a:lnTo>
                    <a:lnTo>
                      <a:pt x="218" y="1491"/>
                    </a:lnTo>
                    <a:lnTo>
                      <a:pt x="224" y="1476"/>
                    </a:lnTo>
                    <a:lnTo>
                      <a:pt x="231" y="1461"/>
                    </a:lnTo>
                    <a:lnTo>
                      <a:pt x="242" y="1446"/>
                    </a:lnTo>
                    <a:lnTo>
                      <a:pt x="254" y="1431"/>
                    </a:lnTo>
                    <a:lnTo>
                      <a:pt x="268" y="1415"/>
                    </a:lnTo>
                    <a:lnTo>
                      <a:pt x="285" y="1398"/>
                    </a:lnTo>
                    <a:lnTo>
                      <a:pt x="306" y="1381"/>
                    </a:lnTo>
                    <a:lnTo>
                      <a:pt x="328" y="1362"/>
                    </a:lnTo>
                    <a:lnTo>
                      <a:pt x="317" y="16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64" name="Freeform 274"/>
              <p:cNvSpPr>
                <a:spLocks noEditPoints="1"/>
              </p:cNvSpPr>
              <p:nvPr/>
            </p:nvSpPr>
            <p:spPr bwMode="auto">
              <a:xfrm>
                <a:off x="-3565525" y="631825"/>
                <a:ext cx="165100" cy="325438"/>
              </a:xfrm>
              <a:custGeom>
                <a:avLst/>
                <a:gdLst>
                  <a:gd name="T0" fmla="*/ 153 w 207"/>
                  <a:gd name="T1" fmla="*/ 2 h 411"/>
                  <a:gd name="T2" fmla="*/ 92 w 207"/>
                  <a:gd name="T3" fmla="*/ 36 h 411"/>
                  <a:gd name="T4" fmla="*/ 68 w 207"/>
                  <a:gd name="T5" fmla="*/ 56 h 411"/>
                  <a:gd name="T6" fmla="*/ 45 w 207"/>
                  <a:gd name="T7" fmla="*/ 80 h 411"/>
                  <a:gd name="T8" fmla="*/ 28 w 207"/>
                  <a:gd name="T9" fmla="*/ 107 h 411"/>
                  <a:gd name="T10" fmla="*/ 15 w 207"/>
                  <a:gd name="T11" fmla="*/ 135 h 411"/>
                  <a:gd name="T12" fmla="*/ 6 w 207"/>
                  <a:gd name="T13" fmla="*/ 166 h 411"/>
                  <a:gd name="T14" fmla="*/ 2 w 207"/>
                  <a:gd name="T15" fmla="*/ 200 h 411"/>
                  <a:gd name="T16" fmla="*/ 0 w 207"/>
                  <a:gd name="T17" fmla="*/ 217 h 411"/>
                  <a:gd name="T18" fmla="*/ 4 w 207"/>
                  <a:gd name="T19" fmla="*/ 252 h 411"/>
                  <a:gd name="T20" fmla="*/ 12 w 207"/>
                  <a:gd name="T21" fmla="*/ 284 h 411"/>
                  <a:gd name="T22" fmla="*/ 23 w 207"/>
                  <a:gd name="T23" fmla="*/ 314 h 411"/>
                  <a:gd name="T24" fmla="*/ 41 w 207"/>
                  <a:gd name="T25" fmla="*/ 340 h 411"/>
                  <a:gd name="T26" fmla="*/ 62 w 207"/>
                  <a:gd name="T27" fmla="*/ 362 h 411"/>
                  <a:gd name="T28" fmla="*/ 90 w 207"/>
                  <a:gd name="T29" fmla="*/ 385 h 411"/>
                  <a:gd name="T30" fmla="*/ 120 w 207"/>
                  <a:gd name="T31" fmla="*/ 401 h 411"/>
                  <a:gd name="T32" fmla="*/ 138 w 207"/>
                  <a:gd name="T33" fmla="*/ 409 h 411"/>
                  <a:gd name="T34" fmla="*/ 153 w 207"/>
                  <a:gd name="T35" fmla="*/ 411 h 411"/>
                  <a:gd name="T36" fmla="*/ 165 w 207"/>
                  <a:gd name="T37" fmla="*/ 409 h 411"/>
                  <a:gd name="T38" fmla="*/ 178 w 207"/>
                  <a:gd name="T39" fmla="*/ 403 h 411"/>
                  <a:gd name="T40" fmla="*/ 185 w 207"/>
                  <a:gd name="T41" fmla="*/ 396 h 411"/>
                  <a:gd name="T42" fmla="*/ 193 w 207"/>
                  <a:gd name="T43" fmla="*/ 377 h 411"/>
                  <a:gd name="T44" fmla="*/ 193 w 207"/>
                  <a:gd name="T45" fmla="*/ 366 h 411"/>
                  <a:gd name="T46" fmla="*/ 187 w 207"/>
                  <a:gd name="T47" fmla="*/ 304 h 411"/>
                  <a:gd name="T48" fmla="*/ 185 w 207"/>
                  <a:gd name="T49" fmla="*/ 241 h 411"/>
                  <a:gd name="T50" fmla="*/ 196 w 207"/>
                  <a:gd name="T51" fmla="*/ 103 h 411"/>
                  <a:gd name="T52" fmla="*/ 206 w 207"/>
                  <a:gd name="T53" fmla="*/ 49 h 411"/>
                  <a:gd name="T54" fmla="*/ 207 w 207"/>
                  <a:gd name="T55" fmla="*/ 38 h 411"/>
                  <a:gd name="T56" fmla="*/ 200 w 207"/>
                  <a:gd name="T57" fmla="*/ 17 h 411"/>
                  <a:gd name="T58" fmla="*/ 193 w 207"/>
                  <a:gd name="T59" fmla="*/ 10 h 411"/>
                  <a:gd name="T60" fmla="*/ 174 w 207"/>
                  <a:gd name="T61" fmla="*/ 0 h 411"/>
                  <a:gd name="T62" fmla="*/ 153 w 207"/>
                  <a:gd name="T63" fmla="*/ 2 h 411"/>
                  <a:gd name="T64" fmla="*/ 81 w 207"/>
                  <a:gd name="T65" fmla="*/ 206 h 411"/>
                  <a:gd name="T66" fmla="*/ 84 w 207"/>
                  <a:gd name="T67" fmla="*/ 181 h 411"/>
                  <a:gd name="T68" fmla="*/ 101 w 207"/>
                  <a:gd name="T69" fmla="*/ 140 h 411"/>
                  <a:gd name="T70" fmla="*/ 114 w 207"/>
                  <a:gd name="T71" fmla="*/ 123 h 411"/>
                  <a:gd name="T72" fmla="*/ 107 w 207"/>
                  <a:gd name="T73" fmla="*/ 211 h 411"/>
                  <a:gd name="T74" fmla="*/ 107 w 207"/>
                  <a:gd name="T75" fmla="*/ 293 h 411"/>
                  <a:gd name="T76" fmla="*/ 99 w 207"/>
                  <a:gd name="T77" fmla="*/ 284 h 411"/>
                  <a:gd name="T78" fmla="*/ 88 w 207"/>
                  <a:gd name="T79" fmla="*/ 265 h 411"/>
                  <a:gd name="T80" fmla="*/ 81 w 207"/>
                  <a:gd name="T81" fmla="*/ 232 h 411"/>
                  <a:gd name="T82" fmla="*/ 81 w 207"/>
                  <a:gd name="T83" fmla="*/ 20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7" h="411">
                    <a:moveTo>
                      <a:pt x="153" y="2"/>
                    </a:moveTo>
                    <a:lnTo>
                      <a:pt x="153" y="2"/>
                    </a:lnTo>
                    <a:lnTo>
                      <a:pt x="120" y="17"/>
                    </a:lnTo>
                    <a:lnTo>
                      <a:pt x="92" y="36"/>
                    </a:lnTo>
                    <a:lnTo>
                      <a:pt x="79" y="45"/>
                    </a:lnTo>
                    <a:lnTo>
                      <a:pt x="68" y="56"/>
                    </a:lnTo>
                    <a:lnTo>
                      <a:pt x="56" y="67"/>
                    </a:lnTo>
                    <a:lnTo>
                      <a:pt x="45" y="80"/>
                    </a:lnTo>
                    <a:lnTo>
                      <a:pt x="38" y="94"/>
                    </a:lnTo>
                    <a:lnTo>
                      <a:pt x="28" y="107"/>
                    </a:lnTo>
                    <a:lnTo>
                      <a:pt x="21" y="120"/>
                    </a:lnTo>
                    <a:lnTo>
                      <a:pt x="15" y="135"/>
                    </a:lnTo>
                    <a:lnTo>
                      <a:pt x="10" y="150"/>
                    </a:lnTo>
                    <a:lnTo>
                      <a:pt x="6" y="166"/>
                    </a:lnTo>
                    <a:lnTo>
                      <a:pt x="4" y="183"/>
                    </a:lnTo>
                    <a:lnTo>
                      <a:pt x="2" y="200"/>
                    </a:lnTo>
                    <a:lnTo>
                      <a:pt x="2" y="200"/>
                    </a:lnTo>
                    <a:lnTo>
                      <a:pt x="0" y="217"/>
                    </a:lnTo>
                    <a:lnTo>
                      <a:pt x="2" y="235"/>
                    </a:lnTo>
                    <a:lnTo>
                      <a:pt x="4" y="252"/>
                    </a:lnTo>
                    <a:lnTo>
                      <a:pt x="6" y="267"/>
                    </a:lnTo>
                    <a:lnTo>
                      <a:pt x="12" y="284"/>
                    </a:lnTo>
                    <a:lnTo>
                      <a:pt x="17" y="299"/>
                    </a:lnTo>
                    <a:lnTo>
                      <a:pt x="23" y="314"/>
                    </a:lnTo>
                    <a:lnTo>
                      <a:pt x="32" y="327"/>
                    </a:lnTo>
                    <a:lnTo>
                      <a:pt x="41" y="340"/>
                    </a:lnTo>
                    <a:lnTo>
                      <a:pt x="51" y="351"/>
                    </a:lnTo>
                    <a:lnTo>
                      <a:pt x="62" y="362"/>
                    </a:lnTo>
                    <a:lnTo>
                      <a:pt x="75" y="373"/>
                    </a:lnTo>
                    <a:lnTo>
                      <a:pt x="90" y="385"/>
                    </a:lnTo>
                    <a:lnTo>
                      <a:pt x="105" y="392"/>
                    </a:lnTo>
                    <a:lnTo>
                      <a:pt x="120" y="401"/>
                    </a:lnTo>
                    <a:lnTo>
                      <a:pt x="138" y="409"/>
                    </a:lnTo>
                    <a:lnTo>
                      <a:pt x="138" y="409"/>
                    </a:lnTo>
                    <a:lnTo>
                      <a:pt x="146" y="411"/>
                    </a:lnTo>
                    <a:lnTo>
                      <a:pt x="153" y="411"/>
                    </a:lnTo>
                    <a:lnTo>
                      <a:pt x="153" y="411"/>
                    </a:lnTo>
                    <a:lnTo>
                      <a:pt x="165" y="409"/>
                    </a:lnTo>
                    <a:lnTo>
                      <a:pt x="172" y="407"/>
                    </a:lnTo>
                    <a:lnTo>
                      <a:pt x="178" y="403"/>
                    </a:lnTo>
                    <a:lnTo>
                      <a:pt x="178" y="403"/>
                    </a:lnTo>
                    <a:lnTo>
                      <a:pt x="185" y="396"/>
                    </a:lnTo>
                    <a:lnTo>
                      <a:pt x="189" y="387"/>
                    </a:lnTo>
                    <a:lnTo>
                      <a:pt x="193" y="377"/>
                    </a:lnTo>
                    <a:lnTo>
                      <a:pt x="193" y="366"/>
                    </a:lnTo>
                    <a:lnTo>
                      <a:pt x="193" y="366"/>
                    </a:lnTo>
                    <a:lnTo>
                      <a:pt x="189" y="336"/>
                    </a:lnTo>
                    <a:lnTo>
                      <a:pt x="187" y="304"/>
                    </a:lnTo>
                    <a:lnTo>
                      <a:pt x="185" y="273"/>
                    </a:lnTo>
                    <a:lnTo>
                      <a:pt x="185" y="241"/>
                    </a:lnTo>
                    <a:lnTo>
                      <a:pt x="189" y="174"/>
                    </a:lnTo>
                    <a:lnTo>
                      <a:pt x="196" y="103"/>
                    </a:lnTo>
                    <a:lnTo>
                      <a:pt x="196" y="103"/>
                    </a:lnTo>
                    <a:lnTo>
                      <a:pt x="206" y="49"/>
                    </a:lnTo>
                    <a:lnTo>
                      <a:pt x="206" y="49"/>
                    </a:lnTo>
                    <a:lnTo>
                      <a:pt x="207" y="38"/>
                    </a:lnTo>
                    <a:lnTo>
                      <a:pt x="206" y="26"/>
                    </a:lnTo>
                    <a:lnTo>
                      <a:pt x="200" y="17"/>
                    </a:lnTo>
                    <a:lnTo>
                      <a:pt x="193" y="10"/>
                    </a:lnTo>
                    <a:lnTo>
                      <a:pt x="193" y="10"/>
                    </a:lnTo>
                    <a:lnTo>
                      <a:pt x="183" y="4"/>
                    </a:lnTo>
                    <a:lnTo>
                      <a:pt x="174" y="0"/>
                    </a:lnTo>
                    <a:lnTo>
                      <a:pt x="163" y="0"/>
                    </a:lnTo>
                    <a:lnTo>
                      <a:pt x="153" y="2"/>
                    </a:lnTo>
                    <a:lnTo>
                      <a:pt x="153" y="2"/>
                    </a:lnTo>
                    <a:close/>
                    <a:moveTo>
                      <a:pt x="81" y="206"/>
                    </a:moveTo>
                    <a:lnTo>
                      <a:pt x="81" y="206"/>
                    </a:lnTo>
                    <a:lnTo>
                      <a:pt x="84" y="181"/>
                    </a:lnTo>
                    <a:lnTo>
                      <a:pt x="92" y="161"/>
                    </a:lnTo>
                    <a:lnTo>
                      <a:pt x="101" y="140"/>
                    </a:lnTo>
                    <a:lnTo>
                      <a:pt x="114" y="123"/>
                    </a:lnTo>
                    <a:lnTo>
                      <a:pt x="114" y="123"/>
                    </a:lnTo>
                    <a:lnTo>
                      <a:pt x="109" y="168"/>
                    </a:lnTo>
                    <a:lnTo>
                      <a:pt x="107" y="211"/>
                    </a:lnTo>
                    <a:lnTo>
                      <a:pt x="105" y="252"/>
                    </a:lnTo>
                    <a:lnTo>
                      <a:pt x="107" y="293"/>
                    </a:lnTo>
                    <a:lnTo>
                      <a:pt x="107" y="293"/>
                    </a:lnTo>
                    <a:lnTo>
                      <a:pt x="99" y="284"/>
                    </a:lnTo>
                    <a:lnTo>
                      <a:pt x="94" y="275"/>
                    </a:lnTo>
                    <a:lnTo>
                      <a:pt x="88" y="265"/>
                    </a:lnTo>
                    <a:lnTo>
                      <a:pt x="86" y="254"/>
                    </a:lnTo>
                    <a:lnTo>
                      <a:pt x="81" y="232"/>
                    </a:lnTo>
                    <a:lnTo>
                      <a:pt x="81" y="206"/>
                    </a:lnTo>
                    <a:lnTo>
                      <a:pt x="81" y="20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65" name="Freeform 275"/>
              <p:cNvSpPr/>
              <p:nvPr/>
            </p:nvSpPr>
            <p:spPr bwMode="auto">
              <a:xfrm>
                <a:off x="-3040063" y="-52388"/>
                <a:ext cx="98425" cy="160338"/>
              </a:xfrm>
              <a:custGeom>
                <a:avLst/>
                <a:gdLst>
                  <a:gd name="T0" fmla="*/ 65 w 123"/>
                  <a:gd name="T1" fmla="*/ 203 h 203"/>
                  <a:gd name="T2" fmla="*/ 65 w 123"/>
                  <a:gd name="T3" fmla="*/ 203 h 203"/>
                  <a:gd name="T4" fmla="*/ 76 w 123"/>
                  <a:gd name="T5" fmla="*/ 203 h 203"/>
                  <a:gd name="T6" fmla="*/ 89 w 123"/>
                  <a:gd name="T7" fmla="*/ 198 h 203"/>
                  <a:gd name="T8" fmla="*/ 99 w 123"/>
                  <a:gd name="T9" fmla="*/ 192 h 203"/>
                  <a:gd name="T10" fmla="*/ 108 w 123"/>
                  <a:gd name="T11" fmla="*/ 185 h 203"/>
                  <a:gd name="T12" fmla="*/ 114 w 123"/>
                  <a:gd name="T13" fmla="*/ 176 h 203"/>
                  <a:gd name="T14" fmla="*/ 119 w 123"/>
                  <a:gd name="T15" fmla="*/ 164 h 203"/>
                  <a:gd name="T16" fmla="*/ 123 w 123"/>
                  <a:gd name="T17" fmla="*/ 153 h 203"/>
                  <a:gd name="T18" fmla="*/ 123 w 123"/>
                  <a:gd name="T19" fmla="*/ 140 h 203"/>
                  <a:gd name="T20" fmla="*/ 121 w 123"/>
                  <a:gd name="T21" fmla="*/ 62 h 203"/>
                  <a:gd name="T22" fmla="*/ 121 w 123"/>
                  <a:gd name="T23" fmla="*/ 62 h 203"/>
                  <a:gd name="T24" fmla="*/ 119 w 123"/>
                  <a:gd name="T25" fmla="*/ 49 h 203"/>
                  <a:gd name="T26" fmla="*/ 115 w 123"/>
                  <a:gd name="T27" fmla="*/ 37 h 203"/>
                  <a:gd name="T28" fmla="*/ 110 w 123"/>
                  <a:gd name="T29" fmla="*/ 26 h 203"/>
                  <a:gd name="T30" fmla="*/ 102 w 123"/>
                  <a:gd name="T31" fmla="*/ 19 h 203"/>
                  <a:gd name="T32" fmla="*/ 95 w 123"/>
                  <a:gd name="T33" fmla="*/ 11 h 203"/>
                  <a:gd name="T34" fmla="*/ 84 w 123"/>
                  <a:gd name="T35" fmla="*/ 6 h 203"/>
                  <a:gd name="T36" fmla="*/ 73 w 123"/>
                  <a:gd name="T37" fmla="*/ 2 h 203"/>
                  <a:gd name="T38" fmla="*/ 59 w 123"/>
                  <a:gd name="T39" fmla="*/ 0 h 203"/>
                  <a:gd name="T40" fmla="*/ 59 w 123"/>
                  <a:gd name="T41" fmla="*/ 0 h 203"/>
                  <a:gd name="T42" fmla="*/ 46 w 123"/>
                  <a:gd name="T43" fmla="*/ 2 h 203"/>
                  <a:gd name="T44" fmla="*/ 35 w 123"/>
                  <a:gd name="T45" fmla="*/ 6 h 203"/>
                  <a:gd name="T46" fmla="*/ 24 w 123"/>
                  <a:gd name="T47" fmla="*/ 11 h 203"/>
                  <a:gd name="T48" fmla="*/ 17 w 123"/>
                  <a:gd name="T49" fmla="*/ 21 h 203"/>
                  <a:gd name="T50" fmla="*/ 9 w 123"/>
                  <a:gd name="T51" fmla="*/ 30 h 203"/>
                  <a:gd name="T52" fmla="*/ 3 w 123"/>
                  <a:gd name="T53" fmla="*/ 41 h 203"/>
                  <a:gd name="T54" fmla="*/ 2 w 123"/>
                  <a:gd name="T55" fmla="*/ 52 h 203"/>
                  <a:gd name="T56" fmla="*/ 0 w 123"/>
                  <a:gd name="T57" fmla="*/ 65 h 203"/>
                  <a:gd name="T58" fmla="*/ 2 w 123"/>
                  <a:gd name="T59" fmla="*/ 144 h 203"/>
                  <a:gd name="T60" fmla="*/ 2 w 123"/>
                  <a:gd name="T61" fmla="*/ 144 h 203"/>
                  <a:gd name="T62" fmla="*/ 3 w 123"/>
                  <a:gd name="T63" fmla="*/ 155 h 203"/>
                  <a:gd name="T64" fmla="*/ 7 w 123"/>
                  <a:gd name="T65" fmla="*/ 168 h 203"/>
                  <a:gd name="T66" fmla="*/ 13 w 123"/>
                  <a:gd name="T67" fmla="*/ 177 h 203"/>
                  <a:gd name="T68" fmla="*/ 20 w 123"/>
                  <a:gd name="T69" fmla="*/ 187 h 203"/>
                  <a:gd name="T70" fmla="*/ 30 w 123"/>
                  <a:gd name="T71" fmla="*/ 194 h 203"/>
                  <a:gd name="T72" fmla="*/ 41 w 123"/>
                  <a:gd name="T73" fmla="*/ 200 h 203"/>
                  <a:gd name="T74" fmla="*/ 52 w 123"/>
                  <a:gd name="T75" fmla="*/ 203 h 203"/>
                  <a:gd name="T76" fmla="*/ 65 w 123"/>
                  <a:gd name="T77" fmla="*/ 203 h 203"/>
                  <a:gd name="T78" fmla="*/ 65 w 123"/>
                  <a:gd name="T79"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 h="203">
                    <a:moveTo>
                      <a:pt x="65" y="203"/>
                    </a:moveTo>
                    <a:lnTo>
                      <a:pt x="65" y="203"/>
                    </a:lnTo>
                    <a:lnTo>
                      <a:pt x="76" y="203"/>
                    </a:lnTo>
                    <a:lnTo>
                      <a:pt x="89" y="198"/>
                    </a:lnTo>
                    <a:lnTo>
                      <a:pt x="99" y="192"/>
                    </a:lnTo>
                    <a:lnTo>
                      <a:pt x="108" y="185"/>
                    </a:lnTo>
                    <a:lnTo>
                      <a:pt x="114" y="176"/>
                    </a:lnTo>
                    <a:lnTo>
                      <a:pt x="119" y="164"/>
                    </a:lnTo>
                    <a:lnTo>
                      <a:pt x="123" y="153"/>
                    </a:lnTo>
                    <a:lnTo>
                      <a:pt x="123" y="140"/>
                    </a:lnTo>
                    <a:lnTo>
                      <a:pt x="121" y="62"/>
                    </a:lnTo>
                    <a:lnTo>
                      <a:pt x="121" y="62"/>
                    </a:lnTo>
                    <a:lnTo>
                      <a:pt x="119" y="49"/>
                    </a:lnTo>
                    <a:lnTo>
                      <a:pt x="115" y="37"/>
                    </a:lnTo>
                    <a:lnTo>
                      <a:pt x="110" y="26"/>
                    </a:lnTo>
                    <a:lnTo>
                      <a:pt x="102" y="19"/>
                    </a:lnTo>
                    <a:lnTo>
                      <a:pt x="95" y="11"/>
                    </a:lnTo>
                    <a:lnTo>
                      <a:pt x="84" y="6"/>
                    </a:lnTo>
                    <a:lnTo>
                      <a:pt x="73" y="2"/>
                    </a:lnTo>
                    <a:lnTo>
                      <a:pt x="59" y="0"/>
                    </a:lnTo>
                    <a:lnTo>
                      <a:pt x="59" y="0"/>
                    </a:lnTo>
                    <a:lnTo>
                      <a:pt x="46" y="2"/>
                    </a:lnTo>
                    <a:lnTo>
                      <a:pt x="35" y="6"/>
                    </a:lnTo>
                    <a:lnTo>
                      <a:pt x="24" y="11"/>
                    </a:lnTo>
                    <a:lnTo>
                      <a:pt x="17" y="21"/>
                    </a:lnTo>
                    <a:lnTo>
                      <a:pt x="9" y="30"/>
                    </a:lnTo>
                    <a:lnTo>
                      <a:pt x="3" y="41"/>
                    </a:lnTo>
                    <a:lnTo>
                      <a:pt x="2" y="52"/>
                    </a:lnTo>
                    <a:lnTo>
                      <a:pt x="0" y="65"/>
                    </a:lnTo>
                    <a:lnTo>
                      <a:pt x="2" y="144"/>
                    </a:lnTo>
                    <a:lnTo>
                      <a:pt x="2" y="144"/>
                    </a:lnTo>
                    <a:lnTo>
                      <a:pt x="3" y="155"/>
                    </a:lnTo>
                    <a:lnTo>
                      <a:pt x="7" y="168"/>
                    </a:lnTo>
                    <a:lnTo>
                      <a:pt x="13" y="177"/>
                    </a:lnTo>
                    <a:lnTo>
                      <a:pt x="20" y="187"/>
                    </a:lnTo>
                    <a:lnTo>
                      <a:pt x="30" y="194"/>
                    </a:lnTo>
                    <a:lnTo>
                      <a:pt x="41" y="200"/>
                    </a:lnTo>
                    <a:lnTo>
                      <a:pt x="52" y="203"/>
                    </a:lnTo>
                    <a:lnTo>
                      <a:pt x="65" y="203"/>
                    </a:lnTo>
                    <a:lnTo>
                      <a:pt x="65" y="20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66" name="Freeform 276"/>
              <p:cNvSpPr/>
              <p:nvPr/>
            </p:nvSpPr>
            <p:spPr bwMode="auto">
              <a:xfrm>
                <a:off x="-3382963" y="-50800"/>
                <a:ext cx="96838" cy="161925"/>
              </a:xfrm>
              <a:custGeom>
                <a:avLst/>
                <a:gdLst>
                  <a:gd name="T0" fmla="*/ 60 w 123"/>
                  <a:gd name="T1" fmla="*/ 0 h 203"/>
                  <a:gd name="T2" fmla="*/ 60 w 123"/>
                  <a:gd name="T3" fmla="*/ 0 h 203"/>
                  <a:gd name="T4" fmla="*/ 46 w 123"/>
                  <a:gd name="T5" fmla="*/ 0 h 203"/>
                  <a:gd name="T6" fmla="*/ 35 w 123"/>
                  <a:gd name="T7" fmla="*/ 5 h 203"/>
                  <a:gd name="T8" fmla="*/ 26 w 123"/>
                  <a:gd name="T9" fmla="*/ 11 h 203"/>
                  <a:gd name="T10" fmla="*/ 17 w 123"/>
                  <a:gd name="T11" fmla="*/ 18 h 203"/>
                  <a:gd name="T12" fmla="*/ 9 w 123"/>
                  <a:gd name="T13" fmla="*/ 28 h 203"/>
                  <a:gd name="T14" fmla="*/ 4 w 123"/>
                  <a:gd name="T15" fmla="*/ 39 h 203"/>
                  <a:gd name="T16" fmla="*/ 2 w 123"/>
                  <a:gd name="T17" fmla="*/ 50 h 203"/>
                  <a:gd name="T18" fmla="*/ 0 w 123"/>
                  <a:gd name="T19" fmla="*/ 63 h 203"/>
                  <a:gd name="T20" fmla="*/ 2 w 123"/>
                  <a:gd name="T21" fmla="*/ 142 h 203"/>
                  <a:gd name="T22" fmla="*/ 2 w 123"/>
                  <a:gd name="T23" fmla="*/ 142 h 203"/>
                  <a:gd name="T24" fmla="*/ 4 w 123"/>
                  <a:gd name="T25" fmla="*/ 155 h 203"/>
                  <a:gd name="T26" fmla="*/ 7 w 123"/>
                  <a:gd name="T27" fmla="*/ 166 h 203"/>
                  <a:gd name="T28" fmla="*/ 13 w 123"/>
                  <a:gd name="T29" fmla="*/ 177 h 203"/>
                  <a:gd name="T30" fmla="*/ 20 w 123"/>
                  <a:gd name="T31" fmla="*/ 186 h 203"/>
                  <a:gd name="T32" fmla="*/ 30 w 123"/>
                  <a:gd name="T33" fmla="*/ 194 h 203"/>
                  <a:gd name="T34" fmla="*/ 41 w 123"/>
                  <a:gd name="T35" fmla="*/ 198 h 203"/>
                  <a:gd name="T36" fmla="*/ 52 w 123"/>
                  <a:gd name="T37" fmla="*/ 201 h 203"/>
                  <a:gd name="T38" fmla="*/ 65 w 123"/>
                  <a:gd name="T39" fmla="*/ 203 h 203"/>
                  <a:gd name="T40" fmla="*/ 65 w 123"/>
                  <a:gd name="T41" fmla="*/ 203 h 203"/>
                  <a:gd name="T42" fmla="*/ 76 w 123"/>
                  <a:gd name="T43" fmla="*/ 201 h 203"/>
                  <a:gd name="T44" fmla="*/ 89 w 123"/>
                  <a:gd name="T45" fmla="*/ 198 h 203"/>
                  <a:gd name="T46" fmla="*/ 99 w 123"/>
                  <a:gd name="T47" fmla="*/ 192 h 203"/>
                  <a:gd name="T48" fmla="*/ 108 w 123"/>
                  <a:gd name="T49" fmla="*/ 183 h 203"/>
                  <a:gd name="T50" fmla="*/ 116 w 123"/>
                  <a:gd name="T51" fmla="*/ 173 h 203"/>
                  <a:gd name="T52" fmla="*/ 119 w 123"/>
                  <a:gd name="T53" fmla="*/ 162 h 203"/>
                  <a:gd name="T54" fmla="*/ 123 w 123"/>
                  <a:gd name="T55" fmla="*/ 151 h 203"/>
                  <a:gd name="T56" fmla="*/ 123 w 123"/>
                  <a:gd name="T57" fmla="*/ 138 h 203"/>
                  <a:gd name="T58" fmla="*/ 121 w 123"/>
                  <a:gd name="T59" fmla="*/ 61 h 203"/>
                  <a:gd name="T60" fmla="*/ 121 w 123"/>
                  <a:gd name="T61" fmla="*/ 61 h 203"/>
                  <a:gd name="T62" fmla="*/ 121 w 123"/>
                  <a:gd name="T63" fmla="*/ 48 h 203"/>
                  <a:gd name="T64" fmla="*/ 117 w 123"/>
                  <a:gd name="T65" fmla="*/ 35 h 203"/>
                  <a:gd name="T66" fmla="*/ 112 w 123"/>
                  <a:gd name="T67" fmla="*/ 26 h 203"/>
                  <a:gd name="T68" fmla="*/ 102 w 123"/>
                  <a:gd name="T69" fmla="*/ 17 h 203"/>
                  <a:gd name="T70" fmla="*/ 95 w 123"/>
                  <a:gd name="T71" fmla="*/ 9 h 203"/>
                  <a:gd name="T72" fmla="*/ 84 w 123"/>
                  <a:gd name="T73" fmla="*/ 4 h 203"/>
                  <a:gd name="T74" fmla="*/ 73 w 123"/>
                  <a:gd name="T75" fmla="*/ 0 h 203"/>
                  <a:gd name="T76" fmla="*/ 60 w 123"/>
                  <a:gd name="T77" fmla="*/ 0 h 203"/>
                  <a:gd name="T78" fmla="*/ 60 w 123"/>
                  <a:gd name="T7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 h="203">
                    <a:moveTo>
                      <a:pt x="60" y="0"/>
                    </a:moveTo>
                    <a:lnTo>
                      <a:pt x="60" y="0"/>
                    </a:lnTo>
                    <a:lnTo>
                      <a:pt x="46" y="0"/>
                    </a:lnTo>
                    <a:lnTo>
                      <a:pt x="35" y="5"/>
                    </a:lnTo>
                    <a:lnTo>
                      <a:pt x="26" y="11"/>
                    </a:lnTo>
                    <a:lnTo>
                      <a:pt x="17" y="18"/>
                    </a:lnTo>
                    <a:lnTo>
                      <a:pt x="9" y="28"/>
                    </a:lnTo>
                    <a:lnTo>
                      <a:pt x="4" y="39"/>
                    </a:lnTo>
                    <a:lnTo>
                      <a:pt x="2" y="50"/>
                    </a:lnTo>
                    <a:lnTo>
                      <a:pt x="0" y="63"/>
                    </a:lnTo>
                    <a:lnTo>
                      <a:pt x="2" y="142"/>
                    </a:lnTo>
                    <a:lnTo>
                      <a:pt x="2" y="142"/>
                    </a:lnTo>
                    <a:lnTo>
                      <a:pt x="4" y="155"/>
                    </a:lnTo>
                    <a:lnTo>
                      <a:pt x="7" y="166"/>
                    </a:lnTo>
                    <a:lnTo>
                      <a:pt x="13" y="177"/>
                    </a:lnTo>
                    <a:lnTo>
                      <a:pt x="20" y="186"/>
                    </a:lnTo>
                    <a:lnTo>
                      <a:pt x="30" y="194"/>
                    </a:lnTo>
                    <a:lnTo>
                      <a:pt x="41" y="198"/>
                    </a:lnTo>
                    <a:lnTo>
                      <a:pt x="52" y="201"/>
                    </a:lnTo>
                    <a:lnTo>
                      <a:pt x="65" y="203"/>
                    </a:lnTo>
                    <a:lnTo>
                      <a:pt x="65" y="203"/>
                    </a:lnTo>
                    <a:lnTo>
                      <a:pt x="76" y="201"/>
                    </a:lnTo>
                    <a:lnTo>
                      <a:pt x="89" y="198"/>
                    </a:lnTo>
                    <a:lnTo>
                      <a:pt x="99" y="192"/>
                    </a:lnTo>
                    <a:lnTo>
                      <a:pt x="108" y="183"/>
                    </a:lnTo>
                    <a:lnTo>
                      <a:pt x="116" y="173"/>
                    </a:lnTo>
                    <a:lnTo>
                      <a:pt x="119" y="162"/>
                    </a:lnTo>
                    <a:lnTo>
                      <a:pt x="123" y="151"/>
                    </a:lnTo>
                    <a:lnTo>
                      <a:pt x="123" y="138"/>
                    </a:lnTo>
                    <a:lnTo>
                      <a:pt x="121" y="61"/>
                    </a:lnTo>
                    <a:lnTo>
                      <a:pt x="121" y="61"/>
                    </a:lnTo>
                    <a:lnTo>
                      <a:pt x="121" y="48"/>
                    </a:lnTo>
                    <a:lnTo>
                      <a:pt x="117" y="35"/>
                    </a:lnTo>
                    <a:lnTo>
                      <a:pt x="112" y="26"/>
                    </a:lnTo>
                    <a:lnTo>
                      <a:pt x="102" y="17"/>
                    </a:lnTo>
                    <a:lnTo>
                      <a:pt x="95" y="9"/>
                    </a:lnTo>
                    <a:lnTo>
                      <a:pt x="84" y="4"/>
                    </a:lnTo>
                    <a:lnTo>
                      <a:pt x="73" y="0"/>
                    </a:lnTo>
                    <a:lnTo>
                      <a:pt x="60" y="0"/>
                    </a:lnTo>
                    <a:lnTo>
                      <a:pt x="6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67" name="Freeform 277"/>
              <p:cNvSpPr>
                <a:spLocks noEditPoints="1"/>
              </p:cNvSpPr>
              <p:nvPr/>
            </p:nvSpPr>
            <p:spPr bwMode="auto">
              <a:xfrm>
                <a:off x="-3925888" y="-439738"/>
                <a:ext cx="1501775" cy="2368550"/>
              </a:xfrm>
              <a:custGeom>
                <a:avLst/>
                <a:gdLst>
                  <a:gd name="T0" fmla="*/ 1409 w 1892"/>
                  <a:gd name="T1" fmla="*/ 1021 h 2984"/>
                  <a:gd name="T2" fmla="*/ 1135 w 1892"/>
                  <a:gd name="T3" fmla="*/ 1146 h 2984"/>
                  <a:gd name="T4" fmla="*/ 985 w 1892"/>
                  <a:gd name="T5" fmla="*/ 1105 h 2984"/>
                  <a:gd name="T6" fmla="*/ 1310 w 1892"/>
                  <a:gd name="T7" fmla="*/ 905 h 2984"/>
                  <a:gd name="T8" fmla="*/ 1405 w 1892"/>
                  <a:gd name="T9" fmla="*/ 649 h 2984"/>
                  <a:gd name="T10" fmla="*/ 1360 w 1892"/>
                  <a:gd name="T11" fmla="*/ 370 h 2984"/>
                  <a:gd name="T12" fmla="*/ 1177 w 1892"/>
                  <a:gd name="T13" fmla="*/ 133 h 2984"/>
                  <a:gd name="T14" fmla="*/ 769 w 1892"/>
                  <a:gd name="T15" fmla="*/ 0 h 2984"/>
                  <a:gd name="T16" fmla="*/ 521 w 1892"/>
                  <a:gd name="T17" fmla="*/ 82 h 2984"/>
                  <a:gd name="T18" fmla="*/ 330 w 1892"/>
                  <a:gd name="T19" fmla="*/ 300 h 2984"/>
                  <a:gd name="T20" fmla="*/ 263 w 1892"/>
                  <a:gd name="T21" fmla="*/ 644 h 2984"/>
                  <a:gd name="T22" fmla="*/ 431 w 1892"/>
                  <a:gd name="T23" fmla="*/ 985 h 2984"/>
                  <a:gd name="T24" fmla="*/ 634 w 1892"/>
                  <a:gd name="T25" fmla="*/ 1127 h 2984"/>
                  <a:gd name="T26" fmla="*/ 323 w 1892"/>
                  <a:gd name="T27" fmla="*/ 1310 h 2984"/>
                  <a:gd name="T28" fmla="*/ 246 w 1892"/>
                  <a:gd name="T29" fmla="*/ 1655 h 2984"/>
                  <a:gd name="T30" fmla="*/ 11 w 1892"/>
                  <a:gd name="T31" fmla="*/ 1773 h 2984"/>
                  <a:gd name="T32" fmla="*/ 17 w 1892"/>
                  <a:gd name="T33" fmla="*/ 2034 h 2984"/>
                  <a:gd name="T34" fmla="*/ 69 w 1892"/>
                  <a:gd name="T35" fmla="*/ 2977 h 2984"/>
                  <a:gd name="T36" fmla="*/ 1599 w 1892"/>
                  <a:gd name="T37" fmla="*/ 2958 h 2984"/>
                  <a:gd name="T38" fmla="*/ 1655 w 1892"/>
                  <a:gd name="T39" fmla="*/ 2017 h 2984"/>
                  <a:gd name="T40" fmla="*/ 1627 w 1892"/>
                  <a:gd name="T41" fmla="*/ 1762 h 2984"/>
                  <a:gd name="T42" fmla="*/ 1166 w 1892"/>
                  <a:gd name="T43" fmla="*/ 1418 h 2984"/>
                  <a:gd name="T44" fmla="*/ 1517 w 1892"/>
                  <a:gd name="T45" fmla="*/ 1316 h 2984"/>
                  <a:gd name="T46" fmla="*/ 1683 w 1892"/>
                  <a:gd name="T47" fmla="*/ 1213 h 2984"/>
                  <a:gd name="T48" fmla="*/ 1823 w 1892"/>
                  <a:gd name="T49" fmla="*/ 1142 h 2984"/>
                  <a:gd name="T50" fmla="*/ 1890 w 1892"/>
                  <a:gd name="T51" fmla="*/ 954 h 2984"/>
                  <a:gd name="T52" fmla="*/ 1775 w 1892"/>
                  <a:gd name="T53" fmla="*/ 763 h 2984"/>
                  <a:gd name="T54" fmla="*/ 1808 w 1892"/>
                  <a:gd name="T55" fmla="*/ 112 h 2984"/>
                  <a:gd name="T56" fmla="*/ 1745 w 1892"/>
                  <a:gd name="T57" fmla="*/ 138 h 2984"/>
                  <a:gd name="T58" fmla="*/ 1461 w 1892"/>
                  <a:gd name="T59" fmla="*/ 816 h 2984"/>
                  <a:gd name="T60" fmla="*/ 78 w 1892"/>
                  <a:gd name="T61" fmla="*/ 1961 h 2984"/>
                  <a:gd name="T62" fmla="*/ 1750 w 1892"/>
                  <a:gd name="T63" fmla="*/ 1101 h 2984"/>
                  <a:gd name="T64" fmla="*/ 1625 w 1892"/>
                  <a:gd name="T65" fmla="*/ 1135 h 2984"/>
                  <a:gd name="T66" fmla="*/ 1439 w 1892"/>
                  <a:gd name="T67" fmla="*/ 1269 h 2984"/>
                  <a:gd name="T68" fmla="*/ 1112 w 1892"/>
                  <a:gd name="T69" fmla="*/ 1336 h 2984"/>
                  <a:gd name="T70" fmla="*/ 1008 w 1892"/>
                  <a:gd name="T71" fmla="*/ 1366 h 2984"/>
                  <a:gd name="T72" fmla="*/ 383 w 1892"/>
                  <a:gd name="T73" fmla="*/ 1745 h 2984"/>
                  <a:gd name="T74" fmla="*/ 332 w 1892"/>
                  <a:gd name="T75" fmla="*/ 1472 h 2984"/>
                  <a:gd name="T76" fmla="*/ 584 w 1892"/>
                  <a:gd name="T77" fmla="*/ 1211 h 2984"/>
                  <a:gd name="T78" fmla="*/ 745 w 1892"/>
                  <a:gd name="T79" fmla="*/ 1153 h 2984"/>
                  <a:gd name="T80" fmla="*/ 670 w 1892"/>
                  <a:gd name="T81" fmla="*/ 1021 h 2984"/>
                  <a:gd name="T82" fmla="*/ 375 w 1892"/>
                  <a:gd name="T83" fmla="*/ 773 h 2984"/>
                  <a:gd name="T84" fmla="*/ 353 w 1892"/>
                  <a:gd name="T85" fmla="*/ 468 h 2984"/>
                  <a:gd name="T86" fmla="*/ 478 w 1892"/>
                  <a:gd name="T87" fmla="*/ 226 h 2984"/>
                  <a:gd name="T88" fmla="*/ 685 w 1892"/>
                  <a:gd name="T89" fmla="*/ 95 h 2984"/>
                  <a:gd name="T90" fmla="*/ 968 w 1892"/>
                  <a:gd name="T91" fmla="*/ 110 h 2984"/>
                  <a:gd name="T92" fmla="*/ 1278 w 1892"/>
                  <a:gd name="T93" fmla="*/ 383 h 2984"/>
                  <a:gd name="T94" fmla="*/ 1317 w 1892"/>
                  <a:gd name="T95" fmla="*/ 705 h 2984"/>
                  <a:gd name="T96" fmla="*/ 1146 w 1892"/>
                  <a:gd name="T97" fmla="*/ 952 h 2984"/>
                  <a:gd name="T98" fmla="*/ 916 w 1892"/>
                  <a:gd name="T99" fmla="*/ 1036 h 2984"/>
                  <a:gd name="T100" fmla="*/ 922 w 1892"/>
                  <a:gd name="T101" fmla="*/ 1161 h 2984"/>
                  <a:gd name="T102" fmla="*/ 1291 w 1892"/>
                  <a:gd name="T103" fmla="*/ 1200 h 2984"/>
                  <a:gd name="T104" fmla="*/ 1489 w 1892"/>
                  <a:gd name="T105" fmla="*/ 1053 h 2984"/>
                  <a:gd name="T106" fmla="*/ 1519 w 1892"/>
                  <a:gd name="T107" fmla="*/ 870 h 2984"/>
                  <a:gd name="T108" fmla="*/ 1603 w 1892"/>
                  <a:gd name="T109" fmla="*/ 883 h 2984"/>
                  <a:gd name="T110" fmla="*/ 1659 w 1892"/>
                  <a:gd name="T111" fmla="*/ 920 h 2984"/>
                  <a:gd name="T112" fmla="*/ 1748 w 1892"/>
                  <a:gd name="T113" fmla="*/ 842 h 2984"/>
                  <a:gd name="T114" fmla="*/ 1812 w 1892"/>
                  <a:gd name="T115" fmla="*/ 976 h 2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92" h="2984">
                    <a:moveTo>
                      <a:pt x="1435" y="855"/>
                    </a:moveTo>
                    <a:lnTo>
                      <a:pt x="1435" y="855"/>
                    </a:lnTo>
                    <a:lnTo>
                      <a:pt x="1426" y="873"/>
                    </a:lnTo>
                    <a:lnTo>
                      <a:pt x="1418" y="894"/>
                    </a:lnTo>
                    <a:lnTo>
                      <a:pt x="1413" y="914"/>
                    </a:lnTo>
                    <a:lnTo>
                      <a:pt x="1407" y="935"/>
                    </a:lnTo>
                    <a:lnTo>
                      <a:pt x="1405" y="955"/>
                    </a:lnTo>
                    <a:lnTo>
                      <a:pt x="1405" y="978"/>
                    </a:lnTo>
                    <a:lnTo>
                      <a:pt x="1405" y="1000"/>
                    </a:lnTo>
                    <a:lnTo>
                      <a:pt x="1409" y="1021"/>
                    </a:lnTo>
                    <a:lnTo>
                      <a:pt x="1409" y="1021"/>
                    </a:lnTo>
                    <a:lnTo>
                      <a:pt x="1366" y="1060"/>
                    </a:lnTo>
                    <a:lnTo>
                      <a:pt x="1329" y="1090"/>
                    </a:lnTo>
                    <a:lnTo>
                      <a:pt x="1310" y="1103"/>
                    </a:lnTo>
                    <a:lnTo>
                      <a:pt x="1295" y="1112"/>
                    </a:lnTo>
                    <a:lnTo>
                      <a:pt x="1280" y="1120"/>
                    </a:lnTo>
                    <a:lnTo>
                      <a:pt x="1267" y="1125"/>
                    </a:lnTo>
                    <a:lnTo>
                      <a:pt x="1267" y="1125"/>
                    </a:lnTo>
                    <a:lnTo>
                      <a:pt x="1233" y="1135"/>
                    </a:lnTo>
                    <a:lnTo>
                      <a:pt x="1200" y="1140"/>
                    </a:lnTo>
                    <a:lnTo>
                      <a:pt x="1166" y="1144"/>
                    </a:lnTo>
                    <a:lnTo>
                      <a:pt x="1135" y="1146"/>
                    </a:lnTo>
                    <a:lnTo>
                      <a:pt x="1135" y="1146"/>
                    </a:lnTo>
                    <a:lnTo>
                      <a:pt x="1103" y="1144"/>
                    </a:lnTo>
                    <a:lnTo>
                      <a:pt x="1077" y="1142"/>
                    </a:lnTo>
                    <a:lnTo>
                      <a:pt x="1052" y="1137"/>
                    </a:lnTo>
                    <a:lnTo>
                      <a:pt x="1034" y="1131"/>
                    </a:lnTo>
                    <a:lnTo>
                      <a:pt x="1008" y="1122"/>
                    </a:lnTo>
                    <a:lnTo>
                      <a:pt x="996" y="1116"/>
                    </a:lnTo>
                    <a:lnTo>
                      <a:pt x="996" y="1116"/>
                    </a:lnTo>
                    <a:lnTo>
                      <a:pt x="991" y="1112"/>
                    </a:lnTo>
                    <a:lnTo>
                      <a:pt x="991" y="1112"/>
                    </a:lnTo>
                    <a:lnTo>
                      <a:pt x="985" y="1105"/>
                    </a:lnTo>
                    <a:lnTo>
                      <a:pt x="985" y="1105"/>
                    </a:lnTo>
                    <a:lnTo>
                      <a:pt x="1034" y="1092"/>
                    </a:lnTo>
                    <a:lnTo>
                      <a:pt x="1082" y="1075"/>
                    </a:lnTo>
                    <a:lnTo>
                      <a:pt x="1127" y="1054"/>
                    </a:lnTo>
                    <a:lnTo>
                      <a:pt x="1170" y="1032"/>
                    </a:lnTo>
                    <a:lnTo>
                      <a:pt x="1209" y="1004"/>
                    </a:lnTo>
                    <a:lnTo>
                      <a:pt x="1246" y="974"/>
                    </a:lnTo>
                    <a:lnTo>
                      <a:pt x="1280" y="941"/>
                    </a:lnTo>
                    <a:lnTo>
                      <a:pt x="1295" y="922"/>
                    </a:lnTo>
                    <a:lnTo>
                      <a:pt x="1310" y="905"/>
                    </a:lnTo>
                    <a:lnTo>
                      <a:pt x="1310" y="905"/>
                    </a:lnTo>
                    <a:lnTo>
                      <a:pt x="1325" y="885"/>
                    </a:lnTo>
                    <a:lnTo>
                      <a:pt x="1338" y="862"/>
                    </a:lnTo>
                    <a:lnTo>
                      <a:pt x="1351" y="842"/>
                    </a:lnTo>
                    <a:lnTo>
                      <a:pt x="1362" y="819"/>
                    </a:lnTo>
                    <a:lnTo>
                      <a:pt x="1372" y="797"/>
                    </a:lnTo>
                    <a:lnTo>
                      <a:pt x="1381" y="773"/>
                    </a:lnTo>
                    <a:lnTo>
                      <a:pt x="1388" y="748"/>
                    </a:lnTo>
                    <a:lnTo>
                      <a:pt x="1394" y="724"/>
                    </a:lnTo>
                    <a:lnTo>
                      <a:pt x="1399" y="700"/>
                    </a:lnTo>
                    <a:lnTo>
                      <a:pt x="1403" y="676"/>
                    </a:lnTo>
                    <a:lnTo>
                      <a:pt x="1405" y="649"/>
                    </a:lnTo>
                    <a:lnTo>
                      <a:pt x="1407" y="623"/>
                    </a:lnTo>
                    <a:lnTo>
                      <a:pt x="1407" y="597"/>
                    </a:lnTo>
                    <a:lnTo>
                      <a:pt x="1407" y="571"/>
                    </a:lnTo>
                    <a:lnTo>
                      <a:pt x="1405" y="543"/>
                    </a:lnTo>
                    <a:lnTo>
                      <a:pt x="1401" y="515"/>
                    </a:lnTo>
                    <a:lnTo>
                      <a:pt x="1401" y="515"/>
                    </a:lnTo>
                    <a:lnTo>
                      <a:pt x="1396" y="485"/>
                    </a:lnTo>
                    <a:lnTo>
                      <a:pt x="1388" y="455"/>
                    </a:lnTo>
                    <a:lnTo>
                      <a:pt x="1381" y="425"/>
                    </a:lnTo>
                    <a:lnTo>
                      <a:pt x="1372" y="398"/>
                    </a:lnTo>
                    <a:lnTo>
                      <a:pt x="1360" y="370"/>
                    </a:lnTo>
                    <a:lnTo>
                      <a:pt x="1349" y="343"/>
                    </a:lnTo>
                    <a:lnTo>
                      <a:pt x="1336" y="319"/>
                    </a:lnTo>
                    <a:lnTo>
                      <a:pt x="1321" y="293"/>
                    </a:lnTo>
                    <a:lnTo>
                      <a:pt x="1306" y="271"/>
                    </a:lnTo>
                    <a:lnTo>
                      <a:pt x="1291" y="248"/>
                    </a:lnTo>
                    <a:lnTo>
                      <a:pt x="1274" y="226"/>
                    </a:lnTo>
                    <a:lnTo>
                      <a:pt x="1256" y="205"/>
                    </a:lnTo>
                    <a:lnTo>
                      <a:pt x="1237" y="185"/>
                    </a:lnTo>
                    <a:lnTo>
                      <a:pt x="1218" y="166"/>
                    </a:lnTo>
                    <a:lnTo>
                      <a:pt x="1198" y="149"/>
                    </a:lnTo>
                    <a:lnTo>
                      <a:pt x="1177" y="133"/>
                    </a:lnTo>
                    <a:lnTo>
                      <a:pt x="1155" y="116"/>
                    </a:lnTo>
                    <a:lnTo>
                      <a:pt x="1133" y="101"/>
                    </a:lnTo>
                    <a:lnTo>
                      <a:pt x="1088" y="75"/>
                    </a:lnTo>
                    <a:lnTo>
                      <a:pt x="1041" y="52"/>
                    </a:lnTo>
                    <a:lnTo>
                      <a:pt x="993" y="34"/>
                    </a:lnTo>
                    <a:lnTo>
                      <a:pt x="944" y="19"/>
                    </a:lnTo>
                    <a:lnTo>
                      <a:pt x="896" y="7"/>
                    </a:lnTo>
                    <a:lnTo>
                      <a:pt x="847" y="2"/>
                    </a:lnTo>
                    <a:lnTo>
                      <a:pt x="799" y="0"/>
                    </a:lnTo>
                    <a:lnTo>
                      <a:pt x="799" y="0"/>
                    </a:lnTo>
                    <a:lnTo>
                      <a:pt x="769" y="0"/>
                    </a:lnTo>
                    <a:lnTo>
                      <a:pt x="769" y="0"/>
                    </a:lnTo>
                    <a:lnTo>
                      <a:pt x="743" y="2"/>
                    </a:lnTo>
                    <a:lnTo>
                      <a:pt x="717" y="6"/>
                    </a:lnTo>
                    <a:lnTo>
                      <a:pt x="690" y="11"/>
                    </a:lnTo>
                    <a:lnTo>
                      <a:pt x="664" y="17"/>
                    </a:lnTo>
                    <a:lnTo>
                      <a:pt x="640" y="24"/>
                    </a:lnTo>
                    <a:lnTo>
                      <a:pt x="614" y="34"/>
                    </a:lnTo>
                    <a:lnTo>
                      <a:pt x="592" y="45"/>
                    </a:lnTo>
                    <a:lnTo>
                      <a:pt x="567" y="56"/>
                    </a:lnTo>
                    <a:lnTo>
                      <a:pt x="543" y="69"/>
                    </a:lnTo>
                    <a:lnTo>
                      <a:pt x="521" y="82"/>
                    </a:lnTo>
                    <a:lnTo>
                      <a:pt x="500" y="99"/>
                    </a:lnTo>
                    <a:lnTo>
                      <a:pt x="478" y="114"/>
                    </a:lnTo>
                    <a:lnTo>
                      <a:pt x="457" y="133"/>
                    </a:lnTo>
                    <a:lnTo>
                      <a:pt x="439" y="151"/>
                    </a:lnTo>
                    <a:lnTo>
                      <a:pt x="418" y="172"/>
                    </a:lnTo>
                    <a:lnTo>
                      <a:pt x="401" y="192"/>
                    </a:lnTo>
                    <a:lnTo>
                      <a:pt x="401" y="192"/>
                    </a:lnTo>
                    <a:lnTo>
                      <a:pt x="381" y="218"/>
                    </a:lnTo>
                    <a:lnTo>
                      <a:pt x="362" y="244"/>
                    </a:lnTo>
                    <a:lnTo>
                      <a:pt x="345" y="272"/>
                    </a:lnTo>
                    <a:lnTo>
                      <a:pt x="330" y="300"/>
                    </a:lnTo>
                    <a:lnTo>
                      <a:pt x="315" y="330"/>
                    </a:lnTo>
                    <a:lnTo>
                      <a:pt x="304" y="360"/>
                    </a:lnTo>
                    <a:lnTo>
                      <a:pt x="293" y="390"/>
                    </a:lnTo>
                    <a:lnTo>
                      <a:pt x="284" y="420"/>
                    </a:lnTo>
                    <a:lnTo>
                      <a:pt x="276" y="452"/>
                    </a:lnTo>
                    <a:lnTo>
                      <a:pt x="269" y="483"/>
                    </a:lnTo>
                    <a:lnTo>
                      <a:pt x="265" y="515"/>
                    </a:lnTo>
                    <a:lnTo>
                      <a:pt x="261" y="547"/>
                    </a:lnTo>
                    <a:lnTo>
                      <a:pt x="261" y="580"/>
                    </a:lnTo>
                    <a:lnTo>
                      <a:pt x="261" y="612"/>
                    </a:lnTo>
                    <a:lnTo>
                      <a:pt x="263" y="644"/>
                    </a:lnTo>
                    <a:lnTo>
                      <a:pt x="267" y="676"/>
                    </a:lnTo>
                    <a:lnTo>
                      <a:pt x="267" y="676"/>
                    </a:lnTo>
                    <a:lnTo>
                      <a:pt x="274" y="717"/>
                    </a:lnTo>
                    <a:lnTo>
                      <a:pt x="286" y="758"/>
                    </a:lnTo>
                    <a:lnTo>
                      <a:pt x="299" y="795"/>
                    </a:lnTo>
                    <a:lnTo>
                      <a:pt x="314" y="832"/>
                    </a:lnTo>
                    <a:lnTo>
                      <a:pt x="332" y="866"/>
                    </a:lnTo>
                    <a:lnTo>
                      <a:pt x="355" y="900"/>
                    </a:lnTo>
                    <a:lnTo>
                      <a:pt x="377" y="931"/>
                    </a:lnTo>
                    <a:lnTo>
                      <a:pt x="403" y="959"/>
                    </a:lnTo>
                    <a:lnTo>
                      <a:pt x="431" y="985"/>
                    </a:lnTo>
                    <a:lnTo>
                      <a:pt x="461" y="1010"/>
                    </a:lnTo>
                    <a:lnTo>
                      <a:pt x="495" y="1032"/>
                    </a:lnTo>
                    <a:lnTo>
                      <a:pt x="530" y="1053"/>
                    </a:lnTo>
                    <a:lnTo>
                      <a:pt x="565" y="1069"/>
                    </a:lnTo>
                    <a:lnTo>
                      <a:pt x="605" y="1084"/>
                    </a:lnTo>
                    <a:lnTo>
                      <a:pt x="646" y="1097"/>
                    </a:lnTo>
                    <a:lnTo>
                      <a:pt x="689" y="1109"/>
                    </a:lnTo>
                    <a:lnTo>
                      <a:pt x="689" y="1109"/>
                    </a:lnTo>
                    <a:lnTo>
                      <a:pt x="677" y="1123"/>
                    </a:lnTo>
                    <a:lnTo>
                      <a:pt x="677" y="1123"/>
                    </a:lnTo>
                    <a:lnTo>
                      <a:pt x="634" y="1127"/>
                    </a:lnTo>
                    <a:lnTo>
                      <a:pt x="590" y="1137"/>
                    </a:lnTo>
                    <a:lnTo>
                      <a:pt x="549" y="1148"/>
                    </a:lnTo>
                    <a:lnTo>
                      <a:pt x="508" y="1163"/>
                    </a:lnTo>
                    <a:lnTo>
                      <a:pt x="468" y="1181"/>
                    </a:lnTo>
                    <a:lnTo>
                      <a:pt x="433" y="1204"/>
                    </a:lnTo>
                    <a:lnTo>
                      <a:pt x="397" y="1230"/>
                    </a:lnTo>
                    <a:lnTo>
                      <a:pt x="366" y="1260"/>
                    </a:lnTo>
                    <a:lnTo>
                      <a:pt x="366" y="1260"/>
                    </a:lnTo>
                    <a:lnTo>
                      <a:pt x="351" y="1276"/>
                    </a:lnTo>
                    <a:lnTo>
                      <a:pt x="336" y="1293"/>
                    </a:lnTo>
                    <a:lnTo>
                      <a:pt x="323" y="1310"/>
                    </a:lnTo>
                    <a:lnTo>
                      <a:pt x="310" y="1329"/>
                    </a:lnTo>
                    <a:lnTo>
                      <a:pt x="287" y="1368"/>
                    </a:lnTo>
                    <a:lnTo>
                      <a:pt x="269" y="1407"/>
                    </a:lnTo>
                    <a:lnTo>
                      <a:pt x="256" y="1450"/>
                    </a:lnTo>
                    <a:lnTo>
                      <a:pt x="244" y="1493"/>
                    </a:lnTo>
                    <a:lnTo>
                      <a:pt x="239" y="1538"/>
                    </a:lnTo>
                    <a:lnTo>
                      <a:pt x="237" y="1584"/>
                    </a:lnTo>
                    <a:lnTo>
                      <a:pt x="237" y="1584"/>
                    </a:lnTo>
                    <a:lnTo>
                      <a:pt x="239" y="1609"/>
                    </a:lnTo>
                    <a:lnTo>
                      <a:pt x="241" y="1633"/>
                    </a:lnTo>
                    <a:lnTo>
                      <a:pt x="246" y="1655"/>
                    </a:lnTo>
                    <a:lnTo>
                      <a:pt x="252" y="1680"/>
                    </a:lnTo>
                    <a:lnTo>
                      <a:pt x="259" y="1700"/>
                    </a:lnTo>
                    <a:lnTo>
                      <a:pt x="269" y="1722"/>
                    </a:lnTo>
                    <a:lnTo>
                      <a:pt x="280" y="1741"/>
                    </a:lnTo>
                    <a:lnTo>
                      <a:pt x="291" y="1762"/>
                    </a:lnTo>
                    <a:lnTo>
                      <a:pt x="39" y="1762"/>
                    </a:lnTo>
                    <a:lnTo>
                      <a:pt x="39" y="1762"/>
                    </a:lnTo>
                    <a:lnTo>
                      <a:pt x="32" y="1762"/>
                    </a:lnTo>
                    <a:lnTo>
                      <a:pt x="24" y="1765"/>
                    </a:lnTo>
                    <a:lnTo>
                      <a:pt x="17" y="1769"/>
                    </a:lnTo>
                    <a:lnTo>
                      <a:pt x="11" y="1773"/>
                    </a:lnTo>
                    <a:lnTo>
                      <a:pt x="6" y="1778"/>
                    </a:lnTo>
                    <a:lnTo>
                      <a:pt x="2" y="1786"/>
                    </a:lnTo>
                    <a:lnTo>
                      <a:pt x="0" y="1793"/>
                    </a:lnTo>
                    <a:lnTo>
                      <a:pt x="0" y="1801"/>
                    </a:lnTo>
                    <a:lnTo>
                      <a:pt x="0" y="2002"/>
                    </a:lnTo>
                    <a:lnTo>
                      <a:pt x="0" y="2002"/>
                    </a:lnTo>
                    <a:lnTo>
                      <a:pt x="0" y="2010"/>
                    </a:lnTo>
                    <a:lnTo>
                      <a:pt x="2" y="2017"/>
                    </a:lnTo>
                    <a:lnTo>
                      <a:pt x="6" y="2025"/>
                    </a:lnTo>
                    <a:lnTo>
                      <a:pt x="11" y="2030"/>
                    </a:lnTo>
                    <a:lnTo>
                      <a:pt x="17" y="2034"/>
                    </a:lnTo>
                    <a:lnTo>
                      <a:pt x="24" y="2038"/>
                    </a:lnTo>
                    <a:lnTo>
                      <a:pt x="32" y="2042"/>
                    </a:lnTo>
                    <a:lnTo>
                      <a:pt x="39" y="2042"/>
                    </a:lnTo>
                    <a:lnTo>
                      <a:pt x="52" y="2042"/>
                    </a:lnTo>
                    <a:lnTo>
                      <a:pt x="52" y="2943"/>
                    </a:lnTo>
                    <a:lnTo>
                      <a:pt x="52" y="2943"/>
                    </a:lnTo>
                    <a:lnTo>
                      <a:pt x="52" y="2950"/>
                    </a:lnTo>
                    <a:lnTo>
                      <a:pt x="54" y="2958"/>
                    </a:lnTo>
                    <a:lnTo>
                      <a:pt x="58" y="2965"/>
                    </a:lnTo>
                    <a:lnTo>
                      <a:pt x="63" y="2971"/>
                    </a:lnTo>
                    <a:lnTo>
                      <a:pt x="69" y="2977"/>
                    </a:lnTo>
                    <a:lnTo>
                      <a:pt x="77" y="2980"/>
                    </a:lnTo>
                    <a:lnTo>
                      <a:pt x="84" y="2982"/>
                    </a:lnTo>
                    <a:lnTo>
                      <a:pt x="91" y="2984"/>
                    </a:lnTo>
                    <a:lnTo>
                      <a:pt x="1562" y="2984"/>
                    </a:lnTo>
                    <a:lnTo>
                      <a:pt x="1562" y="2984"/>
                    </a:lnTo>
                    <a:lnTo>
                      <a:pt x="1569" y="2982"/>
                    </a:lnTo>
                    <a:lnTo>
                      <a:pt x="1577" y="2980"/>
                    </a:lnTo>
                    <a:lnTo>
                      <a:pt x="1584" y="2977"/>
                    </a:lnTo>
                    <a:lnTo>
                      <a:pt x="1590" y="2971"/>
                    </a:lnTo>
                    <a:lnTo>
                      <a:pt x="1595" y="2965"/>
                    </a:lnTo>
                    <a:lnTo>
                      <a:pt x="1599" y="2958"/>
                    </a:lnTo>
                    <a:lnTo>
                      <a:pt x="1601" y="2950"/>
                    </a:lnTo>
                    <a:lnTo>
                      <a:pt x="1601" y="2943"/>
                    </a:lnTo>
                    <a:lnTo>
                      <a:pt x="1601" y="2042"/>
                    </a:lnTo>
                    <a:lnTo>
                      <a:pt x="1618" y="2042"/>
                    </a:lnTo>
                    <a:lnTo>
                      <a:pt x="1618" y="2042"/>
                    </a:lnTo>
                    <a:lnTo>
                      <a:pt x="1627" y="2042"/>
                    </a:lnTo>
                    <a:lnTo>
                      <a:pt x="1635" y="2038"/>
                    </a:lnTo>
                    <a:lnTo>
                      <a:pt x="1640" y="2034"/>
                    </a:lnTo>
                    <a:lnTo>
                      <a:pt x="1648" y="2030"/>
                    </a:lnTo>
                    <a:lnTo>
                      <a:pt x="1651" y="2025"/>
                    </a:lnTo>
                    <a:lnTo>
                      <a:pt x="1655" y="2017"/>
                    </a:lnTo>
                    <a:lnTo>
                      <a:pt x="1657" y="2010"/>
                    </a:lnTo>
                    <a:lnTo>
                      <a:pt x="1659" y="2002"/>
                    </a:lnTo>
                    <a:lnTo>
                      <a:pt x="1659" y="1801"/>
                    </a:lnTo>
                    <a:lnTo>
                      <a:pt x="1659" y="1801"/>
                    </a:lnTo>
                    <a:lnTo>
                      <a:pt x="1657" y="1793"/>
                    </a:lnTo>
                    <a:lnTo>
                      <a:pt x="1655" y="1786"/>
                    </a:lnTo>
                    <a:lnTo>
                      <a:pt x="1651" y="1778"/>
                    </a:lnTo>
                    <a:lnTo>
                      <a:pt x="1648" y="1773"/>
                    </a:lnTo>
                    <a:lnTo>
                      <a:pt x="1640" y="1769"/>
                    </a:lnTo>
                    <a:lnTo>
                      <a:pt x="1635" y="1765"/>
                    </a:lnTo>
                    <a:lnTo>
                      <a:pt x="1627" y="1762"/>
                    </a:lnTo>
                    <a:lnTo>
                      <a:pt x="1618" y="1762"/>
                    </a:lnTo>
                    <a:lnTo>
                      <a:pt x="1123" y="1762"/>
                    </a:lnTo>
                    <a:lnTo>
                      <a:pt x="1123" y="1762"/>
                    </a:lnTo>
                    <a:lnTo>
                      <a:pt x="1121" y="1687"/>
                    </a:lnTo>
                    <a:lnTo>
                      <a:pt x="1118" y="1601"/>
                    </a:lnTo>
                    <a:lnTo>
                      <a:pt x="1110" y="1510"/>
                    </a:lnTo>
                    <a:lnTo>
                      <a:pt x="1105" y="1461"/>
                    </a:lnTo>
                    <a:lnTo>
                      <a:pt x="1097" y="1415"/>
                    </a:lnTo>
                    <a:lnTo>
                      <a:pt x="1097" y="1415"/>
                    </a:lnTo>
                    <a:lnTo>
                      <a:pt x="1133" y="1416"/>
                    </a:lnTo>
                    <a:lnTo>
                      <a:pt x="1166" y="1418"/>
                    </a:lnTo>
                    <a:lnTo>
                      <a:pt x="1166" y="1418"/>
                    </a:lnTo>
                    <a:lnTo>
                      <a:pt x="1211" y="1416"/>
                    </a:lnTo>
                    <a:lnTo>
                      <a:pt x="1252" y="1413"/>
                    </a:lnTo>
                    <a:lnTo>
                      <a:pt x="1291" y="1405"/>
                    </a:lnTo>
                    <a:lnTo>
                      <a:pt x="1330" y="1398"/>
                    </a:lnTo>
                    <a:lnTo>
                      <a:pt x="1366" y="1387"/>
                    </a:lnTo>
                    <a:lnTo>
                      <a:pt x="1399" y="1375"/>
                    </a:lnTo>
                    <a:lnTo>
                      <a:pt x="1431" y="1362"/>
                    </a:lnTo>
                    <a:lnTo>
                      <a:pt x="1461" y="1347"/>
                    </a:lnTo>
                    <a:lnTo>
                      <a:pt x="1491" y="1332"/>
                    </a:lnTo>
                    <a:lnTo>
                      <a:pt x="1517" y="1316"/>
                    </a:lnTo>
                    <a:lnTo>
                      <a:pt x="1541" y="1299"/>
                    </a:lnTo>
                    <a:lnTo>
                      <a:pt x="1564" y="1282"/>
                    </a:lnTo>
                    <a:lnTo>
                      <a:pt x="1603" y="1248"/>
                    </a:lnTo>
                    <a:lnTo>
                      <a:pt x="1635" y="1217"/>
                    </a:lnTo>
                    <a:lnTo>
                      <a:pt x="1635" y="1217"/>
                    </a:lnTo>
                    <a:lnTo>
                      <a:pt x="1648" y="1217"/>
                    </a:lnTo>
                    <a:lnTo>
                      <a:pt x="1648" y="1217"/>
                    </a:lnTo>
                    <a:lnTo>
                      <a:pt x="1648" y="1217"/>
                    </a:lnTo>
                    <a:lnTo>
                      <a:pt x="1648" y="1217"/>
                    </a:lnTo>
                    <a:lnTo>
                      <a:pt x="1666" y="1215"/>
                    </a:lnTo>
                    <a:lnTo>
                      <a:pt x="1683" y="1213"/>
                    </a:lnTo>
                    <a:lnTo>
                      <a:pt x="1700" y="1211"/>
                    </a:lnTo>
                    <a:lnTo>
                      <a:pt x="1717" y="1206"/>
                    </a:lnTo>
                    <a:lnTo>
                      <a:pt x="1733" y="1202"/>
                    </a:lnTo>
                    <a:lnTo>
                      <a:pt x="1748" y="1194"/>
                    </a:lnTo>
                    <a:lnTo>
                      <a:pt x="1765" y="1187"/>
                    </a:lnTo>
                    <a:lnTo>
                      <a:pt x="1780" y="1178"/>
                    </a:lnTo>
                    <a:lnTo>
                      <a:pt x="1780" y="1178"/>
                    </a:lnTo>
                    <a:lnTo>
                      <a:pt x="1795" y="1166"/>
                    </a:lnTo>
                    <a:lnTo>
                      <a:pt x="1810" y="1155"/>
                    </a:lnTo>
                    <a:lnTo>
                      <a:pt x="1810" y="1155"/>
                    </a:lnTo>
                    <a:lnTo>
                      <a:pt x="1823" y="1142"/>
                    </a:lnTo>
                    <a:lnTo>
                      <a:pt x="1834" y="1129"/>
                    </a:lnTo>
                    <a:lnTo>
                      <a:pt x="1853" y="1103"/>
                    </a:lnTo>
                    <a:lnTo>
                      <a:pt x="1866" y="1082"/>
                    </a:lnTo>
                    <a:lnTo>
                      <a:pt x="1870" y="1075"/>
                    </a:lnTo>
                    <a:lnTo>
                      <a:pt x="1870" y="1075"/>
                    </a:lnTo>
                    <a:lnTo>
                      <a:pt x="1879" y="1051"/>
                    </a:lnTo>
                    <a:lnTo>
                      <a:pt x="1887" y="1025"/>
                    </a:lnTo>
                    <a:lnTo>
                      <a:pt x="1887" y="1025"/>
                    </a:lnTo>
                    <a:lnTo>
                      <a:pt x="1890" y="1000"/>
                    </a:lnTo>
                    <a:lnTo>
                      <a:pt x="1892" y="976"/>
                    </a:lnTo>
                    <a:lnTo>
                      <a:pt x="1890" y="954"/>
                    </a:lnTo>
                    <a:lnTo>
                      <a:pt x="1888" y="929"/>
                    </a:lnTo>
                    <a:lnTo>
                      <a:pt x="1883" y="907"/>
                    </a:lnTo>
                    <a:lnTo>
                      <a:pt x="1875" y="885"/>
                    </a:lnTo>
                    <a:lnTo>
                      <a:pt x="1866" y="862"/>
                    </a:lnTo>
                    <a:lnTo>
                      <a:pt x="1853" y="842"/>
                    </a:lnTo>
                    <a:lnTo>
                      <a:pt x="1853" y="842"/>
                    </a:lnTo>
                    <a:lnTo>
                      <a:pt x="1840" y="823"/>
                    </a:lnTo>
                    <a:lnTo>
                      <a:pt x="1825" y="806"/>
                    </a:lnTo>
                    <a:lnTo>
                      <a:pt x="1810" y="789"/>
                    </a:lnTo>
                    <a:lnTo>
                      <a:pt x="1791" y="776"/>
                    </a:lnTo>
                    <a:lnTo>
                      <a:pt x="1775" y="763"/>
                    </a:lnTo>
                    <a:lnTo>
                      <a:pt x="1754" y="754"/>
                    </a:lnTo>
                    <a:lnTo>
                      <a:pt x="1733" y="745"/>
                    </a:lnTo>
                    <a:lnTo>
                      <a:pt x="1713" y="737"/>
                    </a:lnTo>
                    <a:lnTo>
                      <a:pt x="1825" y="153"/>
                    </a:lnTo>
                    <a:lnTo>
                      <a:pt x="1825" y="153"/>
                    </a:lnTo>
                    <a:lnTo>
                      <a:pt x="1827" y="146"/>
                    </a:lnTo>
                    <a:lnTo>
                      <a:pt x="1825" y="138"/>
                    </a:lnTo>
                    <a:lnTo>
                      <a:pt x="1823" y="131"/>
                    </a:lnTo>
                    <a:lnTo>
                      <a:pt x="1819" y="123"/>
                    </a:lnTo>
                    <a:lnTo>
                      <a:pt x="1814" y="118"/>
                    </a:lnTo>
                    <a:lnTo>
                      <a:pt x="1808" y="112"/>
                    </a:lnTo>
                    <a:lnTo>
                      <a:pt x="1801" y="108"/>
                    </a:lnTo>
                    <a:lnTo>
                      <a:pt x="1793" y="106"/>
                    </a:lnTo>
                    <a:lnTo>
                      <a:pt x="1793" y="106"/>
                    </a:lnTo>
                    <a:lnTo>
                      <a:pt x="1786" y="105"/>
                    </a:lnTo>
                    <a:lnTo>
                      <a:pt x="1776" y="106"/>
                    </a:lnTo>
                    <a:lnTo>
                      <a:pt x="1769" y="108"/>
                    </a:lnTo>
                    <a:lnTo>
                      <a:pt x="1763" y="112"/>
                    </a:lnTo>
                    <a:lnTo>
                      <a:pt x="1756" y="118"/>
                    </a:lnTo>
                    <a:lnTo>
                      <a:pt x="1752" y="123"/>
                    </a:lnTo>
                    <a:lnTo>
                      <a:pt x="1748" y="131"/>
                    </a:lnTo>
                    <a:lnTo>
                      <a:pt x="1745" y="138"/>
                    </a:lnTo>
                    <a:lnTo>
                      <a:pt x="1633" y="730"/>
                    </a:lnTo>
                    <a:lnTo>
                      <a:pt x="1633" y="730"/>
                    </a:lnTo>
                    <a:lnTo>
                      <a:pt x="1601" y="733"/>
                    </a:lnTo>
                    <a:lnTo>
                      <a:pt x="1571" y="741"/>
                    </a:lnTo>
                    <a:lnTo>
                      <a:pt x="1543" y="752"/>
                    </a:lnTo>
                    <a:lnTo>
                      <a:pt x="1517" y="767"/>
                    </a:lnTo>
                    <a:lnTo>
                      <a:pt x="1517" y="767"/>
                    </a:lnTo>
                    <a:lnTo>
                      <a:pt x="1508" y="773"/>
                    </a:lnTo>
                    <a:lnTo>
                      <a:pt x="1489" y="789"/>
                    </a:lnTo>
                    <a:lnTo>
                      <a:pt x="1476" y="801"/>
                    </a:lnTo>
                    <a:lnTo>
                      <a:pt x="1461" y="816"/>
                    </a:lnTo>
                    <a:lnTo>
                      <a:pt x="1448" y="834"/>
                    </a:lnTo>
                    <a:lnTo>
                      <a:pt x="1435" y="855"/>
                    </a:lnTo>
                    <a:lnTo>
                      <a:pt x="1435" y="855"/>
                    </a:lnTo>
                    <a:close/>
                    <a:moveTo>
                      <a:pt x="1523" y="2904"/>
                    </a:moveTo>
                    <a:lnTo>
                      <a:pt x="133" y="2904"/>
                    </a:lnTo>
                    <a:lnTo>
                      <a:pt x="133" y="2042"/>
                    </a:lnTo>
                    <a:lnTo>
                      <a:pt x="1523" y="2042"/>
                    </a:lnTo>
                    <a:lnTo>
                      <a:pt x="1523" y="2904"/>
                    </a:lnTo>
                    <a:close/>
                    <a:moveTo>
                      <a:pt x="1579" y="1842"/>
                    </a:moveTo>
                    <a:lnTo>
                      <a:pt x="1579" y="1961"/>
                    </a:lnTo>
                    <a:lnTo>
                      <a:pt x="78" y="1961"/>
                    </a:lnTo>
                    <a:lnTo>
                      <a:pt x="78" y="1842"/>
                    </a:lnTo>
                    <a:lnTo>
                      <a:pt x="1579" y="1842"/>
                    </a:lnTo>
                    <a:close/>
                    <a:moveTo>
                      <a:pt x="1808" y="1008"/>
                    </a:moveTo>
                    <a:lnTo>
                      <a:pt x="1808" y="1008"/>
                    </a:lnTo>
                    <a:lnTo>
                      <a:pt x="1804" y="1023"/>
                    </a:lnTo>
                    <a:lnTo>
                      <a:pt x="1799" y="1038"/>
                    </a:lnTo>
                    <a:lnTo>
                      <a:pt x="1791" y="1053"/>
                    </a:lnTo>
                    <a:lnTo>
                      <a:pt x="1782" y="1066"/>
                    </a:lnTo>
                    <a:lnTo>
                      <a:pt x="1773" y="1079"/>
                    </a:lnTo>
                    <a:lnTo>
                      <a:pt x="1761" y="1090"/>
                    </a:lnTo>
                    <a:lnTo>
                      <a:pt x="1750" y="1101"/>
                    </a:lnTo>
                    <a:lnTo>
                      <a:pt x="1737" y="1110"/>
                    </a:lnTo>
                    <a:lnTo>
                      <a:pt x="1737" y="1110"/>
                    </a:lnTo>
                    <a:lnTo>
                      <a:pt x="1724" y="1118"/>
                    </a:lnTo>
                    <a:lnTo>
                      <a:pt x="1711" y="1123"/>
                    </a:lnTo>
                    <a:lnTo>
                      <a:pt x="1696" y="1129"/>
                    </a:lnTo>
                    <a:lnTo>
                      <a:pt x="1683" y="1133"/>
                    </a:lnTo>
                    <a:lnTo>
                      <a:pt x="1668" y="1135"/>
                    </a:lnTo>
                    <a:lnTo>
                      <a:pt x="1653" y="1137"/>
                    </a:lnTo>
                    <a:lnTo>
                      <a:pt x="1640" y="1137"/>
                    </a:lnTo>
                    <a:lnTo>
                      <a:pt x="1625" y="1135"/>
                    </a:lnTo>
                    <a:lnTo>
                      <a:pt x="1625" y="1135"/>
                    </a:lnTo>
                    <a:lnTo>
                      <a:pt x="1614" y="1135"/>
                    </a:lnTo>
                    <a:lnTo>
                      <a:pt x="1605" y="1137"/>
                    </a:lnTo>
                    <a:lnTo>
                      <a:pt x="1597" y="1142"/>
                    </a:lnTo>
                    <a:lnTo>
                      <a:pt x="1590" y="1148"/>
                    </a:lnTo>
                    <a:lnTo>
                      <a:pt x="1590" y="1148"/>
                    </a:lnTo>
                    <a:lnTo>
                      <a:pt x="1562" y="1176"/>
                    </a:lnTo>
                    <a:lnTo>
                      <a:pt x="1528" y="1207"/>
                    </a:lnTo>
                    <a:lnTo>
                      <a:pt x="1508" y="1224"/>
                    </a:lnTo>
                    <a:lnTo>
                      <a:pt x="1487" y="1239"/>
                    </a:lnTo>
                    <a:lnTo>
                      <a:pt x="1463" y="1254"/>
                    </a:lnTo>
                    <a:lnTo>
                      <a:pt x="1439" y="1269"/>
                    </a:lnTo>
                    <a:lnTo>
                      <a:pt x="1411" y="1284"/>
                    </a:lnTo>
                    <a:lnTo>
                      <a:pt x="1383" y="1297"/>
                    </a:lnTo>
                    <a:lnTo>
                      <a:pt x="1351" y="1308"/>
                    </a:lnTo>
                    <a:lnTo>
                      <a:pt x="1317" y="1318"/>
                    </a:lnTo>
                    <a:lnTo>
                      <a:pt x="1284" y="1327"/>
                    </a:lnTo>
                    <a:lnTo>
                      <a:pt x="1246" y="1332"/>
                    </a:lnTo>
                    <a:lnTo>
                      <a:pt x="1207" y="1336"/>
                    </a:lnTo>
                    <a:lnTo>
                      <a:pt x="1166" y="1338"/>
                    </a:lnTo>
                    <a:lnTo>
                      <a:pt x="1166" y="1338"/>
                    </a:lnTo>
                    <a:lnTo>
                      <a:pt x="1138" y="1336"/>
                    </a:lnTo>
                    <a:lnTo>
                      <a:pt x="1112" y="1336"/>
                    </a:lnTo>
                    <a:lnTo>
                      <a:pt x="1082" y="1332"/>
                    </a:lnTo>
                    <a:lnTo>
                      <a:pt x="1054" y="1329"/>
                    </a:lnTo>
                    <a:lnTo>
                      <a:pt x="1054" y="1329"/>
                    </a:lnTo>
                    <a:lnTo>
                      <a:pt x="1045" y="1329"/>
                    </a:lnTo>
                    <a:lnTo>
                      <a:pt x="1036" y="1331"/>
                    </a:lnTo>
                    <a:lnTo>
                      <a:pt x="1026" y="1334"/>
                    </a:lnTo>
                    <a:lnTo>
                      <a:pt x="1019" y="1340"/>
                    </a:lnTo>
                    <a:lnTo>
                      <a:pt x="1019" y="1340"/>
                    </a:lnTo>
                    <a:lnTo>
                      <a:pt x="1013" y="1347"/>
                    </a:lnTo>
                    <a:lnTo>
                      <a:pt x="1010" y="1357"/>
                    </a:lnTo>
                    <a:lnTo>
                      <a:pt x="1008" y="1366"/>
                    </a:lnTo>
                    <a:lnTo>
                      <a:pt x="1010" y="1375"/>
                    </a:lnTo>
                    <a:lnTo>
                      <a:pt x="1010" y="1375"/>
                    </a:lnTo>
                    <a:lnTo>
                      <a:pt x="1019" y="1428"/>
                    </a:lnTo>
                    <a:lnTo>
                      <a:pt x="1026" y="1480"/>
                    </a:lnTo>
                    <a:lnTo>
                      <a:pt x="1032" y="1532"/>
                    </a:lnTo>
                    <a:lnTo>
                      <a:pt x="1038" y="1583"/>
                    </a:lnTo>
                    <a:lnTo>
                      <a:pt x="1041" y="1678"/>
                    </a:lnTo>
                    <a:lnTo>
                      <a:pt x="1043" y="1762"/>
                    </a:lnTo>
                    <a:lnTo>
                      <a:pt x="399" y="1762"/>
                    </a:lnTo>
                    <a:lnTo>
                      <a:pt x="399" y="1762"/>
                    </a:lnTo>
                    <a:lnTo>
                      <a:pt x="383" y="1745"/>
                    </a:lnTo>
                    <a:lnTo>
                      <a:pt x="366" y="1726"/>
                    </a:lnTo>
                    <a:lnTo>
                      <a:pt x="353" y="1706"/>
                    </a:lnTo>
                    <a:lnTo>
                      <a:pt x="340" y="1685"/>
                    </a:lnTo>
                    <a:lnTo>
                      <a:pt x="330" y="1663"/>
                    </a:lnTo>
                    <a:lnTo>
                      <a:pt x="323" y="1637"/>
                    </a:lnTo>
                    <a:lnTo>
                      <a:pt x="319" y="1611"/>
                    </a:lnTo>
                    <a:lnTo>
                      <a:pt x="317" y="1583"/>
                    </a:lnTo>
                    <a:lnTo>
                      <a:pt x="317" y="1583"/>
                    </a:lnTo>
                    <a:lnTo>
                      <a:pt x="319" y="1545"/>
                    </a:lnTo>
                    <a:lnTo>
                      <a:pt x="323" y="1508"/>
                    </a:lnTo>
                    <a:lnTo>
                      <a:pt x="332" y="1472"/>
                    </a:lnTo>
                    <a:lnTo>
                      <a:pt x="343" y="1437"/>
                    </a:lnTo>
                    <a:lnTo>
                      <a:pt x="358" y="1405"/>
                    </a:lnTo>
                    <a:lnTo>
                      <a:pt x="377" y="1374"/>
                    </a:lnTo>
                    <a:lnTo>
                      <a:pt x="399" y="1344"/>
                    </a:lnTo>
                    <a:lnTo>
                      <a:pt x="424" y="1316"/>
                    </a:lnTo>
                    <a:lnTo>
                      <a:pt x="424" y="1316"/>
                    </a:lnTo>
                    <a:lnTo>
                      <a:pt x="452" y="1290"/>
                    </a:lnTo>
                    <a:lnTo>
                      <a:pt x="481" y="1265"/>
                    </a:lnTo>
                    <a:lnTo>
                      <a:pt x="515" y="1245"/>
                    </a:lnTo>
                    <a:lnTo>
                      <a:pt x="549" y="1226"/>
                    </a:lnTo>
                    <a:lnTo>
                      <a:pt x="584" y="1211"/>
                    </a:lnTo>
                    <a:lnTo>
                      <a:pt x="623" y="1202"/>
                    </a:lnTo>
                    <a:lnTo>
                      <a:pt x="662" y="1194"/>
                    </a:lnTo>
                    <a:lnTo>
                      <a:pt x="681" y="1192"/>
                    </a:lnTo>
                    <a:lnTo>
                      <a:pt x="702" y="1192"/>
                    </a:lnTo>
                    <a:lnTo>
                      <a:pt x="702" y="1192"/>
                    </a:lnTo>
                    <a:lnTo>
                      <a:pt x="713" y="1191"/>
                    </a:lnTo>
                    <a:lnTo>
                      <a:pt x="722" y="1187"/>
                    </a:lnTo>
                    <a:lnTo>
                      <a:pt x="730" y="1179"/>
                    </a:lnTo>
                    <a:lnTo>
                      <a:pt x="737" y="1170"/>
                    </a:lnTo>
                    <a:lnTo>
                      <a:pt x="737" y="1170"/>
                    </a:lnTo>
                    <a:lnTo>
                      <a:pt x="745" y="1153"/>
                    </a:lnTo>
                    <a:lnTo>
                      <a:pt x="750" y="1135"/>
                    </a:lnTo>
                    <a:lnTo>
                      <a:pt x="756" y="1112"/>
                    </a:lnTo>
                    <a:lnTo>
                      <a:pt x="758" y="1090"/>
                    </a:lnTo>
                    <a:lnTo>
                      <a:pt x="759" y="1069"/>
                    </a:lnTo>
                    <a:lnTo>
                      <a:pt x="759" y="1053"/>
                    </a:lnTo>
                    <a:lnTo>
                      <a:pt x="756" y="1041"/>
                    </a:lnTo>
                    <a:lnTo>
                      <a:pt x="754" y="1038"/>
                    </a:lnTo>
                    <a:lnTo>
                      <a:pt x="750" y="1038"/>
                    </a:lnTo>
                    <a:lnTo>
                      <a:pt x="750" y="1038"/>
                    </a:lnTo>
                    <a:lnTo>
                      <a:pt x="709" y="1030"/>
                    </a:lnTo>
                    <a:lnTo>
                      <a:pt x="670" y="1021"/>
                    </a:lnTo>
                    <a:lnTo>
                      <a:pt x="633" y="1010"/>
                    </a:lnTo>
                    <a:lnTo>
                      <a:pt x="597" y="997"/>
                    </a:lnTo>
                    <a:lnTo>
                      <a:pt x="564" y="980"/>
                    </a:lnTo>
                    <a:lnTo>
                      <a:pt x="532" y="961"/>
                    </a:lnTo>
                    <a:lnTo>
                      <a:pt x="502" y="941"/>
                    </a:lnTo>
                    <a:lnTo>
                      <a:pt x="476" y="916"/>
                    </a:lnTo>
                    <a:lnTo>
                      <a:pt x="452" y="892"/>
                    </a:lnTo>
                    <a:lnTo>
                      <a:pt x="427" y="864"/>
                    </a:lnTo>
                    <a:lnTo>
                      <a:pt x="409" y="836"/>
                    </a:lnTo>
                    <a:lnTo>
                      <a:pt x="390" y="804"/>
                    </a:lnTo>
                    <a:lnTo>
                      <a:pt x="375" y="773"/>
                    </a:lnTo>
                    <a:lnTo>
                      <a:pt x="362" y="737"/>
                    </a:lnTo>
                    <a:lnTo>
                      <a:pt x="353" y="702"/>
                    </a:lnTo>
                    <a:lnTo>
                      <a:pt x="345" y="664"/>
                    </a:lnTo>
                    <a:lnTo>
                      <a:pt x="345" y="664"/>
                    </a:lnTo>
                    <a:lnTo>
                      <a:pt x="342" y="636"/>
                    </a:lnTo>
                    <a:lnTo>
                      <a:pt x="340" y="608"/>
                    </a:lnTo>
                    <a:lnTo>
                      <a:pt x="340" y="580"/>
                    </a:lnTo>
                    <a:lnTo>
                      <a:pt x="342" y="552"/>
                    </a:lnTo>
                    <a:lnTo>
                      <a:pt x="343" y="524"/>
                    </a:lnTo>
                    <a:lnTo>
                      <a:pt x="347" y="496"/>
                    </a:lnTo>
                    <a:lnTo>
                      <a:pt x="353" y="468"/>
                    </a:lnTo>
                    <a:lnTo>
                      <a:pt x="360" y="442"/>
                    </a:lnTo>
                    <a:lnTo>
                      <a:pt x="368" y="414"/>
                    </a:lnTo>
                    <a:lnTo>
                      <a:pt x="379" y="388"/>
                    </a:lnTo>
                    <a:lnTo>
                      <a:pt x="388" y="362"/>
                    </a:lnTo>
                    <a:lnTo>
                      <a:pt x="401" y="338"/>
                    </a:lnTo>
                    <a:lnTo>
                      <a:pt x="414" y="312"/>
                    </a:lnTo>
                    <a:lnTo>
                      <a:pt x="429" y="289"/>
                    </a:lnTo>
                    <a:lnTo>
                      <a:pt x="446" y="265"/>
                    </a:lnTo>
                    <a:lnTo>
                      <a:pt x="463" y="243"/>
                    </a:lnTo>
                    <a:lnTo>
                      <a:pt x="463" y="243"/>
                    </a:lnTo>
                    <a:lnTo>
                      <a:pt x="478" y="226"/>
                    </a:lnTo>
                    <a:lnTo>
                      <a:pt x="495" y="207"/>
                    </a:lnTo>
                    <a:lnTo>
                      <a:pt x="511" y="192"/>
                    </a:lnTo>
                    <a:lnTo>
                      <a:pt x="528" y="177"/>
                    </a:lnTo>
                    <a:lnTo>
                      <a:pt x="547" y="162"/>
                    </a:lnTo>
                    <a:lnTo>
                      <a:pt x="565" y="149"/>
                    </a:lnTo>
                    <a:lnTo>
                      <a:pt x="584" y="138"/>
                    </a:lnTo>
                    <a:lnTo>
                      <a:pt x="603" y="127"/>
                    </a:lnTo>
                    <a:lnTo>
                      <a:pt x="623" y="118"/>
                    </a:lnTo>
                    <a:lnTo>
                      <a:pt x="644" y="108"/>
                    </a:lnTo>
                    <a:lnTo>
                      <a:pt x="664" y="101"/>
                    </a:lnTo>
                    <a:lnTo>
                      <a:pt x="685" y="95"/>
                    </a:lnTo>
                    <a:lnTo>
                      <a:pt x="707" y="90"/>
                    </a:lnTo>
                    <a:lnTo>
                      <a:pt x="730" y="84"/>
                    </a:lnTo>
                    <a:lnTo>
                      <a:pt x="750" y="82"/>
                    </a:lnTo>
                    <a:lnTo>
                      <a:pt x="773" y="80"/>
                    </a:lnTo>
                    <a:lnTo>
                      <a:pt x="773" y="80"/>
                    </a:lnTo>
                    <a:lnTo>
                      <a:pt x="799" y="78"/>
                    </a:lnTo>
                    <a:lnTo>
                      <a:pt x="799" y="78"/>
                    </a:lnTo>
                    <a:lnTo>
                      <a:pt x="842" y="82"/>
                    </a:lnTo>
                    <a:lnTo>
                      <a:pt x="884" y="88"/>
                    </a:lnTo>
                    <a:lnTo>
                      <a:pt x="927" y="97"/>
                    </a:lnTo>
                    <a:lnTo>
                      <a:pt x="968" y="110"/>
                    </a:lnTo>
                    <a:lnTo>
                      <a:pt x="1011" y="127"/>
                    </a:lnTo>
                    <a:lnTo>
                      <a:pt x="1052" y="147"/>
                    </a:lnTo>
                    <a:lnTo>
                      <a:pt x="1092" y="172"/>
                    </a:lnTo>
                    <a:lnTo>
                      <a:pt x="1129" y="198"/>
                    </a:lnTo>
                    <a:lnTo>
                      <a:pt x="1164" y="230"/>
                    </a:lnTo>
                    <a:lnTo>
                      <a:pt x="1198" y="263"/>
                    </a:lnTo>
                    <a:lnTo>
                      <a:pt x="1228" y="299"/>
                    </a:lnTo>
                    <a:lnTo>
                      <a:pt x="1241" y="319"/>
                    </a:lnTo>
                    <a:lnTo>
                      <a:pt x="1254" y="340"/>
                    </a:lnTo>
                    <a:lnTo>
                      <a:pt x="1267" y="360"/>
                    </a:lnTo>
                    <a:lnTo>
                      <a:pt x="1278" y="383"/>
                    </a:lnTo>
                    <a:lnTo>
                      <a:pt x="1288" y="405"/>
                    </a:lnTo>
                    <a:lnTo>
                      <a:pt x="1297" y="427"/>
                    </a:lnTo>
                    <a:lnTo>
                      <a:pt x="1304" y="452"/>
                    </a:lnTo>
                    <a:lnTo>
                      <a:pt x="1312" y="476"/>
                    </a:lnTo>
                    <a:lnTo>
                      <a:pt x="1317" y="502"/>
                    </a:lnTo>
                    <a:lnTo>
                      <a:pt x="1323" y="528"/>
                    </a:lnTo>
                    <a:lnTo>
                      <a:pt x="1323" y="528"/>
                    </a:lnTo>
                    <a:lnTo>
                      <a:pt x="1327" y="573"/>
                    </a:lnTo>
                    <a:lnTo>
                      <a:pt x="1329" y="620"/>
                    </a:lnTo>
                    <a:lnTo>
                      <a:pt x="1325" y="663"/>
                    </a:lnTo>
                    <a:lnTo>
                      <a:pt x="1317" y="705"/>
                    </a:lnTo>
                    <a:lnTo>
                      <a:pt x="1304" y="746"/>
                    </a:lnTo>
                    <a:lnTo>
                      <a:pt x="1289" y="784"/>
                    </a:lnTo>
                    <a:lnTo>
                      <a:pt x="1271" y="821"/>
                    </a:lnTo>
                    <a:lnTo>
                      <a:pt x="1246" y="857"/>
                    </a:lnTo>
                    <a:lnTo>
                      <a:pt x="1246" y="857"/>
                    </a:lnTo>
                    <a:lnTo>
                      <a:pt x="1232" y="873"/>
                    </a:lnTo>
                    <a:lnTo>
                      <a:pt x="1217" y="892"/>
                    </a:lnTo>
                    <a:lnTo>
                      <a:pt x="1200" y="907"/>
                    </a:lnTo>
                    <a:lnTo>
                      <a:pt x="1183" y="924"/>
                    </a:lnTo>
                    <a:lnTo>
                      <a:pt x="1164" y="937"/>
                    </a:lnTo>
                    <a:lnTo>
                      <a:pt x="1146" y="952"/>
                    </a:lnTo>
                    <a:lnTo>
                      <a:pt x="1125" y="965"/>
                    </a:lnTo>
                    <a:lnTo>
                      <a:pt x="1105" y="976"/>
                    </a:lnTo>
                    <a:lnTo>
                      <a:pt x="1084" y="987"/>
                    </a:lnTo>
                    <a:lnTo>
                      <a:pt x="1062" y="997"/>
                    </a:lnTo>
                    <a:lnTo>
                      <a:pt x="1039" y="1006"/>
                    </a:lnTo>
                    <a:lnTo>
                      <a:pt x="1015" y="1015"/>
                    </a:lnTo>
                    <a:lnTo>
                      <a:pt x="991" y="1021"/>
                    </a:lnTo>
                    <a:lnTo>
                      <a:pt x="967" y="1028"/>
                    </a:lnTo>
                    <a:lnTo>
                      <a:pt x="942" y="1032"/>
                    </a:lnTo>
                    <a:lnTo>
                      <a:pt x="916" y="1036"/>
                    </a:lnTo>
                    <a:lnTo>
                      <a:pt x="916" y="1036"/>
                    </a:lnTo>
                    <a:lnTo>
                      <a:pt x="914" y="1038"/>
                    </a:lnTo>
                    <a:lnTo>
                      <a:pt x="911" y="1041"/>
                    </a:lnTo>
                    <a:lnTo>
                      <a:pt x="905" y="1054"/>
                    </a:lnTo>
                    <a:lnTo>
                      <a:pt x="903" y="1071"/>
                    </a:lnTo>
                    <a:lnTo>
                      <a:pt x="901" y="1092"/>
                    </a:lnTo>
                    <a:lnTo>
                      <a:pt x="903" y="1112"/>
                    </a:lnTo>
                    <a:lnTo>
                      <a:pt x="907" y="1133"/>
                    </a:lnTo>
                    <a:lnTo>
                      <a:pt x="912" y="1150"/>
                    </a:lnTo>
                    <a:lnTo>
                      <a:pt x="918" y="1155"/>
                    </a:lnTo>
                    <a:lnTo>
                      <a:pt x="922" y="1161"/>
                    </a:lnTo>
                    <a:lnTo>
                      <a:pt x="922" y="1161"/>
                    </a:lnTo>
                    <a:lnTo>
                      <a:pt x="959" y="1178"/>
                    </a:lnTo>
                    <a:lnTo>
                      <a:pt x="1013" y="1200"/>
                    </a:lnTo>
                    <a:lnTo>
                      <a:pt x="1043" y="1209"/>
                    </a:lnTo>
                    <a:lnTo>
                      <a:pt x="1073" y="1219"/>
                    </a:lnTo>
                    <a:lnTo>
                      <a:pt x="1105" y="1224"/>
                    </a:lnTo>
                    <a:lnTo>
                      <a:pt x="1135" y="1226"/>
                    </a:lnTo>
                    <a:lnTo>
                      <a:pt x="1135" y="1226"/>
                    </a:lnTo>
                    <a:lnTo>
                      <a:pt x="1172" y="1224"/>
                    </a:lnTo>
                    <a:lnTo>
                      <a:pt x="1211" y="1219"/>
                    </a:lnTo>
                    <a:lnTo>
                      <a:pt x="1250" y="1211"/>
                    </a:lnTo>
                    <a:lnTo>
                      <a:pt x="1291" y="1200"/>
                    </a:lnTo>
                    <a:lnTo>
                      <a:pt x="1291" y="1200"/>
                    </a:lnTo>
                    <a:lnTo>
                      <a:pt x="1310" y="1192"/>
                    </a:lnTo>
                    <a:lnTo>
                      <a:pt x="1330" y="1183"/>
                    </a:lnTo>
                    <a:lnTo>
                      <a:pt x="1353" y="1170"/>
                    </a:lnTo>
                    <a:lnTo>
                      <a:pt x="1375" y="1153"/>
                    </a:lnTo>
                    <a:lnTo>
                      <a:pt x="1399" y="1135"/>
                    </a:lnTo>
                    <a:lnTo>
                      <a:pt x="1426" y="1114"/>
                    </a:lnTo>
                    <a:lnTo>
                      <a:pt x="1454" y="1090"/>
                    </a:lnTo>
                    <a:lnTo>
                      <a:pt x="1482" y="1062"/>
                    </a:lnTo>
                    <a:lnTo>
                      <a:pt x="1482" y="1062"/>
                    </a:lnTo>
                    <a:lnTo>
                      <a:pt x="1489" y="1053"/>
                    </a:lnTo>
                    <a:lnTo>
                      <a:pt x="1493" y="1043"/>
                    </a:lnTo>
                    <a:lnTo>
                      <a:pt x="1493" y="1032"/>
                    </a:lnTo>
                    <a:lnTo>
                      <a:pt x="1491" y="1021"/>
                    </a:lnTo>
                    <a:lnTo>
                      <a:pt x="1491" y="1021"/>
                    </a:lnTo>
                    <a:lnTo>
                      <a:pt x="1487" y="1008"/>
                    </a:lnTo>
                    <a:lnTo>
                      <a:pt x="1485" y="995"/>
                    </a:lnTo>
                    <a:lnTo>
                      <a:pt x="1483" y="969"/>
                    </a:lnTo>
                    <a:lnTo>
                      <a:pt x="1487" y="942"/>
                    </a:lnTo>
                    <a:lnTo>
                      <a:pt x="1495" y="916"/>
                    </a:lnTo>
                    <a:lnTo>
                      <a:pt x="1504" y="892"/>
                    </a:lnTo>
                    <a:lnTo>
                      <a:pt x="1519" y="870"/>
                    </a:lnTo>
                    <a:lnTo>
                      <a:pt x="1538" y="851"/>
                    </a:lnTo>
                    <a:lnTo>
                      <a:pt x="1549" y="842"/>
                    </a:lnTo>
                    <a:lnTo>
                      <a:pt x="1560" y="834"/>
                    </a:lnTo>
                    <a:lnTo>
                      <a:pt x="1560" y="834"/>
                    </a:lnTo>
                    <a:lnTo>
                      <a:pt x="1573" y="827"/>
                    </a:lnTo>
                    <a:lnTo>
                      <a:pt x="1586" y="821"/>
                    </a:lnTo>
                    <a:lnTo>
                      <a:pt x="1601" y="816"/>
                    </a:lnTo>
                    <a:lnTo>
                      <a:pt x="1616" y="812"/>
                    </a:lnTo>
                    <a:lnTo>
                      <a:pt x="1603" y="875"/>
                    </a:lnTo>
                    <a:lnTo>
                      <a:pt x="1603" y="875"/>
                    </a:lnTo>
                    <a:lnTo>
                      <a:pt x="1603" y="883"/>
                    </a:lnTo>
                    <a:lnTo>
                      <a:pt x="1605" y="892"/>
                    </a:lnTo>
                    <a:lnTo>
                      <a:pt x="1607" y="900"/>
                    </a:lnTo>
                    <a:lnTo>
                      <a:pt x="1610" y="905"/>
                    </a:lnTo>
                    <a:lnTo>
                      <a:pt x="1614" y="913"/>
                    </a:lnTo>
                    <a:lnTo>
                      <a:pt x="1622" y="916"/>
                    </a:lnTo>
                    <a:lnTo>
                      <a:pt x="1629" y="920"/>
                    </a:lnTo>
                    <a:lnTo>
                      <a:pt x="1636" y="924"/>
                    </a:lnTo>
                    <a:lnTo>
                      <a:pt x="1636" y="924"/>
                    </a:lnTo>
                    <a:lnTo>
                      <a:pt x="1644" y="924"/>
                    </a:lnTo>
                    <a:lnTo>
                      <a:pt x="1651" y="924"/>
                    </a:lnTo>
                    <a:lnTo>
                      <a:pt x="1659" y="920"/>
                    </a:lnTo>
                    <a:lnTo>
                      <a:pt x="1666" y="916"/>
                    </a:lnTo>
                    <a:lnTo>
                      <a:pt x="1672" y="913"/>
                    </a:lnTo>
                    <a:lnTo>
                      <a:pt x="1678" y="905"/>
                    </a:lnTo>
                    <a:lnTo>
                      <a:pt x="1681" y="900"/>
                    </a:lnTo>
                    <a:lnTo>
                      <a:pt x="1683" y="890"/>
                    </a:lnTo>
                    <a:lnTo>
                      <a:pt x="1698" y="817"/>
                    </a:lnTo>
                    <a:lnTo>
                      <a:pt x="1698" y="817"/>
                    </a:lnTo>
                    <a:lnTo>
                      <a:pt x="1711" y="821"/>
                    </a:lnTo>
                    <a:lnTo>
                      <a:pt x="1724" y="827"/>
                    </a:lnTo>
                    <a:lnTo>
                      <a:pt x="1735" y="834"/>
                    </a:lnTo>
                    <a:lnTo>
                      <a:pt x="1748" y="842"/>
                    </a:lnTo>
                    <a:lnTo>
                      <a:pt x="1758" y="851"/>
                    </a:lnTo>
                    <a:lnTo>
                      <a:pt x="1769" y="862"/>
                    </a:lnTo>
                    <a:lnTo>
                      <a:pt x="1778" y="872"/>
                    </a:lnTo>
                    <a:lnTo>
                      <a:pt x="1786" y="885"/>
                    </a:lnTo>
                    <a:lnTo>
                      <a:pt x="1786" y="885"/>
                    </a:lnTo>
                    <a:lnTo>
                      <a:pt x="1793" y="898"/>
                    </a:lnTo>
                    <a:lnTo>
                      <a:pt x="1801" y="913"/>
                    </a:lnTo>
                    <a:lnTo>
                      <a:pt x="1806" y="927"/>
                    </a:lnTo>
                    <a:lnTo>
                      <a:pt x="1810" y="944"/>
                    </a:lnTo>
                    <a:lnTo>
                      <a:pt x="1812" y="959"/>
                    </a:lnTo>
                    <a:lnTo>
                      <a:pt x="1812" y="976"/>
                    </a:lnTo>
                    <a:lnTo>
                      <a:pt x="1810" y="991"/>
                    </a:lnTo>
                    <a:lnTo>
                      <a:pt x="1808" y="1008"/>
                    </a:lnTo>
                    <a:lnTo>
                      <a:pt x="1808" y="100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grpSp>
        <p:cxnSp>
          <p:nvCxnSpPr>
            <p:cNvPr id="40" name="직선 연결선 28"/>
            <p:cNvCxnSpPr/>
            <p:nvPr/>
          </p:nvCxnSpPr>
          <p:spPr>
            <a:xfrm>
              <a:off x="29040" y="5001997"/>
              <a:ext cx="5760640" cy="0"/>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1" name="직선 연결선 33"/>
            <p:cNvCxnSpPr/>
            <p:nvPr/>
          </p:nvCxnSpPr>
          <p:spPr>
            <a:xfrm>
              <a:off x="2150255" y="5083126"/>
              <a:ext cx="250903" cy="0"/>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2" name="직선 연결선 34"/>
            <p:cNvCxnSpPr/>
            <p:nvPr/>
          </p:nvCxnSpPr>
          <p:spPr>
            <a:xfrm>
              <a:off x="356891" y="5083126"/>
              <a:ext cx="591616" cy="0"/>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43" name="Freeform 6"/>
            <p:cNvSpPr/>
            <p:nvPr/>
          </p:nvSpPr>
          <p:spPr bwMode="auto">
            <a:xfrm>
              <a:off x="9359100" y="5094610"/>
              <a:ext cx="371475" cy="581025"/>
            </a:xfrm>
            <a:custGeom>
              <a:avLst/>
              <a:gdLst>
                <a:gd name="T0" fmla="*/ 116 w 701"/>
                <a:gd name="T1" fmla="*/ 1052 h 1100"/>
                <a:gd name="T2" fmla="*/ 143 w 701"/>
                <a:gd name="T3" fmla="*/ 932 h 1100"/>
                <a:gd name="T4" fmla="*/ 179 w 701"/>
                <a:gd name="T5" fmla="*/ 852 h 1100"/>
                <a:gd name="T6" fmla="*/ 221 w 701"/>
                <a:gd name="T7" fmla="*/ 799 h 1100"/>
                <a:gd name="T8" fmla="*/ 278 w 701"/>
                <a:gd name="T9" fmla="*/ 757 h 1100"/>
                <a:gd name="T10" fmla="*/ 307 w 701"/>
                <a:gd name="T11" fmla="*/ 737 h 1100"/>
                <a:gd name="T12" fmla="*/ 313 w 701"/>
                <a:gd name="T13" fmla="*/ 718 h 1100"/>
                <a:gd name="T14" fmla="*/ 312 w 701"/>
                <a:gd name="T15" fmla="*/ 704 h 1100"/>
                <a:gd name="T16" fmla="*/ 214 w 701"/>
                <a:gd name="T17" fmla="*/ 692 h 1100"/>
                <a:gd name="T18" fmla="*/ 152 w 701"/>
                <a:gd name="T19" fmla="*/ 671 h 1100"/>
                <a:gd name="T20" fmla="*/ 110 w 701"/>
                <a:gd name="T21" fmla="*/ 648 h 1100"/>
                <a:gd name="T22" fmla="*/ 75 w 701"/>
                <a:gd name="T23" fmla="*/ 615 h 1100"/>
                <a:gd name="T24" fmla="*/ 46 w 701"/>
                <a:gd name="T25" fmla="*/ 576 h 1100"/>
                <a:gd name="T26" fmla="*/ 16 w 701"/>
                <a:gd name="T27" fmla="*/ 511 h 1100"/>
                <a:gd name="T28" fmla="*/ 1 w 701"/>
                <a:gd name="T29" fmla="*/ 442 h 1100"/>
                <a:gd name="T30" fmla="*/ 1 w 701"/>
                <a:gd name="T31" fmla="*/ 370 h 1100"/>
                <a:gd name="T32" fmla="*/ 14 w 701"/>
                <a:gd name="T33" fmla="*/ 299 h 1100"/>
                <a:gd name="T34" fmla="*/ 40 w 701"/>
                <a:gd name="T35" fmla="*/ 230 h 1100"/>
                <a:gd name="T36" fmla="*/ 76 w 701"/>
                <a:gd name="T37" fmla="*/ 165 h 1100"/>
                <a:gd name="T38" fmla="*/ 122 w 701"/>
                <a:gd name="T39" fmla="*/ 108 h 1100"/>
                <a:gd name="T40" fmla="*/ 175 w 701"/>
                <a:gd name="T41" fmla="*/ 60 h 1100"/>
                <a:gd name="T42" fmla="*/ 237 w 701"/>
                <a:gd name="T43" fmla="*/ 24 h 1100"/>
                <a:gd name="T44" fmla="*/ 303 w 701"/>
                <a:gd name="T45" fmla="*/ 4 h 1100"/>
                <a:gd name="T46" fmla="*/ 350 w 701"/>
                <a:gd name="T47" fmla="*/ 0 h 1100"/>
                <a:gd name="T48" fmla="*/ 416 w 701"/>
                <a:gd name="T49" fmla="*/ 4 h 1100"/>
                <a:gd name="T50" fmla="*/ 480 w 701"/>
                <a:gd name="T51" fmla="*/ 24 h 1100"/>
                <a:gd name="T52" fmla="*/ 538 w 701"/>
                <a:gd name="T53" fmla="*/ 57 h 1100"/>
                <a:gd name="T54" fmla="*/ 589 w 701"/>
                <a:gd name="T55" fmla="*/ 102 h 1100"/>
                <a:gd name="T56" fmla="*/ 619 w 701"/>
                <a:gd name="T57" fmla="*/ 138 h 1100"/>
                <a:gd name="T58" fmla="*/ 660 w 701"/>
                <a:gd name="T59" fmla="*/ 212 h 1100"/>
                <a:gd name="T60" fmla="*/ 688 w 701"/>
                <a:gd name="T61" fmla="*/ 296 h 1100"/>
                <a:gd name="T62" fmla="*/ 698 w 701"/>
                <a:gd name="T63" fmla="*/ 352 h 1100"/>
                <a:gd name="T64" fmla="*/ 699 w 701"/>
                <a:gd name="T65" fmla="*/ 431 h 1100"/>
                <a:gd name="T66" fmla="*/ 686 w 701"/>
                <a:gd name="T67" fmla="*/ 495 h 1100"/>
                <a:gd name="T68" fmla="*/ 663 w 701"/>
                <a:gd name="T69" fmla="*/ 550 h 1100"/>
                <a:gd name="T70" fmla="*/ 633 w 701"/>
                <a:gd name="T71" fmla="*/ 593 h 1100"/>
                <a:gd name="T72" fmla="*/ 597 w 701"/>
                <a:gd name="T73" fmla="*/ 628 h 1100"/>
                <a:gd name="T74" fmla="*/ 536 w 701"/>
                <a:gd name="T75" fmla="*/ 668 h 1100"/>
                <a:gd name="T76" fmla="*/ 472 w 701"/>
                <a:gd name="T77" fmla="*/ 691 h 1100"/>
                <a:gd name="T78" fmla="*/ 446 w 701"/>
                <a:gd name="T79" fmla="*/ 697 h 1100"/>
                <a:gd name="T80" fmla="*/ 444 w 701"/>
                <a:gd name="T81" fmla="*/ 724 h 1100"/>
                <a:gd name="T82" fmla="*/ 451 w 701"/>
                <a:gd name="T83" fmla="*/ 741 h 1100"/>
                <a:gd name="T84" fmla="*/ 498 w 701"/>
                <a:gd name="T85" fmla="*/ 769 h 1100"/>
                <a:gd name="T86" fmla="*/ 547 w 701"/>
                <a:gd name="T87" fmla="*/ 806 h 1100"/>
                <a:gd name="T88" fmla="*/ 594 w 701"/>
                <a:gd name="T89" fmla="*/ 868 h 1100"/>
                <a:gd name="T90" fmla="*/ 635 w 701"/>
                <a:gd name="T91" fmla="*/ 964 h 1100"/>
                <a:gd name="T92" fmla="*/ 655 w 701"/>
                <a:gd name="T93" fmla="*/ 1100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1" h="1100">
                  <a:moveTo>
                    <a:pt x="110" y="1100"/>
                  </a:moveTo>
                  <a:lnTo>
                    <a:pt x="110" y="1100"/>
                  </a:lnTo>
                  <a:lnTo>
                    <a:pt x="116" y="1052"/>
                  </a:lnTo>
                  <a:lnTo>
                    <a:pt x="123" y="1007"/>
                  </a:lnTo>
                  <a:lnTo>
                    <a:pt x="132" y="968"/>
                  </a:lnTo>
                  <a:lnTo>
                    <a:pt x="143" y="932"/>
                  </a:lnTo>
                  <a:lnTo>
                    <a:pt x="154" y="902"/>
                  </a:lnTo>
                  <a:lnTo>
                    <a:pt x="166" y="875"/>
                  </a:lnTo>
                  <a:lnTo>
                    <a:pt x="179" y="852"/>
                  </a:lnTo>
                  <a:lnTo>
                    <a:pt x="194" y="832"/>
                  </a:lnTo>
                  <a:lnTo>
                    <a:pt x="207" y="814"/>
                  </a:lnTo>
                  <a:lnTo>
                    <a:pt x="221" y="799"/>
                  </a:lnTo>
                  <a:lnTo>
                    <a:pt x="235" y="786"/>
                  </a:lnTo>
                  <a:lnTo>
                    <a:pt x="250" y="774"/>
                  </a:lnTo>
                  <a:lnTo>
                    <a:pt x="278" y="757"/>
                  </a:lnTo>
                  <a:lnTo>
                    <a:pt x="303" y="741"/>
                  </a:lnTo>
                  <a:lnTo>
                    <a:pt x="303" y="741"/>
                  </a:lnTo>
                  <a:lnTo>
                    <a:pt x="307" y="737"/>
                  </a:lnTo>
                  <a:lnTo>
                    <a:pt x="310" y="731"/>
                  </a:lnTo>
                  <a:lnTo>
                    <a:pt x="313" y="725"/>
                  </a:lnTo>
                  <a:lnTo>
                    <a:pt x="313" y="718"/>
                  </a:lnTo>
                  <a:lnTo>
                    <a:pt x="312" y="708"/>
                  </a:lnTo>
                  <a:lnTo>
                    <a:pt x="312" y="704"/>
                  </a:lnTo>
                  <a:lnTo>
                    <a:pt x="312" y="704"/>
                  </a:lnTo>
                  <a:lnTo>
                    <a:pt x="278" y="702"/>
                  </a:lnTo>
                  <a:lnTo>
                    <a:pt x="247" y="698"/>
                  </a:lnTo>
                  <a:lnTo>
                    <a:pt x="214" y="692"/>
                  </a:lnTo>
                  <a:lnTo>
                    <a:pt x="182" y="684"/>
                  </a:lnTo>
                  <a:lnTo>
                    <a:pt x="166" y="678"/>
                  </a:lnTo>
                  <a:lnTo>
                    <a:pt x="152" y="671"/>
                  </a:lnTo>
                  <a:lnTo>
                    <a:pt x="138" y="664"/>
                  </a:lnTo>
                  <a:lnTo>
                    <a:pt x="123" y="656"/>
                  </a:lnTo>
                  <a:lnTo>
                    <a:pt x="110" y="648"/>
                  </a:lnTo>
                  <a:lnTo>
                    <a:pt x="98" y="638"/>
                  </a:lnTo>
                  <a:lnTo>
                    <a:pt x="86" y="626"/>
                  </a:lnTo>
                  <a:lnTo>
                    <a:pt x="75" y="615"/>
                  </a:lnTo>
                  <a:lnTo>
                    <a:pt x="75" y="615"/>
                  </a:lnTo>
                  <a:lnTo>
                    <a:pt x="59" y="596"/>
                  </a:lnTo>
                  <a:lnTo>
                    <a:pt x="46" y="576"/>
                  </a:lnTo>
                  <a:lnTo>
                    <a:pt x="33" y="554"/>
                  </a:lnTo>
                  <a:lnTo>
                    <a:pt x="24" y="533"/>
                  </a:lnTo>
                  <a:lnTo>
                    <a:pt x="16" y="511"/>
                  </a:lnTo>
                  <a:lnTo>
                    <a:pt x="9" y="488"/>
                  </a:lnTo>
                  <a:lnTo>
                    <a:pt x="4" y="465"/>
                  </a:lnTo>
                  <a:lnTo>
                    <a:pt x="1" y="442"/>
                  </a:lnTo>
                  <a:lnTo>
                    <a:pt x="0" y="418"/>
                  </a:lnTo>
                  <a:lnTo>
                    <a:pt x="0" y="393"/>
                  </a:lnTo>
                  <a:lnTo>
                    <a:pt x="1" y="370"/>
                  </a:lnTo>
                  <a:lnTo>
                    <a:pt x="4" y="346"/>
                  </a:lnTo>
                  <a:lnTo>
                    <a:pt x="9" y="322"/>
                  </a:lnTo>
                  <a:lnTo>
                    <a:pt x="14" y="299"/>
                  </a:lnTo>
                  <a:lnTo>
                    <a:pt x="21" y="274"/>
                  </a:lnTo>
                  <a:lnTo>
                    <a:pt x="30" y="251"/>
                  </a:lnTo>
                  <a:lnTo>
                    <a:pt x="40" y="230"/>
                  </a:lnTo>
                  <a:lnTo>
                    <a:pt x="50" y="207"/>
                  </a:lnTo>
                  <a:lnTo>
                    <a:pt x="63" y="185"/>
                  </a:lnTo>
                  <a:lnTo>
                    <a:pt x="76" y="165"/>
                  </a:lnTo>
                  <a:lnTo>
                    <a:pt x="90" y="145"/>
                  </a:lnTo>
                  <a:lnTo>
                    <a:pt x="105" y="126"/>
                  </a:lnTo>
                  <a:lnTo>
                    <a:pt x="122" y="108"/>
                  </a:lnTo>
                  <a:lnTo>
                    <a:pt x="138" y="90"/>
                  </a:lnTo>
                  <a:lnTo>
                    <a:pt x="156" y="74"/>
                  </a:lnTo>
                  <a:lnTo>
                    <a:pt x="175" y="60"/>
                  </a:lnTo>
                  <a:lnTo>
                    <a:pt x="195" y="47"/>
                  </a:lnTo>
                  <a:lnTo>
                    <a:pt x="215" y="36"/>
                  </a:lnTo>
                  <a:lnTo>
                    <a:pt x="237" y="24"/>
                  </a:lnTo>
                  <a:lnTo>
                    <a:pt x="258" y="16"/>
                  </a:lnTo>
                  <a:lnTo>
                    <a:pt x="280" y="10"/>
                  </a:lnTo>
                  <a:lnTo>
                    <a:pt x="303" y="4"/>
                  </a:lnTo>
                  <a:lnTo>
                    <a:pt x="303" y="4"/>
                  </a:lnTo>
                  <a:lnTo>
                    <a:pt x="326" y="1"/>
                  </a:lnTo>
                  <a:lnTo>
                    <a:pt x="350" y="0"/>
                  </a:lnTo>
                  <a:lnTo>
                    <a:pt x="372" y="0"/>
                  </a:lnTo>
                  <a:lnTo>
                    <a:pt x="395" y="1"/>
                  </a:lnTo>
                  <a:lnTo>
                    <a:pt x="416" y="4"/>
                  </a:lnTo>
                  <a:lnTo>
                    <a:pt x="438" y="10"/>
                  </a:lnTo>
                  <a:lnTo>
                    <a:pt x="459" y="16"/>
                  </a:lnTo>
                  <a:lnTo>
                    <a:pt x="480" y="24"/>
                  </a:lnTo>
                  <a:lnTo>
                    <a:pt x="500" y="33"/>
                  </a:lnTo>
                  <a:lnTo>
                    <a:pt x="520" y="44"/>
                  </a:lnTo>
                  <a:lnTo>
                    <a:pt x="538" y="57"/>
                  </a:lnTo>
                  <a:lnTo>
                    <a:pt x="556" y="70"/>
                  </a:lnTo>
                  <a:lnTo>
                    <a:pt x="573" y="86"/>
                  </a:lnTo>
                  <a:lnTo>
                    <a:pt x="589" y="102"/>
                  </a:lnTo>
                  <a:lnTo>
                    <a:pt x="604" y="119"/>
                  </a:lnTo>
                  <a:lnTo>
                    <a:pt x="619" y="138"/>
                  </a:lnTo>
                  <a:lnTo>
                    <a:pt x="619" y="138"/>
                  </a:lnTo>
                  <a:lnTo>
                    <a:pt x="633" y="162"/>
                  </a:lnTo>
                  <a:lnTo>
                    <a:pt x="648" y="187"/>
                  </a:lnTo>
                  <a:lnTo>
                    <a:pt x="660" y="212"/>
                  </a:lnTo>
                  <a:lnTo>
                    <a:pt x="671" y="240"/>
                  </a:lnTo>
                  <a:lnTo>
                    <a:pt x="681" y="268"/>
                  </a:lnTo>
                  <a:lnTo>
                    <a:pt x="688" y="296"/>
                  </a:lnTo>
                  <a:lnTo>
                    <a:pt x="693" y="325"/>
                  </a:lnTo>
                  <a:lnTo>
                    <a:pt x="698" y="352"/>
                  </a:lnTo>
                  <a:lnTo>
                    <a:pt x="698" y="352"/>
                  </a:lnTo>
                  <a:lnTo>
                    <a:pt x="699" y="379"/>
                  </a:lnTo>
                  <a:lnTo>
                    <a:pt x="701" y="405"/>
                  </a:lnTo>
                  <a:lnTo>
                    <a:pt x="699" y="431"/>
                  </a:lnTo>
                  <a:lnTo>
                    <a:pt x="696" y="454"/>
                  </a:lnTo>
                  <a:lnTo>
                    <a:pt x="692" y="475"/>
                  </a:lnTo>
                  <a:lnTo>
                    <a:pt x="686" y="495"/>
                  </a:lnTo>
                  <a:lnTo>
                    <a:pt x="681" y="516"/>
                  </a:lnTo>
                  <a:lnTo>
                    <a:pt x="672" y="533"/>
                  </a:lnTo>
                  <a:lnTo>
                    <a:pt x="663" y="550"/>
                  </a:lnTo>
                  <a:lnTo>
                    <a:pt x="655" y="566"/>
                  </a:lnTo>
                  <a:lnTo>
                    <a:pt x="645" y="580"/>
                  </a:lnTo>
                  <a:lnTo>
                    <a:pt x="633" y="593"/>
                  </a:lnTo>
                  <a:lnTo>
                    <a:pt x="622" y="606"/>
                  </a:lnTo>
                  <a:lnTo>
                    <a:pt x="610" y="618"/>
                  </a:lnTo>
                  <a:lnTo>
                    <a:pt x="597" y="628"/>
                  </a:lnTo>
                  <a:lnTo>
                    <a:pt x="584" y="638"/>
                  </a:lnTo>
                  <a:lnTo>
                    <a:pt x="560" y="654"/>
                  </a:lnTo>
                  <a:lnTo>
                    <a:pt x="536" y="668"/>
                  </a:lnTo>
                  <a:lnTo>
                    <a:pt x="511" y="678"/>
                  </a:lnTo>
                  <a:lnTo>
                    <a:pt x="491" y="685"/>
                  </a:lnTo>
                  <a:lnTo>
                    <a:pt x="472" y="691"/>
                  </a:lnTo>
                  <a:lnTo>
                    <a:pt x="459" y="694"/>
                  </a:lnTo>
                  <a:lnTo>
                    <a:pt x="446" y="697"/>
                  </a:lnTo>
                  <a:lnTo>
                    <a:pt x="446" y="697"/>
                  </a:lnTo>
                  <a:lnTo>
                    <a:pt x="445" y="702"/>
                  </a:lnTo>
                  <a:lnTo>
                    <a:pt x="444" y="715"/>
                  </a:lnTo>
                  <a:lnTo>
                    <a:pt x="444" y="724"/>
                  </a:lnTo>
                  <a:lnTo>
                    <a:pt x="445" y="731"/>
                  </a:lnTo>
                  <a:lnTo>
                    <a:pt x="448" y="737"/>
                  </a:lnTo>
                  <a:lnTo>
                    <a:pt x="451" y="741"/>
                  </a:lnTo>
                  <a:lnTo>
                    <a:pt x="451" y="741"/>
                  </a:lnTo>
                  <a:lnTo>
                    <a:pt x="471" y="753"/>
                  </a:lnTo>
                  <a:lnTo>
                    <a:pt x="498" y="769"/>
                  </a:lnTo>
                  <a:lnTo>
                    <a:pt x="514" y="779"/>
                  </a:lnTo>
                  <a:lnTo>
                    <a:pt x="530" y="791"/>
                  </a:lnTo>
                  <a:lnTo>
                    <a:pt x="547" y="806"/>
                  </a:lnTo>
                  <a:lnTo>
                    <a:pt x="563" y="823"/>
                  </a:lnTo>
                  <a:lnTo>
                    <a:pt x="579" y="843"/>
                  </a:lnTo>
                  <a:lnTo>
                    <a:pt x="594" y="868"/>
                  </a:lnTo>
                  <a:lnTo>
                    <a:pt x="609" y="895"/>
                  </a:lnTo>
                  <a:lnTo>
                    <a:pt x="623" y="927"/>
                  </a:lnTo>
                  <a:lnTo>
                    <a:pt x="635" y="964"/>
                  </a:lnTo>
                  <a:lnTo>
                    <a:pt x="643" y="1004"/>
                  </a:lnTo>
                  <a:lnTo>
                    <a:pt x="650" y="1050"/>
                  </a:lnTo>
                  <a:lnTo>
                    <a:pt x="655" y="1100"/>
                  </a:lnTo>
                  <a:lnTo>
                    <a:pt x="110" y="110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44" name="Freeform 7"/>
            <p:cNvSpPr>
              <a:spLocks noEditPoints="1"/>
            </p:cNvSpPr>
            <p:nvPr/>
          </p:nvSpPr>
          <p:spPr bwMode="auto">
            <a:xfrm>
              <a:off x="9340050" y="5073973"/>
              <a:ext cx="409575" cy="622300"/>
            </a:xfrm>
            <a:custGeom>
              <a:avLst/>
              <a:gdLst>
                <a:gd name="T0" fmla="*/ 140 w 775"/>
                <a:gd name="T1" fmla="*/ 1177 h 1178"/>
                <a:gd name="T2" fmla="*/ 112 w 775"/>
                <a:gd name="T3" fmla="*/ 1152 h 1178"/>
                <a:gd name="T4" fmla="*/ 127 w 775"/>
                <a:gd name="T5" fmla="*/ 1017 h 1178"/>
                <a:gd name="T6" fmla="*/ 189 w 775"/>
                <a:gd name="T7" fmla="*/ 862 h 1178"/>
                <a:gd name="T8" fmla="*/ 277 w 775"/>
                <a:gd name="T9" fmla="*/ 774 h 1178"/>
                <a:gd name="T10" fmla="*/ 149 w 775"/>
                <a:gd name="T11" fmla="*/ 733 h 1178"/>
                <a:gd name="T12" fmla="*/ 67 w 775"/>
                <a:gd name="T13" fmla="*/ 660 h 1178"/>
                <a:gd name="T14" fmla="*/ 8 w 775"/>
                <a:gd name="T15" fmla="*/ 529 h 1178"/>
                <a:gd name="T16" fmla="*/ 4 w 775"/>
                <a:gd name="T17" fmla="*/ 375 h 1178"/>
                <a:gd name="T18" fmla="*/ 48 w 775"/>
                <a:gd name="T19" fmla="*/ 240 h 1178"/>
                <a:gd name="T20" fmla="*/ 149 w 775"/>
                <a:gd name="T21" fmla="*/ 103 h 1178"/>
                <a:gd name="T22" fmla="*/ 284 w 775"/>
                <a:gd name="T23" fmla="*/ 19 h 1178"/>
                <a:gd name="T24" fmla="*/ 397 w 775"/>
                <a:gd name="T25" fmla="*/ 0 h 1178"/>
                <a:gd name="T26" fmla="*/ 519 w 775"/>
                <a:gd name="T27" fmla="*/ 23 h 1178"/>
                <a:gd name="T28" fmla="*/ 627 w 775"/>
                <a:gd name="T29" fmla="*/ 89 h 1178"/>
                <a:gd name="T30" fmla="*/ 702 w 775"/>
                <a:gd name="T31" fmla="*/ 180 h 1178"/>
                <a:gd name="T32" fmla="*/ 768 w 775"/>
                <a:gd name="T33" fmla="*/ 355 h 1178"/>
                <a:gd name="T34" fmla="*/ 774 w 775"/>
                <a:gd name="T35" fmla="*/ 476 h 1178"/>
                <a:gd name="T36" fmla="*/ 748 w 775"/>
                <a:gd name="T37" fmla="*/ 582 h 1178"/>
                <a:gd name="T38" fmla="*/ 654 w 775"/>
                <a:gd name="T39" fmla="*/ 698 h 1178"/>
                <a:gd name="T40" fmla="*/ 534 w 775"/>
                <a:gd name="T41" fmla="*/ 762 h 1178"/>
                <a:gd name="T42" fmla="*/ 618 w 775"/>
                <a:gd name="T43" fmla="*/ 826 h 1178"/>
                <a:gd name="T44" fmla="*/ 702 w 775"/>
                <a:gd name="T45" fmla="*/ 971 h 1178"/>
                <a:gd name="T46" fmla="*/ 729 w 775"/>
                <a:gd name="T47" fmla="*/ 1139 h 1178"/>
                <a:gd name="T48" fmla="*/ 713 w 775"/>
                <a:gd name="T49" fmla="*/ 1171 h 1178"/>
                <a:gd name="T50" fmla="*/ 650 w 775"/>
                <a:gd name="T51" fmla="*/ 1102 h 1178"/>
                <a:gd name="T52" fmla="*/ 613 w 775"/>
                <a:gd name="T53" fmla="*/ 953 h 1178"/>
                <a:gd name="T54" fmla="*/ 541 w 775"/>
                <a:gd name="T55" fmla="*/ 858 h 1178"/>
                <a:gd name="T56" fmla="*/ 468 w 775"/>
                <a:gd name="T57" fmla="*/ 812 h 1178"/>
                <a:gd name="T58" fmla="*/ 443 w 775"/>
                <a:gd name="T59" fmla="*/ 756 h 1178"/>
                <a:gd name="T60" fmla="*/ 468 w 775"/>
                <a:gd name="T61" fmla="*/ 701 h 1178"/>
                <a:gd name="T62" fmla="*/ 539 w 775"/>
                <a:gd name="T63" fmla="*/ 680 h 1178"/>
                <a:gd name="T64" fmla="*/ 643 w 775"/>
                <a:gd name="T65" fmla="*/ 605 h 1178"/>
                <a:gd name="T66" fmla="*/ 689 w 775"/>
                <a:gd name="T67" fmla="*/ 520 h 1178"/>
                <a:gd name="T68" fmla="*/ 696 w 775"/>
                <a:gd name="T69" fmla="*/ 395 h 1178"/>
                <a:gd name="T70" fmla="*/ 662 w 775"/>
                <a:gd name="T71" fmla="*/ 264 h 1178"/>
                <a:gd name="T72" fmla="*/ 603 w 775"/>
                <a:gd name="T73" fmla="*/ 171 h 1178"/>
                <a:gd name="T74" fmla="*/ 524 w 775"/>
                <a:gd name="T75" fmla="*/ 108 h 1178"/>
                <a:gd name="T76" fmla="*/ 430 w 775"/>
                <a:gd name="T77" fmla="*/ 78 h 1178"/>
                <a:gd name="T78" fmla="*/ 347 w 775"/>
                <a:gd name="T79" fmla="*/ 80 h 1178"/>
                <a:gd name="T80" fmla="*/ 232 w 775"/>
                <a:gd name="T81" fmla="*/ 132 h 1178"/>
                <a:gd name="T82" fmla="*/ 139 w 775"/>
                <a:gd name="T83" fmla="*/ 233 h 1178"/>
                <a:gd name="T84" fmla="*/ 90 w 775"/>
                <a:gd name="T85" fmla="*/ 342 h 1178"/>
                <a:gd name="T86" fmla="*/ 76 w 775"/>
                <a:gd name="T87" fmla="*/ 470 h 1178"/>
                <a:gd name="T88" fmla="*/ 107 w 775"/>
                <a:gd name="T89" fmla="*/ 582 h 1178"/>
                <a:gd name="T90" fmla="*/ 160 w 775"/>
                <a:gd name="T91" fmla="*/ 649 h 1178"/>
                <a:gd name="T92" fmla="*/ 268 w 775"/>
                <a:gd name="T93" fmla="*/ 695 h 1178"/>
                <a:gd name="T94" fmla="*/ 360 w 775"/>
                <a:gd name="T95" fmla="*/ 707 h 1178"/>
                <a:gd name="T96" fmla="*/ 384 w 775"/>
                <a:gd name="T97" fmla="*/ 733 h 1178"/>
                <a:gd name="T98" fmla="*/ 383 w 775"/>
                <a:gd name="T99" fmla="*/ 786 h 1178"/>
                <a:gd name="T100" fmla="*/ 346 w 775"/>
                <a:gd name="T101" fmla="*/ 820 h 1178"/>
                <a:gd name="T102" fmla="*/ 258 w 775"/>
                <a:gd name="T103" fmla="*/ 898 h 1178"/>
                <a:gd name="T104" fmla="*/ 202 w 775"/>
                <a:gd name="T105" fmla="*/ 1033 h 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5" h="1178">
                  <a:moveTo>
                    <a:pt x="692" y="1178"/>
                  </a:moveTo>
                  <a:lnTo>
                    <a:pt x="692" y="1178"/>
                  </a:lnTo>
                  <a:lnTo>
                    <a:pt x="692" y="1178"/>
                  </a:lnTo>
                  <a:lnTo>
                    <a:pt x="147" y="1178"/>
                  </a:lnTo>
                  <a:lnTo>
                    <a:pt x="147" y="1178"/>
                  </a:lnTo>
                  <a:lnTo>
                    <a:pt x="140" y="1177"/>
                  </a:lnTo>
                  <a:lnTo>
                    <a:pt x="132" y="1174"/>
                  </a:lnTo>
                  <a:lnTo>
                    <a:pt x="126" y="1171"/>
                  </a:lnTo>
                  <a:lnTo>
                    <a:pt x="120" y="1165"/>
                  </a:lnTo>
                  <a:lnTo>
                    <a:pt x="120" y="1165"/>
                  </a:lnTo>
                  <a:lnTo>
                    <a:pt x="114" y="1160"/>
                  </a:lnTo>
                  <a:lnTo>
                    <a:pt x="112" y="1152"/>
                  </a:lnTo>
                  <a:lnTo>
                    <a:pt x="110" y="1144"/>
                  </a:lnTo>
                  <a:lnTo>
                    <a:pt x="110" y="1137"/>
                  </a:lnTo>
                  <a:lnTo>
                    <a:pt x="110" y="1137"/>
                  </a:lnTo>
                  <a:lnTo>
                    <a:pt x="114" y="1093"/>
                  </a:lnTo>
                  <a:lnTo>
                    <a:pt x="120" y="1053"/>
                  </a:lnTo>
                  <a:lnTo>
                    <a:pt x="127" y="1017"/>
                  </a:lnTo>
                  <a:lnTo>
                    <a:pt x="136" y="984"/>
                  </a:lnTo>
                  <a:lnTo>
                    <a:pt x="146" y="955"/>
                  </a:lnTo>
                  <a:lnTo>
                    <a:pt x="155" y="928"/>
                  </a:lnTo>
                  <a:lnTo>
                    <a:pt x="166" y="904"/>
                  </a:lnTo>
                  <a:lnTo>
                    <a:pt x="178" y="882"/>
                  </a:lnTo>
                  <a:lnTo>
                    <a:pt x="189" y="862"/>
                  </a:lnTo>
                  <a:lnTo>
                    <a:pt x="202" y="845"/>
                  </a:lnTo>
                  <a:lnTo>
                    <a:pt x="214" y="829"/>
                  </a:lnTo>
                  <a:lnTo>
                    <a:pt x="226" y="816"/>
                  </a:lnTo>
                  <a:lnTo>
                    <a:pt x="239" y="803"/>
                  </a:lnTo>
                  <a:lnTo>
                    <a:pt x="252" y="793"/>
                  </a:lnTo>
                  <a:lnTo>
                    <a:pt x="277" y="774"/>
                  </a:lnTo>
                  <a:lnTo>
                    <a:pt x="277" y="774"/>
                  </a:lnTo>
                  <a:lnTo>
                    <a:pt x="251" y="770"/>
                  </a:lnTo>
                  <a:lnTo>
                    <a:pt x="225" y="763"/>
                  </a:lnTo>
                  <a:lnTo>
                    <a:pt x="199" y="756"/>
                  </a:lnTo>
                  <a:lnTo>
                    <a:pt x="175" y="746"/>
                  </a:lnTo>
                  <a:lnTo>
                    <a:pt x="149" y="733"/>
                  </a:lnTo>
                  <a:lnTo>
                    <a:pt x="126" y="717"/>
                  </a:lnTo>
                  <a:lnTo>
                    <a:pt x="103" y="700"/>
                  </a:lnTo>
                  <a:lnTo>
                    <a:pt x="93" y="690"/>
                  </a:lnTo>
                  <a:lnTo>
                    <a:pt x="83" y="680"/>
                  </a:lnTo>
                  <a:lnTo>
                    <a:pt x="83" y="680"/>
                  </a:lnTo>
                  <a:lnTo>
                    <a:pt x="67" y="660"/>
                  </a:lnTo>
                  <a:lnTo>
                    <a:pt x="54" y="641"/>
                  </a:lnTo>
                  <a:lnTo>
                    <a:pt x="41" y="619"/>
                  </a:lnTo>
                  <a:lnTo>
                    <a:pt x="31" y="598"/>
                  </a:lnTo>
                  <a:lnTo>
                    <a:pt x="21" y="576"/>
                  </a:lnTo>
                  <a:lnTo>
                    <a:pt x="14" y="552"/>
                  </a:lnTo>
                  <a:lnTo>
                    <a:pt x="8" y="529"/>
                  </a:lnTo>
                  <a:lnTo>
                    <a:pt x="2" y="504"/>
                  </a:lnTo>
                  <a:lnTo>
                    <a:pt x="0" y="480"/>
                  </a:lnTo>
                  <a:lnTo>
                    <a:pt x="0" y="454"/>
                  </a:lnTo>
                  <a:lnTo>
                    <a:pt x="0" y="428"/>
                  </a:lnTo>
                  <a:lnTo>
                    <a:pt x="1" y="402"/>
                  </a:lnTo>
                  <a:lnTo>
                    <a:pt x="4" y="375"/>
                  </a:lnTo>
                  <a:lnTo>
                    <a:pt x="10" y="349"/>
                  </a:lnTo>
                  <a:lnTo>
                    <a:pt x="17" y="322"/>
                  </a:lnTo>
                  <a:lnTo>
                    <a:pt x="25" y="296"/>
                  </a:lnTo>
                  <a:lnTo>
                    <a:pt x="25" y="296"/>
                  </a:lnTo>
                  <a:lnTo>
                    <a:pt x="35" y="267"/>
                  </a:lnTo>
                  <a:lnTo>
                    <a:pt x="48" y="240"/>
                  </a:lnTo>
                  <a:lnTo>
                    <a:pt x="61" y="214"/>
                  </a:lnTo>
                  <a:lnTo>
                    <a:pt x="77" y="190"/>
                  </a:lnTo>
                  <a:lnTo>
                    <a:pt x="93" y="167"/>
                  </a:lnTo>
                  <a:lnTo>
                    <a:pt x="110" y="144"/>
                  </a:lnTo>
                  <a:lnTo>
                    <a:pt x="129" y="122"/>
                  </a:lnTo>
                  <a:lnTo>
                    <a:pt x="149" y="103"/>
                  </a:lnTo>
                  <a:lnTo>
                    <a:pt x="169" y="85"/>
                  </a:lnTo>
                  <a:lnTo>
                    <a:pt x="191" y="68"/>
                  </a:lnTo>
                  <a:lnTo>
                    <a:pt x="214" y="53"/>
                  </a:lnTo>
                  <a:lnTo>
                    <a:pt x="237" y="40"/>
                  </a:lnTo>
                  <a:lnTo>
                    <a:pt x="259" y="29"/>
                  </a:lnTo>
                  <a:lnTo>
                    <a:pt x="284" y="19"/>
                  </a:lnTo>
                  <a:lnTo>
                    <a:pt x="308" y="11"/>
                  </a:lnTo>
                  <a:lnTo>
                    <a:pt x="334" y="6"/>
                  </a:lnTo>
                  <a:lnTo>
                    <a:pt x="334" y="6"/>
                  </a:lnTo>
                  <a:lnTo>
                    <a:pt x="366" y="1"/>
                  </a:lnTo>
                  <a:lnTo>
                    <a:pt x="397" y="0"/>
                  </a:lnTo>
                  <a:lnTo>
                    <a:pt x="397" y="0"/>
                  </a:lnTo>
                  <a:lnTo>
                    <a:pt x="417" y="1"/>
                  </a:lnTo>
                  <a:lnTo>
                    <a:pt x="439" y="3"/>
                  </a:lnTo>
                  <a:lnTo>
                    <a:pt x="459" y="6"/>
                  </a:lnTo>
                  <a:lnTo>
                    <a:pt x="481" y="10"/>
                  </a:lnTo>
                  <a:lnTo>
                    <a:pt x="501" y="16"/>
                  </a:lnTo>
                  <a:lnTo>
                    <a:pt x="519" y="23"/>
                  </a:lnTo>
                  <a:lnTo>
                    <a:pt x="539" y="32"/>
                  </a:lnTo>
                  <a:lnTo>
                    <a:pt x="558" y="40"/>
                  </a:lnTo>
                  <a:lnTo>
                    <a:pt x="575" y="52"/>
                  </a:lnTo>
                  <a:lnTo>
                    <a:pt x="594" y="63"/>
                  </a:lnTo>
                  <a:lnTo>
                    <a:pt x="611" y="75"/>
                  </a:lnTo>
                  <a:lnTo>
                    <a:pt x="627" y="89"/>
                  </a:lnTo>
                  <a:lnTo>
                    <a:pt x="643" y="103"/>
                  </a:lnTo>
                  <a:lnTo>
                    <a:pt x="659" y="119"/>
                  </a:lnTo>
                  <a:lnTo>
                    <a:pt x="673" y="136"/>
                  </a:lnTo>
                  <a:lnTo>
                    <a:pt x="686" y="155"/>
                  </a:lnTo>
                  <a:lnTo>
                    <a:pt x="686" y="155"/>
                  </a:lnTo>
                  <a:lnTo>
                    <a:pt x="702" y="180"/>
                  </a:lnTo>
                  <a:lnTo>
                    <a:pt x="718" y="205"/>
                  </a:lnTo>
                  <a:lnTo>
                    <a:pt x="730" y="233"/>
                  </a:lnTo>
                  <a:lnTo>
                    <a:pt x="742" y="263"/>
                  </a:lnTo>
                  <a:lnTo>
                    <a:pt x="752" y="293"/>
                  </a:lnTo>
                  <a:lnTo>
                    <a:pt x="761" y="323"/>
                  </a:lnTo>
                  <a:lnTo>
                    <a:pt x="768" y="355"/>
                  </a:lnTo>
                  <a:lnTo>
                    <a:pt x="772" y="386"/>
                  </a:lnTo>
                  <a:lnTo>
                    <a:pt x="772" y="386"/>
                  </a:lnTo>
                  <a:lnTo>
                    <a:pt x="774" y="411"/>
                  </a:lnTo>
                  <a:lnTo>
                    <a:pt x="775" y="432"/>
                  </a:lnTo>
                  <a:lnTo>
                    <a:pt x="775" y="454"/>
                  </a:lnTo>
                  <a:lnTo>
                    <a:pt x="774" y="476"/>
                  </a:lnTo>
                  <a:lnTo>
                    <a:pt x="772" y="496"/>
                  </a:lnTo>
                  <a:lnTo>
                    <a:pt x="768" y="514"/>
                  </a:lnTo>
                  <a:lnTo>
                    <a:pt x="764" y="533"/>
                  </a:lnTo>
                  <a:lnTo>
                    <a:pt x="759" y="550"/>
                  </a:lnTo>
                  <a:lnTo>
                    <a:pt x="753" y="566"/>
                  </a:lnTo>
                  <a:lnTo>
                    <a:pt x="748" y="582"/>
                  </a:lnTo>
                  <a:lnTo>
                    <a:pt x="741" y="596"/>
                  </a:lnTo>
                  <a:lnTo>
                    <a:pt x="732" y="611"/>
                  </a:lnTo>
                  <a:lnTo>
                    <a:pt x="715" y="637"/>
                  </a:lnTo>
                  <a:lnTo>
                    <a:pt x="696" y="661"/>
                  </a:lnTo>
                  <a:lnTo>
                    <a:pt x="676" y="681"/>
                  </a:lnTo>
                  <a:lnTo>
                    <a:pt x="654" y="698"/>
                  </a:lnTo>
                  <a:lnTo>
                    <a:pt x="633" y="714"/>
                  </a:lnTo>
                  <a:lnTo>
                    <a:pt x="611" y="727"/>
                  </a:lnTo>
                  <a:lnTo>
                    <a:pt x="590" y="739"/>
                  </a:lnTo>
                  <a:lnTo>
                    <a:pt x="570" y="749"/>
                  </a:lnTo>
                  <a:lnTo>
                    <a:pt x="551" y="756"/>
                  </a:lnTo>
                  <a:lnTo>
                    <a:pt x="534" y="762"/>
                  </a:lnTo>
                  <a:lnTo>
                    <a:pt x="534" y="762"/>
                  </a:lnTo>
                  <a:lnTo>
                    <a:pt x="560" y="777"/>
                  </a:lnTo>
                  <a:lnTo>
                    <a:pt x="573" y="787"/>
                  </a:lnTo>
                  <a:lnTo>
                    <a:pt x="588" y="797"/>
                  </a:lnTo>
                  <a:lnTo>
                    <a:pt x="603" y="810"/>
                  </a:lnTo>
                  <a:lnTo>
                    <a:pt x="618" y="826"/>
                  </a:lnTo>
                  <a:lnTo>
                    <a:pt x="634" y="843"/>
                  </a:lnTo>
                  <a:lnTo>
                    <a:pt x="649" y="864"/>
                  </a:lnTo>
                  <a:lnTo>
                    <a:pt x="663" y="887"/>
                  </a:lnTo>
                  <a:lnTo>
                    <a:pt x="677" y="911"/>
                  </a:lnTo>
                  <a:lnTo>
                    <a:pt x="690" y="940"/>
                  </a:lnTo>
                  <a:lnTo>
                    <a:pt x="702" y="971"/>
                  </a:lnTo>
                  <a:lnTo>
                    <a:pt x="710" y="1006"/>
                  </a:lnTo>
                  <a:lnTo>
                    <a:pt x="719" y="1045"/>
                  </a:lnTo>
                  <a:lnTo>
                    <a:pt x="725" y="1086"/>
                  </a:lnTo>
                  <a:lnTo>
                    <a:pt x="729" y="1134"/>
                  </a:lnTo>
                  <a:lnTo>
                    <a:pt x="729" y="1134"/>
                  </a:lnTo>
                  <a:lnTo>
                    <a:pt x="729" y="1139"/>
                  </a:lnTo>
                  <a:lnTo>
                    <a:pt x="729" y="1139"/>
                  </a:lnTo>
                  <a:lnTo>
                    <a:pt x="729" y="1147"/>
                  </a:lnTo>
                  <a:lnTo>
                    <a:pt x="726" y="1154"/>
                  </a:lnTo>
                  <a:lnTo>
                    <a:pt x="723" y="1161"/>
                  </a:lnTo>
                  <a:lnTo>
                    <a:pt x="719" y="1167"/>
                  </a:lnTo>
                  <a:lnTo>
                    <a:pt x="713" y="1171"/>
                  </a:lnTo>
                  <a:lnTo>
                    <a:pt x="706" y="1174"/>
                  </a:lnTo>
                  <a:lnTo>
                    <a:pt x="699" y="1177"/>
                  </a:lnTo>
                  <a:lnTo>
                    <a:pt x="692" y="1178"/>
                  </a:lnTo>
                  <a:lnTo>
                    <a:pt x="692" y="1178"/>
                  </a:lnTo>
                  <a:close/>
                  <a:moveTo>
                    <a:pt x="191" y="1102"/>
                  </a:moveTo>
                  <a:lnTo>
                    <a:pt x="650" y="1102"/>
                  </a:lnTo>
                  <a:lnTo>
                    <a:pt x="650" y="1102"/>
                  </a:lnTo>
                  <a:lnTo>
                    <a:pt x="646" y="1066"/>
                  </a:lnTo>
                  <a:lnTo>
                    <a:pt x="640" y="1033"/>
                  </a:lnTo>
                  <a:lnTo>
                    <a:pt x="631" y="1003"/>
                  </a:lnTo>
                  <a:lnTo>
                    <a:pt x="623" y="977"/>
                  </a:lnTo>
                  <a:lnTo>
                    <a:pt x="613" y="953"/>
                  </a:lnTo>
                  <a:lnTo>
                    <a:pt x="603" y="931"/>
                  </a:lnTo>
                  <a:lnTo>
                    <a:pt x="591" y="912"/>
                  </a:lnTo>
                  <a:lnTo>
                    <a:pt x="578" y="897"/>
                  </a:lnTo>
                  <a:lnTo>
                    <a:pt x="567" y="882"/>
                  </a:lnTo>
                  <a:lnTo>
                    <a:pt x="554" y="869"/>
                  </a:lnTo>
                  <a:lnTo>
                    <a:pt x="541" y="858"/>
                  </a:lnTo>
                  <a:lnTo>
                    <a:pt x="529" y="849"/>
                  </a:lnTo>
                  <a:lnTo>
                    <a:pt x="506" y="833"/>
                  </a:lnTo>
                  <a:lnTo>
                    <a:pt x="486" y="823"/>
                  </a:lnTo>
                  <a:lnTo>
                    <a:pt x="486" y="823"/>
                  </a:lnTo>
                  <a:lnTo>
                    <a:pt x="468" y="812"/>
                  </a:lnTo>
                  <a:lnTo>
                    <a:pt x="468" y="812"/>
                  </a:lnTo>
                  <a:lnTo>
                    <a:pt x="462" y="808"/>
                  </a:lnTo>
                  <a:lnTo>
                    <a:pt x="458" y="803"/>
                  </a:lnTo>
                  <a:lnTo>
                    <a:pt x="450" y="793"/>
                  </a:lnTo>
                  <a:lnTo>
                    <a:pt x="446" y="782"/>
                  </a:lnTo>
                  <a:lnTo>
                    <a:pt x="443" y="769"/>
                  </a:lnTo>
                  <a:lnTo>
                    <a:pt x="443" y="756"/>
                  </a:lnTo>
                  <a:lnTo>
                    <a:pt x="443" y="746"/>
                  </a:lnTo>
                  <a:lnTo>
                    <a:pt x="446" y="727"/>
                  </a:lnTo>
                  <a:lnTo>
                    <a:pt x="446" y="727"/>
                  </a:lnTo>
                  <a:lnTo>
                    <a:pt x="450" y="717"/>
                  </a:lnTo>
                  <a:lnTo>
                    <a:pt x="458" y="708"/>
                  </a:lnTo>
                  <a:lnTo>
                    <a:pt x="468" y="701"/>
                  </a:lnTo>
                  <a:lnTo>
                    <a:pt x="478" y="698"/>
                  </a:lnTo>
                  <a:lnTo>
                    <a:pt x="478" y="698"/>
                  </a:lnTo>
                  <a:lnTo>
                    <a:pt x="492" y="695"/>
                  </a:lnTo>
                  <a:lnTo>
                    <a:pt x="505" y="693"/>
                  </a:lnTo>
                  <a:lnTo>
                    <a:pt x="521" y="687"/>
                  </a:lnTo>
                  <a:lnTo>
                    <a:pt x="539" y="680"/>
                  </a:lnTo>
                  <a:lnTo>
                    <a:pt x="560" y="671"/>
                  </a:lnTo>
                  <a:lnTo>
                    <a:pt x="581" y="658"/>
                  </a:lnTo>
                  <a:lnTo>
                    <a:pt x="603" y="644"/>
                  </a:lnTo>
                  <a:lnTo>
                    <a:pt x="623" y="626"/>
                  </a:lnTo>
                  <a:lnTo>
                    <a:pt x="633" y="616"/>
                  </a:lnTo>
                  <a:lnTo>
                    <a:pt x="643" y="605"/>
                  </a:lnTo>
                  <a:lnTo>
                    <a:pt x="653" y="593"/>
                  </a:lnTo>
                  <a:lnTo>
                    <a:pt x="662" y="580"/>
                  </a:lnTo>
                  <a:lnTo>
                    <a:pt x="669" y="568"/>
                  </a:lnTo>
                  <a:lnTo>
                    <a:pt x="676" y="553"/>
                  </a:lnTo>
                  <a:lnTo>
                    <a:pt x="683" y="537"/>
                  </a:lnTo>
                  <a:lnTo>
                    <a:pt x="689" y="520"/>
                  </a:lnTo>
                  <a:lnTo>
                    <a:pt x="693" y="501"/>
                  </a:lnTo>
                  <a:lnTo>
                    <a:pt x="696" y="483"/>
                  </a:lnTo>
                  <a:lnTo>
                    <a:pt x="699" y="463"/>
                  </a:lnTo>
                  <a:lnTo>
                    <a:pt x="699" y="441"/>
                  </a:lnTo>
                  <a:lnTo>
                    <a:pt x="699" y="420"/>
                  </a:lnTo>
                  <a:lnTo>
                    <a:pt x="696" y="395"/>
                  </a:lnTo>
                  <a:lnTo>
                    <a:pt x="696" y="395"/>
                  </a:lnTo>
                  <a:lnTo>
                    <a:pt x="693" y="368"/>
                  </a:lnTo>
                  <a:lnTo>
                    <a:pt x="687" y="342"/>
                  </a:lnTo>
                  <a:lnTo>
                    <a:pt x="680" y="315"/>
                  </a:lnTo>
                  <a:lnTo>
                    <a:pt x="672" y="290"/>
                  </a:lnTo>
                  <a:lnTo>
                    <a:pt x="662" y="264"/>
                  </a:lnTo>
                  <a:lnTo>
                    <a:pt x="650" y="241"/>
                  </a:lnTo>
                  <a:lnTo>
                    <a:pt x="639" y="220"/>
                  </a:lnTo>
                  <a:lnTo>
                    <a:pt x="624" y="198"/>
                  </a:lnTo>
                  <a:lnTo>
                    <a:pt x="624" y="198"/>
                  </a:lnTo>
                  <a:lnTo>
                    <a:pt x="614" y="185"/>
                  </a:lnTo>
                  <a:lnTo>
                    <a:pt x="603" y="171"/>
                  </a:lnTo>
                  <a:lnTo>
                    <a:pt x="590" y="158"/>
                  </a:lnTo>
                  <a:lnTo>
                    <a:pt x="578" y="147"/>
                  </a:lnTo>
                  <a:lnTo>
                    <a:pt x="565" y="136"/>
                  </a:lnTo>
                  <a:lnTo>
                    <a:pt x="551" y="125"/>
                  </a:lnTo>
                  <a:lnTo>
                    <a:pt x="538" y="116"/>
                  </a:lnTo>
                  <a:lnTo>
                    <a:pt x="524" y="108"/>
                  </a:lnTo>
                  <a:lnTo>
                    <a:pt x="508" y="101"/>
                  </a:lnTo>
                  <a:lnTo>
                    <a:pt x="494" y="95"/>
                  </a:lnTo>
                  <a:lnTo>
                    <a:pt x="478" y="89"/>
                  </a:lnTo>
                  <a:lnTo>
                    <a:pt x="462" y="85"/>
                  </a:lnTo>
                  <a:lnTo>
                    <a:pt x="446" y="80"/>
                  </a:lnTo>
                  <a:lnTo>
                    <a:pt x="430" y="78"/>
                  </a:lnTo>
                  <a:lnTo>
                    <a:pt x="413" y="76"/>
                  </a:lnTo>
                  <a:lnTo>
                    <a:pt x="397" y="76"/>
                  </a:lnTo>
                  <a:lnTo>
                    <a:pt x="397" y="76"/>
                  </a:lnTo>
                  <a:lnTo>
                    <a:pt x="371" y="78"/>
                  </a:lnTo>
                  <a:lnTo>
                    <a:pt x="347" y="80"/>
                  </a:lnTo>
                  <a:lnTo>
                    <a:pt x="347" y="80"/>
                  </a:lnTo>
                  <a:lnTo>
                    <a:pt x="327" y="85"/>
                  </a:lnTo>
                  <a:lnTo>
                    <a:pt x="307" y="90"/>
                  </a:lnTo>
                  <a:lnTo>
                    <a:pt x="287" y="99"/>
                  </a:lnTo>
                  <a:lnTo>
                    <a:pt x="268" y="108"/>
                  </a:lnTo>
                  <a:lnTo>
                    <a:pt x="249" y="119"/>
                  </a:lnTo>
                  <a:lnTo>
                    <a:pt x="232" y="132"/>
                  </a:lnTo>
                  <a:lnTo>
                    <a:pt x="215" y="145"/>
                  </a:lnTo>
                  <a:lnTo>
                    <a:pt x="198" y="161"/>
                  </a:lnTo>
                  <a:lnTo>
                    <a:pt x="182" y="177"/>
                  </a:lnTo>
                  <a:lnTo>
                    <a:pt x="166" y="194"/>
                  </a:lnTo>
                  <a:lnTo>
                    <a:pt x="152" y="213"/>
                  </a:lnTo>
                  <a:lnTo>
                    <a:pt x="139" y="233"/>
                  </a:lnTo>
                  <a:lnTo>
                    <a:pt x="127" y="253"/>
                  </a:lnTo>
                  <a:lnTo>
                    <a:pt x="116" y="274"/>
                  </a:lnTo>
                  <a:lnTo>
                    <a:pt x="106" y="297"/>
                  </a:lnTo>
                  <a:lnTo>
                    <a:pt x="97" y="320"/>
                  </a:lnTo>
                  <a:lnTo>
                    <a:pt x="97" y="320"/>
                  </a:lnTo>
                  <a:lnTo>
                    <a:pt x="90" y="342"/>
                  </a:lnTo>
                  <a:lnTo>
                    <a:pt x="84" y="364"/>
                  </a:lnTo>
                  <a:lnTo>
                    <a:pt x="80" y="385"/>
                  </a:lnTo>
                  <a:lnTo>
                    <a:pt x="77" y="407"/>
                  </a:lnTo>
                  <a:lnTo>
                    <a:pt x="76" y="428"/>
                  </a:lnTo>
                  <a:lnTo>
                    <a:pt x="74" y="450"/>
                  </a:lnTo>
                  <a:lnTo>
                    <a:pt x="76" y="470"/>
                  </a:lnTo>
                  <a:lnTo>
                    <a:pt x="77" y="490"/>
                  </a:lnTo>
                  <a:lnTo>
                    <a:pt x="81" y="509"/>
                  </a:lnTo>
                  <a:lnTo>
                    <a:pt x="86" y="529"/>
                  </a:lnTo>
                  <a:lnTo>
                    <a:pt x="91" y="547"/>
                  </a:lnTo>
                  <a:lnTo>
                    <a:pt x="99" y="565"/>
                  </a:lnTo>
                  <a:lnTo>
                    <a:pt x="107" y="582"/>
                  </a:lnTo>
                  <a:lnTo>
                    <a:pt x="117" y="598"/>
                  </a:lnTo>
                  <a:lnTo>
                    <a:pt x="127" y="614"/>
                  </a:lnTo>
                  <a:lnTo>
                    <a:pt x="140" y="629"/>
                  </a:lnTo>
                  <a:lnTo>
                    <a:pt x="140" y="629"/>
                  </a:lnTo>
                  <a:lnTo>
                    <a:pt x="150" y="639"/>
                  </a:lnTo>
                  <a:lnTo>
                    <a:pt x="160" y="649"/>
                  </a:lnTo>
                  <a:lnTo>
                    <a:pt x="173" y="658"/>
                  </a:lnTo>
                  <a:lnTo>
                    <a:pt x="185" y="665"/>
                  </a:lnTo>
                  <a:lnTo>
                    <a:pt x="198" y="672"/>
                  </a:lnTo>
                  <a:lnTo>
                    <a:pt x="212" y="678"/>
                  </a:lnTo>
                  <a:lnTo>
                    <a:pt x="239" y="688"/>
                  </a:lnTo>
                  <a:lnTo>
                    <a:pt x="268" y="695"/>
                  </a:lnTo>
                  <a:lnTo>
                    <a:pt x="295" y="701"/>
                  </a:lnTo>
                  <a:lnTo>
                    <a:pt x="323" y="704"/>
                  </a:lnTo>
                  <a:lnTo>
                    <a:pt x="349" y="704"/>
                  </a:lnTo>
                  <a:lnTo>
                    <a:pt x="349" y="704"/>
                  </a:lnTo>
                  <a:lnTo>
                    <a:pt x="354" y="705"/>
                  </a:lnTo>
                  <a:lnTo>
                    <a:pt x="360" y="707"/>
                  </a:lnTo>
                  <a:lnTo>
                    <a:pt x="366" y="710"/>
                  </a:lnTo>
                  <a:lnTo>
                    <a:pt x="371" y="713"/>
                  </a:lnTo>
                  <a:lnTo>
                    <a:pt x="376" y="717"/>
                  </a:lnTo>
                  <a:lnTo>
                    <a:pt x="379" y="721"/>
                  </a:lnTo>
                  <a:lnTo>
                    <a:pt x="382" y="727"/>
                  </a:lnTo>
                  <a:lnTo>
                    <a:pt x="384" y="733"/>
                  </a:lnTo>
                  <a:lnTo>
                    <a:pt x="384" y="733"/>
                  </a:lnTo>
                  <a:lnTo>
                    <a:pt x="386" y="743"/>
                  </a:lnTo>
                  <a:lnTo>
                    <a:pt x="387" y="753"/>
                  </a:lnTo>
                  <a:lnTo>
                    <a:pt x="387" y="764"/>
                  </a:lnTo>
                  <a:lnTo>
                    <a:pt x="386" y="774"/>
                  </a:lnTo>
                  <a:lnTo>
                    <a:pt x="383" y="786"/>
                  </a:lnTo>
                  <a:lnTo>
                    <a:pt x="377" y="796"/>
                  </a:lnTo>
                  <a:lnTo>
                    <a:pt x="370" y="805"/>
                  </a:lnTo>
                  <a:lnTo>
                    <a:pt x="360" y="812"/>
                  </a:lnTo>
                  <a:lnTo>
                    <a:pt x="360" y="812"/>
                  </a:lnTo>
                  <a:lnTo>
                    <a:pt x="346" y="820"/>
                  </a:lnTo>
                  <a:lnTo>
                    <a:pt x="346" y="820"/>
                  </a:lnTo>
                  <a:lnTo>
                    <a:pt x="324" y="833"/>
                  </a:lnTo>
                  <a:lnTo>
                    <a:pt x="303" y="851"/>
                  </a:lnTo>
                  <a:lnTo>
                    <a:pt x="291" y="859"/>
                  </a:lnTo>
                  <a:lnTo>
                    <a:pt x="280" y="871"/>
                  </a:lnTo>
                  <a:lnTo>
                    <a:pt x="268" y="884"/>
                  </a:lnTo>
                  <a:lnTo>
                    <a:pt x="258" y="898"/>
                  </a:lnTo>
                  <a:lnTo>
                    <a:pt x="247" y="914"/>
                  </a:lnTo>
                  <a:lnTo>
                    <a:pt x="237" y="933"/>
                  </a:lnTo>
                  <a:lnTo>
                    <a:pt x="226" y="953"/>
                  </a:lnTo>
                  <a:lnTo>
                    <a:pt x="218" y="977"/>
                  </a:lnTo>
                  <a:lnTo>
                    <a:pt x="209" y="1003"/>
                  </a:lnTo>
                  <a:lnTo>
                    <a:pt x="202" y="1033"/>
                  </a:lnTo>
                  <a:lnTo>
                    <a:pt x="196" y="1066"/>
                  </a:lnTo>
                  <a:lnTo>
                    <a:pt x="191" y="1102"/>
                  </a:lnTo>
                  <a:lnTo>
                    <a:pt x="191" y="110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45" name="Freeform 8"/>
            <p:cNvSpPr/>
            <p:nvPr/>
          </p:nvSpPr>
          <p:spPr bwMode="auto">
            <a:xfrm>
              <a:off x="8978100" y="4812035"/>
              <a:ext cx="549275" cy="863600"/>
            </a:xfrm>
            <a:custGeom>
              <a:avLst/>
              <a:gdLst>
                <a:gd name="T0" fmla="*/ 168 w 1039"/>
                <a:gd name="T1" fmla="*/ 1595 h 1632"/>
                <a:gd name="T2" fmla="*/ 184 w 1039"/>
                <a:gd name="T3" fmla="*/ 1494 h 1632"/>
                <a:gd name="T4" fmla="*/ 204 w 1039"/>
                <a:gd name="T5" fmla="*/ 1408 h 1632"/>
                <a:gd name="T6" fmla="*/ 229 w 1039"/>
                <a:gd name="T7" fmla="*/ 1338 h 1632"/>
                <a:gd name="T8" fmla="*/ 266 w 1039"/>
                <a:gd name="T9" fmla="*/ 1263 h 1632"/>
                <a:gd name="T10" fmla="*/ 329 w 1039"/>
                <a:gd name="T11" fmla="*/ 1186 h 1632"/>
                <a:gd name="T12" fmla="*/ 392 w 1039"/>
                <a:gd name="T13" fmla="*/ 1135 h 1632"/>
                <a:gd name="T14" fmla="*/ 450 w 1039"/>
                <a:gd name="T15" fmla="*/ 1099 h 1632"/>
                <a:gd name="T16" fmla="*/ 461 w 1039"/>
                <a:gd name="T17" fmla="*/ 1085 h 1632"/>
                <a:gd name="T18" fmla="*/ 463 w 1039"/>
                <a:gd name="T19" fmla="*/ 1050 h 1632"/>
                <a:gd name="T20" fmla="*/ 414 w 1039"/>
                <a:gd name="T21" fmla="*/ 1042 h 1632"/>
                <a:gd name="T22" fmla="*/ 318 w 1039"/>
                <a:gd name="T23" fmla="*/ 1026 h 1632"/>
                <a:gd name="T24" fmla="*/ 249 w 1039"/>
                <a:gd name="T25" fmla="*/ 1006 h 1632"/>
                <a:gd name="T26" fmla="*/ 184 w 1039"/>
                <a:gd name="T27" fmla="*/ 973 h 1632"/>
                <a:gd name="T28" fmla="*/ 127 w 1039"/>
                <a:gd name="T29" fmla="*/ 930 h 1632"/>
                <a:gd name="T30" fmla="*/ 88 w 1039"/>
                <a:gd name="T31" fmla="*/ 884 h 1632"/>
                <a:gd name="T32" fmla="*/ 35 w 1039"/>
                <a:gd name="T33" fmla="*/ 792 h 1632"/>
                <a:gd name="T34" fmla="*/ 8 w 1039"/>
                <a:gd name="T35" fmla="*/ 691 h 1632"/>
                <a:gd name="T36" fmla="*/ 0 w 1039"/>
                <a:gd name="T37" fmla="*/ 585 h 1632"/>
                <a:gd name="T38" fmla="*/ 13 w 1039"/>
                <a:gd name="T39" fmla="*/ 479 h 1632"/>
                <a:gd name="T40" fmla="*/ 45 w 1039"/>
                <a:gd name="T41" fmla="*/ 374 h 1632"/>
                <a:gd name="T42" fmla="*/ 94 w 1039"/>
                <a:gd name="T43" fmla="*/ 276 h 1632"/>
                <a:gd name="T44" fmla="*/ 157 w 1039"/>
                <a:gd name="T45" fmla="*/ 187 h 1632"/>
                <a:gd name="T46" fmla="*/ 232 w 1039"/>
                <a:gd name="T47" fmla="*/ 111 h 1632"/>
                <a:gd name="T48" fmla="*/ 319 w 1039"/>
                <a:gd name="T49" fmla="*/ 52 h 1632"/>
                <a:gd name="T50" fmla="*/ 415 w 1039"/>
                <a:gd name="T51" fmla="*/ 14 h 1632"/>
                <a:gd name="T52" fmla="*/ 484 w 1039"/>
                <a:gd name="T53" fmla="*/ 2 h 1632"/>
                <a:gd name="T54" fmla="*/ 586 w 1039"/>
                <a:gd name="T55" fmla="*/ 2 h 1632"/>
                <a:gd name="T56" fmla="*/ 683 w 1039"/>
                <a:gd name="T57" fmla="*/ 25 h 1632"/>
                <a:gd name="T58" fmla="*/ 770 w 1039"/>
                <a:gd name="T59" fmla="*/ 66 h 1632"/>
                <a:gd name="T60" fmla="*/ 849 w 1039"/>
                <a:gd name="T61" fmla="*/ 127 h 1632"/>
                <a:gd name="T62" fmla="*/ 917 w 1039"/>
                <a:gd name="T63" fmla="*/ 206 h 1632"/>
                <a:gd name="T64" fmla="*/ 961 w 1039"/>
                <a:gd name="T65" fmla="*/ 277 h 1632"/>
                <a:gd name="T66" fmla="*/ 1009 w 1039"/>
                <a:gd name="T67" fmla="*/ 398 h 1632"/>
                <a:gd name="T68" fmla="*/ 1034 w 1039"/>
                <a:gd name="T69" fmla="*/ 523 h 1632"/>
                <a:gd name="T70" fmla="*/ 1039 w 1039"/>
                <a:gd name="T71" fmla="*/ 602 h 1632"/>
                <a:gd name="T72" fmla="*/ 1027 w 1039"/>
                <a:gd name="T73" fmla="*/ 706 h 1632"/>
                <a:gd name="T74" fmla="*/ 998 w 1039"/>
                <a:gd name="T75" fmla="*/ 792 h 1632"/>
                <a:gd name="T76" fmla="*/ 955 w 1039"/>
                <a:gd name="T77" fmla="*/ 861 h 1632"/>
                <a:gd name="T78" fmla="*/ 905 w 1039"/>
                <a:gd name="T79" fmla="*/ 917 h 1632"/>
                <a:gd name="T80" fmla="*/ 849 w 1039"/>
                <a:gd name="T81" fmla="*/ 959 h 1632"/>
                <a:gd name="T82" fmla="*/ 793 w 1039"/>
                <a:gd name="T83" fmla="*/ 990 h 1632"/>
                <a:gd name="T84" fmla="*/ 701 w 1039"/>
                <a:gd name="T85" fmla="*/ 1025 h 1632"/>
                <a:gd name="T86" fmla="*/ 662 w 1039"/>
                <a:gd name="T87" fmla="*/ 1033 h 1632"/>
                <a:gd name="T88" fmla="*/ 658 w 1039"/>
                <a:gd name="T89" fmla="*/ 1073 h 1632"/>
                <a:gd name="T90" fmla="*/ 667 w 1039"/>
                <a:gd name="T91" fmla="*/ 1096 h 1632"/>
                <a:gd name="T92" fmla="*/ 700 w 1039"/>
                <a:gd name="T93" fmla="*/ 1117 h 1632"/>
                <a:gd name="T94" fmla="*/ 763 w 1039"/>
                <a:gd name="T95" fmla="*/ 1155 h 1632"/>
                <a:gd name="T96" fmla="*/ 835 w 1039"/>
                <a:gd name="T97" fmla="*/ 1221 h 1632"/>
                <a:gd name="T98" fmla="*/ 871 w 1039"/>
                <a:gd name="T99" fmla="*/ 1269 h 1632"/>
                <a:gd name="T100" fmla="*/ 904 w 1039"/>
                <a:gd name="T101" fmla="*/ 1328 h 1632"/>
                <a:gd name="T102" fmla="*/ 932 w 1039"/>
                <a:gd name="T103" fmla="*/ 1401 h 1632"/>
                <a:gd name="T104" fmla="*/ 954 w 1039"/>
                <a:gd name="T105" fmla="*/ 1489 h 1632"/>
                <a:gd name="T106" fmla="*/ 968 w 1039"/>
                <a:gd name="T107" fmla="*/ 1594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9" h="1632">
                  <a:moveTo>
                    <a:pt x="164" y="1632"/>
                  </a:moveTo>
                  <a:lnTo>
                    <a:pt x="164" y="1632"/>
                  </a:lnTo>
                  <a:lnTo>
                    <a:pt x="168" y="1595"/>
                  </a:lnTo>
                  <a:lnTo>
                    <a:pt x="173" y="1559"/>
                  </a:lnTo>
                  <a:lnTo>
                    <a:pt x="179" y="1526"/>
                  </a:lnTo>
                  <a:lnTo>
                    <a:pt x="184" y="1494"/>
                  </a:lnTo>
                  <a:lnTo>
                    <a:pt x="190" y="1464"/>
                  </a:lnTo>
                  <a:lnTo>
                    <a:pt x="197" y="1436"/>
                  </a:lnTo>
                  <a:lnTo>
                    <a:pt x="204" y="1408"/>
                  </a:lnTo>
                  <a:lnTo>
                    <a:pt x="212" y="1384"/>
                  </a:lnTo>
                  <a:lnTo>
                    <a:pt x="220" y="1361"/>
                  </a:lnTo>
                  <a:lnTo>
                    <a:pt x="229" y="1338"/>
                  </a:lnTo>
                  <a:lnTo>
                    <a:pt x="237" y="1318"/>
                  </a:lnTo>
                  <a:lnTo>
                    <a:pt x="247" y="1298"/>
                  </a:lnTo>
                  <a:lnTo>
                    <a:pt x="266" y="1263"/>
                  </a:lnTo>
                  <a:lnTo>
                    <a:pt x="288" y="1233"/>
                  </a:lnTo>
                  <a:lnTo>
                    <a:pt x="308" y="1207"/>
                  </a:lnTo>
                  <a:lnTo>
                    <a:pt x="329" y="1186"/>
                  </a:lnTo>
                  <a:lnTo>
                    <a:pt x="351" y="1165"/>
                  </a:lnTo>
                  <a:lnTo>
                    <a:pt x="372" y="1150"/>
                  </a:lnTo>
                  <a:lnTo>
                    <a:pt x="392" y="1135"/>
                  </a:lnTo>
                  <a:lnTo>
                    <a:pt x="413" y="1122"/>
                  </a:lnTo>
                  <a:lnTo>
                    <a:pt x="450" y="1099"/>
                  </a:lnTo>
                  <a:lnTo>
                    <a:pt x="450" y="1099"/>
                  </a:lnTo>
                  <a:lnTo>
                    <a:pt x="454" y="1096"/>
                  </a:lnTo>
                  <a:lnTo>
                    <a:pt x="457" y="1094"/>
                  </a:lnTo>
                  <a:lnTo>
                    <a:pt x="461" y="1085"/>
                  </a:lnTo>
                  <a:lnTo>
                    <a:pt x="463" y="1076"/>
                  </a:lnTo>
                  <a:lnTo>
                    <a:pt x="464" y="1066"/>
                  </a:lnTo>
                  <a:lnTo>
                    <a:pt x="463" y="1050"/>
                  </a:lnTo>
                  <a:lnTo>
                    <a:pt x="461" y="1043"/>
                  </a:lnTo>
                  <a:lnTo>
                    <a:pt x="461" y="1043"/>
                  </a:lnTo>
                  <a:lnTo>
                    <a:pt x="414" y="1042"/>
                  </a:lnTo>
                  <a:lnTo>
                    <a:pt x="365" y="1036"/>
                  </a:lnTo>
                  <a:lnTo>
                    <a:pt x="342" y="1032"/>
                  </a:lnTo>
                  <a:lnTo>
                    <a:pt x="318" y="1026"/>
                  </a:lnTo>
                  <a:lnTo>
                    <a:pt x="295" y="1020"/>
                  </a:lnTo>
                  <a:lnTo>
                    <a:pt x="270" y="1013"/>
                  </a:lnTo>
                  <a:lnTo>
                    <a:pt x="249" y="1006"/>
                  </a:lnTo>
                  <a:lnTo>
                    <a:pt x="226" y="996"/>
                  </a:lnTo>
                  <a:lnTo>
                    <a:pt x="204" y="986"/>
                  </a:lnTo>
                  <a:lnTo>
                    <a:pt x="184" y="973"/>
                  </a:lnTo>
                  <a:lnTo>
                    <a:pt x="164" y="960"/>
                  </a:lnTo>
                  <a:lnTo>
                    <a:pt x="146" y="946"/>
                  </a:lnTo>
                  <a:lnTo>
                    <a:pt x="127" y="930"/>
                  </a:lnTo>
                  <a:lnTo>
                    <a:pt x="111" y="913"/>
                  </a:lnTo>
                  <a:lnTo>
                    <a:pt x="111" y="913"/>
                  </a:lnTo>
                  <a:lnTo>
                    <a:pt x="88" y="884"/>
                  </a:lnTo>
                  <a:lnTo>
                    <a:pt x="68" y="854"/>
                  </a:lnTo>
                  <a:lnTo>
                    <a:pt x="51" y="823"/>
                  </a:lnTo>
                  <a:lnTo>
                    <a:pt x="35" y="792"/>
                  </a:lnTo>
                  <a:lnTo>
                    <a:pt x="23" y="759"/>
                  </a:lnTo>
                  <a:lnTo>
                    <a:pt x="13" y="724"/>
                  </a:lnTo>
                  <a:lnTo>
                    <a:pt x="8" y="691"/>
                  </a:lnTo>
                  <a:lnTo>
                    <a:pt x="2" y="655"/>
                  </a:lnTo>
                  <a:lnTo>
                    <a:pt x="0" y="621"/>
                  </a:lnTo>
                  <a:lnTo>
                    <a:pt x="0" y="585"/>
                  </a:lnTo>
                  <a:lnTo>
                    <a:pt x="3" y="549"/>
                  </a:lnTo>
                  <a:lnTo>
                    <a:pt x="8" y="513"/>
                  </a:lnTo>
                  <a:lnTo>
                    <a:pt x="13" y="479"/>
                  </a:lnTo>
                  <a:lnTo>
                    <a:pt x="22" y="443"/>
                  </a:lnTo>
                  <a:lnTo>
                    <a:pt x="33" y="408"/>
                  </a:lnTo>
                  <a:lnTo>
                    <a:pt x="45" y="374"/>
                  </a:lnTo>
                  <a:lnTo>
                    <a:pt x="59" y="341"/>
                  </a:lnTo>
                  <a:lnTo>
                    <a:pt x="75" y="308"/>
                  </a:lnTo>
                  <a:lnTo>
                    <a:pt x="94" y="276"/>
                  </a:lnTo>
                  <a:lnTo>
                    <a:pt x="112" y="244"/>
                  </a:lnTo>
                  <a:lnTo>
                    <a:pt x="134" y="216"/>
                  </a:lnTo>
                  <a:lnTo>
                    <a:pt x="157" y="187"/>
                  </a:lnTo>
                  <a:lnTo>
                    <a:pt x="180" y="160"/>
                  </a:lnTo>
                  <a:lnTo>
                    <a:pt x="206" y="135"/>
                  </a:lnTo>
                  <a:lnTo>
                    <a:pt x="232" y="111"/>
                  </a:lnTo>
                  <a:lnTo>
                    <a:pt x="260" y="89"/>
                  </a:lnTo>
                  <a:lnTo>
                    <a:pt x="289" y="71"/>
                  </a:lnTo>
                  <a:lnTo>
                    <a:pt x="319" y="52"/>
                  </a:lnTo>
                  <a:lnTo>
                    <a:pt x="351" y="37"/>
                  </a:lnTo>
                  <a:lnTo>
                    <a:pt x="382" y="25"/>
                  </a:lnTo>
                  <a:lnTo>
                    <a:pt x="415" y="14"/>
                  </a:lnTo>
                  <a:lnTo>
                    <a:pt x="450" y="7"/>
                  </a:lnTo>
                  <a:lnTo>
                    <a:pt x="450" y="7"/>
                  </a:lnTo>
                  <a:lnTo>
                    <a:pt x="484" y="2"/>
                  </a:lnTo>
                  <a:lnTo>
                    <a:pt x="519" y="0"/>
                  </a:lnTo>
                  <a:lnTo>
                    <a:pt x="553" y="0"/>
                  </a:lnTo>
                  <a:lnTo>
                    <a:pt x="586" y="2"/>
                  </a:lnTo>
                  <a:lnTo>
                    <a:pt x="618" y="7"/>
                  </a:lnTo>
                  <a:lnTo>
                    <a:pt x="651" y="14"/>
                  </a:lnTo>
                  <a:lnTo>
                    <a:pt x="683" y="25"/>
                  </a:lnTo>
                  <a:lnTo>
                    <a:pt x="713" y="36"/>
                  </a:lnTo>
                  <a:lnTo>
                    <a:pt x="741" y="50"/>
                  </a:lnTo>
                  <a:lnTo>
                    <a:pt x="770" y="66"/>
                  </a:lnTo>
                  <a:lnTo>
                    <a:pt x="797" y="85"/>
                  </a:lnTo>
                  <a:lnTo>
                    <a:pt x="825" y="105"/>
                  </a:lnTo>
                  <a:lnTo>
                    <a:pt x="849" y="127"/>
                  </a:lnTo>
                  <a:lnTo>
                    <a:pt x="874" y="151"/>
                  </a:lnTo>
                  <a:lnTo>
                    <a:pt x="897" y="177"/>
                  </a:lnTo>
                  <a:lnTo>
                    <a:pt x="917" y="206"/>
                  </a:lnTo>
                  <a:lnTo>
                    <a:pt x="917" y="206"/>
                  </a:lnTo>
                  <a:lnTo>
                    <a:pt x="941" y="240"/>
                  </a:lnTo>
                  <a:lnTo>
                    <a:pt x="961" y="277"/>
                  </a:lnTo>
                  <a:lnTo>
                    <a:pt x="980" y="316"/>
                  </a:lnTo>
                  <a:lnTo>
                    <a:pt x="996" y="356"/>
                  </a:lnTo>
                  <a:lnTo>
                    <a:pt x="1009" y="398"/>
                  </a:lnTo>
                  <a:lnTo>
                    <a:pt x="1020" y="440"/>
                  </a:lnTo>
                  <a:lnTo>
                    <a:pt x="1029" y="481"/>
                  </a:lnTo>
                  <a:lnTo>
                    <a:pt x="1034" y="523"/>
                  </a:lnTo>
                  <a:lnTo>
                    <a:pt x="1034" y="523"/>
                  </a:lnTo>
                  <a:lnTo>
                    <a:pt x="1037" y="563"/>
                  </a:lnTo>
                  <a:lnTo>
                    <a:pt x="1039" y="602"/>
                  </a:lnTo>
                  <a:lnTo>
                    <a:pt x="1037" y="638"/>
                  </a:lnTo>
                  <a:lnTo>
                    <a:pt x="1033" y="673"/>
                  </a:lnTo>
                  <a:lnTo>
                    <a:pt x="1027" y="706"/>
                  </a:lnTo>
                  <a:lnTo>
                    <a:pt x="1019" y="736"/>
                  </a:lnTo>
                  <a:lnTo>
                    <a:pt x="1010" y="765"/>
                  </a:lnTo>
                  <a:lnTo>
                    <a:pt x="998" y="792"/>
                  </a:lnTo>
                  <a:lnTo>
                    <a:pt x="986" y="816"/>
                  </a:lnTo>
                  <a:lnTo>
                    <a:pt x="971" y="839"/>
                  </a:lnTo>
                  <a:lnTo>
                    <a:pt x="955" y="861"/>
                  </a:lnTo>
                  <a:lnTo>
                    <a:pt x="940" y="881"/>
                  </a:lnTo>
                  <a:lnTo>
                    <a:pt x="922" y="900"/>
                  </a:lnTo>
                  <a:lnTo>
                    <a:pt x="905" y="917"/>
                  </a:lnTo>
                  <a:lnTo>
                    <a:pt x="886" y="931"/>
                  </a:lnTo>
                  <a:lnTo>
                    <a:pt x="868" y="946"/>
                  </a:lnTo>
                  <a:lnTo>
                    <a:pt x="849" y="959"/>
                  </a:lnTo>
                  <a:lnTo>
                    <a:pt x="830" y="970"/>
                  </a:lnTo>
                  <a:lnTo>
                    <a:pt x="812" y="980"/>
                  </a:lnTo>
                  <a:lnTo>
                    <a:pt x="793" y="990"/>
                  </a:lnTo>
                  <a:lnTo>
                    <a:pt x="759" y="1006"/>
                  </a:lnTo>
                  <a:lnTo>
                    <a:pt x="729" y="1017"/>
                  </a:lnTo>
                  <a:lnTo>
                    <a:pt x="701" y="1025"/>
                  </a:lnTo>
                  <a:lnTo>
                    <a:pt x="681" y="1030"/>
                  </a:lnTo>
                  <a:lnTo>
                    <a:pt x="662" y="1033"/>
                  </a:lnTo>
                  <a:lnTo>
                    <a:pt x="662" y="1033"/>
                  </a:lnTo>
                  <a:lnTo>
                    <a:pt x="661" y="1042"/>
                  </a:lnTo>
                  <a:lnTo>
                    <a:pt x="658" y="1062"/>
                  </a:lnTo>
                  <a:lnTo>
                    <a:pt x="658" y="1073"/>
                  </a:lnTo>
                  <a:lnTo>
                    <a:pt x="660" y="1084"/>
                  </a:lnTo>
                  <a:lnTo>
                    <a:pt x="664" y="1094"/>
                  </a:lnTo>
                  <a:lnTo>
                    <a:pt x="667" y="1096"/>
                  </a:lnTo>
                  <a:lnTo>
                    <a:pt x="670" y="1099"/>
                  </a:lnTo>
                  <a:lnTo>
                    <a:pt x="670" y="1099"/>
                  </a:lnTo>
                  <a:lnTo>
                    <a:pt x="700" y="1117"/>
                  </a:lnTo>
                  <a:lnTo>
                    <a:pt x="718" y="1127"/>
                  </a:lnTo>
                  <a:lnTo>
                    <a:pt x="740" y="1140"/>
                  </a:lnTo>
                  <a:lnTo>
                    <a:pt x="763" y="1155"/>
                  </a:lnTo>
                  <a:lnTo>
                    <a:pt x="786" y="1173"/>
                  </a:lnTo>
                  <a:lnTo>
                    <a:pt x="810" y="1196"/>
                  </a:lnTo>
                  <a:lnTo>
                    <a:pt x="835" y="1221"/>
                  </a:lnTo>
                  <a:lnTo>
                    <a:pt x="848" y="1236"/>
                  </a:lnTo>
                  <a:lnTo>
                    <a:pt x="859" y="1252"/>
                  </a:lnTo>
                  <a:lnTo>
                    <a:pt x="871" y="1269"/>
                  </a:lnTo>
                  <a:lnTo>
                    <a:pt x="882" y="1288"/>
                  </a:lnTo>
                  <a:lnTo>
                    <a:pt x="894" y="1308"/>
                  </a:lnTo>
                  <a:lnTo>
                    <a:pt x="904" y="1328"/>
                  </a:lnTo>
                  <a:lnTo>
                    <a:pt x="914" y="1351"/>
                  </a:lnTo>
                  <a:lnTo>
                    <a:pt x="924" y="1375"/>
                  </a:lnTo>
                  <a:lnTo>
                    <a:pt x="932" y="1401"/>
                  </a:lnTo>
                  <a:lnTo>
                    <a:pt x="941" y="1428"/>
                  </a:lnTo>
                  <a:lnTo>
                    <a:pt x="948" y="1459"/>
                  </a:lnTo>
                  <a:lnTo>
                    <a:pt x="954" y="1489"/>
                  </a:lnTo>
                  <a:lnTo>
                    <a:pt x="960" y="1522"/>
                  </a:lnTo>
                  <a:lnTo>
                    <a:pt x="965" y="1558"/>
                  </a:lnTo>
                  <a:lnTo>
                    <a:pt x="968" y="1594"/>
                  </a:lnTo>
                  <a:lnTo>
                    <a:pt x="971" y="1632"/>
                  </a:lnTo>
                  <a:lnTo>
                    <a:pt x="164" y="16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46" name="Freeform 9"/>
            <p:cNvSpPr>
              <a:spLocks noEditPoints="1"/>
            </p:cNvSpPr>
            <p:nvPr/>
          </p:nvSpPr>
          <p:spPr bwMode="auto">
            <a:xfrm>
              <a:off x="8954288" y="4789810"/>
              <a:ext cx="596900" cy="909637"/>
            </a:xfrm>
            <a:custGeom>
              <a:avLst/>
              <a:gdLst>
                <a:gd name="T0" fmla="*/ 200 w 1127"/>
                <a:gd name="T1" fmla="*/ 1720 h 1721"/>
                <a:gd name="T2" fmla="*/ 167 w 1127"/>
                <a:gd name="T3" fmla="*/ 1691 h 1721"/>
                <a:gd name="T4" fmla="*/ 194 w 1127"/>
                <a:gd name="T5" fmla="*/ 1485 h 1721"/>
                <a:gd name="T6" fmla="*/ 296 w 1127"/>
                <a:gd name="T7" fmla="*/ 1250 h 1721"/>
                <a:gd name="T8" fmla="*/ 416 w 1127"/>
                <a:gd name="T9" fmla="*/ 1139 h 1721"/>
                <a:gd name="T10" fmla="*/ 290 w 1127"/>
                <a:gd name="T11" fmla="*/ 1096 h 1721"/>
                <a:gd name="T12" fmla="*/ 172 w 1127"/>
                <a:gd name="T13" fmla="*/ 1033 h 1721"/>
                <a:gd name="T14" fmla="*/ 79 w 1127"/>
                <a:gd name="T15" fmla="*/ 929 h 1721"/>
                <a:gd name="T16" fmla="*/ 6 w 1127"/>
                <a:gd name="T17" fmla="*/ 732 h 1721"/>
                <a:gd name="T18" fmla="*/ 16 w 1127"/>
                <a:gd name="T19" fmla="*/ 507 h 1721"/>
                <a:gd name="T20" fmla="*/ 92 w 1127"/>
                <a:gd name="T21" fmla="*/ 311 h 1721"/>
                <a:gd name="T22" fmla="*/ 248 w 1127"/>
                <a:gd name="T23" fmla="*/ 122 h 1721"/>
                <a:gd name="T24" fmla="*/ 449 w 1127"/>
                <a:gd name="T25" fmla="*/ 15 h 1721"/>
                <a:gd name="T26" fmla="*/ 579 w 1127"/>
                <a:gd name="T27" fmla="*/ 0 h 1721"/>
                <a:gd name="T28" fmla="*/ 728 w 1127"/>
                <a:gd name="T29" fmla="*/ 23 h 1721"/>
                <a:gd name="T30" fmla="*/ 887 w 1127"/>
                <a:gd name="T31" fmla="*/ 109 h 1721"/>
                <a:gd name="T32" fmla="*/ 998 w 1127"/>
                <a:gd name="T33" fmla="*/ 224 h 1721"/>
                <a:gd name="T34" fmla="*/ 1106 w 1127"/>
                <a:gd name="T35" fmla="*/ 469 h 1721"/>
                <a:gd name="T36" fmla="*/ 1126 w 1127"/>
                <a:gd name="T37" fmla="*/ 668 h 1721"/>
                <a:gd name="T38" fmla="*/ 1088 w 1127"/>
                <a:gd name="T39" fmla="*/ 839 h 1721"/>
                <a:gd name="T40" fmla="*/ 1009 w 1127"/>
                <a:gd name="T41" fmla="*/ 961 h 1721"/>
                <a:gd name="T42" fmla="*/ 893 w 1127"/>
                <a:gd name="T43" fmla="*/ 1053 h 1721"/>
                <a:gd name="T44" fmla="*/ 750 w 1127"/>
                <a:gd name="T45" fmla="*/ 1113 h 1721"/>
                <a:gd name="T46" fmla="*/ 862 w 1127"/>
                <a:gd name="T47" fmla="*/ 1185 h 1721"/>
                <a:gd name="T48" fmla="*/ 976 w 1127"/>
                <a:gd name="T49" fmla="*/ 1330 h 1721"/>
                <a:gd name="T50" fmla="*/ 1031 w 1127"/>
                <a:gd name="T51" fmla="*/ 1474 h 1721"/>
                <a:gd name="T52" fmla="*/ 1058 w 1127"/>
                <a:gd name="T53" fmla="*/ 1669 h 1721"/>
                <a:gd name="T54" fmla="*/ 1053 w 1127"/>
                <a:gd name="T55" fmla="*/ 1701 h 1721"/>
                <a:gd name="T56" fmla="*/ 1015 w 1127"/>
                <a:gd name="T57" fmla="*/ 1721 h 1721"/>
                <a:gd name="T58" fmla="*/ 941 w 1127"/>
                <a:gd name="T59" fmla="*/ 1478 h 1721"/>
                <a:gd name="T60" fmla="*/ 840 w 1127"/>
                <a:gd name="T61" fmla="*/ 1287 h 1721"/>
                <a:gd name="T62" fmla="*/ 717 w 1127"/>
                <a:gd name="T63" fmla="*/ 1197 h 1721"/>
                <a:gd name="T64" fmla="*/ 672 w 1127"/>
                <a:gd name="T65" fmla="*/ 1162 h 1721"/>
                <a:gd name="T66" fmla="*/ 659 w 1127"/>
                <a:gd name="T67" fmla="*/ 1092 h 1721"/>
                <a:gd name="T68" fmla="*/ 672 w 1127"/>
                <a:gd name="T69" fmla="*/ 1050 h 1721"/>
                <a:gd name="T70" fmla="*/ 701 w 1127"/>
                <a:gd name="T71" fmla="*/ 1034 h 1721"/>
                <a:gd name="T72" fmla="*/ 857 w 1127"/>
                <a:gd name="T73" fmla="*/ 974 h 1721"/>
                <a:gd name="T74" fmla="*/ 953 w 1127"/>
                <a:gd name="T75" fmla="*/ 892 h 1721"/>
                <a:gd name="T76" fmla="*/ 1022 w 1127"/>
                <a:gd name="T77" fmla="*/ 763 h 1721"/>
                <a:gd name="T78" fmla="*/ 1034 w 1127"/>
                <a:gd name="T79" fmla="*/ 571 h 1721"/>
                <a:gd name="T80" fmla="*/ 982 w 1127"/>
                <a:gd name="T81" fmla="*/ 375 h 1721"/>
                <a:gd name="T82" fmla="*/ 892 w 1127"/>
                <a:gd name="T83" fmla="*/ 232 h 1721"/>
                <a:gd name="T84" fmla="*/ 771 w 1127"/>
                <a:gd name="T85" fmla="*/ 136 h 1721"/>
                <a:gd name="T86" fmla="*/ 629 w 1127"/>
                <a:gd name="T87" fmla="*/ 90 h 1721"/>
                <a:gd name="T88" fmla="*/ 501 w 1127"/>
                <a:gd name="T89" fmla="*/ 94 h 1721"/>
                <a:gd name="T90" fmla="*/ 327 w 1127"/>
                <a:gd name="T91" fmla="*/ 172 h 1721"/>
                <a:gd name="T92" fmla="*/ 187 w 1127"/>
                <a:gd name="T93" fmla="*/ 324 h 1721"/>
                <a:gd name="T94" fmla="*/ 111 w 1127"/>
                <a:gd name="T95" fmla="*/ 491 h 1721"/>
                <a:gd name="T96" fmla="*/ 89 w 1127"/>
                <a:gd name="T97" fmla="*/ 685 h 1721"/>
                <a:gd name="T98" fmla="*/ 138 w 1127"/>
                <a:gd name="T99" fmla="*/ 856 h 1721"/>
                <a:gd name="T100" fmla="*/ 221 w 1127"/>
                <a:gd name="T101" fmla="*/ 958 h 1721"/>
                <a:gd name="T102" fmla="*/ 340 w 1127"/>
                <a:gd name="T103" fmla="*/ 1020 h 1721"/>
                <a:gd name="T104" fmla="*/ 507 w 1127"/>
                <a:gd name="T105" fmla="*/ 1044 h 1721"/>
                <a:gd name="T106" fmla="*/ 543 w 1127"/>
                <a:gd name="T107" fmla="*/ 1063 h 1721"/>
                <a:gd name="T108" fmla="*/ 553 w 1127"/>
                <a:gd name="T109" fmla="*/ 1117 h 1721"/>
                <a:gd name="T110" fmla="*/ 517 w 1127"/>
                <a:gd name="T111" fmla="*/ 1181 h 1721"/>
                <a:gd name="T112" fmla="*/ 429 w 1127"/>
                <a:gd name="T113" fmla="*/ 1238 h 1721"/>
                <a:gd name="T114" fmla="*/ 329 w 1127"/>
                <a:gd name="T115" fmla="*/ 1367 h 1721"/>
                <a:gd name="T116" fmla="*/ 258 w 1127"/>
                <a:gd name="T117" fmla="*/ 1632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7" h="1721">
                  <a:moveTo>
                    <a:pt x="1015" y="1721"/>
                  </a:moveTo>
                  <a:lnTo>
                    <a:pt x="1015" y="1721"/>
                  </a:lnTo>
                  <a:lnTo>
                    <a:pt x="1015" y="1721"/>
                  </a:lnTo>
                  <a:lnTo>
                    <a:pt x="208" y="1721"/>
                  </a:lnTo>
                  <a:lnTo>
                    <a:pt x="208" y="1721"/>
                  </a:lnTo>
                  <a:lnTo>
                    <a:pt x="200" y="1720"/>
                  </a:lnTo>
                  <a:lnTo>
                    <a:pt x="191" y="1717"/>
                  </a:lnTo>
                  <a:lnTo>
                    <a:pt x="182" y="1712"/>
                  </a:lnTo>
                  <a:lnTo>
                    <a:pt x="177" y="1707"/>
                  </a:lnTo>
                  <a:lnTo>
                    <a:pt x="177" y="1707"/>
                  </a:lnTo>
                  <a:lnTo>
                    <a:pt x="171" y="1699"/>
                  </a:lnTo>
                  <a:lnTo>
                    <a:pt x="167" y="1691"/>
                  </a:lnTo>
                  <a:lnTo>
                    <a:pt x="165" y="1682"/>
                  </a:lnTo>
                  <a:lnTo>
                    <a:pt x="165" y="1672"/>
                  </a:lnTo>
                  <a:lnTo>
                    <a:pt x="165" y="1672"/>
                  </a:lnTo>
                  <a:lnTo>
                    <a:pt x="172" y="1605"/>
                  </a:lnTo>
                  <a:lnTo>
                    <a:pt x="182" y="1541"/>
                  </a:lnTo>
                  <a:lnTo>
                    <a:pt x="194" y="1485"/>
                  </a:lnTo>
                  <a:lnTo>
                    <a:pt x="208" y="1434"/>
                  </a:lnTo>
                  <a:lnTo>
                    <a:pt x="223" y="1388"/>
                  </a:lnTo>
                  <a:lnTo>
                    <a:pt x="240" y="1347"/>
                  </a:lnTo>
                  <a:lnTo>
                    <a:pt x="257" y="1311"/>
                  </a:lnTo>
                  <a:lnTo>
                    <a:pt x="276" y="1278"/>
                  </a:lnTo>
                  <a:lnTo>
                    <a:pt x="296" y="1250"/>
                  </a:lnTo>
                  <a:lnTo>
                    <a:pt x="316" y="1225"/>
                  </a:lnTo>
                  <a:lnTo>
                    <a:pt x="336" y="1204"/>
                  </a:lnTo>
                  <a:lnTo>
                    <a:pt x="356" y="1184"/>
                  </a:lnTo>
                  <a:lnTo>
                    <a:pt x="376" y="1168"/>
                  </a:lnTo>
                  <a:lnTo>
                    <a:pt x="396" y="1152"/>
                  </a:lnTo>
                  <a:lnTo>
                    <a:pt x="416" y="1139"/>
                  </a:lnTo>
                  <a:lnTo>
                    <a:pt x="435" y="1128"/>
                  </a:lnTo>
                  <a:lnTo>
                    <a:pt x="435" y="1128"/>
                  </a:lnTo>
                  <a:lnTo>
                    <a:pt x="395" y="1122"/>
                  </a:lnTo>
                  <a:lnTo>
                    <a:pt x="353" y="1115"/>
                  </a:lnTo>
                  <a:lnTo>
                    <a:pt x="310" y="1103"/>
                  </a:lnTo>
                  <a:lnTo>
                    <a:pt x="290" y="1096"/>
                  </a:lnTo>
                  <a:lnTo>
                    <a:pt x="270" y="1087"/>
                  </a:lnTo>
                  <a:lnTo>
                    <a:pt x="248" y="1079"/>
                  </a:lnTo>
                  <a:lnTo>
                    <a:pt x="230" y="1069"/>
                  </a:lnTo>
                  <a:lnTo>
                    <a:pt x="210" y="1059"/>
                  </a:lnTo>
                  <a:lnTo>
                    <a:pt x="191" y="1046"/>
                  </a:lnTo>
                  <a:lnTo>
                    <a:pt x="172" y="1033"/>
                  </a:lnTo>
                  <a:lnTo>
                    <a:pt x="155" y="1018"/>
                  </a:lnTo>
                  <a:lnTo>
                    <a:pt x="138" y="1003"/>
                  </a:lnTo>
                  <a:lnTo>
                    <a:pt x="122" y="985"/>
                  </a:lnTo>
                  <a:lnTo>
                    <a:pt x="122" y="985"/>
                  </a:lnTo>
                  <a:lnTo>
                    <a:pt x="99" y="958"/>
                  </a:lnTo>
                  <a:lnTo>
                    <a:pt x="79" y="929"/>
                  </a:lnTo>
                  <a:lnTo>
                    <a:pt x="62" y="899"/>
                  </a:lnTo>
                  <a:lnTo>
                    <a:pt x="46" y="869"/>
                  </a:lnTo>
                  <a:lnTo>
                    <a:pt x="33" y="836"/>
                  </a:lnTo>
                  <a:lnTo>
                    <a:pt x="21" y="803"/>
                  </a:lnTo>
                  <a:lnTo>
                    <a:pt x="13" y="767"/>
                  </a:lnTo>
                  <a:lnTo>
                    <a:pt x="6" y="732"/>
                  </a:lnTo>
                  <a:lnTo>
                    <a:pt x="1" y="696"/>
                  </a:lnTo>
                  <a:lnTo>
                    <a:pt x="0" y="659"/>
                  </a:lnTo>
                  <a:lnTo>
                    <a:pt x="0" y="622"/>
                  </a:lnTo>
                  <a:lnTo>
                    <a:pt x="3" y="583"/>
                  </a:lnTo>
                  <a:lnTo>
                    <a:pt x="9" y="546"/>
                  </a:lnTo>
                  <a:lnTo>
                    <a:pt x="16" y="507"/>
                  </a:lnTo>
                  <a:lnTo>
                    <a:pt x="26" y="468"/>
                  </a:lnTo>
                  <a:lnTo>
                    <a:pt x="39" y="429"/>
                  </a:lnTo>
                  <a:lnTo>
                    <a:pt x="39" y="429"/>
                  </a:lnTo>
                  <a:lnTo>
                    <a:pt x="53" y="388"/>
                  </a:lnTo>
                  <a:lnTo>
                    <a:pt x="72" y="349"/>
                  </a:lnTo>
                  <a:lnTo>
                    <a:pt x="92" y="311"/>
                  </a:lnTo>
                  <a:lnTo>
                    <a:pt x="113" y="275"/>
                  </a:lnTo>
                  <a:lnTo>
                    <a:pt x="136" y="241"/>
                  </a:lnTo>
                  <a:lnTo>
                    <a:pt x="162" y="208"/>
                  </a:lnTo>
                  <a:lnTo>
                    <a:pt x="190" y="176"/>
                  </a:lnTo>
                  <a:lnTo>
                    <a:pt x="218" y="149"/>
                  </a:lnTo>
                  <a:lnTo>
                    <a:pt x="248" y="122"/>
                  </a:lnTo>
                  <a:lnTo>
                    <a:pt x="279" y="97"/>
                  </a:lnTo>
                  <a:lnTo>
                    <a:pt x="312" y="76"/>
                  </a:lnTo>
                  <a:lnTo>
                    <a:pt x="345" y="57"/>
                  </a:lnTo>
                  <a:lnTo>
                    <a:pt x="379" y="40"/>
                  </a:lnTo>
                  <a:lnTo>
                    <a:pt x="414" y="27"/>
                  </a:lnTo>
                  <a:lnTo>
                    <a:pt x="449" y="15"/>
                  </a:lnTo>
                  <a:lnTo>
                    <a:pt x="487" y="7"/>
                  </a:lnTo>
                  <a:lnTo>
                    <a:pt x="487" y="7"/>
                  </a:lnTo>
                  <a:lnTo>
                    <a:pt x="510" y="4"/>
                  </a:lnTo>
                  <a:lnTo>
                    <a:pt x="533" y="1"/>
                  </a:lnTo>
                  <a:lnTo>
                    <a:pt x="556" y="0"/>
                  </a:lnTo>
                  <a:lnTo>
                    <a:pt x="579" y="0"/>
                  </a:lnTo>
                  <a:lnTo>
                    <a:pt x="579" y="0"/>
                  </a:lnTo>
                  <a:lnTo>
                    <a:pt x="609" y="0"/>
                  </a:lnTo>
                  <a:lnTo>
                    <a:pt x="639" y="2"/>
                  </a:lnTo>
                  <a:lnTo>
                    <a:pt x="669" y="8"/>
                  </a:lnTo>
                  <a:lnTo>
                    <a:pt x="699" y="14"/>
                  </a:lnTo>
                  <a:lnTo>
                    <a:pt x="728" y="23"/>
                  </a:lnTo>
                  <a:lnTo>
                    <a:pt x="757" y="33"/>
                  </a:lnTo>
                  <a:lnTo>
                    <a:pt x="784" y="44"/>
                  </a:lnTo>
                  <a:lnTo>
                    <a:pt x="811" y="57"/>
                  </a:lnTo>
                  <a:lnTo>
                    <a:pt x="837" y="73"/>
                  </a:lnTo>
                  <a:lnTo>
                    <a:pt x="863" y="90"/>
                  </a:lnTo>
                  <a:lnTo>
                    <a:pt x="887" y="109"/>
                  </a:lnTo>
                  <a:lnTo>
                    <a:pt x="912" y="127"/>
                  </a:lnTo>
                  <a:lnTo>
                    <a:pt x="935" y="149"/>
                  </a:lnTo>
                  <a:lnTo>
                    <a:pt x="956" y="172"/>
                  </a:lnTo>
                  <a:lnTo>
                    <a:pt x="978" y="198"/>
                  </a:lnTo>
                  <a:lnTo>
                    <a:pt x="998" y="224"/>
                  </a:lnTo>
                  <a:lnTo>
                    <a:pt x="998" y="224"/>
                  </a:lnTo>
                  <a:lnTo>
                    <a:pt x="1021" y="258"/>
                  </a:lnTo>
                  <a:lnTo>
                    <a:pt x="1042" y="297"/>
                  </a:lnTo>
                  <a:lnTo>
                    <a:pt x="1061" y="337"/>
                  </a:lnTo>
                  <a:lnTo>
                    <a:pt x="1078" y="380"/>
                  </a:lnTo>
                  <a:lnTo>
                    <a:pt x="1094" y="423"/>
                  </a:lnTo>
                  <a:lnTo>
                    <a:pt x="1106" y="469"/>
                  </a:lnTo>
                  <a:lnTo>
                    <a:pt x="1116" y="515"/>
                  </a:lnTo>
                  <a:lnTo>
                    <a:pt x="1123" y="561"/>
                  </a:lnTo>
                  <a:lnTo>
                    <a:pt x="1123" y="561"/>
                  </a:lnTo>
                  <a:lnTo>
                    <a:pt x="1126" y="599"/>
                  </a:lnTo>
                  <a:lnTo>
                    <a:pt x="1127" y="633"/>
                  </a:lnTo>
                  <a:lnTo>
                    <a:pt x="1126" y="668"/>
                  </a:lnTo>
                  <a:lnTo>
                    <a:pt x="1124" y="699"/>
                  </a:lnTo>
                  <a:lnTo>
                    <a:pt x="1120" y="731"/>
                  </a:lnTo>
                  <a:lnTo>
                    <a:pt x="1114" y="760"/>
                  </a:lnTo>
                  <a:lnTo>
                    <a:pt x="1107" y="787"/>
                  </a:lnTo>
                  <a:lnTo>
                    <a:pt x="1098" y="814"/>
                  </a:lnTo>
                  <a:lnTo>
                    <a:pt x="1088" y="839"/>
                  </a:lnTo>
                  <a:lnTo>
                    <a:pt x="1078" y="862"/>
                  </a:lnTo>
                  <a:lnTo>
                    <a:pt x="1065" y="885"/>
                  </a:lnTo>
                  <a:lnTo>
                    <a:pt x="1053" y="905"/>
                  </a:lnTo>
                  <a:lnTo>
                    <a:pt x="1040" y="925"/>
                  </a:lnTo>
                  <a:lnTo>
                    <a:pt x="1025" y="944"/>
                  </a:lnTo>
                  <a:lnTo>
                    <a:pt x="1009" y="961"/>
                  </a:lnTo>
                  <a:lnTo>
                    <a:pt x="994" y="978"/>
                  </a:lnTo>
                  <a:lnTo>
                    <a:pt x="978" y="992"/>
                  </a:lnTo>
                  <a:lnTo>
                    <a:pt x="961" y="1007"/>
                  </a:lnTo>
                  <a:lnTo>
                    <a:pt x="943" y="1020"/>
                  </a:lnTo>
                  <a:lnTo>
                    <a:pt x="928" y="1033"/>
                  </a:lnTo>
                  <a:lnTo>
                    <a:pt x="893" y="1053"/>
                  </a:lnTo>
                  <a:lnTo>
                    <a:pt x="860" y="1071"/>
                  </a:lnTo>
                  <a:lnTo>
                    <a:pt x="829" y="1086"/>
                  </a:lnTo>
                  <a:lnTo>
                    <a:pt x="798" y="1097"/>
                  </a:lnTo>
                  <a:lnTo>
                    <a:pt x="773" y="1106"/>
                  </a:lnTo>
                  <a:lnTo>
                    <a:pt x="750" y="1113"/>
                  </a:lnTo>
                  <a:lnTo>
                    <a:pt x="750" y="1113"/>
                  </a:lnTo>
                  <a:lnTo>
                    <a:pt x="760" y="1119"/>
                  </a:lnTo>
                  <a:lnTo>
                    <a:pt x="760" y="1119"/>
                  </a:lnTo>
                  <a:lnTo>
                    <a:pt x="795" y="1139"/>
                  </a:lnTo>
                  <a:lnTo>
                    <a:pt x="816" y="1152"/>
                  </a:lnTo>
                  <a:lnTo>
                    <a:pt x="839" y="1166"/>
                  </a:lnTo>
                  <a:lnTo>
                    <a:pt x="862" y="1185"/>
                  </a:lnTo>
                  <a:lnTo>
                    <a:pt x="885" y="1207"/>
                  </a:lnTo>
                  <a:lnTo>
                    <a:pt x="909" y="1231"/>
                  </a:lnTo>
                  <a:lnTo>
                    <a:pt x="932" y="1260"/>
                  </a:lnTo>
                  <a:lnTo>
                    <a:pt x="955" y="1293"/>
                  </a:lnTo>
                  <a:lnTo>
                    <a:pt x="966" y="1311"/>
                  </a:lnTo>
                  <a:lnTo>
                    <a:pt x="976" y="1330"/>
                  </a:lnTo>
                  <a:lnTo>
                    <a:pt x="986" y="1352"/>
                  </a:lnTo>
                  <a:lnTo>
                    <a:pt x="997" y="1373"/>
                  </a:lnTo>
                  <a:lnTo>
                    <a:pt x="1007" y="1396"/>
                  </a:lnTo>
                  <a:lnTo>
                    <a:pt x="1015" y="1421"/>
                  </a:lnTo>
                  <a:lnTo>
                    <a:pt x="1022" y="1447"/>
                  </a:lnTo>
                  <a:lnTo>
                    <a:pt x="1031" y="1474"/>
                  </a:lnTo>
                  <a:lnTo>
                    <a:pt x="1037" y="1503"/>
                  </a:lnTo>
                  <a:lnTo>
                    <a:pt x="1044" y="1533"/>
                  </a:lnTo>
                  <a:lnTo>
                    <a:pt x="1048" y="1564"/>
                  </a:lnTo>
                  <a:lnTo>
                    <a:pt x="1053" y="1597"/>
                  </a:lnTo>
                  <a:lnTo>
                    <a:pt x="1057" y="1633"/>
                  </a:lnTo>
                  <a:lnTo>
                    <a:pt x="1058" y="1669"/>
                  </a:lnTo>
                  <a:lnTo>
                    <a:pt x="1058" y="1669"/>
                  </a:lnTo>
                  <a:lnTo>
                    <a:pt x="1060" y="1676"/>
                  </a:lnTo>
                  <a:lnTo>
                    <a:pt x="1060" y="1676"/>
                  </a:lnTo>
                  <a:lnTo>
                    <a:pt x="1058" y="1685"/>
                  </a:lnTo>
                  <a:lnTo>
                    <a:pt x="1055" y="1694"/>
                  </a:lnTo>
                  <a:lnTo>
                    <a:pt x="1053" y="1701"/>
                  </a:lnTo>
                  <a:lnTo>
                    <a:pt x="1047" y="1708"/>
                  </a:lnTo>
                  <a:lnTo>
                    <a:pt x="1040" y="1714"/>
                  </a:lnTo>
                  <a:lnTo>
                    <a:pt x="1032" y="1718"/>
                  </a:lnTo>
                  <a:lnTo>
                    <a:pt x="1024" y="1720"/>
                  </a:lnTo>
                  <a:lnTo>
                    <a:pt x="1015" y="1721"/>
                  </a:lnTo>
                  <a:lnTo>
                    <a:pt x="1015" y="1721"/>
                  </a:lnTo>
                  <a:close/>
                  <a:moveTo>
                    <a:pt x="258" y="1632"/>
                  </a:moveTo>
                  <a:lnTo>
                    <a:pt x="968" y="1632"/>
                  </a:lnTo>
                  <a:lnTo>
                    <a:pt x="968" y="1632"/>
                  </a:lnTo>
                  <a:lnTo>
                    <a:pt x="961" y="1576"/>
                  </a:lnTo>
                  <a:lnTo>
                    <a:pt x="952" y="1524"/>
                  </a:lnTo>
                  <a:lnTo>
                    <a:pt x="941" y="1478"/>
                  </a:lnTo>
                  <a:lnTo>
                    <a:pt x="926" y="1436"/>
                  </a:lnTo>
                  <a:lnTo>
                    <a:pt x="912" y="1399"/>
                  </a:lnTo>
                  <a:lnTo>
                    <a:pt x="895" y="1366"/>
                  </a:lnTo>
                  <a:lnTo>
                    <a:pt x="877" y="1336"/>
                  </a:lnTo>
                  <a:lnTo>
                    <a:pt x="859" y="1310"/>
                  </a:lnTo>
                  <a:lnTo>
                    <a:pt x="840" y="1287"/>
                  </a:lnTo>
                  <a:lnTo>
                    <a:pt x="821" y="1268"/>
                  </a:lnTo>
                  <a:lnTo>
                    <a:pt x="801" y="1251"/>
                  </a:lnTo>
                  <a:lnTo>
                    <a:pt x="783" y="1237"/>
                  </a:lnTo>
                  <a:lnTo>
                    <a:pt x="765" y="1224"/>
                  </a:lnTo>
                  <a:lnTo>
                    <a:pt x="748" y="1214"/>
                  </a:lnTo>
                  <a:lnTo>
                    <a:pt x="717" y="1197"/>
                  </a:lnTo>
                  <a:lnTo>
                    <a:pt x="717" y="1197"/>
                  </a:lnTo>
                  <a:lnTo>
                    <a:pt x="691" y="1181"/>
                  </a:lnTo>
                  <a:lnTo>
                    <a:pt x="691" y="1181"/>
                  </a:lnTo>
                  <a:lnTo>
                    <a:pt x="682" y="1175"/>
                  </a:lnTo>
                  <a:lnTo>
                    <a:pt x="676" y="1169"/>
                  </a:lnTo>
                  <a:lnTo>
                    <a:pt x="672" y="1162"/>
                  </a:lnTo>
                  <a:lnTo>
                    <a:pt x="668" y="1155"/>
                  </a:lnTo>
                  <a:lnTo>
                    <a:pt x="663" y="1148"/>
                  </a:lnTo>
                  <a:lnTo>
                    <a:pt x="662" y="1140"/>
                  </a:lnTo>
                  <a:lnTo>
                    <a:pt x="659" y="1123"/>
                  </a:lnTo>
                  <a:lnTo>
                    <a:pt x="658" y="1107"/>
                  </a:lnTo>
                  <a:lnTo>
                    <a:pt x="659" y="1092"/>
                  </a:lnTo>
                  <a:lnTo>
                    <a:pt x="662" y="1079"/>
                  </a:lnTo>
                  <a:lnTo>
                    <a:pt x="663" y="1067"/>
                  </a:lnTo>
                  <a:lnTo>
                    <a:pt x="663" y="1067"/>
                  </a:lnTo>
                  <a:lnTo>
                    <a:pt x="666" y="1061"/>
                  </a:lnTo>
                  <a:lnTo>
                    <a:pt x="669" y="1056"/>
                  </a:lnTo>
                  <a:lnTo>
                    <a:pt x="672" y="1050"/>
                  </a:lnTo>
                  <a:lnTo>
                    <a:pt x="676" y="1046"/>
                  </a:lnTo>
                  <a:lnTo>
                    <a:pt x="682" y="1041"/>
                  </a:lnTo>
                  <a:lnTo>
                    <a:pt x="688" y="1038"/>
                  </a:lnTo>
                  <a:lnTo>
                    <a:pt x="694" y="1036"/>
                  </a:lnTo>
                  <a:lnTo>
                    <a:pt x="701" y="1034"/>
                  </a:lnTo>
                  <a:lnTo>
                    <a:pt x="701" y="1034"/>
                  </a:lnTo>
                  <a:lnTo>
                    <a:pt x="721" y="1030"/>
                  </a:lnTo>
                  <a:lnTo>
                    <a:pt x="741" y="1024"/>
                  </a:lnTo>
                  <a:lnTo>
                    <a:pt x="765" y="1017"/>
                  </a:lnTo>
                  <a:lnTo>
                    <a:pt x="794" y="1005"/>
                  </a:lnTo>
                  <a:lnTo>
                    <a:pt x="824" y="991"/>
                  </a:lnTo>
                  <a:lnTo>
                    <a:pt x="857" y="974"/>
                  </a:lnTo>
                  <a:lnTo>
                    <a:pt x="873" y="964"/>
                  </a:lnTo>
                  <a:lnTo>
                    <a:pt x="890" y="951"/>
                  </a:lnTo>
                  <a:lnTo>
                    <a:pt x="906" y="938"/>
                  </a:lnTo>
                  <a:lnTo>
                    <a:pt x="922" y="925"/>
                  </a:lnTo>
                  <a:lnTo>
                    <a:pt x="938" y="909"/>
                  </a:lnTo>
                  <a:lnTo>
                    <a:pt x="953" y="892"/>
                  </a:lnTo>
                  <a:lnTo>
                    <a:pt x="966" y="875"/>
                  </a:lnTo>
                  <a:lnTo>
                    <a:pt x="981" y="855"/>
                  </a:lnTo>
                  <a:lnTo>
                    <a:pt x="992" y="834"/>
                  </a:lnTo>
                  <a:lnTo>
                    <a:pt x="1004" y="811"/>
                  </a:lnTo>
                  <a:lnTo>
                    <a:pt x="1014" y="787"/>
                  </a:lnTo>
                  <a:lnTo>
                    <a:pt x="1022" y="763"/>
                  </a:lnTo>
                  <a:lnTo>
                    <a:pt x="1028" y="735"/>
                  </a:lnTo>
                  <a:lnTo>
                    <a:pt x="1034" y="705"/>
                  </a:lnTo>
                  <a:lnTo>
                    <a:pt x="1037" y="675"/>
                  </a:lnTo>
                  <a:lnTo>
                    <a:pt x="1038" y="642"/>
                  </a:lnTo>
                  <a:lnTo>
                    <a:pt x="1038" y="607"/>
                  </a:lnTo>
                  <a:lnTo>
                    <a:pt x="1034" y="571"/>
                  </a:lnTo>
                  <a:lnTo>
                    <a:pt x="1034" y="571"/>
                  </a:lnTo>
                  <a:lnTo>
                    <a:pt x="1028" y="531"/>
                  </a:lnTo>
                  <a:lnTo>
                    <a:pt x="1020" y="490"/>
                  </a:lnTo>
                  <a:lnTo>
                    <a:pt x="1009" y="451"/>
                  </a:lnTo>
                  <a:lnTo>
                    <a:pt x="997" y="412"/>
                  </a:lnTo>
                  <a:lnTo>
                    <a:pt x="982" y="375"/>
                  </a:lnTo>
                  <a:lnTo>
                    <a:pt x="965" y="339"/>
                  </a:lnTo>
                  <a:lnTo>
                    <a:pt x="946" y="306"/>
                  </a:lnTo>
                  <a:lnTo>
                    <a:pt x="925" y="274"/>
                  </a:lnTo>
                  <a:lnTo>
                    <a:pt x="925" y="274"/>
                  </a:lnTo>
                  <a:lnTo>
                    <a:pt x="909" y="252"/>
                  </a:lnTo>
                  <a:lnTo>
                    <a:pt x="892" y="232"/>
                  </a:lnTo>
                  <a:lnTo>
                    <a:pt x="873" y="214"/>
                  </a:lnTo>
                  <a:lnTo>
                    <a:pt x="854" y="195"/>
                  </a:lnTo>
                  <a:lnTo>
                    <a:pt x="834" y="179"/>
                  </a:lnTo>
                  <a:lnTo>
                    <a:pt x="814" y="163"/>
                  </a:lnTo>
                  <a:lnTo>
                    <a:pt x="793" y="149"/>
                  </a:lnTo>
                  <a:lnTo>
                    <a:pt x="771" y="136"/>
                  </a:lnTo>
                  <a:lnTo>
                    <a:pt x="748" y="125"/>
                  </a:lnTo>
                  <a:lnTo>
                    <a:pt x="725" y="116"/>
                  </a:lnTo>
                  <a:lnTo>
                    <a:pt x="702" y="107"/>
                  </a:lnTo>
                  <a:lnTo>
                    <a:pt x="678" y="100"/>
                  </a:lnTo>
                  <a:lnTo>
                    <a:pt x="653" y="94"/>
                  </a:lnTo>
                  <a:lnTo>
                    <a:pt x="629" y="90"/>
                  </a:lnTo>
                  <a:lnTo>
                    <a:pt x="603" y="89"/>
                  </a:lnTo>
                  <a:lnTo>
                    <a:pt x="579" y="87"/>
                  </a:lnTo>
                  <a:lnTo>
                    <a:pt x="579" y="87"/>
                  </a:lnTo>
                  <a:lnTo>
                    <a:pt x="540" y="89"/>
                  </a:lnTo>
                  <a:lnTo>
                    <a:pt x="501" y="94"/>
                  </a:lnTo>
                  <a:lnTo>
                    <a:pt x="501" y="94"/>
                  </a:lnTo>
                  <a:lnTo>
                    <a:pt x="471" y="102"/>
                  </a:lnTo>
                  <a:lnTo>
                    <a:pt x="441" y="110"/>
                  </a:lnTo>
                  <a:lnTo>
                    <a:pt x="412" y="123"/>
                  </a:lnTo>
                  <a:lnTo>
                    <a:pt x="382" y="136"/>
                  </a:lnTo>
                  <a:lnTo>
                    <a:pt x="355" y="153"/>
                  </a:lnTo>
                  <a:lnTo>
                    <a:pt x="327" y="172"/>
                  </a:lnTo>
                  <a:lnTo>
                    <a:pt x="300" y="192"/>
                  </a:lnTo>
                  <a:lnTo>
                    <a:pt x="276" y="215"/>
                  </a:lnTo>
                  <a:lnTo>
                    <a:pt x="251" y="240"/>
                  </a:lnTo>
                  <a:lnTo>
                    <a:pt x="228" y="267"/>
                  </a:lnTo>
                  <a:lnTo>
                    <a:pt x="207" y="294"/>
                  </a:lnTo>
                  <a:lnTo>
                    <a:pt x="187" y="324"/>
                  </a:lnTo>
                  <a:lnTo>
                    <a:pt x="168" y="356"/>
                  </a:lnTo>
                  <a:lnTo>
                    <a:pt x="151" y="389"/>
                  </a:lnTo>
                  <a:lnTo>
                    <a:pt x="135" y="423"/>
                  </a:lnTo>
                  <a:lnTo>
                    <a:pt x="122" y="458"/>
                  </a:lnTo>
                  <a:lnTo>
                    <a:pt x="122" y="458"/>
                  </a:lnTo>
                  <a:lnTo>
                    <a:pt x="111" y="491"/>
                  </a:lnTo>
                  <a:lnTo>
                    <a:pt x="102" y="524"/>
                  </a:lnTo>
                  <a:lnTo>
                    <a:pt x="96" y="557"/>
                  </a:lnTo>
                  <a:lnTo>
                    <a:pt x="92" y="590"/>
                  </a:lnTo>
                  <a:lnTo>
                    <a:pt x="89" y="622"/>
                  </a:lnTo>
                  <a:lnTo>
                    <a:pt x="88" y="653"/>
                  </a:lnTo>
                  <a:lnTo>
                    <a:pt x="89" y="685"/>
                  </a:lnTo>
                  <a:lnTo>
                    <a:pt x="93" y="715"/>
                  </a:lnTo>
                  <a:lnTo>
                    <a:pt x="98" y="745"/>
                  </a:lnTo>
                  <a:lnTo>
                    <a:pt x="105" y="774"/>
                  </a:lnTo>
                  <a:lnTo>
                    <a:pt x="115" y="803"/>
                  </a:lnTo>
                  <a:lnTo>
                    <a:pt x="125" y="829"/>
                  </a:lnTo>
                  <a:lnTo>
                    <a:pt x="138" y="856"/>
                  </a:lnTo>
                  <a:lnTo>
                    <a:pt x="152" y="880"/>
                  </a:lnTo>
                  <a:lnTo>
                    <a:pt x="169" y="905"/>
                  </a:lnTo>
                  <a:lnTo>
                    <a:pt x="188" y="928"/>
                  </a:lnTo>
                  <a:lnTo>
                    <a:pt x="188" y="928"/>
                  </a:lnTo>
                  <a:lnTo>
                    <a:pt x="204" y="944"/>
                  </a:lnTo>
                  <a:lnTo>
                    <a:pt x="221" y="958"/>
                  </a:lnTo>
                  <a:lnTo>
                    <a:pt x="238" y="972"/>
                  </a:lnTo>
                  <a:lnTo>
                    <a:pt x="257" y="984"/>
                  </a:lnTo>
                  <a:lnTo>
                    <a:pt x="277" y="995"/>
                  </a:lnTo>
                  <a:lnTo>
                    <a:pt x="297" y="1004"/>
                  </a:lnTo>
                  <a:lnTo>
                    <a:pt x="319" y="1013"/>
                  </a:lnTo>
                  <a:lnTo>
                    <a:pt x="340" y="1020"/>
                  </a:lnTo>
                  <a:lnTo>
                    <a:pt x="362" y="1026"/>
                  </a:lnTo>
                  <a:lnTo>
                    <a:pt x="383" y="1030"/>
                  </a:lnTo>
                  <a:lnTo>
                    <a:pt x="425" y="1037"/>
                  </a:lnTo>
                  <a:lnTo>
                    <a:pt x="467" y="1041"/>
                  </a:lnTo>
                  <a:lnTo>
                    <a:pt x="507" y="1044"/>
                  </a:lnTo>
                  <a:lnTo>
                    <a:pt x="507" y="1044"/>
                  </a:lnTo>
                  <a:lnTo>
                    <a:pt x="514" y="1044"/>
                  </a:lnTo>
                  <a:lnTo>
                    <a:pt x="520" y="1046"/>
                  </a:lnTo>
                  <a:lnTo>
                    <a:pt x="527" y="1049"/>
                  </a:lnTo>
                  <a:lnTo>
                    <a:pt x="533" y="1053"/>
                  </a:lnTo>
                  <a:lnTo>
                    <a:pt x="537" y="1057"/>
                  </a:lnTo>
                  <a:lnTo>
                    <a:pt x="543" y="1063"/>
                  </a:lnTo>
                  <a:lnTo>
                    <a:pt x="546" y="1069"/>
                  </a:lnTo>
                  <a:lnTo>
                    <a:pt x="549" y="1076"/>
                  </a:lnTo>
                  <a:lnTo>
                    <a:pt x="549" y="1076"/>
                  </a:lnTo>
                  <a:lnTo>
                    <a:pt x="551" y="1089"/>
                  </a:lnTo>
                  <a:lnTo>
                    <a:pt x="553" y="1103"/>
                  </a:lnTo>
                  <a:lnTo>
                    <a:pt x="553" y="1117"/>
                  </a:lnTo>
                  <a:lnTo>
                    <a:pt x="550" y="1132"/>
                  </a:lnTo>
                  <a:lnTo>
                    <a:pt x="546" y="1146"/>
                  </a:lnTo>
                  <a:lnTo>
                    <a:pt x="538" y="1159"/>
                  </a:lnTo>
                  <a:lnTo>
                    <a:pt x="530" y="1171"/>
                  </a:lnTo>
                  <a:lnTo>
                    <a:pt x="524" y="1176"/>
                  </a:lnTo>
                  <a:lnTo>
                    <a:pt x="517" y="1181"/>
                  </a:lnTo>
                  <a:lnTo>
                    <a:pt x="517" y="1181"/>
                  </a:lnTo>
                  <a:lnTo>
                    <a:pt x="497" y="1194"/>
                  </a:lnTo>
                  <a:lnTo>
                    <a:pt x="497" y="1194"/>
                  </a:lnTo>
                  <a:lnTo>
                    <a:pt x="464" y="1214"/>
                  </a:lnTo>
                  <a:lnTo>
                    <a:pt x="447" y="1225"/>
                  </a:lnTo>
                  <a:lnTo>
                    <a:pt x="429" y="1238"/>
                  </a:lnTo>
                  <a:lnTo>
                    <a:pt x="412" y="1254"/>
                  </a:lnTo>
                  <a:lnTo>
                    <a:pt x="393" y="1271"/>
                  </a:lnTo>
                  <a:lnTo>
                    <a:pt x="378" y="1290"/>
                  </a:lnTo>
                  <a:lnTo>
                    <a:pt x="360" y="1313"/>
                  </a:lnTo>
                  <a:lnTo>
                    <a:pt x="343" y="1337"/>
                  </a:lnTo>
                  <a:lnTo>
                    <a:pt x="329" y="1367"/>
                  </a:lnTo>
                  <a:lnTo>
                    <a:pt x="313" y="1399"/>
                  </a:lnTo>
                  <a:lnTo>
                    <a:pt x="300" y="1436"/>
                  </a:lnTo>
                  <a:lnTo>
                    <a:pt x="287" y="1478"/>
                  </a:lnTo>
                  <a:lnTo>
                    <a:pt x="276" y="1524"/>
                  </a:lnTo>
                  <a:lnTo>
                    <a:pt x="266" y="1576"/>
                  </a:lnTo>
                  <a:lnTo>
                    <a:pt x="258" y="1632"/>
                  </a:lnTo>
                  <a:lnTo>
                    <a:pt x="258" y="163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47" name="Freeform 10"/>
            <p:cNvSpPr/>
            <p:nvPr/>
          </p:nvSpPr>
          <p:spPr bwMode="auto">
            <a:xfrm>
              <a:off x="8357388" y="4523110"/>
              <a:ext cx="739775" cy="1152525"/>
            </a:xfrm>
            <a:custGeom>
              <a:avLst/>
              <a:gdLst>
                <a:gd name="T0" fmla="*/ 232 w 1400"/>
                <a:gd name="T1" fmla="*/ 2081 h 2178"/>
                <a:gd name="T2" fmla="*/ 265 w 1400"/>
                <a:gd name="T3" fmla="*/ 1913 h 2178"/>
                <a:gd name="T4" fmla="*/ 309 w 1400"/>
                <a:gd name="T5" fmla="*/ 1782 h 2178"/>
                <a:gd name="T6" fmla="*/ 359 w 1400"/>
                <a:gd name="T7" fmla="*/ 1681 h 2178"/>
                <a:gd name="T8" fmla="*/ 415 w 1400"/>
                <a:gd name="T9" fmla="*/ 1605 h 2178"/>
                <a:gd name="T10" fmla="*/ 501 w 1400"/>
                <a:gd name="T11" fmla="*/ 1528 h 2178"/>
                <a:gd name="T12" fmla="*/ 606 w 1400"/>
                <a:gd name="T13" fmla="*/ 1460 h 2178"/>
                <a:gd name="T14" fmla="*/ 622 w 1400"/>
                <a:gd name="T15" fmla="*/ 1440 h 2178"/>
                <a:gd name="T16" fmla="*/ 623 w 1400"/>
                <a:gd name="T17" fmla="*/ 1394 h 2178"/>
                <a:gd name="T18" fmla="*/ 557 w 1400"/>
                <a:gd name="T19" fmla="*/ 1381 h 2178"/>
                <a:gd name="T20" fmla="*/ 428 w 1400"/>
                <a:gd name="T21" fmla="*/ 1362 h 2178"/>
                <a:gd name="T22" fmla="*/ 304 w 1400"/>
                <a:gd name="T23" fmla="*/ 1321 h 2178"/>
                <a:gd name="T24" fmla="*/ 195 w 1400"/>
                <a:gd name="T25" fmla="*/ 1253 h 2178"/>
                <a:gd name="T26" fmla="*/ 133 w 1400"/>
                <a:gd name="T27" fmla="*/ 1188 h 2178"/>
                <a:gd name="T28" fmla="*/ 79 w 1400"/>
                <a:gd name="T29" fmla="*/ 1109 h 2178"/>
                <a:gd name="T30" fmla="*/ 39 w 1400"/>
                <a:gd name="T31" fmla="*/ 1025 h 2178"/>
                <a:gd name="T32" fmla="*/ 10 w 1400"/>
                <a:gd name="T33" fmla="*/ 913 h 2178"/>
                <a:gd name="T34" fmla="*/ 3 w 1400"/>
                <a:gd name="T35" fmla="*/ 726 h 2178"/>
                <a:gd name="T36" fmla="*/ 44 w 1400"/>
                <a:gd name="T37" fmla="*/ 539 h 2178"/>
                <a:gd name="T38" fmla="*/ 126 w 1400"/>
                <a:gd name="T39" fmla="*/ 365 h 2178"/>
                <a:gd name="T40" fmla="*/ 243 w 1400"/>
                <a:gd name="T41" fmla="*/ 214 h 2178"/>
                <a:gd name="T42" fmla="*/ 389 w 1400"/>
                <a:gd name="T43" fmla="*/ 96 h 2178"/>
                <a:gd name="T44" fmla="*/ 515 w 1400"/>
                <a:gd name="T45" fmla="*/ 36 h 2178"/>
                <a:gd name="T46" fmla="*/ 606 w 1400"/>
                <a:gd name="T47" fmla="*/ 12 h 2178"/>
                <a:gd name="T48" fmla="*/ 745 w 1400"/>
                <a:gd name="T49" fmla="*/ 0 h 2178"/>
                <a:gd name="T50" fmla="*/ 919 w 1400"/>
                <a:gd name="T51" fmla="*/ 26 h 2178"/>
                <a:gd name="T52" fmla="*/ 1075 w 1400"/>
                <a:gd name="T53" fmla="*/ 98 h 2178"/>
                <a:gd name="T54" fmla="*/ 1207 w 1400"/>
                <a:gd name="T55" fmla="*/ 217 h 2178"/>
                <a:gd name="T56" fmla="*/ 1268 w 1400"/>
                <a:gd name="T57" fmla="*/ 302 h 2178"/>
                <a:gd name="T58" fmla="*/ 1320 w 1400"/>
                <a:gd name="T59" fmla="*/ 404 h 2178"/>
                <a:gd name="T60" fmla="*/ 1360 w 1400"/>
                <a:gd name="T61" fmla="*/ 515 h 2178"/>
                <a:gd name="T62" fmla="*/ 1394 w 1400"/>
                <a:gd name="T63" fmla="*/ 683 h 2178"/>
                <a:gd name="T64" fmla="*/ 1393 w 1400"/>
                <a:gd name="T65" fmla="*/ 885 h 2178"/>
                <a:gd name="T66" fmla="*/ 1345 w 1400"/>
                <a:gd name="T67" fmla="*/ 1045 h 2178"/>
                <a:gd name="T68" fmla="*/ 1266 w 1400"/>
                <a:gd name="T69" fmla="*/ 1165 h 2178"/>
                <a:gd name="T70" fmla="*/ 1170 w 1400"/>
                <a:gd name="T71" fmla="*/ 1253 h 2178"/>
                <a:gd name="T72" fmla="*/ 1070 w 1400"/>
                <a:gd name="T73" fmla="*/ 1312 h 2178"/>
                <a:gd name="T74" fmla="*/ 945 w 1400"/>
                <a:gd name="T75" fmla="*/ 1359 h 2178"/>
                <a:gd name="T76" fmla="*/ 890 w 1400"/>
                <a:gd name="T77" fmla="*/ 1382 h 2178"/>
                <a:gd name="T78" fmla="*/ 890 w 1400"/>
                <a:gd name="T79" fmla="*/ 1438 h 2178"/>
                <a:gd name="T80" fmla="*/ 903 w 1400"/>
                <a:gd name="T81" fmla="*/ 1460 h 2178"/>
                <a:gd name="T82" fmla="*/ 968 w 1400"/>
                <a:gd name="T83" fmla="*/ 1497 h 2178"/>
                <a:gd name="T84" fmla="*/ 1077 w 1400"/>
                <a:gd name="T85" fmla="*/ 1573 h 2178"/>
                <a:gd name="T86" fmla="*/ 1143 w 1400"/>
                <a:gd name="T87" fmla="*/ 1644 h 2178"/>
                <a:gd name="T88" fmla="*/ 1205 w 1400"/>
                <a:gd name="T89" fmla="*/ 1740 h 2178"/>
                <a:gd name="T90" fmla="*/ 1256 w 1400"/>
                <a:gd name="T91" fmla="*/ 1867 h 2178"/>
                <a:gd name="T92" fmla="*/ 1294 w 1400"/>
                <a:gd name="T93" fmla="*/ 2030 h 2178"/>
                <a:gd name="T94" fmla="*/ 221 w 1400"/>
                <a:gd name="T95" fmla="*/ 2178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00" h="2178">
                  <a:moveTo>
                    <a:pt x="221" y="2178"/>
                  </a:moveTo>
                  <a:lnTo>
                    <a:pt x="221" y="2178"/>
                  </a:lnTo>
                  <a:lnTo>
                    <a:pt x="227" y="2128"/>
                  </a:lnTo>
                  <a:lnTo>
                    <a:pt x="232" y="2081"/>
                  </a:lnTo>
                  <a:lnTo>
                    <a:pt x="240" y="2035"/>
                  </a:lnTo>
                  <a:lnTo>
                    <a:pt x="248" y="1992"/>
                  </a:lnTo>
                  <a:lnTo>
                    <a:pt x="257" y="1951"/>
                  </a:lnTo>
                  <a:lnTo>
                    <a:pt x="265" y="1913"/>
                  </a:lnTo>
                  <a:lnTo>
                    <a:pt x="276" y="1877"/>
                  </a:lnTo>
                  <a:lnTo>
                    <a:pt x="286" y="1844"/>
                  </a:lnTo>
                  <a:lnTo>
                    <a:pt x="297" y="1812"/>
                  </a:lnTo>
                  <a:lnTo>
                    <a:pt x="309" y="1782"/>
                  </a:lnTo>
                  <a:lnTo>
                    <a:pt x="320" y="1755"/>
                  </a:lnTo>
                  <a:lnTo>
                    <a:pt x="333" y="1727"/>
                  </a:lnTo>
                  <a:lnTo>
                    <a:pt x="346" y="1704"/>
                  </a:lnTo>
                  <a:lnTo>
                    <a:pt x="359" y="1681"/>
                  </a:lnTo>
                  <a:lnTo>
                    <a:pt x="373" y="1660"/>
                  </a:lnTo>
                  <a:lnTo>
                    <a:pt x="386" y="1641"/>
                  </a:lnTo>
                  <a:lnTo>
                    <a:pt x="400" y="1622"/>
                  </a:lnTo>
                  <a:lnTo>
                    <a:pt x="415" y="1605"/>
                  </a:lnTo>
                  <a:lnTo>
                    <a:pt x="429" y="1589"/>
                  </a:lnTo>
                  <a:lnTo>
                    <a:pt x="444" y="1575"/>
                  </a:lnTo>
                  <a:lnTo>
                    <a:pt x="472" y="1549"/>
                  </a:lnTo>
                  <a:lnTo>
                    <a:pt x="501" y="1528"/>
                  </a:lnTo>
                  <a:lnTo>
                    <a:pt x="530" y="1507"/>
                  </a:lnTo>
                  <a:lnTo>
                    <a:pt x="556" y="1490"/>
                  </a:lnTo>
                  <a:lnTo>
                    <a:pt x="606" y="1460"/>
                  </a:lnTo>
                  <a:lnTo>
                    <a:pt x="606" y="1460"/>
                  </a:lnTo>
                  <a:lnTo>
                    <a:pt x="612" y="1456"/>
                  </a:lnTo>
                  <a:lnTo>
                    <a:pt x="616" y="1451"/>
                  </a:lnTo>
                  <a:lnTo>
                    <a:pt x="619" y="1446"/>
                  </a:lnTo>
                  <a:lnTo>
                    <a:pt x="622" y="1440"/>
                  </a:lnTo>
                  <a:lnTo>
                    <a:pt x="624" y="1428"/>
                  </a:lnTo>
                  <a:lnTo>
                    <a:pt x="626" y="1415"/>
                  </a:lnTo>
                  <a:lnTo>
                    <a:pt x="624" y="1404"/>
                  </a:lnTo>
                  <a:lnTo>
                    <a:pt x="623" y="1394"/>
                  </a:lnTo>
                  <a:lnTo>
                    <a:pt x="622" y="1385"/>
                  </a:lnTo>
                  <a:lnTo>
                    <a:pt x="622" y="1385"/>
                  </a:lnTo>
                  <a:lnTo>
                    <a:pt x="590" y="1384"/>
                  </a:lnTo>
                  <a:lnTo>
                    <a:pt x="557" y="1381"/>
                  </a:lnTo>
                  <a:lnTo>
                    <a:pt x="525" y="1378"/>
                  </a:lnTo>
                  <a:lnTo>
                    <a:pt x="492" y="1374"/>
                  </a:lnTo>
                  <a:lnTo>
                    <a:pt x="461" y="1368"/>
                  </a:lnTo>
                  <a:lnTo>
                    <a:pt x="428" y="1362"/>
                  </a:lnTo>
                  <a:lnTo>
                    <a:pt x="396" y="1354"/>
                  </a:lnTo>
                  <a:lnTo>
                    <a:pt x="365" y="1344"/>
                  </a:lnTo>
                  <a:lnTo>
                    <a:pt x="334" y="1334"/>
                  </a:lnTo>
                  <a:lnTo>
                    <a:pt x="304" y="1321"/>
                  </a:lnTo>
                  <a:lnTo>
                    <a:pt x="276" y="1306"/>
                  </a:lnTo>
                  <a:lnTo>
                    <a:pt x="247" y="1290"/>
                  </a:lnTo>
                  <a:lnTo>
                    <a:pt x="221" y="1272"/>
                  </a:lnTo>
                  <a:lnTo>
                    <a:pt x="195" y="1253"/>
                  </a:lnTo>
                  <a:lnTo>
                    <a:pt x="171" y="1232"/>
                  </a:lnTo>
                  <a:lnTo>
                    <a:pt x="149" y="1207"/>
                  </a:lnTo>
                  <a:lnTo>
                    <a:pt x="149" y="1207"/>
                  </a:lnTo>
                  <a:lnTo>
                    <a:pt x="133" y="1188"/>
                  </a:lnTo>
                  <a:lnTo>
                    <a:pt x="118" y="1170"/>
                  </a:lnTo>
                  <a:lnTo>
                    <a:pt x="103" y="1150"/>
                  </a:lnTo>
                  <a:lnTo>
                    <a:pt x="90" y="1129"/>
                  </a:lnTo>
                  <a:lnTo>
                    <a:pt x="79" y="1109"/>
                  </a:lnTo>
                  <a:lnTo>
                    <a:pt x="67" y="1088"/>
                  </a:lnTo>
                  <a:lnTo>
                    <a:pt x="57" y="1068"/>
                  </a:lnTo>
                  <a:lnTo>
                    <a:pt x="47" y="1046"/>
                  </a:lnTo>
                  <a:lnTo>
                    <a:pt x="39" y="1025"/>
                  </a:lnTo>
                  <a:lnTo>
                    <a:pt x="31" y="1002"/>
                  </a:lnTo>
                  <a:lnTo>
                    <a:pt x="24" y="980"/>
                  </a:lnTo>
                  <a:lnTo>
                    <a:pt x="18" y="957"/>
                  </a:lnTo>
                  <a:lnTo>
                    <a:pt x="10" y="913"/>
                  </a:lnTo>
                  <a:lnTo>
                    <a:pt x="3" y="865"/>
                  </a:lnTo>
                  <a:lnTo>
                    <a:pt x="0" y="819"/>
                  </a:lnTo>
                  <a:lnTo>
                    <a:pt x="0" y="772"/>
                  </a:lnTo>
                  <a:lnTo>
                    <a:pt x="3" y="726"/>
                  </a:lnTo>
                  <a:lnTo>
                    <a:pt x="10" y="678"/>
                  </a:lnTo>
                  <a:lnTo>
                    <a:pt x="18" y="631"/>
                  </a:lnTo>
                  <a:lnTo>
                    <a:pt x="30" y="585"/>
                  </a:lnTo>
                  <a:lnTo>
                    <a:pt x="44" y="539"/>
                  </a:lnTo>
                  <a:lnTo>
                    <a:pt x="62" y="494"/>
                  </a:lnTo>
                  <a:lnTo>
                    <a:pt x="80" y="450"/>
                  </a:lnTo>
                  <a:lnTo>
                    <a:pt x="102" y="407"/>
                  </a:lnTo>
                  <a:lnTo>
                    <a:pt x="126" y="365"/>
                  </a:lnTo>
                  <a:lnTo>
                    <a:pt x="152" y="325"/>
                  </a:lnTo>
                  <a:lnTo>
                    <a:pt x="181" y="286"/>
                  </a:lnTo>
                  <a:lnTo>
                    <a:pt x="211" y="249"/>
                  </a:lnTo>
                  <a:lnTo>
                    <a:pt x="243" y="214"/>
                  </a:lnTo>
                  <a:lnTo>
                    <a:pt x="277" y="181"/>
                  </a:lnTo>
                  <a:lnTo>
                    <a:pt x="313" y="150"/>
                  </a:lnTo>
                  <a:lnTo>
                    <a:pt x="350" y="121"/>
                  </a:lnTo>
                  <a:lnTo>
                    <a:pt x="389" y="96"/>
                  </a:lnTo>
                  <a:lnTo>
                    <a:pt x="431" y="73"/>
                  </a:lnTo>
                  <a:lnTo>
                    <a:pt x="472" y="53"/>
                  </a:lnTo>
                  <a:lnTo>
                    <a:pt x="494" y="43"/>
                  </a:lnTo>
                  <a:lnTo>
                    <a:pt x="515" y="36"/>
                  </a:lnTo>
                  <a:lnTo>
                    <a:pt x="538" y="29"/>
                  </a:lnTo>
                  <a:lnTo>
                    <a:pt x="560" y="22"/>
                  </a:lnTo>
                  <a:lnTo>
                    <a:pt x="583" y="17"/>
                  </a:lnTo>
                  <a:lnTo>
                    <a:pt x="606" y="12"/>
                  </a:lnTo>
                  <a:lnTo>
                    <a:pt x="606" y="12"/>
                  </a:lnTo>
                  <a:lnTo>
                    <a:pt x="653" y="6"/>
                  </a:lnTo>
                  <a:lnTo>
                    <a:pt x="699" y="2"/>
                  </a:lnTo>
                  <a:lnTo>
                    <a:pt x="745" y="0"/>
                  </a:lnTo>
                  <a:lnTo>
                    <a:pt x="790" y="2"/>
                  </a:lnTo>
                  <a:lnTo>
                    <a:pt x="834" y="7"/>
                  </a:lnTo>
                  <a:lnTo>
                    <a:pt x="877" y="14"/>
                  </a:lnTo>
                  <a:lnTo>
                    <a:pt x="919" y="26"/>
                  </a:lnTo>
                  <a:lnTo>
                    <a:pt x="961" y="39"/>
                  </a:lnTo>
                  <a:lnTo>
                    <a:pt x="999" y="56"/>
                  </a:lnTo>
                  <a:lnTo>
                    <a:pt x="1038" y="75"/>
                  </a:lnTo>
                  <a:lnTo>
                    <a:pt x="1075" y="98"/>
                  </a:lnTo>
                  <a:lnTo>
                    <a:pt x="1111" y="124"/>
                  </a:lnTo>
                  <a:lnTo>
                    <a:pt x="1144" y="151"/>
                  </a:lnTo>
                  <a:lnTo>
                    <a:pt x="1177" y="183"/>
                  </a:lnTo>
                  <a:lnTo>
                    <a:pt x="1207" y="217"/>
                  </a:lnTo>
                  <a:lnTo>
                    <a:pt x="1236" y="254"/>
                  </a:lnTo>
                  <a:lnTo>
                    <a:pt x="1236" y="254"/>
                  </a:lnTo>
                  <a:lnTo>
                    <a:pt x="1252" y="277"/>
                  </a:lnTo>
                  <a:lnTo>
                    <a:pt x="1268" y="302"/>
                  </a:lnTo>
                  <a:lnTo>
                    <a:pt x="1282" y="326"/>
                  </a:lnTo>
                  <a:lnTo>
                    <a:pt x="1295" y="352"/>
                  </a:lnTo>
                  <a:lnTo>
                    <a:pt x="1308" y="378"/>
                  </a:lnTo>
                  <a:lnTo>
                    <a:pt x="1320" y="404"/>
                  </a:lnTo>
                  <a:lnTo>
                    <a:pt x="1331" y="431"/>
                  </a:lnTo>
                  <a:lnTo>
                    <a:pt x="1341" y="458"/>
                  </a:lnTo>
                  <a:lnTo>
                    <a:pt x="1351" y="486"/>
                  </a:lnTo>
                  <a:lnTo>
                    <a:pt x="1360" y="515"/>
                  </a:lnTo>
                  <a:lnTo>
                    <a:pt x="1374" y="571"/>
                  </a:lnTo>
                  <a:lnTo>
                    <a:pt x="1386" y="627"/>
                  </a:lnTo>
                  <a:lnTo>
                    <a:pt x="1394" y="683"/>
                  </a:lnTo>
                  <a:lnTo>
                    <a:pt x="1394" y="683"/>
                  </a:lnTo>
                  <a:lnTo>
                    <a:pt x="1398" y="737"/>
                  </a:lnTo>
                  <a:lnTo>
                    <a:pt x="1400" y="789"/>
                  </a:lnTo>
                  <a:lnTo>
                    <a:pt x="1397" y="838"/>
                  </a:lnTo>
                  <a:lnTo>
                    <a:pt x="1393" y="885"/>
                  </a:lnTo>
                  <a:lnTo>
                    <a:pt x="1384" y="928"/>
                  </a:lnTo>
                  <a:lnTo>
                    <a:pt x="1374" y="970"/>
                  </a:lnTo>
                  <a:lnTo>
                    <a:pt x="1360" y="1009"/>
                  </a:lnTo>
                  <a:lnTo>
                    <a:pt x="1345" y="1045"/>
                  </a:lnTo>
                  <a:lnTo>
                    <a:pt x="1328" y="1078"/>
                  </a:lnTo>
                  <a:lnTo>
                    <a:pt x="1308" y="1109"/>
                  </a:lnTo>
                  <a:lnTo>
                    <a:pt x="1288" y="1138"/>
                  </a:lnTo>
                  <a:lnTo>
                    <a:pt x="1266" y="1165"/>
                  </a:lnTo>
                  <a:lnTo>
                    <a:pt x="1243" y="1190"/>
                  </a:lnTo>
                  <a:lnTo>
                    <a:pt x="1219" y="1213"/>
                  </a:lnTo>
                  <a:lnTo>
                    <a:pt x="1195" y="1234"/>
                  </a:lnTo>
                  <a:lnTo>
                    <a:pt x="1170" y="1253"/>
                  </a:lnTo>
                  <a:lnTo>
                    <a:pt x="1144" y="1270"/>
                  </a:lnTo>
                  <a:lnTo>
                    <a:pt x="1118" y="1286"/>
                  </a:lnTo>
                  <a:lnTo>
                    <a:pt x="1094" y="1300"/>
                  </a:lnTo>
                  <a:lnTo>
                    <a:pt x="1070" y="1312"/>
                  </a:lnTo>
                  <a:lnTo>
                    <a:pt x="1047" y="1323"/>
                  </a:lnTo>
                  <a:lnTo>
                    <a:pt x="1024" y="1334"/>
                  </a:lnTo>
                  <a:lnTo>
                    <a:pt x="981" y="1348"/>
                  </a:lnTo>
                  <a:lnTo>
                    <a:pt x="945" y="1359"/>
                  </a:lnTo>
                  <a:lnTo>
                    <a:pt x="917" y="1367"/>
                  </a:lnTo>
                  <a:lnTo>
                    <a:pt x="893" y="1371"/>
                  </a:lnTo>
                  <a:lnTo>
                    <a:pt x="893" y="1371"/>
                  </a:lnTo>
                  <a:lnTo>
                    <a:pt x="890" y="1382"/>
                  </a:lnTo>
                  <a:lnTo>
                    <a:pt x="889" y="1395"/>
                  </a:lnTo>
                  <a:lnTo>
                    <a:pt x="887" y="1410"/>
                  </a:lnTo>
                  <a:lnTo>
                    <a:pt x="887" y="1424"/>
                  </a:lnTo>
                  <a:lnTo>
                    <a:pt x="890" y="1438"/>
                  </a:lnTo>
                  <a:lnTo>
                    <a:pt x="892" y="1446"/>
                  </a:lnTo>
                  <a:lnTo>
                    <a:pt x="894" y="1451"/>
                  </a:lnTo>
                  <a:lnTo>
                    <a:pt x="897" y="1456"/>
                  </a:lnTo>
                  <a:lnTo>
                    <a:pt x="903" y="1460"/>
                  </a:lnTo>
                  <a:lnTo>
                    <a:pt x="903" y="1460"/>
                  </a:lnTo>
                  <a:lnTo>
                    <a:pt x="920" y="1470"/>
                  </a:lnTo>
                  <a:lnTo>
                    <a:pt x="943" y="1483"/>
                  </a:lnTo>
                  <a:lnTo>
                    <a:pt x="968" y="1497"/>
                  </a:lnTo>
                  <a:lnTo>
                    <a:pt x="996" y="1513"/>
                  </a:lnTo>
                  <a:lnTo>
                    <a:pt x="1028" y="1535"/>
                  </a:lnTo>
                  <a:lnTo>
                    <a:pt x="1060" y="1559"/>
                  </a:lnTo>
                  <a:lnTo>
                    <a:pt x="1077" y="1573"/>
                  </a:lnTo>
                  <a:lnTo>
                    <a:pt x="1093" y="1589"/>
                  </a:lnTo>
                  <a:lnTo>
                    <a:pt x="1110" y="1605"/>
                  </a:lnTo>
                  <a:lnTo>
                    <a:pt x="1126" y="1624"/>
                  </a:lnTo>
                  <a:lnTo>
                    <a:pt x="1143" y="1644"/>
                  </a:lnTo>
                  <a:lnTo>
                    <a:pt x="1159" y="1665"/>
                  </a:lnTo>
                  <a:lnTo>
                    <a:pt x="1174" y="1688"/>
                  </a:lnTo>
                  <a:lnTo>
                    <a:pt x="1189" y="1713"/>
                  </a:lnTo>
                  <a:lnTo>
                    <a:pt x="1205" y="1740"/>
                  </a:lnTo>
                  <a:lnTo>
                    <a:pt x="1219" y="1769"/>
                  </a:lnTo>
                  <a:lnTo>
                    <a:pt x="1232" y="1799"/>
                  </a:lnTo>
                  <a:lnTo>
                    <a:pt x="1245" y="1832"/>
                  </a:lnTo>
                  <a:lnTo>
                    <a:pt x="1256" y="1867"/>
                  </a:lnTo>
                  <a:lnTo>
                    <a:pt x="1268" y="1904"/>
                  </a:lnTo>
                  <a:lnTo>
                    <a:pt x="1278" y="1943"/>
                  </a:lnTo>
                  <a:lnTo>
                    <a:pt x="1286" y="1986"/>
                  </a:lnTo>
                  <a:lnTo>
                    <a:pt x="1294" y="2030"/>
                  </a:lnTo>
                  <a:lnTo>
                    <a:pt x="1301" y="2076"/>
                  </a:lnTo>
                  <a:lnTo>
                    <a:pt x="1305" y="2127"/>
                  </a:lnTo>
                  <a:lnTo>
                    <a:pt x="1309" y="2178"/>
                  </a:lnTo>
                  <a:lnTo>
                    <a:pt x="221" y="217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48" name="Freeform 11"/>
            <p:cNvSpPr>
              <a:spLocks noEditPoints="1"/>
            </p:cNvSpPr>
            <p:nvPr/>
          </p:nvSpPr>
          <p:spPr bwMode="auto">
            <a:xfrm>
              <a:off x="8330400" y="4497710"/>
              <a:ext cx="793750" cy="1204912"/>
            </a:xfrm>
            <a:custGeom>
              <a:avLst/>
              <a:gdLst>
                <a:gd name="T0" fmla="*/ 251 w 1500"/>
                <a:gd name="T1" fmla="*/ 2274 h 2279"/>
                <a:gd name="T2" fmla="*/ 221 w 1500"/>
                <a:gd name="T3" fmla="*/ 2224 h 2279"/>
                <a:gd name="T4" fmla="*/ 264 w 1500"/>
                <a:gd name="T5" fmla="*/ 1961 h 2279"/>
                <a:gd name="T6" fmla="*/ 341 w 1500"/>
                <a:gd name="T7" fmla="*/ 1747 h 2279"/>
                <a:gd name="T8" fmla="*/ 438 w 1500"/>
                <a:gd name="T9" fmla="*/ 1609 h 2279"/>
                <a:gd name="T10" fmla="*/ 606 w 1500"/>
                <a:gd name="T11" fmla="*/ 1483 h 2279"/>
                <a:gd name="T12" fmla="*/ 402 w 1500"/>
                <a:gd name="T13" fmla="*/ 1442 h 2279"/>
                <a:gd name="T14" fmla="*/ 208 w 1500"/>
                <a:gd name="T15" fmla="*/ 1338 h 2279"/>
                <a:gd name="T16" fmla="*/ 61 w 1500"/>
                <a:gd name="T17" fmla="*/ 1138 h 2279"/>
                <a:gd name="T18" fmla="*/ 0 w 1500"/>
                <a:gd name="T19" fmla="*/ 816 h 2279"/>
                <a:gd name="T20" fmla="*/ 58 w 1500"/>
                <a:gd name="T21" fmla="*/ 542 h 2279"/>
                <a:gd name="T22" fmla="*/ 212 w 1500"/>
                <a:gd name="T23" fmla="*/ 277 h 2279"/>
                <a:gd name="T24" fmla="*/ 412 w 1500"/>
                <a:gd name="T25" fmla="*/ 103 h 2279"/>
                <a:gd name="T26" fmla="*/ 574 w 1500"/>
                <a:gd name="T27" fmla="*/ 30 h 2279"/>
                <a:gd name="T28" fmla="*/ 753 w 1500"/>
                <a:gd name="T29" fmla="*/ 0 h 2279"/>
                <a:gd name="T30" fmla="*/ 986 w 1500"/>
                <a:gd name="T31" fmla="*/ 27 h 2279"/>
                <a:gd name="T32" fmla="*/ 1220 w 1500"/>
                <a:gd name="T33" fmla="*/ 156 h 2279"/>
                <a:gd name="T34" fmla="*/ 1359 w 1500"/>
                <a:gd name="T35" fmla="*/ 322 h 2279"/>
                <a:gd name="T36" fmla="*/ 1447 w 1500"/>
                <a:gd name="T37" fmla="*/ 513 h 2279"/>
                <a:gd name="T38" fmla="*/ 1494 w 1500"/>
                <a:gd name="T39" fmla="*/ 727 h 2279"/>
                <a:gd name="T40" fmla="*/ 1483 w 1500"/>
                <a:gd name="T41" fmla="*/ 996 h 2279"/>
                <a:gd name="T42" fmla="*/ 1378 w 1500"/>
                <a:gd name="T43" fmla="*/ 1218 h 2279"/>
                <a:gd name="T44" fmla="*/ 1223 w 1500"/>
                <a:gd name="T45" fmla="*/ 1361 h 2279"/>
                <a:gd name="T46" fmla="*/ 988 w 1500"/>
                <a:gd name="T47" fmla="*/ 1463 h 2279"/>
                <a:gd name="T48" fmla="*/ 1085 w 1500"/>
                <a:gd name="T49" fmla="*/ 1529 h 2279"/>
                <a:gd name="T50" fmla="*/ 1240 w 1500"/>
                <a:gd name="T51" fmla="*/ 1674 h 2279"/>
                <a:gd name="T52" fmla="*/ 1338 w 1500"/>
                <a:gd name="T53" fmla="*/ 1855 h 2279"/>
                <a:gd name="T54" fmla="*/ 1401 w 1500"/>
                <a:gd name="T55" fmla="*/ 2125 h 2279"/>
                <a:gd name="T56" fmla="*/ 1405 w 1500"/>
                <a:gd name="T57" fmla="*/ 2249 h 2279"/>
                <a:gd name="T58" fmla="*/ 1359 w 1500"/>
                <a:gd name="T59" fmla="*/ 2279 h 2279"/>
                <a:gd name="T60" fmla="*/ 1283 w 1500"/>
                <a:gd name="T61" fmla="*/ 2029 h 2279"/>
                <a:gd name="T62" fmla="*/ 1217 w 1500"/>
                <a:gd name="T63" fmla="*/ 1830 h 2279"/>
                <a:gd name="T64" fmla="*/ 1105 w 1500"/>
                <a:gd name="T65" fmla="*/ 1672 h 2279"/>
                <a:gd name="T66" fmla="*/ 942 w 1500"/>
                <a:gd name="T67" fmla="*/ 1563 h 2279"/>
                <a:gd name="T68" fmla="*/ 894 w 1500"/>
                <a:gd name="T69" fmla="*/ 1511 h 2279"/>
                <a:gd name="T70" fmla="*/ 894 w 1500"/>
                <a:gd name="T71" fmla="*/ 1409 h 2279"/>
                <a:gd name="T72" fmla="*/ 929 w 1500"/>
                <a:gd name="T73" fmla="*/ 1373 h 2279"/>
                <a:gd name="T74" fmla="*/ 1085 w 1500"/>
                <a:gd name="T75" fmla="*/ 1323 h 2279"/>
                <a:gd name="T76" fmla="*/ 1240 w 1500"/>
                <a:gd name="T77" fmla="*/ 1221 h 2279"/>
                <a:gd name="T78" fmla="*/ 1365 w 1500"/>
                <a:gd name="T79" fmla="*/ 1034 h 2279"/>
                <a:gd name="T80" fmla="*/ 1394 w 1500"/>
                <a:gd name="T81" fmla="*/ 738 h 2279"/>
                <a:gd name="T82" fmla="*/ 1311 w 1500"/>
                <a:gd name="T83" fmla="*/ 445 h 2279"/>
                <a:gd name="T84" fmla="*/ 1224 w 1500"/>
                <a:gd name="T85" fmla="*/ 306 h 2279"/>
                <a:gd name="T86" fmla="*/ 1046 w 1500"/>
                <a:gd name="T87" fmla="*/ 161 h 2279"/>
                <a:gd name="T88" fmla="*/ 824 w 1500"/>
                <a:gd name="T89" fmla="*/ 102 h 2279"/>
                <a:gd name="T90" fmla="*/ 666 w 1500"/>
                <a:gd name="T91" fmla="*/ 112 h 2279"/>
                <a:gd name="T92" fmla="*/ 423 w 1500"/>
                <a:gd name="T93" fmla="*/ 217 h 2279"/>
                <a:gd name="T94" fmla="*/ 205 w 1500"/>
                <a:gd name="T95" fmla="*/ 464 h 2279"/>
                <a:gd name="T96" fmla="*/ 110 w 1500"/>
                <a:gd name="T97" fmla="*/ 731 h 2279"/>
                <a:gd name="T98" fmla="*/ 124 w 1500"/>
                <a:gd name="T99" fmla="*/ 1019 h 2279"/>
                <a:gd name="T100" fmla="*/ 237 w 1500"/>
                <a:gd name="T101" fmla="*/ 1224 h 2279"/>
                <a:gd name="T102" fmla="*/ 416 w 1500"/>
                <a:gd name="T103" fmla="*/ 1340 h 2279"/>
                <a:gd name="T104" fmla="*/ 620 w 1500"/>
                <a:gd name="T105" fmla="*/ 1382 h 2279"/>
                <a:gd name="T106" fmla="*/ 709 w 1500"/>
                <a:gd name="T107" fmla="*/ 1401 h 2279"/>
                <a:gd name="T108" fmla="*/ 726 w 1500"/>
                <a:gd name="T109" fmla="*/ 1474 h 2279"/>
                <a:gd name="T110" fmla="*/ 692 w 1500"/>
                <a:gd name="T111" fmla="*/ 1547 h 2279"/>
                <a:gd name="T112" fmla="*/ 562 w 1500"/>
                <a:gd name="T113" fmla="*/ 1632 h 2279"/>
                <a:gd name="T114" fmla="*/ 413 w 1500"/>
                <a:gd name="T115" fmla="*/ 1832 h 2279"/>
                <a:gd name="T116" fmla="*/ 351 w 1500"/>
                <a:gd name="T117" fmla="*/ 2027 h 2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00" h="2279">
                  <a:moveTo>
                    <a:pt x="1359" y="2279"/>
                  </a:moveTo>
                  <a:lnTo>
                    <a:pt x="1359" y="2279"/>
                  </a:lnTo>
                  <a:lnTo>
                    <a:pt x="1359" y="2279"/>
                  </a:lnTo>
                  <a:lnTo>
                    <a:pt x="271" y="2279"/>
                  </a:lnTo>
                  <a:lnTo>
                    <a:pt x="271" y="2279"/>
                  </a:lnTo>
                  <a:lnTo>
                    <a:pt x="261" y="2279"/>
                  </a:lnTo>
                  <a:lnTo>
                    <a:pt x="251" y="2274"/>
                  </a:lnTo>
                  <a:lnTo>
                    <a:pt x="242" y="2270"/>
                  </a:lnTo>
                  <a:lnTo>
                    <a:pt x="234" y="2263"/>
                  </a:lnTo>
                  <a:lnTo>
                    <a:pt x="234" y="2263"/>
                  </a:lnTo>
                  <a:lnTo>
                    <a:pt x="228" y="2254"/>
                  </a:lnTo>
                  <a:lnTo>
                    <a:pt x="224" y="2244"/>
                  </a:lnTo>
                  <a:lnTo>
                    <a:pt x="222" y="2234"/>
                  </a:lnTo>
                  <a:lnTo>
                    <a:pt x="221" y="2224"/>
                  </a:lnTo>
                  <a:lnTo>
                    <a:pt x="221" y="2224"/>
                  </a:lnTo>
                  <a:lnTo>
                    <a:pt x="226" y="2174"/>
                  </a:lnTo>
                  <a:lnTo>
                    <a:pt x="232" y="2128"/>
                  </a:lnTo>
                  <a:lnTo>
                    <a:pt x="239" y="2082"/>
                  </a:lnTo>
                  <a:lnTo>
                    <a:pt x="247" y="2040"/>
                  </a:lnTo>
                  <a:lnTo>
                    <a:pt x="255" y="2000"/>
                  </a:lnTo>
                  <a:lnTo>
                    <a:pt x="264" y="1961"/>
                  </a:lnTo>
                  <a:lnTo>
                    <a:pt x="274" y="1925"/>
                  </a:lnTo>
                  <a:lnTo>
                    <a:pt x="284" y="1891"/>
                  </a:lnTo>
                  <a:lnTo>
                    <a:pt x="294" y="1859"/>
                  </a:lnTo>
                  <a:lnTo>
                    <a:pt x="305" y="1828"/>
                  </a:lnTo>
                  <a:lnTo>
                    <a:pt x="317" y="1799"/>
                  </a:lnTo>
                  <a:lnTo>
                    <a:pt x="330" y="1773"/>
                  </a:lnTo>
                  <a:lnTo>
                    <a:pt x="341" y="1747"/>
                  </a:lnTo>
                  <a:lnTo>
                    <a:pt x="354" y="1724"/>
                  </a:lnTo>
                  <a:lnTo>
                    <a:pt x="369" y="1701"/>
                  </a:lnTo>
                  <a:lnTo>
                    <a:pt x="382" y="1680"/>
                  </a:lnTo>
                  <a:lnTo>
                    <a:pt x="396" y="1661"/>
                  </a:lnTo>
                  <a:lnTo>
                    <a:pt x="409" y="1642"/>
                  </a:lnTo>
                  <a:lnTo>
                    <a:pt x="423" y="1625"/>
                  </a:lnTo>
                  <a:lnTo>
                    <a:pt x="438" y="1609"/>
                  </a:lnTo>
                  <a:lnTo>
                    <a:pt x="466" y="1580"/>
                  </a:lnTo>
                  <a:lnTo>
                    <a:pt x="495" y="1556"/>
                  </a:lnTo>
                  <a:lnTo>
                    <a:pt x="524" y="1534"/>
                  </a:lnTo>
                  <a:lnTo>
                    <a:pt x="551" y="1516"/>
                  </a:lnTo>
                  <a:lnTo>
                    <a:pt x="603" y="1483"/>
                  </a:lnTo>
                  <a:lnTo>
                    <a:pt x="603" y="1483"/>
                  </a:lnTo>
                  <a:lnTo>
                    <a:pt x="606" y="1483"/>
                  </a:lnTo>
                  <a:lnTo>
                    <a:pt x="606" y="1483"/>
                  </a:lnTo>
                  <a:lnTo>
                    <a:pt x="548" y="1475"/>
                  </a:lnTo>
                  <a:lnTo>
                    <a:pt x="519" y="1471"/>
                  </a:lnTo>
                  <a:lnTo>
                    <a:pt x="489" y="1465"/>
                  </a:lnTo>
                  <a:lnTo>
                    <a:pt x="461" y="1460"/>
                  </a:lnTo>
                  <a:lnTo>
                    <a:pt x="430" y="1451"/>
                  </a:lnTo>
                  <a:lnTo>
                    <a:pt x="402" y="1442"/>
                  </a:lnTo>
                  <a:lnTo>
                    <a:pt x="371" y="1432"/>
                  </a:lnTo>
                  <a:lnTo>
                    <a:pt x="343" y="1421"/>
                  </a:lnTo>
                  <a:lnTo>
                    <a:pt x="314" y="1407"/>
                  </a:lnTo>
                  <a:lnTo>
                    <a:pt x="287" y="1392"/>
                  </a:lnTo>
                  <a:lnTo>
                    <a:pt x="259" y="1376"/>
                  </a:lnTo>
                  <a:lnTo>
                    <a:pt x="232" y="1358"/>
                  </a:lnTo>
                  <a:lnTo>
                    <a:pt x="208" y="1338"/>
                  </a:lnTo>
                  <a:lnTo>
                    <a:pt x="183" y="1315"/>
                  </a:lnTo>
                  <a:lnTo>
                    <a:pt x="160" y="1292"/>
                  </a:lnTo>
                  <a:lnTo>
                    <a:pt x="160" y="1292"/>
                  </a:lnTo>
                  <a:lnTo>
                    <a:pt x="132" y="1256"/>
                  </a:lnTo>
                  <a:lnTo>
                    <a:pt x="106" y="1218"/>
                  </a:lnTo>
                  <a:lnTo>
                    <a:pt x="81" y="1178"/>
                  </a:lnTo>
                  <a:lnTo>
                    <a:pt x="61" y="1138"/>
                  </a:lnTo>
                  <a:lnTo>
                    <a:pt x="44" y="1095"/>
                  </a:lnTo>
                  <a:lnTo>
                    <a:pt x="28" y="1052"/>
                  </a:lnTo>
                  <a:lnTo>
                    <a:pt x="17" y="1006"/>
                  </a:lnTo>
                  <a:lnTo>
                    <a:pt x="8" y="960"/>
                  </a:lnTo>
                  <a:lnTo>
                    <a:pt x="2" y="914"/>
                  </a:lnTo>
                  <a:lnTo>
                    <a:pt x="0" y="865"/>
                  </a:lnTo>
                  <a:lnTo>
                    <a:pt x="0" y="816"/>
                  </a:lnTo>
                  <a:lnTo>
                    <a:pt x="4" y="767"/>
                  </a:lnTo>
                  <a:lnTo>
                    <a:pt x="10" y="718"/>
                  </a:lnTo>
                  <a:lnTo>
                    <a:pt x="20" y="668"/>
                  </a:lnTo>
                  <a:lnTo>
                    <a:pt x="33" y="618"/>
                  </a:lnTo>
                  <a:lnTo>
                    <a:pt x="48" y="569"/>
                  </a:lnTo>
                  <a:lnTo>
                    <a:pt x="48" y="569"/>
                  </a:lnTo>
                  <a:lnTo>
                    <a:pt x="58" y="542"/>
                  </a:lnTo>
                  <a:lnTo>
                    <a:pt x="68" y="514"/>
                  </a:lnTo>
                  <a:lnTo>
                    <a:pt x="80" y="488"/>
                  </a:lnTo>
                  <a:lnTo>
                    <a:pt x="91" y="462"/>
                  </a:lnTo>
                  <a:lnTo>
                    <a:pt x="119" y="414"/>
                  </a:lnTo>
                  <a:lnTo>
                    <a:pt x="147" y="365"/>
                  </a:lnTo>
                  <a:lnTo>
                    <a:pt x="179" y="320"/>
                  </a:lnTo>
                  <a:lnTo>
                    <a:pt x="212" y="277"/>
                  </a:lnTo>
                  <a:lnTo>
                    <a:pt x="249" y="237"/>
                  </a:lnTo>
                  <a:lnTo>
                    <a:pt x="287" y="200"/>
                  </a:lnTo>
                  <a:lnTo>
                    <a:pt x="327" y="164"/>
                  </a:lnTo>
                  <a:lnTo>
                    <a:pt x="347" y="148"/>
                  </a:lnTo>
                  <a:lnTo>
                    <a:pt x="369" y="132"/>
                  </a:lnTo>
                  <a:lnTo>
                    <a:pt x="390" y="118"/>
                  </a:lnTo>
                  <a:lnTo>
                    <a:pt x="412" y="103"/>
                  </a:lnTo>
                  <a:lnTo>
                    <a:pt x="435" y="90"/>
                  </a:lnTo>
                  <a:lnTo>
                    <a:pt x="458" y="79"/>
                  </a:lnTo>
                  <a:lnTo>
                    <a:pt x="479" y="67"/>
                  </a:lnTo>
                  <a:lnTo>
                    <a:pt x="504" y="56"/>
                  </a:lnTo>
                  <a:lnTo>
                    <a:pt x="527" y="47"/>
                  </a:lnTo>
                  <a:lnTo>
                    <a:pt x="551" y="39"/>
                  </a:lnTo>
                  <a:lnTo>
                    <a:pt x="574" y="30"/>
                  </a:lnTo>
                  <a:lnTo>
                    <a:pt x="598" y="23"/>
                  </a:lnTo>
                  <a:lnTo>
                    <a:pt x="623" y="17"/>
                  </a:lnTo>
                  <a:lnTo>
                    <a:pt x="647" y="13"/>
                  </a:lnTo>
                  <a:lnTo>
                    <a:pt x="647" y="13"/>
                  </a:lnTo>
                  <a:lnTo>
                    <a:pt x="683" y="7"/>
                  </a:lnTo>
                  <a:lnTo>
                    <a:pt x="719" y="3"/>
                  </a:lnTo>
                  <a:lnTo>
                    <a:pt x="753" y="0"/>
                  </a:lnTo>
                  <a:lnTo>
                    <a:pt x="788" y="0"/>
                  </a:lnTo>
                  <a:lnTo>
                    <a:pt x="788" y="0"/>
                  </a:lnTo>
                  <a:lnTo>
                    <a:pt x="830" y="1"/>
                  </a:lnTo>
                  <a:lnTo>
                    <a:pt x="870" y="4"/>
                  </a:lnTo>
                  <a:lnTo>
                    <a:pt x="910" y="10"/>
                  </a:lnTo>
                  <a:lnTo>
                    <a:pt x="947" y="17"/>
                  </a:lnTo>
                  <a:lnTo>
                    <a:pt x="986" y="27"/>
                  </a:lnTo>
                  <a:lnTo>
                    <a:pt x="1022" y="40"/>
                  </a:lnTo>
                  <a:lnTo>
                    <a:pt x="1058" y="54"/>
                  </a:lnTo>
                  <a:lnTo>
                    <a:pt x="1094" y="70"/>
                  </a:lnTo>
                  <a:lnTo>
                    <a:pt x="1127" y="89"/>
                  </a:lnTo>
                  <a:lnTo>
                    <a:pt x="1160" y="109"/>
                  </a:lnTo>
                  <a:lnTo>
                    <a:pt x="1190" y="132"/>
                  </a:lnTo>
                  <a:lnTo>
                    <a:pt x="1220" y="156"/>
                  </a:lnTo>
                  <a:lnTo>
                    <a:pt x="1249" y="184"/>
                  </a:lnTo>
                  <a:lnTo>
                    <a:pt x="1276" y="212"/>
                  </a:lnTo>
                  <a:lnTo>
                    <a:pt x="1303" y="243"/>
                  </a:lnTo>
                  <a:lnTo>
                    <a:pt x="1328" y="274"/>
                  </a:lnTo>
                  <a:lnTo>
                    <a:pt x="1328" y="274"/>
                  </a:lnTo>
                  <a:lnTo>
                    <a:pt x="1344" y="297"/>
                  </a:lnTo>
                  <a:lnTo>
                    <a:pt x="1359" y="322"/>
                  </a:lnTo>
                  <a:lnTo>
                    <a:pt x="1374" y="348"/>
                  </a:lnTo>
                  <a:lnTo>
                    <a:pt x="1388" y="373"/>
                  </a:lnTo>
                  <a:lnTo>
                    <a:pt x="1401" y="401"/>
                  </a:lnTo>
                  <a:lnTo>
                    <a:pt x="1414" y="428"/>
                  </a:lnTo>
                  <a:lnTo>
                    <a:pt x="1426" y="455"/>
                  </a:lnTo>
                  <a:lnTo>
                    <a:pt x="1437" y="484"/>
                  </a:lnTo>
                  <a:lnTo>
                    <a:pt x="1447" y="513"/>
                  </a:lnTo>
                  <a:lnTo>
                    <a:pt x="1456" y="543"/>
                  </a:lnTo>
                  <a:lnTo>
                    <a:pt x="1464" y="573"/>
                  </a:lnTo>
                  <a:lnTo>
                    <a:pt x="1473" y="603"/>
                  </a:lnTo>
                  <a:lnTo>
                    <a:pt x="1480" y="633"/>
                  </a:lnTo>
                  <a:lnTo>
                    <a:pt x="1486" y="665"/>
                  </a:lnTo>
                  <a:lnTo>
                    <a:pt x="1490" y="695"/>
                  </a:lnTo>
                  <a:lnTo>
                    <a:pt x="1494" y="727"/>
                  </a:lnTo>
                  <a:lnTo>
                    <a:pt x="1494" y="727"/>
                  </a:lnTo>
                  <a:lnTo>
                    <a:pt x="1499" y="777"/>
                  </a:lnTo>
                  <a:lnTo>
                    <a:pt x="1500" y="825"/>
                  </a:lnTo>
                  <a:lnTo>
                    <a:pt x="1500" y="871"/>
                  </a:lnTo>
                  <a:lnTo>
                    <a:pt x="1496" y="915"/>
                  </a:lnTo>
                  <a:lnTo>
                    <a:pt x="1490" y="957"/>
                  </a:lnTo>
                  <a:lnTo>
                    <a:pt x="1483" y="996"/>
                  </a:lnTo>
                  <a:lnTo>
                    <a:pt x="1473" y="1033"/>
                  </a:lnTo>
                  <a:lnTo>
                    <a:pt x="1460" y="1069"/>
                  </a:lnTo>
                  <a:lnTo>
                    <a:pt x="1447" y="1102"/>
                  </a:lnTo>
                  <a:lnTo>
                    <a:pt x="1431" y="1135"/>
                  </a:lnTo>
                  <a:lnTo>
                    <a:pt x="1415" y="1164"/>
                  </a:lnTo>
                  <a:lnTo>
                    <a:pt x="1397" y="1192"/>
                  </a:lnTo>
                  <a:lnTo>
                    <a:pt x="1378" y="1218"/>
                  </a:lnTo>
                  <a:lnTo>
                    <a:pt x="1358" y="1244"/>
                  </a:lnTo>
                  <a:lnTo>
                    <a:pt x="1336" y="1267"/>
                  </a:lnTo>
                  <a:lnTo>
                    <a:pt x="1315" y="1289"/>
                  </a:lnTo>
                  <a:lnTo>
                    <a:pt x="1292" y="1309"/>
                  </a:lnTo>
                  <a:lnTo>
                    <a:pt x="1269" y="1327"/>
                  </a:lnTo>
                  <a:lnTo>
                    <a:pt x="1246" y="1345"/>
                  </a:lnTo>
                  <a:lnTo>
                    <a:pt x="1223" y="1361"/>
                  </a:lnTo>
                  <a:lnTo>
                    <a:pt x="1200" y="1375"/>
                  </a:lnTo>
                  <a:lnTo>
                    <a:pt x="1177" y="1388"/>
                  </a:lnTo>
                  <a:lnTo>
                    <a:pt x="1133" y="1411"/>
                  </a:lnTo>
                  <a:lnTo>
                    <a:pt x="1089" y="1430"/>
                  </a:lnTo>
                  <a:lnTo>
                    <a:pt x="1051" y="1444"/>
                  </a:lnTo>
                  <a:lnTo>
                    <a:pt x="1016" y="1455"/>
                  </a:lnTo>
                  <a:lnTo>
                    <a:pt x="988" y="1463"/>
                  </a:lnTo>
                  <a:lnTo>
                    <a:pt x="988" y="1463"/>
                  </a:lnTo>
                  <a:lnTo>
                    <a:pt x="988" y="1473"/>
                  </a:lnTo>
                  <a:lnTo>
                    <a:pt x="988" y="1473"/>
                  </a:lnTo>
                  <a:lnTo>
                    <a:pt x="1009" y="1484"/>
                  </a:lnTo>
                  <a:lnTo>
                    <a:pt x="1009" y="1484"/>
                  </a:lnTo>
                  <a:lnTo>
                    <a:pt x="1056" y="1511"/>
                  </a:lnTo>
                  <a:lnTo>
                    <a:pt x="1085" y="1529"/>
                  </a:lnTo>
                  <a:lnTo>
                    <a:pt x="1114" y="1549"/>
                  </a:lnTo>
                  <a:lnTo>
                    <a:pt x="1145" y="1573"/>
                  </a:lnTo>
                  <a:lnTo>
                    <a:pt x="1177" y="1602"/>
                  </a:lnTo>
                  <a:lnTo>
                    <a:pt x="1193" y="1618"/>
                  </a:lnTo>
                  <a:lnTo>
                    <a:pt x="1209" y="1635"/>
                  </a:lnTo>
                  <a:lnTo>
                    <a:pt x="1224" y="1654"/>
                  </a:lnTo>
                  <a:lnTo>
                    <a:pt x="1240" y="1674"/>
                  </a:lnTo>
                  <a:lnTo>
                    <a:pt x="1256" y="1695"/>
                  </a:lnTo>
                  <a:lnTo>
                    <a:pt x="1270" y="1717"/>
                  </a:lnTo>
                  <a:lnTo>
                    <a:pt x="1285" y="1741"/>
                  </a:lnTo>
                  <a:lnTo>
                    <a:pt x="1299" y="1767"/>
                  </a:lnTo>
                  <a:lnTo>
                    <a:pt x="1313" y="1794"/>
                  </a:lnTo>
                  <a:lnTo>
                    <a:pt x="1326" y="1825"/>
                  </a:lnTo>
                  <a:lnTo>
                    <a:pt x="1338" y="1855"/>
                  </a:lnTo>
                  <a:lnTo>
                    <a:pt x="1349" y="1888"/>
                  </a:lnTo>
                  <a:lnTo>
                    <a:pt x="1361" y="1922"/>
                  </a:lnTo>
                  <a:lnTo>
                    <a:pt x="1371" y="1958"/>
                  </a:lnTo>
                  <a:lnTo>
                    <a:pt x="1380" y="1997"/>
                  </a:lnTo>
                  <a:lnTo>
                    <a:pt x="1388" y="2037"/>
                  </a:lnTo>
                  <a:lnTo>
                    <a:pt x="1395" y="2080"/>
                  </a:lnTo>
                  <a:lnTo>
                    <a:pt x="1401" y="2125"/>
                  </a:lnTo>
                  <a:lnTo>
                    <a:pt x="1405" y="2172"/>
                  </a:lnTo>
                  <a:lnTo>
                    <a:pt x="1410" y="2221"/>
                  </a:lnTo>
                  <a:lnTo>
                    <a:pt x="1410" y="2221"/>
                  </a:lnTo>
                  <a:lnTo>
                    <a:pt x="1410" y="2228"/>
                  </a:lnTo>
                  <a:lnTo>
                    <a:pt x="1410" y="2228"/>
                  </a:lnTo>
                  <a:lnTo>
                    <a:pt x="1408" y="2238"/>
                  </a:lnTo>
                  <a:lnTo>
                    <a:pt x="1405" y="2249"/>
                  </a:lnTo>
                  <a:lnTo>
                    <a:pt x="1401" y="2257"/>
                  </a:lnTo>
                  <a:lnTo>
                    <a:pt x="1395" y="2264"/>
                  </a:lnTo>
                  <a:lnTo>
                    <a:pt x="1387" y="2270"/>
                  </a:lnTo>
                  <a:lnTo>
                    <a:pt x="1378" y="2276"/>
                  </a:lnTo>
                  <a:lnTo>
                    <a:pt x="1370" y="2279"/>
                  </a:lnTo>
                  <a:lnTo>
                    <a:pt x="1359" y="2279"/>
                  </a:lnTo>
                  <a:lnTo>
                    <a:pt x="1359" y="2279"/>
                  </a:lnTo>
                  <a:close/>
                  <a:moveTo>
                    <a:pt x="328" y="2178"/>
                  </a:moveTo>
                  <a:lnTo>
                    <a:pt x="1305" y="2178"/>
                  </a:lnTo>
                  <a:lnTo>
                    <a:pt x="1305" y="2178"/>
                  </a:lnTo>
                  <a:lnTo>
                    <a:pt x="1301" y="2138"/>
                  </a:lnTo>
                  <a:lnTo>
                    <a:pt x="1296" y="2099"/>
                  </a:lnTo>
                  <a:lnTo>
                    <a:pt x="1291" y="2063"/>
                  </a:lnTo>
                  <a:lnTo>
                    <a:pt x="1283" y="2029"/>
                  </a:lnTo>
                  <a:lnTo>
                    <a:pt x="1276" y="1994"/>
                  </a:lnTo>
                  <a:lnTo>
                    <a:pt x="1268" y="1964"/>
                  </a:lnTo>
                  <a:lnTo>
                    <a:pt x="1259" y="1934"/>
                  </a:lnTo>
                  <a:lnTo>
                    <a:pt x="1250" y="1905"/>
                  </a:lnTo>
                  <a:lnTo>
                    <a:pt x="1240" y="1879"/>
                  </a:lnTo>
                  <a:lnTo>
                    <a:pt x="1229" y="1853"/>
                  </a:lnTo>
                  <a:lnTo>
                    <a:pt x="1217" y="1830"/>
                  </a:lnTo>
                  <a:lnTo>
                    <a:pt x="1206" y="1807"/>
                  </a:lnTo>
                  <a:lnTo>
                    <a:pt x="1194" y="1786"/>
                  </a:lnTo>
                  <a:lnTo>
                    <a:pt x="1183" y="1767"/>
                  </a:lnTo>
                  <a:lnTo>
                    <a:pt x="1170" y="1749"/>
                  </a:lnTo>
                  <a:lnTo>
                    <a:pt x="1157" y="1731"/>
                  </a:lnTo>
                  <a:lnTo>
                    <a:pt x="1131" y="1700"/>
                  </a:lnTo>
                  <a:lnTo>
                    <a:pt x="1105" y="1672"/>
                  </a:lnTo>
                  <a:lnTo>
                    <a:pt x="1078" y="1649"/>
                  </a:lnTo>
                  <a:lnTo>
                    <a:pt x="1052" y="1629"/>
                  </a:lnTo>
                  <a:lnTo>
                    <a:pt x="1028" y="1612"/>
                  </a:lnTo>
                  <a:lnTo>
                    <a:pt x="1003" y="1596"/>
                  </a:lnTo>
                  <a:lnTo>
                    <a:pt x="962" y="1573"/>
                  </a:lnTo>
                  <a:lnTo>
                    <a:pt x="962" y="1573"/>
                  </a:lnTo>
                  <a:lnTo>
                    <a:pt x="942" y="1563"/>
                  </a:lnTo>
                  <a:lnTo>
                    <a:pt x="926" y="1553"/>
                  </a:lnTo>
                  <a:lnTo>
                    <a:pt x="926" y="1553"/>
                  </a:lnTo>
                  <a:lnTo>
                    <a:pt x="917" y="1546"/>
                  </a:lnTo>
                  <a:lnTo>
                    <a:pt x="909" y="1539"/>
                  </a:lnTo>
                  <a:lnTo>
                    <a:pt x="903" y="1530"/>
                  </a:lnTo>
                  <a:lnTo>
                    <a:pt x="897" y="1521"/>
                  </a:lnTo>
                  <a:lnTo>
                    <a:pt x="894" y="1511"/>
                  </a:lnTo>
                  <a:lnTo>
                    <a:pt x="890" y="1501"/>
                  </a:lnTo>
                  <a:lnTo>
                    <a:pt x="887" y="1481"/>
                  </a:lnTo>
                  <a:lnTo>
                    <a:pt x="887" y="1460"/>
                  </a:lnTo>
                  <a:lnTo>
                    <a:pt x="888" y="1441"/>
                  </a:lnTo>
                  <a:lnTo>
                    <a:pt x="891" y="1424"/>
                  </a:lnTo>
                  <a:lnTo>
                    <a:pt x="894" y="1409"/>
                  </a:lnTo>
                  <a:lnTo>
                    <a:pt x="894" y="1409"/>
                  </a:lnTo>
                  <a:lnTo>
                    <a:pt x="896" y="1402"/>
                  </a:lnTo>
                  <a:lnTo>
                    <a:pt x="900" y="1395"/>
                  </a:lnTo>
                  <a:lnTo>
                    <a:pt x="904" y="1389"/>
                  </a:lnTo>
                  <a:lnTo>
                    <a:pt x="909" y="1384"/>
                  </a:lnTo>
                  <a:lnTo>
                    <a:pt x="914" y="1379"/>
                  </a:lnTo>
                  <a:lnTo>
                    <a:pt x="921" y="1375"/>
                  </a:lnTo>
                  <a:lnTo>
                    <a:pt x="929" y="1373"/>
                  </a:lnTo>
                  <a:lnTo>
                    <a:pt x="936" y="1371"/>
                  </a:lnTo>
                  <a:lnTo>
                    <a:pt x="936" y="1371"/>
                  </a:lnTo>
                  <a:lnTo>
                    <a:pt x="965" y="1365"/>
                  </a:lnTo>
                  <a:lnTo>
                    <a:pt x="990" y="1358"/>
                  </a:lnTo>
                  <a:lnTo>
                    <a:pt x="1025" y="1348"/>
                  </a:lnTo>
                  <a:lnTo>
                    <a:pt x="1064" y="1333"/>
                  </a:lnTo>
                  <a:lnTo>
                    <a:pt x="1085" y="1323"/>
                  </a:lnTo>
                  <a:lnTo>
                    <a:pt x="1107" y="1313"/>
                  </a:lnTo>
                  <a:lnTo>
                    <a:pt x="1128" y="1302"/>
                  </a:lnTo>
                  <a:lnTo>
                    <a:pt x="1151" y="1289"/>
                  </a:lnTo>
                  <a:lnTo>
                    <a:pt x="1174" y="1274"/>
                  </a:lnTo>
                  <a:lnTo>
                    <a:pt x="1196" y="1259"/>
                  </a:lnTo>
                  <a:lnTo>
                    <a:pt x="1219" y="1241"/>
                  </a:lnTo>
                  <a:lnTo>
                    <a:pt x="1240" y="1221"/>
                  </a:lnTo>
                  <a:lnTo>
                    <a:pt x="1262" y="1200"/>
                  </a:lnTo>
                  <a:lnTo>
                    <a:pt x="1282" y="1178"/>
                  </a:lnTo>
                  <a:lnTo>
                    <a:pt x="1302" y="1152"/>
                  </a:lnTo>
                  <a:lnTo>
                    <a:pt x="1319" y="1126"/>
                  </a:lnTo>
                  <a:lnTo>
                    <a:pt x="1336" y="1098"/>
                  </a:lnTo>
                  <a:lnTo>
                    <a:pt x="1352" y="1067"/>
                  </a:lnTo>
                  <a:lnTo>
                    <a:pt x="1365" y="1034"/>
                  </a:lnTo>
                  <a:lnTo>
                    <a:pt x="1377" y="998"/>
                  </a:lnTo>
                  <a:lnTo>
                    <a:pt x="1387" y="961"/>
                  </a:lnTo>
                  <a:lnTo>
                    <a:pt x="1392" y="922"/>
                  </a:lnTo>
                  <a:lnTo>
                    <a:pt x="1398" y="879"/>
                  </a:lnTo>
                  <a:lnTo>
                    <a:pt x="1400" y="835"/>
                  </a:lnTo>
                  <a:lnTo>
                    <a:pt x="1398" y="787"/>
                  </a:lnTo>
                  <a:lnTo>
                    <a:pt x="1394" y="738"/>
                  </a:lnTo>
                  <a:lnTo>
                    <a:pt x="1394" y="738"/>
                  </a:lnTo>
                  <a:lnTo>
                    <a:pt x="1385" y="682"/>
                  </a:lnTo>
                  <a:lnTo>
                    <a:pt x="1374" y="628"/>
                  </a:lnTo>
                  <a:lnTo>
                    <a:pt x="1359" y="573"/>
                  </a:lnTo>
                  <a:lnTo>
                    <a:pt x="1342" y="520"/>
                  </a:lnTo>
                  <a:lnTo>
                    <a:pt x="1322" y="470"/>
                  </a:lnTo>
                  <a:lnTo>
                    <a:pt x="1311" y="445"/>
                  </a:lnTo>
                  <a:lnTo>
                    <a:pt x="1299" y="421"/>
                  </a:lnTo>
                  <a:lnTo>
                    <a:pt x="1286" y="398"/>
                  </a:lnTo>
                  <a:lnTo>
                    <a:pt x="1273" y="376"/>
                  </a:lnTo>
                  <a:lnTo>
                    <a:pt x="1259" y="355"/>
                  </a:lnTo>
                  <a:lnTo>
                    <a:pt x="1246" y="333"/>
                  </a:lnTo>
                  <a:lnTo>
                    <a:pt x="1246" y="333"/>
                  </a:lnTo>
                  <a:lnTo>
                    <a:pt x="1224" y="306"/>
                  </a:lnTo>
                  <a:lnTo>
                    <a:pt x="1203" y="280"/>
                  </a:lnTo>
                  <a:lnTo>
                    <a:pt x="1180" y="256"/>
                  </a:lnTo>
                  <a:lnTo>
                    <a:pt x="1156" y="234"/>
                  </a:lnTo>
                  <a:lnTo>
                    <a:pt x="1130" y="212"/>
                  </a:lnTo>
                  <a:lnTo>
                    <a:pt x="1102" y="194"/>
                  </a:lnTo>
                  <a:lnTo>
                    <a:pt x="1075" y="177"/>
                  </a:lnTo>
                  <a:lnTo>
                    <a:pt x="1046" y="161"/>
                  </a:lnTo>
                  <a:lnTo>
                    <a:pt x="1018" y="146"/>
                  </a:lnTo>
                  <a:lnTo>
                    <a:pt x="988" y="135"/>
                  </a:lnTo>
                  <a:lnTo>
                    <a:pt x="956" y="125"/>
                  </a:lnTo>
                  <a:lnTo>
                    <a:pt x="924" y="116"/>
                  </a:lnTo>
                  <a:lnTo>
                    <a:pt x="891" y="109"/>
                  </a:lnTo>
                  <a:lnTo>
                    <a:pt x="857" y="105"/>
                  </a:lnTo>
                  <a:lnTo>
                    <a:pt x="824" y="102"/>
                  </a:lnTo>
                  <a:lnTo>
                    <a:pt x="788" y="100"/>
                  </a:lnTo>
                  <a:lnTo>
                    <a:pt x="788" y="100"/>
                  </a:lnTo>
                  <a:lnTo>
                    <a:pt x="758" y="102"/>
                  </a:lnTo>
                  <a:lnTo>
                    <a:pt x="728" y="103"/>
                  </a:lnTo>
                  <a:lnTo>
                    <a:pt x="696" y="108"/>
                  </a:lnTo>
                  <a:lnTo>
                    <a:pt x="666" y="112"/>
                  </a:lnTo>
                  <a:lnTo>
                    <a:pt x="666" y="112"/>
                  </a:lnTo>
                  <a:lnTo>
                    <a:pt x="644" y="116"/>
                  </a:lnTo>
                  <a:lnTo>
                    <a:pt x="623" y="122"/>
                  </a:lnTo>
                  <a:lnTo>
                    <a:pt x="581" y="135"/>
                  </a:lnTo>
                  <a:lnTo>
                    <a:pt x="539" y="151"/>
                  </a:lnTo>
                  <a:lnTo>
                    <a:pt x="501" y="169"/>
                  </a:lnTo>
                  <a:lnTo>
                    <a:pt x="462" y="192"/>
                  </a:lnTo>
                  <a:lnTo>
                    <a:pt x="423" y="217"/>
                  </a:lnTo>
                  <a:lnTo>
                    <a:pt x="387" y="246"/>
                  </a:lnTo>
                  <a:lnTo>
                    <a:pt x="353" y="276"/>
                  </a:lnTo>
                  <a:lnTo>
                    <a:pt x="320" y="309"/>
                  </a:lnTo>
                  <a:lnTo>
                    <a:pt x="288" y="345"/>
                  </a:lnTo>
                  <a:lnTo>
                    <a:pt x="258" y="382"/>
                  </a:lnTo>
                  <a:lnTo>
                    <a:pt x="231" y="422"/>
                  </a:lnTo>
                  <a:lnTo>
                    <a:pt x="205" y="464"/>
                  </a:lnTo>
                  <a:lnTo>
                    <a:pt x="182" y="508"/>
                  </a:lnTo>
                  <a:lnTo>
                    <a:pt x="162" y="554"/>
                  </a:lnTo>
                  <a:lnTo>
                    <a:pt x="143" y="602"/>
                  </a:lnTo>
                  <a:lnTo>
                    <a:pt x="143" y="602"/>
                  </a:lnTo>
                  <a:lnTo>
                    <a:pt x="130" y="645"/>
                  </a:lnTo>
                  <a:lnTo>
                    <a:pt x="119" y="688"/>
                  </a:lnTo>
                  <a:lnTo>
                    <a:pt x="110" y="731"/>
                  </a:lnTo>
                  <a:lnTo>
                    <a:pt x="104" y="774"/>
                  </a:lnTo>
                  <a:lnTo>
                    <a:pt x="102" y="817"/>
                  </a:lnTo>
                  <a:lnTo>
                    <a:pt x="100" y="859"/>
                  </a:lnTo>
                  <a:lnTo>
                    <a:pt x="103" y="899"/>
                  </a:lnTo>
                  <a:lnTo>
                    <a:pt x="107" y="941"/>
                  </a:lnTo>
                  <a:lnTo>
                    <a:pt x="114" y="980"/>
                  </a:lnTo>
                  <a:lnTo>
                    <a:pt x="124" y="1019"/>
                  </a:lnTo>
                  <a:lnTo>
                    <a:pt x="137" y="1056"/>
                  </a:lnTo>
                  <a:lnTo>
                    <a:pt x="152" y="1093"/>
                  </a:lnTo>
                  <a:lnTo>
                    <a:pt x="169" y="1128"/>
                  </a:lnTo>
                  <a:lnTo>
                    <a:pt x="189" y="1162"/>
                  </a:lnTo>
                  <a:lnTo>
                    <a:pt x="212" y="1194"/>
                  </a:lnTo>
                  <a:lnTo>
                    <a:pt x="237" y="1224"/>
                  </a:lnTo>
                  <a:lnTo>
                    <a:pt x="237" y="1224"/>
                  </a:lnTo>
                  <a:lnTo>
                    <a:pt x="258" y="1247"/>
                  </a:lnTo>
                  <a:lnTo>
                    <a:pt x="282" y="1267"/>
                  </a:lnTo>
                  <a:lnTo>
                    <a:pt x="307" y="1286"/>
                  </a:lnTo>
                  <a:lnTo>
                    <a:pt x="333" y="1303"/>
                  </a:lnTo>
                  <a:lnTo>
                    <a:pt x="360" y="1317"/>
                  </a:lnTo>
                  <a:lnTo>
                    <a:pt x="387" y="1330"/>
                  </a:lnTo>
                  <a:lnTo>
                    <a:pt x="416" y="1340"/>
                  </a:lnTo>
                  <a:lnTo>
                    <a:pt x="445" y="1350"/>
                  </a:lnTo>
                  <a:lnTo>
                    <a:pt x="475" y="1359"/>
                  </a:lnTo>
                  <a:lnTo>
                    <a:pt x="504" y="1366"/>
                  </a:lnTo>
                  <a:lnTo>
                    <a:pt x="534" y="1372"/>
                  </a:lnTo>
                  <a:lnTo>
                    <a:pt x="562" y="1376"/>
                  </a:lnTo>
                  <a:lnTo>
                    <a:pt x="591" y="1379"/>
                  </a:lnTo>
                  <a:lnTo>
                    <a:pt x="620" y="1382"/>
                  </a:lnTo>
                  <a:lnTo>
                    <a:pt x="673" y="1385"/>
                  </a:lnTo>
                  <a:lnTo>
                    <a:pt x="673" y="1385"/>
                  </a:lnTo>
                  <a:lnTo>
                    <a:pt x="682" y="1385"/>
                  </a:lnTo>
                  <a:lnTo>
                    <a:pt x="689" y="1388"/>
                  </a:lnTo>
                  <a:lnTo>
                    <a:pt x="696" y="1391"/>
                  </a:lnTo>
                  <a:lnTo>
                    <a:pt x="703" y="1395"/>
                  </a:lnTo>
                  <a:lnTo>
                    <a:pt x="709" y="1401"/>
                  </a:lnTo>
                  <a:lnTo>
                    <a:pt x="713" y="1407"/>
                  </a:lnTo>
                  <a:lnTo>
                    <a:pt x="718" y="1414"/>
                  </a:lnTo>
                  <a:lnTo>
                    <a:pt x="720" y="1421"/>
                  </a:lnTo>
                  <a:lnTo>
                    <a:pt x="720" y="1421"/>
                  </a:lnTo>
                  <a:lnTo>
                    <a:pt x="725" y="1438"/>
                  </a:lnTo>
                  <a:lnTo>
                    <a:pt x="726" y="1455"/>
                  </a:lnTo>
                  <a:lnTo>
                    <a:pt x="726" y="1474"/>
                  </a:lnTo>
                  <a:lnTo>
                    <a:pt x="723" y="1493"/>
                  </a:lnTo>
                  <a:lnTo>
                    <a:pt x="718" y="1510"/>
                  </a:lnTo>
                  <a:lnTo>
                    <a:pt x="715" y="1519"/>
                  </a:lnTo>
                  <a:lnTo>
                    <a:pt x="710" y="1526"/>
                  </a:lnTo>
                  <a:lnTo>
                    <a:pt x="705" y="1534"/>
                  </a:lnTo>
                  <a:lnTo>
                    <a:pt x="699" y="1540"/>
                  </a:lnTo>
                  <a:lnTo>
                    <a:pt x="692" y="1547"/>
                  </a:lnTo>
                  <a:lnTo>
                    <a:pt x="683" y="1553"/>
                  </a:lnTo>
                  <a:lnTo>
                    <a:pt x="683" y="1553"/>
                  </a:lnTo>
                  <a:lnTo>
                    <a:pt x="656" y="1570"/>
                  </a:lnTo>
                  <a:lnTo>
                    <a:pt x="656" y="1570"/>
                  </a:lnTo>
                  <a:lnTo>
                    <a:pt x="610" y="1598"/>
                  </a:lnTo>
                  <a:lnTo>
                    <a:pt x="585" y="1613"/>
                  </a:lnTo>
                  <a:lnTo>
                    <a:pt x="562" y="1632"/>
                  </a:lnTo>
                  <a:lnTo>
                    <a:pt x="538" y="1652"/>
                  </a:lnTo>
                  <a:lnTo>
                    <a:pt x="514" y="1677"/>
                  </a:lnTo>
                  <a:lnTo>
                    <a:pt x="491" y="1704"/>
                  </a:lnTo>
                  <a:lnTo>
                    <a:pt x="468" y="1734"/>
                  </a:lnTo>
                  <a:lnTo>
                    <a:pt x="445" y="1770"/>
                  </a:lnTo>
                  <a:lnTo>
                    <a:pt x="423" y="1809"/>
                  </a:lnTo>
                  <a:lnTo>
                    <a:pt x="413" y="1832"/>
                  </a:lnTo>
                  <a:lnTo>
                    <a:pt x="403" y="1855"/>
                  </a:lnTo>
                  <a:lnTo>
                    <a:pt x="393" y="1879"/>
                  </a:lnTo>
                  <a:lnTo>
                    <a:pt x="384" y="1907"/>
                  </a:lnTo>
                  <a:lnTo>
                    <a:pt x="376" y="1934"/>
                  </a:lnTo>
                  <a:lnTo>
                    <a:pt x="367" y="1964"/>
                  </a:lnTo>
                  <a:lnTo>
                    <a:pt x="360" y="1994"/>
                  </a:lnTo>
                  <a:lnTo>
                    <a:pt x="351" y="2027"/>
                  </a:lnTo>
                  <a:lnTo>
                    <a:pt x="346" y="2062"/>
                  </a:lnTo>
                  <a:lnTo>
                    <a:pt x="338" y="2099"/>
                  </a:lnTo>
                  <a:lnTo>
                    <a:pt x="333" y="2138"/>
                  </a:lnTo>
                  <a:lnTo>
                    <a:pt x="328" y="2178"/>
                  </a:lnTo>
                  <a:lnTo>
                    <a:pt x="328" y="217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49" name="Freeform 12"/>
            <p:cNvSpPr/>
            <p:nvPr/>
          </p:nvSpPr>
          <p:spPr bwMode="auto">
            <a:xfrm>
              <a:off x="7620788" y="4383410"/>
              <a:ext cx="828675" cy="1292225"/>
            </a:xfrm>
            <a:custGeom>
              <a:avLst/>
              <a:gdLst>
                <a:gd name="T0" fmla="*/ 1001 w 1568"/>
                <a:gd name="T1" fmla="*/ 1630 h 2444"/>
                <a:gd name="T2" fmla="*/ 994 w 1568"/>
                <a:gd name="T3" fmla="*/ 1582 h 2444"/>
                <a:gd name="T4" fmla="*/ 1000 w 1568"/>
                <a:gd name="T5" fmla="*/ 1541 h 2444"/>
                <a:gd name="T6" fmla="*/ 1146 w 1568"/>
                <a:gd name="T7" fmla="*/ 1498 h 2444"/>
                <a:gd name="T8" fmla="*/ 1254 w 1568"/>
                <a:gd name="T9" fmla="*/ 1444 h 2444"/>
                <a:gd name="T10" fmla="*/ 1366 w 1568"/>
                <a:gd name="T11" fmla="*/ 1362 h 2444"/>
                <a:gd name="T12" fmla="*/ 1466 w 1568"/>
                <a:gd name="T13" fmla="*/ 1246 h 2444"/>
                <a:gd name="T14" fmla="*/ 1538 w 1568"/>
                <a:gd name="T15" fmla="*/ 1089 h 2444"/>
                <a:gd name="T16" fmla="*/ 1560 w 1568"/>
                <a:gd name="T17" fmla="*/ 995 h 2444"/>
                <a:gd name="T18" fmla="*/ 1568 w 1568"/>
                <a:gd name="T19" fmla="*/ 888 h 2444"/>
                <a:gd name="T20" fmla="*/ 1561 w 1568"/>
                <a:gd name="T21" fmla="*/ 768 h 2444"/>
                <a:gd name="T22" fmla="*/ 1547 w 1568"/>
                <a:gd name="T23" fmla="*/ 674 h 2444"/>
                <a:gd name="T24" fmla="*/ 1514 w 1568"/>
                <a:gd name="T25" fmla="*/ 548 h 2444"/>
                <a:gd name="T26" fmla="*/ 1465 w 1568"/>
                <a:gd name="T27" fmla="*/ 427 h 2444"/>
                <a:gd name="T28" fmla="*/ 1403 w 1568"/>
                <a:gd name="T29" fmla="*/ 314 h 2444"/>
                <a:gd name="T30" fmla="*/ 1353 w 1568"/>
                <a:gd name="T31" fmla="*/ 246 h 2444"/>
                <a:gd name="T32" fmla="*/ 1283 w 1568"/>
                <a:gd name="T33" fmla="*/ 173 h 2444"/>
                <a:gd name="T34" fmla="*/ 1205 w 1568"/>
                <a:gd name="T35" fmla="*/ 112 h 2444"/>
                <a:gd name="T36" fmla="*/ 1120 w 1568"/>
                <a:gd name="T37" fmla="*/ 65 h 2444"/>
                <a:gd name="T38" fmla="*/ 1030 w 1568"/>
                <a:gd name="T39" fmla="*/ 30 h 2444"/>
                <a:gd name="T40" fmla="*/ 934 w 1568"/>
                <a:gd name="T41" fmla="*/ 9 h 2444"/>
                <a:gd name="T42" fmla="*/ 731 w 1568"/>
                <a:gd name="T43" fmla="*/ 6 h 2444"/>
                <a:gd name="T44" fmla="*/ 628 w 1568"/>
                <a:gd name="T45" fmla="*/ 26 h 2444"/>
                <a:gd name="T46" fmla="*/ 529 w 1568"/>
                <a:gd name="T47" fmla="*/ 59 h 2444"/>
                <a:gd name="T48" fmla="*/ 437 w 1568"/>
                <a:gd name="T49" fmla="*/ 108 h 2444"/>
                <a:gd name="T50" fmla="*/ 311 w 1568"/>
                <a:gd name="T51" fmla="*/ 203 h 2444"/>
                <a:gd name="T52" fmla="*/ 170 w 1568"/>
                <a:gd name="T53" fmla="*/ 365 h 2444"/>
                <a:gd name="T54" fmla="*/ 68 w 1568"/>
                <a:gd name="T55" fmla="*/ 556 h 2444"/>
                <a:gd name="T56" fmla="*/ 10 w 1568"/>
                <a:gd name="T57" fmla="*/ 762 h 2444"/>
                <a:gd name="T58" fmla="*/ 0 w 1568"/>
                <a:gd name="T59" fmla="*/ 947 h 2444"/>
                <a:gd name="T60" fmla="*/ 15 w 1568"/>
                <a:gd name="T61" fmla="*/ 1051 h 2444"/>
                <a:gd name="T62" fmla="*/ 43 w 1568"/>
                <a:gd name="T63" fmla="*/ 1151 h 2444"/>
                <a:gd name="T64" fmla="*/ 88 w 1568"/>
                <a:gd name="T65" fmla="*/ 1246 h 2444"/>
                <a:gd name="T66" fmla="*/ 148 w 1568"/>
                <a:gd name="T67" fmla="*/ 1335 h 2444"/>
                <a:gd name="T68" fmla="*/ 219 w 1568"/>
                <a:gd name="T69" fmla="*/ 1407 h 2444"/>
                <a:gd name="T70" fmla="*/ 341 w 1568"/>
                <a:gd name="T71" fmla="*/ 1483 h 2444"/>
                <a:gd name="T72" fmla="*/ 480 w 1568"/>
                <a:gd name="T73" fmla="*/ 1529 h 2444"/>
                <a:gd name="T74" fmla="*/ 625 w 1568"/>
                <a:gd name="T75" fmla="*/ 1552 h 2444"/>
                <a:gd name="T76" fmla="*/ 698 w 1568"/>
                <a:gd name="T77" fmla="*/ 1566 h 2444"/>
                <a:gd name="T78" fmla="*/ 700 w 1568"/>
                <a:gd name="T79" fmla="*/ 1612 h 2444"/>
                <a:gd name="T80" fmla="*/ 685 w 1568"/>
                <a:gd name="T81" fmla="*/ 1635 h 2444"/>
                <a:gd name="T82" fmla="*/ 596 w 1568"/>
                <a:gd name="T83" fmla="*/ 1683 h 2444"/>
                <a:gd name="T84" fmla="*/ 447 w 1568"/>
                <a:gd name="T85" fmla="*/ 1794 h 2444"/>
                <a:gd name="T86" fmla="*/ 364 w 1568"/>
                <a:gd name="T87" fmla="*/ 1878 h 2444"/>
                <a:gd name="T88" fmla="*/ 288 w 1568"/>
                <a:gd name="T89" fmla="*/ 1980 h 2444"/>
                <a:gd name="T90" fmla="*/ 220 w 1568"/>
                <a:gd name="T91" fmla="*/ 2101 h 2444"/>
                <a:gd name="T92" fmla="*/ 165 w 1568"/>
                <a:gd name="T93" fmla="*/ 2240 h 2444"/>
                <a:gd name="T94" fmla="*/ 128 w 1568"/>
                <a:gd name="T95" fmla="*/ 2401 h 2444"/>
                <a:gd name="T96" fmla="*/ 412 w 1568"/>
                <a:gd name="T97" fmla="*/ 2396 h 2444"/>
                <a:gd name="T98" fmla="*/ 504 w 1568"/>
                <a:gd name="T99" fmla="*/ 2194 h 2444"/>
                <a:gd name="T100" fmla="*/ 580 w 1568"/>
                <a:gd name="T101" fmla="*/ 2085 h 2444"/>
                <a:gd name="T102" fmla="*/ 603 w 1568"/>
                <a:gd name="T103" fmla="*/ 2120 h 2444"/>
                <a:gd name="T104" fmla="*/ 612 w 1568"/>
                <a:gd name="T105" fmla="*/ 2357 h 2444"/>
                <a:gd name="T106" fmla="*/ 1462 w 1568"/>
                <a:gd name="T107" fmla="*/ 2386 h 2444"/>
                <a:gd name="T108" fmla="*/ 1432 w 1568"/>
                <a:gd name="T109" fmla="*/ 2181 h 2444"/>
                <a:gd name="T110" fmla="*/ 1380 w 1568"/>
                <a:gd name="T111" fmla="*/ 2019 h 2444"/>
                <a:gd name="T112" fmla="*/ 1316 w 1568"/>
                <a:gd name="T113" fmla="*/ 1896 h 2444"/>
                <a:gd name="T114" fmla="*/ 1242 w 1568"/>
                <a:gd name="T115" fmla="*/ 1802 h 2444"/>
                <a:gd name="T116" fmla="*/ 1151 w 1568"/>
                <a:gd name="T117" fmla="*/ 1723 h 2444"/>
                <a:gd name="T118" fmla="*/ 1031 w 1568"/>
                <a:gd name="T119" fmla="*/ 1651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8" h="2444">
                  <a:moveTo>
                    <a:pt x="1011" y="1640"/>
                  </a:moveTo>
                  <a:lnTo>
                    <a:pt x="1011" y="1640"/>
                  </a:lnTo>
                  <a:lnTo>
                    <a:pt x="1006" y="1635"/>
                  </a:lnTo>
                  <a:lnTo>
                    <a:pt x="1001" y="1630"/>
                  </a:lnTo>
                  <a:lnTo>
                    <a:pt x="998" y="1623"/>
                  </a:lnTo>
                  <a:lnTo>
                    <a:pt x="997" y="1615"/>
                  </a:lnTo>
                  <a:lnTo>
                    <a:pt x="994" y="1600"/>
                  </a:lnTo>
                  <a:lnTo>
                    <a:pt x="994" y="1582"/>
                  </a:lnTo>
                  <a:lnTo>
                    <a:pt x="995" y="1566"/>
                  </a:lnTo>
                  <a:lnTo>
                    <a:pt x="998" y="1552"/>
                  </a:lnTo>
                  <a:lnTo>
                    <a:pt x="1000" y="1541"/>
                  </a:lnTo>
                  <a:lnTo>
                    <a:pt x="1000" y="1541"/>
                  </a:lnTo>
                  <a:lnTo>
                    <a:pt x="1027" y="1535"/>
                  </a:lnTo>
                  <a:lnTo>
                    <a:pt x="1059" y="1526"/>
                  </a:lnTo>
                  <a:lnTo>
                    <a:pt x="1099" y="1515"/>
                  </a:lnTo>
                  <a:lnTo>
                    <a:pt x="1146" y="1498"/>
                  </a:lnTo>
                  <a:lnTo>
                    <a:pt x="1172" y="1486"/>
                  </a:lnTo>
                  <a:lnTo>
                    <a:pt x="1198" y="1475"/>
                  </a:lnTo>
                  <a:lnTo>
                    <a:pt x="1225" y="1460"/>
                  </a:lnTo>
                  <a:lnTo>
                    <a:pt x="1254" y="1444"/>
                  </a:lnTo>
                  <a:lnTo>
                    <a:pt x="1281" y="1427"/>
                  </a:lnTo>
                  <a:lnTo>
                    <a:pt x="1310" y="1407"/>
                  </a:lnTo>
                  <a:lnTo>
                    <a:pt x="1339" y="1385"/>
                  </a:lnTo>
                  <a:lnTo>
                    <a:pt x="1366" y="1362"/>
                  </a:lnTo>
                  <a:lnTo>
                    <a:pt x="1392" y="1337"/>
                  </a:lnTo>
                  <a:lnTo>
                    <a:pt x="1418" y="1309"/>
                  </a:lnTo>
                  <a:lnTo>
                    <a:pt x="1442" y="1279"/>
                  </a:lnTo>
                  <a:lnTo>
                    <a:pt x="1466" y="1246"/>
                  </a:lnTo>
                  <a:lnTo>
                    <a:pt x="1487" y="1212"/>
                  </a:lnTo>
                  <a:lnTo>
                    <a:pt x="1507" y="1174"/>
                  </a:lnTo>
                  <a:lnTo>
                    <a:pt x="1524" y="1133"/>
                  </a:lnTo>
                  <a:lnTo>
                    <a:pt x="1538" y="1089"/>
                  </a:lnTo>
                  <a:lnTo>
                    <a:pt x="1545" y="1068"/>
                  </a:lnTo>
                  <a:lnTo>
                    <a:pt x="1551" y="1043"/>
                  </a:lnTo>
                  <a:lnTo>
                    <a:pt x="1556" y="1020"/>
                  </a:lnTo>
                  <a:lnTo>
                    <a:pt x="1560" y="995"/>
                  </a:lnTo>
                  <a:lnTo>
                    <a:pt x="1563" y="969"/>
                  </a:lnTo>
                  <a:lnTo>
                    <a:pt x="1566" y="943"/>
                  </a:lnTo>
                  <a:lnTo>
                    <a:pt x="1567" y="916"/>
                  </a:lnTo>
                  <a:lnTo>
                    <a:pt x="1568" y="888"/>
                  </a:lnTo>
                  <a:lnTo>
                    <a:pt x="1568" y="860"/>
                  </a:lnTo>
                  <a:lnTo>
                    <a:pt x="1567" y="829"/>
                  </a:lnTo>
                  <a:lnTo>
                    <a:pt x="1566" y="799"/>
                  </a:lnTo>
                  <a:lnTo>
                    <a:pt x="1561" y="768"/>
                  </a:lnTo>
                  <a:lnTo>
                    <a:pt x="1561" y="768"/>
                  </a:lnTo>
                  <a:lnTo>
                    <a:pt x="1558" y="737"/>
                  </a:lnTo>
                  <a:lnTo>
                    <a:pt x="1553" y="706"/>
                  </a:lnTo>
                  <a:lnTo>
                    <a:pt x="1547" y="674"/>
                  </a:lnTo>
                  <a:lnTo>
                    <a:pt x="1540" y="643"/>
                  </a:lnTo>
                  <a:lnTo>
                    <a:pt x="1533" y="611"/>
                  </a:lnTo>
                  <a:lnTo>
                    <a:pt x="1524" y="579"/>
                  </a:lnTo>
                  <a:lnTo>
                    <a:pt x="1514" y="548"/>
                  </a:lnTo>
                  <a:lnTo>
                    <a:pt x="1502" y="518"/>
                  </a:lnTo>
                  <a:lnTo>
                    <a:pt x="1491" y="486"/>
                  </a:lnTo>
                  <a:lnTo>
                    <a:pt x="1479" y="456"/>
                  </a:lnTo>
                  <a:lnTo>
                    <a:pt x="1465" y="427"/>
                  </a:lnTo>
                  <a:lnTo>
                    <a:pt x="1451" y="397"/>
                  </a:lnTo>
                  <a:lnTo>
                    <a:pt x="1436" y="370"/>
                  </a:lnTo>
                  <a:lnTo>
                    <a:pt x="1421" y="341"/>
                  </a:lnTo>
                  <a:lnTo>
                    <a:pt x="1403" y="314"/>
                  </a:lnTo>
                  <a:lnTo>
                    <a:pt x="1385" y="288"/>
                  </a:lnTo>
                  <a:lnTo>
                    <a:pt x="1385" y="288"/>
                  </a:lnTo>
                  <a:lnTo>
                    <a:pt x="1369" y="268"/>
                  </a:lnTo>
                  <a:lnTo>
                    <a:pt x="1353" y="246"/>
                  </a:lnTo>
                  <a:lnTo>
                    <a:pt x="1336" y="227"/>
                  </a:lnTo>
                  <a:lnTo>
                    <a:pt x="1319" y="209"/>
                  </a:lnTo>
                  <a:lnTo>
                    <a:pt x="1301" y="190"/>
                  </a:lnTo>
                  <a:lnTo>
                    <a:pt x="1283" y="173"/>
                  </a:lnTo>
                  <a:lnTo>
                    <a:pt x="1264" y="157"/>
                  </a:lnTo>
                  <a:lnTo>
                    <a:pt x="1244" y="141"/>
                  </a:lnTo>
                  <a:lnTo>
                    <a:pt x="1225" y="127"/>
                  </a:lnTo>
                  <a:lnTo>
                    <a:pt x="1205" y="112"/>
                  </a:lnTo>
                  <a:lnTo>
                    <a:pt x="1184" y="99"/>
                  </a:lnTo>
                  <a:lnTo>
                    <a:pt x="1164" y="87"/>
                  </a:lnTo>
                  <a:lnTo>
                    <a:pt x="1142" y="75"/>
                  </a:lnTo>
                  <a:lnTo>
                    <a:pt x="1120" y="65"/>
                  </a:lnTo>
                  <a:lnTo>
                    <a:pt x="1097" y="55"/>
                  </a:lnTo>
                  <a:lnTo>
                    <a:pt x="1076" y="46"/>
                  </a:lnTo>
                  <a:lnTo>
                    <a:pt x="1053" y="38"/>
                  </a:lnTo>
                  <a:lnTo>
                    <a:pt x="1030" y="30"/>
                  </a:lnTo>
                  <a:lnTo>
                    <a:pt x="1006" y="23"/>
                  </a:lnTo>
                  <a:lnTo>
                    <a:pt x="983" y="18"/>
                  </a:lnTo>
                  <a:lnTo>
                    <a:pt x="958" y="13"/>
                  </a:lnTo>
                  <a:lnTo>
                    <a:pt x="934" y="9"/>
                  </a:lnTo>
                  <a:lnTo>
                    <a:pt x="885" y="3"/>
                  </a:lnTo>
                  <a:lnTo>
                    <a:pt x="835" y="0"/>
                  </a:lnTo>
                  <a:lnTo>
                    <a:pt x="783" y="2"/>
                  </a:lnTo>
                  <a:lnTo>
                    <a:pt x="731" y="6"/>
                  </a:lnTo>
                  <a:lnTo>
                    <a:pt x="680" y="15"/>
                  </a:lnTo>
                  <a:lnTo>
                    <a:pt x="680" y="15"/>
                  </a:lnTo>
                  <a:lnTo>
                    <a:pt x="654" y="19"/>
                  </a:lnTo>
                  <a:lnTo>
                    <a:pt x="628" y="26"/>
                  </a:lnTo>
                  <a:lnTo>
                    <a:pt x="602" y="32"/>
                  </a:lnTo>
                  <a:lnTo>
                    <a:pt x="578" y="41"/>
                  </a:lnTo>
                  <a:lnTo>
                    <a:pt x="553" y="49"/>
                  </a:lnTo>
                  <a:lnTo>
                    <a:pt x="529" y="59"/>
                  </a:lnTo>
                  <a:lnTo>
                    <a:pt x="506" y="71"/>
                  </a:lnTo>
                  <a:lnTo>
                    <a:pt x="481" y="82"/>
                  </a:lnTo>
                  <a:lnTo>
                    <a:pt x="458" y="95"/>
                  </a:lnTo>
                  <a:lnTo>
                    <a:pt x="437" y="108"/>
                  </a:lnTo>
                  <a:lnTo>
                    <a:pt x="414" y="122"/>
                  </a:lnTo>
                  <a:lnTo>
                    <a:pt x="392" y="137"/>
                  </a:lnTo>
                  <a:lnTo>
                    <a:pt x="351" y="168"/>
                  </a:lnTo>
                  <a:lnTo>
                    <a:pt x="311" y="203"/>
                  </a:lnTo>
                  <a:lnTo>
                    <a:pt x="272" y="240"/>
                  </a:lnTo>
                  <a:lnTo>
                    <a:pt x="236" y="280"/>
                  </a:lnTo>
                  <a:lnTo>
                    <a:pt x="201" y="322"/>
                  </a:lnTo>
                  <a:lnTo>
                    <a:pt x="170" y="365"/>
                  </a:lnTo>
                  <a:lnTo>
                    <a:pt x="141" y="411"/>
                  </a:lnTo>
                  <a:lnTo>
                    <a:pt x="114" y="457"/>
                  </a:lnTo>
                  <a:lnTo>
                    <a:pt x="89" y="506"/>
                  </a:lnTo>
                  <a:lnTo>
                    <a:pt x="68" y="556"/>
                  </a:lnTo>
                  <a:lnTo>
                    <a:pt x="49" y="607"/>
                  </a:lnTo>
                  <a:lnTo>
                    <a:pt x="33" y="658"/>
                  </a:lnTo>
                  <a:lnTo>
                    <a:pt x="20" y="710"/>
                  </a:lnTo>
                  <a:lnTo>
                    <a:pt x="10" y="762"/>
                  </a:lnTo>
                  <a:lnTo>
                    <a:pt x="3" y="815"/>
                  </a:lnTo>
                  <a:lnTo>
                    <a:pt x="0" y="868"/>
                  </a:lnTo>
                  <a:lnTo>
                    <a:pt x="0" y="921"/>
                  </a:lnTo>
                  <a:lnTo>
                    <a:pt x="0" y="947"/>
                  </a:lnTo>
                  <a:lnTo>
                    <a:pt x="3" y="973"/>
                  </a:lnTo>
                  <a:lnTo>
                    <a:pt x="6" y="999"/>
                  </a:lnTo>
                  <a:lnTo>
                    <a:pt x="10" y="1025"/>
                  </a:lnTo>
                  <a:lnTo>
                    <a:pt x="15" y="1051"/>
                  </a:lnTo>
                  <a:lnTo>
                    <a:pt x="20" y="1077"/>
                  </a:lnTo>
                  <a:lnTo>
                    <a:pt x="28" y="1101"/>
                  </a:lnTo>
                  <a:lnTo>
                    <a:pt x="35" y="1127"/>
                  </a:lnTo>
                  <a:lnTo>
                    <a:pt x="43" y="1151"/>
                  </a:lnTo>
                  <a:lnTo>
                    <a:pt x="53" y="1176"/>
                  </a:lnTo>
                  <a:lnTo>
                    <a:pt x="64" y="1199"/>
                  </a:lnTo>
                  <a:lnTo>
                    <a:pt x="75" y="1223"/>
                  </a:lnTo>
                  <a:lnTo>
                    <a:pt x="88" y="1246"/>
                  </a:lnTo>
                  <a:lnTo>
                    <a:pt x="101" y="1269"/>
                  </a:lnTo>
                  <a:lnTo>
                    <a:pt x="117" y="1292"/>
                  </a:lnTo>
                  <a:lnTo>
                    <a:pt x="131" y="1314"/>
                  </a:lnTo>
                  <a:lnTo>
                    <a:pt x="148" y="1335"/>
                  </a:lnTo>
                  <a:lnTo>
                    <a:pt x="167" y="1357"/>
                  </a:lnTo>
                  <a:lnTo>
                    <a:pt x="167" y="1357"/>
                  </a:lnTo>
                  <a:lnTo>
                    <a:pt x="191" y="1383"/>
                  </a:lnTo>
                  <a:lnTo>
                    <a:pt x="219" y="1407"/>
                  </a:lnTo>
                  <a:lnTo>
                    <a:pt x="247" y="1429"/>
                  </a:lnTo>
                  <a:lnTo>
                    <a:pt x="277" y="1449"/>
                  </a:lnTo>
                  <a:lnTo>
                    <a:pt x="309" y="1467"/>
                  </a:lnTo>
                  <a:lnTo>
                    <a:pt x="341" y="1483"/>
                  </a:lnTo>
                  <a:lnTo>
                    <a:pt x="375" y="1498"/>
                  </a:lnTo>
                  <a:lnTo>
                    <a:pt x="408" y="1509"/>
                  </a:lnTo>
                  <a:lnTo>
                    <a:pt x="444" y="1521"/>
                  </a:lnTo>
                  <a:lnTo>
                    <a:pt x="480" y="1529"/>
                  </a:lnTo>
                  <a:lnTo>
                    <a:pt x="516" y="1536"/>
                  </a:lnTo>
                  <a:lnTo>
                    <a:pt x="552" y="1543"/>
                  </a:lnTo>
                  <a:lnTo>
                    <a:pt x="588" y="1548"/>
                  </a:lnTo>
                  <a:lnTo>
                    <a:pt x="625" y="1552"/>
                  </a:lnTo>
                  <a:lnTo>
                    <a:pt x="661" y="1554"/>
                  </a:lnTo>
                  <a:lnTo>
                    <a:pt x="697" y="1555"/>
                  </a:lnTo>
                  <a:lnTo>
                    <a:pt x="697" y="1555"/>
                  </a:lnTo>
                  <a:lnTo>
                    <a:pt x="698" y="1566"/>
                  </a:lnTo>
                  <a:lnTo>
                    <a:pt x="701" y="1578"/>
                  </a:lnTo>
                  <a:lnTo>
                    <a:pt x="701" y="1591"/>
                  </a:lnTo>
                  <a:lnTo>
                    <a:pt x="701" y="1605"/>
                  </a:lnTo>
                  <a:lnTo>
                    <a:pt x="700" y="1612"/>
                  </a:lnTo>
                  <a:lnTo>
                    <a:pt x="697" y="1620"/>
                  </a:lnTo>
                  <a:lnTo>
                    <a:pt x="694" y="1625"/>
                  </a:lnTo>
                  <a:lnTo>
                    <a:pt x="690" y="1631"/>
                  </a:lnTo>
                  <a:lnTo>
                    <a:pt x="685" y="1635"/>
                  </a:lnTo>
                  <a:lnTo>
                    <a:pt x="680" y="1640"/>
                  </a:lnTo>
                  <a:lnTo>
                    <a:pt x="680" y="1640"/>
                  </a:lnTo>
                  <a:lnTo>
                    <a:pt x="638" y="1660"/>
                  </a:lnTo>
                  <a:lnTo>
                    <a:pt x="596" y="1683"/>
                  </a:lnTo>
                  <a:lnTo>
                    <a:pt x="553" y="1710"/>
                  </a:lnTo>
                  <a:lnTo>
                    <a:pt x="510" y="1740"/>
                  </a:lnTo>
                  <a:lnTo>
                    <a:pt x="468" y="1775"/>
                  </a:lnTo>
                  <a:lnTo>
                    <a:pt x="447" y="1794"/>
                  </a:lnTo>
                  <a:lnTo>
                    <a:pt x="425" y="1812"/>
                  </a:lnTo>
                  <a:lnTo>
                    <a:pt x="405" y="1834"/>
                  </a:lnTo>
                  <a:lnTo>
                    <a:pt x="384" y="1855"/>
                  </a:lnTo>
                  <a:lnTo>
                    <a:pt x="364" y="1878"/>
                  </a:lnTo>
                  <a:lnTo>
                    <a:pt x="344" y="1901"/>
                  </a:lnTo>
                  <a:lnTo>
                    <a:pt x="325" y="1927"/>
                  </a:lnTo>
                  <a:lnTo>
                    <a:pt x="306" y="1953"/>
                  </a:lnTo>
                  <a:lnTo>
                    <a:pt x="288" y="1980"/>
                  </a:lnTo>
                  <a:lnTo>
                    <a:pt x="269" y="2009"/>
                  </a:lnTo>
                  <a:lnTo>
                    <a:pt x="252" y="2038"/>
                  </a:lnTo>
                  <a:lnTo>
                    <a:pt x="236" y="2068"/>
                  </a:lnTo>
                  <a:lnTo>
                    <a:pt x="220" y="2101"/>
                  </a:lnTo>
                  <a:lnTo>
                    <a:pt x="206" y="2134"/>
                  </a:lnTo>
                  <a:lnTo>
                    <a:pt x="191" y="2169"/>
                  </a:lnTo>
                  <a:lnTo>
                    <a:pt x="178" y="2203"/>
                  </a:lnTo>
                  <a:lnTo>
                    <a:pt x="165" y="2240"/>
                  </a:lnTo>
                  <a:lnTo>
                    <a:pt x="155" y="2279"/>
                  </a:lnTo>
                  <a:lnTo>
                    <a:pt x="145" y="2318"/>
                  </a:lnTo>
                  <a:lnTo>
                    <a:pt x="137" y="2360"/>
                  </a:lnTo>
                  <a:lnTo>
                    <a:pt x="128" y="2401"/>
                  </a:lnTo>
                  <a:lnTo>
                    <a:pt x="122" y="2444"/>
                  </a:lnTo>
                  <a:lnTo>
                    <a:pt x="394" y="2444"/>
                  </a:lnTo>
                  <a:lnTo>
                    <a:pt x="394" y="2444"/>
                  </a:lnTo>
                  <a:lnTo>
                    <a:pt x="412" y="2396"/>
                  </a:lnTo>
                  <a:lnTo>
                    <a:pt x="431" y="2344"/>
                  </a:lnTo>
                  <a:lnTo>
                    <a:pt x="454" y="2294"/>
                  </a:lnTo>
                  <a:lnTo>
                    <a:pt x="477" y="2243"/>
                  </a:lnTo>
                  <a:lnTo>
                    <a:pt x="504" y="2194"/>
                  </a:lnTo>
                  <a:lnTo>
                    <a:pt x="533" y="2148"/>
                  </a:lnTo>
                  <a:lnTo>
                    <a:pt x="547" y="2127"/>
                  </a:lnTo>
                  <a:lnTo>
                    <a:pt x="563" y="2105"/>
                  </a:lnTo>
                  <a:lnTo>
                    <a:pt x="580" y="2085"/>
                  </a:lnTo>
                  <a:lnTo>
                    <a:pt x="598" y="2065"/>
                  </a:lnTo>
                  <a:lnTo>
                    <a:pt x="598" y="2065"/>
                  </a:lnTo>
                  <a:lnTo>
                    <a:pt x="601" y="2090"/>
                  </a:lnTo>
                  <a:lnTo>
                    <a:pt x="603" y="2120"/>
                  </a:lnTo>
                  <a:lnTo>
                    <a:pt x="606" y="2161"/>
                  </a:lnTo>
                  <a:lnTo>
                    <a:pt x="609" y="2215"/>
                  </a:lnTo>
                  <a:lnTo>
                    <a:pt x="611" y="2279"/>
                  </a:lnTo>
                  <a:lnTo>
                    <a:pt x="612" y="2357"/>
                  </a:lnTo>
                  <a:lnTo>
                    <a:pt x="611" y="2444"/>
                  </a:lnTo>
                  <a:lnTo>
                    <a:pt x="1466" y="2444"/>
                  </a:lnTo>
                  <a:lnTo>
                    <a:pt x="1466" y="2444"/>
                  </a:lnTo>
                  <a:lnTo>
                    <a:pt x="1462" y="2386"/>
                  </a:lnTo>
                  <a:lnTo>
                    <a:pt x="1456" y="2331"/>
                  </a:lnTo>
                  <a:lnTo>
                    <a:pt x="1449" y="2278"/>
                  </a:lnTo>
                  <a:lnTo>
                    <a:pt x="1441" y="2227"/>
                  </a:lnTo>
                  <a:lnTo>
                    <a:pt x="1432" y="2181"/>
                  </a:lnTo>
                  <a:lnTo>
                    <a:pt x="1421" y="2137"/>
                  </a:lnTo>
                  <a:lnTo>
                    <a:pt x="1408" y="2095"/>
                  </a:lnTo>
                  <a:lnTo>
                    <a:pt x="1395" y="2056"/>
                  </a:lnTo>
                  <a:lnTo>
                    <a:pt x="1380" y="2019"/>
                  </a:lnTo>
                  <a:lnTo>
                    <a:pt x="1365" y="1985"/>
                  </a:lnTo>
                  <a:lnTo>
                    <a:pt x="1349" y="1953"/>
                  </a:lnTo>
                  <a:lnTo>
                    <a:pt x="1333" y="1923"/>
                  </a:lnTo>
                  <a:lnTo>
                    <a:pt x="1316" y="1896"/>
                  </a:lnTo>
                  <a:lnTo>
                    <a:pt x="1297" y="1870"/>
                  </a:lnTo>
                  <a:lnTo>
                    <a:pt x="1280" y="1845"/>
                  </a:lnTo>
                  <a:lnTo>
                    <a:pt x="1261" y="1824"/>
                  </a:lnTo>
                  <a:lnTo>
                    <a:pt x="1242" y="1802"/>
                  </a:lnTo>
                  <a:lnTo>
                    <a:pt x="1224" y="1783"/>
                  </a:lnTo>
                  <a:lnTo>
                    <a:pt x="1205" y="1766"/>
                  </a:lnTo>
                  <a:lnTo>
                    <a:pt x="1188" y="1750"/>
                  </a:lnTo>
                  <a:lnTo>
                    <a:pt x="1151" y="1723"/>
                  </a:lnTo>
                  <a:lnTo>
                    <a:pt x="1116" y="1700"/>
                  </a:lnTo>
                  <a:lnTo>
                    <a:pt x="1085" y="1680"/>
                  </a:lnTo>
                  <a:lnTo>
                    <a:pt x="1056" y="1664"/>
                  </a:lnTo>
                  <a:lnTo>
                    <a:pt x="1031" y="1651"/>
                  </a:lnTo>
                  <a:lnTo>
                    <a:pt x="1011" y="1640"/>
                  </a:lnTo>
                  <a:lnTo>
                    <a:pt x="1011" y="16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50" name="Freeform 13"/>
            <p:cNvSpPr>
              <a:spLocks noEditPoints="1"/>
            </p:cNvSpPr>
            <p:nvPr/>
          </p:nvSpPr>
          <p:spPr bwMode="auto">
            <a:xfrm>
              <a:off x="7593800" y="4356423"/>
              <a:ext cx="882650" cy="1346200"/>
            </a:xfrm>
            <a:custGeom>
              <a:avLst/>
              <a:gdLst>
                <a:gd name="T0" fmla="*/ 618 w 1669"/>
                <a:gd name="T1" fmla="*/ 2522 h 2545"/>
                <a:gd name="T2" fmla="*/ 608 w 1669"/>
                <a:gd name="T3" fmla="*/ 2253 h 2545"/>
                <a:gd name="T4" fmla="*/ 493 w 1669"/>
                <a:gd name="T5" fmla="*/ 2510 h 2545"/>
                <a:gd name="T6" fmla="*/ 172 w 1669"/>
                <a:gd name="T7" fmla="*/ 2545 h 2545"/>
                <a:gd name="T8" fmla="*/ 122 w 1669"/>
                <a:gd name="T9" fmla="*/ 2499 h 2545"/>
                <a:gd name="T10" fmla="*/ 201 w 1669"/>
                <a:gd name="T11" fmla="*/ 2183 h 2545"/>
                <a:gd name="T12" fmla="*/ 371 w 1669"/>
                <a:gd name="T13" fmla="*/ 1901 h 2545"/>
                <a:gd name="T14" fmla="*/ 655 w 1669"/>
                <a:gd name="T15" fmla="*/ 1670 h 2545"/>
                <a:gd name="T16" fmla="*/ 454 w 1669"/>
                <a:gd name="T17" fmla="*/ 1611 h 2545"/>
                <a:gd name="T18" fmla="*/ 178 w 1669"/>
                <a:gd name="T19" fmla="*/ 1440 h 2545"/>
                <a:gd name="T20" fmla="*/ 68 w 1669"/>
                <a:gd name="T21" fmla="*/ 1269 h 2545"/>
                <a:gd name="T22" fmla="*/ 6 w 1669"/>
                <a:gd name="T23" fmla="*/ 1045 h 2545"/>
                <a:gd name="T24" fmla="*/ 53 w 1669"/>
                <a:gd name="T25" fmla="*/ 634 h 2545"/>
                <a:gd name="T26" fmla="*/ 181 w 1669"/>
                <a:gd name="T27" fmla="*/ 382 h 2545"/>
                <a:gd name="T28" fmla="*/ 363 w 1669"/>
                <a:gd name="T29" fmla="*/ 184 h 2545"/>
                <a:gd name="T30" fmla="*/ 586 w 1669"/>
                <a:gd name="T31" fmla="*/ 53 h 2545"/>
                <a:gd name="T32" fmla="*/ 837 w 1669"/>
                <a:gd name="T33" fmla="*/ 1 h 2545"/>
                <a:gd name="T34" fmla="*/ 1175 w 1669"/>
                <a:gd name="T35" fmla="*/ 62 h 2545"/>
                <a:gd name="T36" fmla="*/ 1476 w 1669"/>
                <a:gd name="T37" fmla="*/ 309 h 2545"/>
                <a:gd name="T38" fmla="*/ 1597 w 1669"/>
                <a:gd name="T39" fmla="*/ 542 h 2545"/>
                <a:gd name="T40" fmla="*/ 1662 w 1669"/>
                <a:gd name="T41" fmla="*/ 812 h 2545"/>
                <a:gd name="T42" fmla="*/ 1653 w 1669"/>
                <a:gd name="T43" fmla="*/ 1089 h 2545"/>
                <a:gd name="T44" fmla="*/ 1552 w 1669"/>
                <a:gd name="T45" fmla="*/ 1332 h 2545"/>
                <a:gd name="T46" fmla="*/ 1346 w 1669"/>
                <a:gd name="T47" fmla="*/ 1527 h 2545"/>
                <a:gd name="T48" fmla="*/ 1094 w 1669"/>
                <a:gd name="T49" fmla="*/ 1642 h 2545"/>
                <a:gd name="T50" fmla="*/ 1274 w 1669"/>
                <a:gd name="T51" fmla="*/ 1766 h 2545"/>
                <a:gd name="T52" fmla="*/ 1429 w 1669"/>
                <a:gd name="T53" fmla="*/ 1954 h 2545"/>
                <a:gd name="T54" fmla="*/ 1544 w 1669"/>
                <a:gd name="T55" fmla="*/ 2286 h 2545"/>
                <a:gd name="T56" fmla="*/ 1552 w 1669"/>
                <a:gd name="T57" fmla="*/ 2529 h 2545"/>
                <a:gd name="T58" fmla="*/ 1462 w 1669"/>
                <a:gd name="T59" fmla="*/ 2444 h 2545"/>
                <a:gd name="T60" fmla="*/ 1389 w 1669"/>
                <a:gd name="T61" fmla="*/ 2104 h 2545"/>
                <a:gd name="T62" fmla="*/ 1267 w 1669"/>
                <a:gd name="T63" fmla="*/ 1898 h 2545"/>
                <a:gd name="T64" fmla="*/ 1034 w 1669"/>
                <a:gd name="T65" fmla="*/ 1733 h 2545"/>
                <a:gd name="T66" fmla="*/ 994 w 1669"/>
                <a:gd name="T67" fmla="*/ 1655 h 2545"/>
                <a:gd name="T68" fmla="*/ 1017 w 1669"/>
                <a:gd name="T69" fmla="*/ 1553 h 2545"/>
                <a:gd name="T70" fmla="*/ 1188 w 1669"/>
                <a:gd name="T71" fmla="*/ 1497 h 2545"/>
                <a:gd name="T72" fmla="*/ 1412 w 1669"/>
                <a:gd name="T73" fmla="*/ 1346 h 2545"/>
                <a:gd name="T74" fmla="*/ 1561 w 1669"/>
                <a:gd name="T75" fmla="*/ 1032 h 2545"/>
                <a:gd name="T76" fmla="*/ 1539 w 1669"/>
                <a:gd name="T77" fmla="*/ 698 h 2545"/>
                <a:gd name="T78" fmla="*/ 1440 w 1669"/>
                <a:gd name="T79" fmla="*/ 441 h 2545"/>
                <a:gd name="T80" fmla="*/ 1262 w 1669"/>
                <a:gd name="T81" fmla="*/ 230 h 2545"/>
                <a:gd name="T82" fmla="*/ 954 w 1669"/>
                <a:gd name="T83" fmla="*/ 106 h 2545"/>
                <a:gd name="T84" fmla="*/ 714 w 1669"/>
                <a:gd name="T85" fmla="*/ 119 h 2545"/>
                <a:gd name="T86" fmla="*/ 508 w 1669"/>
                <a:gd name="T87" fmla="*/ 204 h 2545"/>
                <a:gd name="T88" fmla="*/ 218 w 1669"/>
                <a:gd name="T89" fmla="*/ 513 h 2545"/>
                <a:gd name="T90" fmla="*/ 101 w 1669"/>
                <a:gd name="T91" fmla="*/ 911 h 2545"/>
                <a:gd name="T92" fmla="*/ 201 w 1669"/>
                <a:gd name="T93" fmla="*/ 1302 h 2545"/>
                <a:gd name="T94" fmla="*/ 425 w 1669"/>
                <a:gd name="T95" fmla="*/ 1493 h 2545"/>
                <a:gd name="T96" fmla="*/ 747 w 1669"/>
                <a:gd name="T97" fmla="*/ 1555 h 2545"/>
                <a:gd name="T98" fmla="*/ 794 w 1669"/>
                <a:gd name="T99" fmla="*/ 1591 h 2545"/>
                <a:gd name="T100" fmla="*/ 781 w 1669"/>
                <a:gd name="T101" fmla="*/ 1710 h 2545"/>
                <a:gd name="T102" fmla="*/ 625 w 1669"/>
                <a:gd name="T103" fmla="*/ 1806 h 2545"/>
                <a:gd name="T104" fmla="*/ 396 w 1669"/>
                <a:gd name="T105" fmla="*/ 2033 h 2545"/>
                <a:gd name="T106" fmla="*/ 260 w 1669"/>
                <a:gd name="T107" fmla="*/ 2322 h 2545"/>
                <a:gd name="T108" fmla="*/ 501 w 1669"/>
                <a:gd name="T109" fmla="*/ 2236 h 2545"/>
                <a:gd name="T110" fmla="*/ 633 w 1669"/>
                <a:gd name="T111" fmla="*/ 2066 h 2545"/>
                <a:gd name="T112" fmla="*/ 685 w 1669"/>
                <a:gd name="T113" fmla="*/ 2082 h 2545"/>
                <a:gd name="T114" fmla="*/ 711 w 1669"/>
                <a:gd name="T115" fmla="*/ 2300 h 2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69" h="2545">
                  <a:moveTo>
                    <a:pt x="1516" y="2545"/>
                  </a:moveTo>
                  <a:lnTo>
                    <a:pt x="661" y="2545"/>
                  </a:lnTo>
                  <a:lnTo>
                    <a:pt x="661" y="2545"/>
                  </a:lnTo>
                  <a:lnTo>
                    <a:pt x="651" y="2545"/>
                  </a:lnTo>
                  <a:lnTo>
                    <a:pt x="641" y="2542"/>
                  </a:lnTo>
                  <a:lnTo>
                    <a:pt x="632" y="2536"/>
                  </a:lnTo>
                  <a:lnTo>
                    <a:pt x="625" y="2530"/>
                  </a:lnTo>
                  <a:lnTo>
                    <a:pt x="625" y="2530"/>
                  </a:lnTo>
                  <a:lnTo>
                    <a:pt x="618" y="2522"/>
                  </a:lnTo>
                  <a:lnTo>
                    <a:pt x="613" y="2513"/>
                  </a:lnTo>
                  <a:lnTo>
                    <a:pt x="610" y="2503"/>
                  </a:lnTo>
                  <a:lnTo>
                    <a:pt x="610" y="2493"/>
                  </a:lnTo>
                  <a:lnTo>
                    <a:pt x="610" y="2493"/>
                  </a:lnTo>
                  <a:lnTo>
                    <a:pt x="612" y="2423"/>
                  </a:lnTo>
                  <a:lnTo>
                    <a:pt x="612" y="2358"/>
                  </a:lnTo>
                  <a:lnTo>
                    <a:pt x="610" y="2302"/>
                  </a:lnTo>
                  <a:lnTo>
                    <a:pt x="608" y="2253"/>
                  </a:lnTo>
                  <a:lnTo>
                    <a:pt x="608" y="2253"/>
                  </a:lnTo>
                  <a:lnTo>
                    <a:pt x="592" y="2280"/>
                  </a:lnTo>
                  <a:lnTo>
                    <a:pt x="577" y="2309"/>
                  </a:lnTo>
                  <a:lnTo>
                    <a:pt x="562" y="2339"/>
                  </a:lnTo>
                  <a:lnTo>
                    <a:pt x="547" y="2371"/>
                  </a:lnTo>
                  <a:lnTo>
                    <a:pt x="533" y="2404"/>
                  </a:lnTo>
                  <a:lnTo>
                    <a:pt x="518" y="2438"/>
                  </a:lnTo>
                  <a:lnTo>
                    <a:pt x="506" y="2474"/>
                  </a:lnTo>
                  <a:lnTo>
                    <a:pt x="493" y="2510"/>
                  </a:lnTo>
                  <a:lnTo>
                    <a:pt x="493" y="2510"/>
                  </a:lnTo>
                  <a:lnTo>
                    <a:pt x="488" y="2519"/>
                  </a:lnTo>
                  <a:lnTo>
                    <a:pt x="484" y="2525"/>
                  </a:lnTo>
                  <a:lnTo>
                    <a:pt x="480" y="2530"/>
                  </a:lnTo>
                  <a:lnTo>
                    <a:pt x="474" y="2536"/>
                  </a:lnTo>
                  <a:lnTo>
                    <a:pt x="467" y="2540"/>
                  </a:lnTo>
                  <a:lnTo>
                    <a:pt x="460" y="2543"/>
                  </a:lnTo>
                  <a:lnTo>
                    <a:pt x="452" y="2545"/>
                  </a:lnTo>
                  <a:lnTo>
                    <a:pt x="444" y="2545"/>
                  </a:lnTo>
                  <a:lnTo>
                    <a:pt x="172" y="2545"/>
                  </a:lnTo>
                  <a:lnTo>
                    <a:pt x="172" y="2545"/>
                  </a:lnTo>
                  <a:lnTo>
                    <a:pt x="161" y="2545"/>
                  </a:lnTo>
                  <a:lnTo>
                    <a:pt x="151" y="2540"/>
                  </a:lnTo>
                  <a:lnTo>
                    <a:pt x="142" y="2535"/>
                  </a:lnTo>
                  <a:lnTo>
                    <a:pt x="134" y="2527"/>
                  </a:lnTo>
                  <a:lnTo>
                    <a:pt x="134" y="2527"/>
                  </a:lnTo>
                  <a:lnTo>
                    <a:pt x="128" y="2519"/>
                  </a:lnTo>
                  <a:lnTo>
                    <a:pt x="124" y="2509"/>
                  </a:lnTo>
                  <a:lnTo>
                    <a:pt x="122" y="2499"/>
                  </a:lnTo>
                  <a:lnTo>
                    <a:pt x="122" y="2489"/>
                  </a:lnTo>
                  <a:lnTo>
                    <a:pt x="122" y="2489"/>
                  </a:lnTo>
                  <a:lnTo>
                    <a:pt x="129" y="2440"/>
                  </a:lnTo>
                  <a:lnTo>
                    <a:pt x="138" y="2392"/>
                  </a:lnTo>
                  <a:lnTo>
                    <a:pt x="148" y="2346"/>
                  </a:lnTo>
                  <a:lnTo>
                    <a:pt x="159" y="2303"/>
                  </a:lnTo>
                  <a:lnTo>
                    <a:pt x="172" y="2262"/>
                  </a:lnTo>
                  <a:lnTo>
                    <a:pt x="187" y="2221"/>
                  </a:lnTo>
                  <a:lnTo>
                    <a:pt x="201" y="2183"/>
                  </a:lnTo>
                  <a:lnTo>
                    <a:pt x="217" y="2145"/>
                  </a:lnTo>
                  <a:lnTo>
                    <a:pt x="234" y="2109"/>
                  </a:lnTo>
                  <a:lnTo>
                    <a:pt x="251" y="2075"/>
                  </a:lnTo>
                  <a:lnTo>
                    <a:pt x="270" y="2043"/>
                  </a:lnTo>
                  <a:lnTo>
                    <a:pt x="289" y="2012"/>
                  </a:lnTo>
                  <a:lnTo>
                    <a:pt x="309" y="1981"/>
                  </a:lnTo>
                  <a:lnTo>
                    <a:pt x="329" y="1954"/>
                  </a:lnTo>
                  <a:lnTo>
                    <a:pt x="349" y="1927"/>
                  </a:lnTo>
                  <a:lnTo>
                    <a:pt x="371" y="1901"/>
                  </a:lnTo>
                  <a:lnTo>
                    <a:pt x="392" y="1877"/>
                  </a:lnTo>
                  <a:lnTo>
                    <a:pt x="414" y="1854"/>
                  </a:lnTo>
                  <a:lnTo>
                    <a:pt x="435" y="1832"/>
                  </a:lnTo>
                  <a:lnTo>
                    <a:pt x="457" y="1812"/>
                  </a:lnTo>
                  <a:lnTo>
                    <a:pt x="498" y="1775"/>
                  </a:lnTo>
                  <a:lnTo>
                    <a:pt x="541" y="1743"/>
                  </a:lnTo>
                  <a:lnTo>
                    <a:pt x="582" y="1714"/>
                  </a:lnTo>
                  <a:lnTo>
                    <a:pt x="620" y="1690"/>
                  </a:lnTo>
                  <a:lnTo>
                    <a:pt x="655" y="1670"/>
                  </a:lnTo>
                  <a:lnTo>
                    <a:pt x="688" y="1654"/>
                  </a:lnTo>
                  <a:lnTo>
                    <a:pt x="688" y="1654"/>
                  </a:lnTo>
                  <a:lnTo>
                    <a:pt x="656" y="1651"/>
                  </a:lnTo>
                  <a:lnTo>
                    <a:pt x="623" y="1647"/>
                  </a:lnTo>
                  <a:lnTo>
                    <a:pt x="590" y="1642"/>
                  </a:lnTo>
                  <a:lnTo>
                    <a:pt x="556" y="1637"/>
                  </a:lnTo>
                  <a:lnTo>
                    <a:pt x="523" y="1629"/>
                  </a:lnTo>
                  <a:lnTo>
                    <a:pt x="488" y="1621"/>
                  </a:lnTo>
                  <a:lnTo>
                    <a:pt x="454" y="1611"/>
                  </a:lnTo>
                  <a:lnTo>
                    <a:pt x="421" y="1599"/>
                  </a:lnTo>
                  <a:lnTo>
                    <a:pt x="388" y="1586"/>
                  </a:lnTo>
                  <a:lnTo>
                    <a:pt x="355" y="1572"/>
                  </a:lnTo>
                  <a:lnTo>
                    <a:pt x="323" y="1555"/>
                  </a:lnTo>
                  <a:lnTo>
                    <a:pt x="292" y="1536"/>
                  </a:lnTo>
                  <a:lnTo>
                    <a:pt x="261" y="1516"/>
                  </a:lnTo>
                  <a:lnTo>
                    <a:pt x="233" y="1493"/>
                  </a:lnTo>
                  <a:lnTo>
                    <a:pt x="204" y="1467"/>
                  </a:lnTo>
                  <a:lnTo>
                    <a:pt x="178" y="1440"/>
                  </a:lnTo>
                  <a:lnTo>
                    <a:pt x="178" y="1440"/>
                  </a:lnTo>
                  <a:lnTo>
                    <a:pt x="162" y="1421"/>
                  </a:lnTo>
                  <a:lnTo>
                    <a:pt x="147" y="1400"/>
                  </a:lnTo>
                  <a:lnTo>
                    <a:pt x="131" y="1379"/>
                  </a:lnTo>
                  <a:lnTo>
                    <a:pt x="116" y="1358"/>
                  </a:lnTo>
                  <a:lnTo>
                    <a:pt x="103" y="1336"/>
                  </a:lnTo>
                  <a:lnTo>
                    <a:pt x="91" y="1315"/>
                  </a:lnTo>
                  <a:lnTo>
                    <a:pt x="79" y="1292"/>
                  </a:lnTo>
                  <a:lnTo>
                    <a:pt x="68" y="1269"/>
                  </a:lnTo>
                  <a:lnTo>
                    <a:pt x="58" y="1246"/>
                  </a:lnTo>
                  <a:lnTo>
                    <a:pt x="47" y="1221"/>
                  </a:lnTo>
                  <a:lnTo>
                    <a:pt x="39" y="1197"/>
                  </a:lnTo>
                  <a:lnTo>
                    <a:pt x="32" y="1172"/>
                  </a:lnTo>
                  <a:lnTo>
                    <a:pt x="25" y="1148"/>
                  </a:lnTo>
                  <a:lnTo>
                    <a:pt x="19" y="1122"/>
                  </a:lnTo>
                  <a:lnTo>
                    <a:pt x="13" y="1096"/>
                  </a:lnTo>
                  <a:lnTo>
                    <a:pt x="9" y="1072"/>
                  </a:lnTo>
                  <a:lnTo>
                    <a:pt x="6" y="1045"/>
                  </a:lnTo>
                  <a:lnTo>
                    <a:pt x="3" y="1019"/>
                  </a:lnTo>
                  <a:lnTo>
                    <a:pt x="0" y="966"/>
                  </a:lnTo>
                  <a:lnTo>
                    <a:pt x="0" y="911"/>
                  </a:lnTo>
                  <a:lnTo>
                    <a:pt x="3" y="856"/>
                  </a:lnTo>
                  <a:lnTo>
                    <a:pt x="10" y="802"/>
                  </a:lnTo>
                  <a:lnTo>
                    <a:pt x="22" y="746"/>
                  </a:lnTo>
                  <a:lnTo>
                    <a:pt x="36" y="690"/>
                  </a:lnTo>
                  <a:lnTo>
                    <a:pt x="53" y="634"/>
                  </a:lnTo>
                  <a:lnTo>
                    <a:pt x="53" y="634"/>
                  </a:lnTo>
                  <a:lnTo>
                    <a:pt x="65" y="603"/>
                  </a:lnTo>
                  <a:lnTo>
                    <a:pt x="76" y="575"/>
                  </a:lnTo>
                  <a:lnTo>
                    <a:pt x="89" y="545"/>
                  </a:lnTo>
                  <a:lnTo>
                    <a:pt x="102" y="516"/>
                  </a:lnTo>
                  <a:lnTo>
                    <a:pt x="116" y="489"/>
                  </a:lnTo>
                  <a:lnTo>
                    <a:pt x="132" y="461"/>
                  </a:lnTo>
                  <a:lnTo>
                    <a:pt x="148" y="434"/>
                  </a:lnTo>
                  <a:lnTo>
                    <a:pt x="164" y="408"/>
                  </a:lnTo>
                  <a:lnTo>
                    <a:pt x="181" y="382"/>
                  </a:lnTo>
                  <a:lnTo>
                    <a:pt x="200" y="358"/>
                  </a:lnTo>
                  <a:lnTo>
                    <a:pt x="218" y="333"/>
                  </a:lnTo>
                  <a:lnTo>
                    <a:pt x="237" y="309"/>
                  </a:lnTo>
                  <a:lnTo>
                    <a:pt x="257" y="286"/>
                  </a:lnTo>
                  <a:lnTo>
                    <a:pt x="277" y="264"/>
                  </a:lnTo>
                  <a:lnTo>
                    <a:pt x="297" y="243"/>
                  </a:lnTo>
                  <a:lnTo>
                    <a:pt x="319" y="223"/>
                  </a:lnTo>
                  <a:lnTo>
                    <a:pt x="342" y="203"/>
                  </a:lnTo>
                  <a:lnTo>
                    <a:pt x="363" y="184"/>
                  </a:lnTo>
                  <a:lnTo>
                    <a:pt x="386" y="165"/>
                  </a:lnTo>
                  <a:lnTo>
                    <a:pt x="411" y="148"/>
                  </a:lnTo>
                  <a:lnTo>
                    <a:pt x="434" y="132"/>
                  </a:lnTo>
                  <a:lnTo>
                    <a:pt x="458" y="116"/>
                  </a:lnTo>
                  <a:lnTo>
                    <a:pt x="484" y="102"/>
                  </a:lnTo>
                  <a:lnTo>
                    <a:pt x="508" y="88"/>
                  </a:lnTo>
                  <a:lnTo>
                    <a:pt x="534" y="75"/>
                  </a:lnTo>
                  <a:lnTo>
                    <a:pt x="560" y="63"/>
                  </a:lnTo>
                  <a:lnTo>
                    <a:pt x="586" y="53"/>
                  </a:lnTo>
                  <a:lnTo>
                    <a:pt x="612" y="43"/>
                  </a:lnTo>
                  <a:lnTo>
                    <a:pt x="639" y="34"/>
                  </a:lnTo>
                  <a:lnTo>
                    <a:pt x="666" y="26"/>
                  </a:lnTo>
                  <a:lnTo>
                    <a:pt x="692" y="20"/>
                  </a:lnTo>
                  <a:lnTo>
                    <a:pt x="720" y="14"/>
                  </a:lnTo>
                  <a:lnTo>
                    <a:pt x="720" y="14"/>
                  </a:lnTo>
                  <a:lnTo>
                    <a:pt x="760" y="9"/>
                  </a:lnTo>
                  <a:lnTo>
                    <a:pt x="799" y="4"/>
                  </a:lnTo>
                  <a:lnTo>
                    <a:pt x="837" y="1"/>
                  </a:lnTo>
                  <a:lnTo>
                    <a:pt x="875" y="0"/>
                  </a:lnTo>
                  <a:lnTo>
                    <a:pt x="875" y="0"/>
                  </a:lnTo>
                  <a:lnTo>
                    <a:pt x="921" y="1"/>
                  </a:lnTo>
                  <a:lnTo>
                    <a:pt x="965" y="6"/>
                  </a:lnTo>
                  <a:lnTo>
                    <a:pt x="1010" y="11"/>
                  </a:lnTo>
                  <a:lnTo>
                    <a:pt x="1053" y="20"/>
                  </a:lnTo>
                  <a:lnTo>
                    <a:pt x="1094" y="32"/>
                  </a:lnTo>
                  <a:lnTo>
                    <a:pt x="1136" y="46"/>
                  </a:lnTo>
                  <a:lnTo>
                    <a:pt x="1175" y="62"/>
                  </a:lnTo>
                  <a:lnTo>
                    <a:pt x="1214" y="80"/>
                  </a:lnTo>
                  <a:lnTo>
                    <a:pt x="1252" y="101"/>
                  </a:lnTo>
                  <a:lnTo>
                    <a:pt x="1288" y="124"/>
                  </a:lnTo>
                  <a:lnTo>
                    <a:pt x="1323" y="149"/>
                  </a:lnTo>
                  <a:lnTo>
                    <a:pt x="1357" y="177"/>
                  </a:lnTo>
                  <a:lnTo>
                    <a:pt x="1389" y="207"/>
                  </a:lnTo>
                  <a:lnTo>
                    <a:pt x="1419" y="239"/>
                  </a:lnTo>
                  <a:lnTo>
                    <a:pt x="1449" y="273"/>
                  </a:lnTo>
                  <a:lnTo>
                    <a:pt x="1476" y="309"/>
                  </a:lnTo>
                  <a:lnTo>
                    <a:pt x="1476" y="309"/>
                  </a:lnTo>
                  <a:lnTo>
                    <a:pt x="1494" y="335"/>
                  </a:lnTo>
                  <a:lnTo>
                    <a:pt x="1511" y="362"/>
                  </a:lnTo>
                  <a:lnTo>
                    <a:pt x="1528" y="389"/>
                  </a:lnTo>
                  <a:lnTo>
                    <a:pt x="1544" y="418"/>
                  </a:lnTo>
                  <a:lnTo>
                    <a:pt x="1558" y="448"/>
                  </a:lnTo>
                  <a:lnTo>
                    <a:pt x="1573" y="478"/>
                  </a:lnTo>
                  <a:lnTo>
                    <a:pt x="1585" y="510"/>
                  </a:lnTo>
                  <a:lnTo>
                    <a:pt x="1597" y="542"/>
                  </a:lnTo>
                  <a:lnTo>
                    <a:pt x="1608" y="575"/>
                  </a:lnTo>
                  <a:lnTo>
                    <a:pt x="1620" y="608"/>
                  </a:lnTo>
                  <a:lnTo>
                    <a:pt x="1629" y="641"/>
                  </a:lnTo>
                  <a:lnTo>
                    <a:pt x="1637" y="675"/>
                  </a:lnTo>
                  <a:lnTo>
                    <a:pt x="1646" y="708"/>
                  </a:lnTo>
                  <a:lnTo>
                    <a:pt x="1651" y="743"/>
                  </a:lnTo>
                  <a:lnTo>
                    <a:pt x="1657" y="777"/>
                  </a:lnTo>
                  <a:lnTo>
                    <a:pt x="1662" y="812"/>
                  </a:lnTo>
                  <a:lnTo>
                    <a:pt x="1662" y="812"/>
                  </a:lnTo>
                  <a:lnTo>
                    <a:pt x="1666" y="846"/>
                  </a:lnTo>
                  <a:lnTo>
                    <a:pt x="1667" y="881"/>
                  </a:lnTo>
                  <a:lnTo>
                    <a:pt x="1669" y="912"/>
                  </a:lnTo>
                  <a:lnTo>
                    <a:pt x="1669" y="944"/>
                  </a:lnTo>
                  <a:lnTo>
                    <a:pt x="1667" y="976"/>
                  </a:lnTo>
                  <a:lnTo>
                    <a:pt x="1666" y="1004"/>
                  </a:lnTo>
                  <a:lnTo>
                    <a:pt x="1663" y="1033"/>
                  </a:lnTo>
                  <a:lnTo>
                    <a:pt x="1659" y="1062"/>
                  </a:lnTo>
                  <a:lnTo>
                    <a:pt x="1653" y="1089"/>
                  </a:lnTo>
                  <a:lnTo>
                    <a:pt x="1647" y="1115"/>
                  </a:lnTo>
                  <a:lnTo>
                    <a:pt x="1641" y="1141"/>
                  </a:lnTo>
                  <a:lnTo>
                    <a:pt x="1634" y="1165"/>
                  </a:lnTo>
                  <a:lnTo>
                    <a:pt x="1626" y="1188"/>
                  </a:lnTo>
                  <a:lnTo>
                    <a:pt x="1617" y="1211"/>
                  </a:lnTo>
                  <a:lnTo>
                    <a:pt x="1607" y="1234"/>
                  </a:lnTo>
                  <a:lnTo>
                    <a:pt x="1597" y="1256"/>
                  </a:lnTo>
                  <a:lnTo>
                    <a:pt x="1575" y="1296"/>
                  </a:lnTo>
                  <a:lnTo>
                    <a:pt x="1552" y="1332"/>
                  </a:lnTo>
                  <a:lnTo>
                    <a:pt x="1527" y="1366"/>
                  </a:lnTo>
                  <a:lnTo>
                    <a:pt x="1501" y="1398"/>
                  </a:lnTo>
                  <a:lnTo>
                    <a:pt x="1473" y="1427"/>
                  </a:lnTo>
                  <a:lnTo>
                    <a:pt x="1446" y="1454"/>
                  </a:lnTo>
                  <a:lnTo>
                    <a:pt x="1417" y="1477"/>
                  </a:lnTo>
                  <a:lnTo>
                    <a:pt x="1390" y="1499"/>
                  </a:lnTo>
                  <a:lnTo>
                    <a:pt x="1390" y="1499"/>
                  </a:lnTo>
                  <a:lnTo>
                    <a:pt x="1369" y="1513"/>
                  </a:lnTo>
                  <a:lnTo>
                    <a:pt x="1346" y="1527"/>
                  </a:lnTo>
                  <a:lnTo>
                    <a:pt x="1303" y="1553"/>
                  </a:lnTo>
                  <a:lnTo>
                    <a:pt x="1261" y="1573"/>
                  </a:lnTo>
                  <a:lnTo>
                    <a:pt x="1221" y="1592"/>
                  </a:lnTo>
                  <a:lnTo>
                    <a:pt x="1183" y="1606"/>
                  </a:lnTo>
                  <a:lnTo>
                    <a:pt x="1149" y="1618"/>
                  </a:lnTo>
                  <a:lnTo>
                    <a:pt x="1120" y="1627"/>
                  </a:lnTo>
                  <a:lnTo>
                    <a:pt x="1094" y="1632"/>
                  </a:lnTo>
                  <a:lnTo>
                    <a:pt x="1094" y="1632"/>
                  </a:lnTo>
                  <a:lnTo>
                    <a:pt x="1094" y="1642"/>
                  </a:lnTo>
                  <a:lnTo>
                    <a:pt x="1096" y="1651"/>
                  </a:lnTo>
                  <a:lnTo>
                    <a:pt x="1096" y="1651"/>
                  </a:lnTo>
                  <a:lnTo>
                    <a:pt x="1122" y="1665"/>
                  </a:lnTo>
                  <a:lnTo>
                    <a:pt x="1122" y="1665"/>
                  </a:lnTo>
                  <a:lnTo>
                    <a:pt x="1147" y="1680"/>
                  </a:lnTo>
                  <a:lnTo>
                    <a:pt x="1175" y="1696"/>
                  </a:lnTo>
                  <a:lnTo>
                    <a:pt x="1206" y="1716"/>
                  </a:lnTo>
                  <a:lnTo>
                    <a:pt x="1239" y="1739"/>
                  </a:lnTo>
                  <a:lnTo>
                    <a:pt x="1274" y="1766"/>
                  </a:lnTo>
                  <a:lnTo>
                    <a:pt x="1291" y="1780"/>
                  </a:lnTo>
                  <a:lnTo>
                    <a:pt x="1310" y="1798"/>
                  </a:lnTo>
                  <a:lnTo>
                    <a:pt x="1327" y="1815"/>
                  </a:lnTo>
                  <a:lnTo>
                    <a:pt x="1344" y="1835"/>
                  </a:lnTo>
                  <a:lnTo>
                    <a:pt x="1361" y="1855"/>
                  </a:lnTo>
                  <a:lnTo>
                    <a:pt x="1379" y="1878"/>
                  </a:lnTo>
                  <a:lnTo>
                    <a:pt x="1396" y="1901"/>
                  </a:lnTo>
                  <a:lnTo>
                    <a:pt x="1413" y="1927"/>
                  </a:lnTo>
                  <a:lnTo>
                    <a:pt x="1429" y="1954"/>
                  </a:lnTo>
                  <a:lnTo>
                    <a:pt x="1445" y="1983"/>
                  </a:lnTo>
                  <a:lnTo>
                    <a:pt x="1460" y="2015"/>
                  </a:lnTo>
                  <a:lnTo>
                    <a:pt x="1475" y="2046"/>
                  </a:lnTo>
                  <a:lnTo>
                    <a:pt x="1489" y="2081"/>
                  </a:lnTo>
                  <a:lnTo>
                    <a:pt x="1502" y="2118"/>
                  </a:lnTo>
                  <a:lnTo>
                    <a:pt x="1514" y="2157"/>
                  </a:lnTo>
                  <a:lnTo>
                    <a:pt x="1525" y="2197"/>
                  </a:lnTo>
                  <a:lnTo>
                    <a:pt x="1535" y="2240"/>
                  </a:lnTo>
                  <a:lnTo>
                    <a:pt x="1544" y="2286"/>
                  </a:lnTo>
                  <a:lnTo>
                    <a:pt x="1551" y="2333"/>
                  </a:lnTo>
                  <a:lnTo>
                    <a:pt x="1558" y="2384"/>
                  </a:lnTo>
                  <a:lnTo>
                    <a:pt x="1562" y="2437"/>
                  </a:lnTo>
                  <a:lnTo>
                    <a:pt x="1567" y="2492"/>
                  </a:lnTo>
                  <a:lnTo>
                    <a:pt x="1567" y="2492"/>
                  </a:lnTo>
                  <a:lnTo>
                    <a:pt x="1567" y="2503"/>
                  </a:lnTo>
                  <a:lnTo>
                    <a:pt x="1564" y="2512"/>
                  </a:lnTo>
                  <a:lnTo>
                    <a:pt x="1560" y="2522"/>
                  </a:lnTo>
                  <a:lnTo>
                    <a:pt x="1552" y="2529"/>
                  </a:lnTo>
                  <a:lnTo>
                    <a:pt x="1552" y="2529"/>
                  </a:lnTo>
                  <a:lnTo>
                    <a:pt x="1545" y="2536"/>
                  </a:lnTo>
                  <a:lnTo>
                    <a:pt x="1537" y="2542"/>
                  </a:lnTo>
                  <a:lnTo>
                    <a:pt x="1527" y="2545"/>
                  </a:lnTo>
                  <a:lnTo>
                    <a:pt x="1516" y="2545"/>
                  </a:lnTo>
                  <a:lnTo>
                    <a:pt x="1516" y="2545"/>
                  </a:lnTo>
                  <a:close/>
                  <a:moveTo>
                    <a:pt x="712" y="2444"/>
                  </a:moveTo>
                  <a:lnTo>
                    <a:pt x="1462" y="2444"/>
                  </a:lnTo>
                  <a:lnTo>
                    <a:pt x="1462" y="2444"/>
                  </a:lnTo>
                  <a:lnTo>
                    <a:pt x="1458" y="2398"/>
                  </a:lnTo>
                  <a:lnTo>
                    <a:pt x="1453" y="2355"/>
                  </a:lnTo>
                  <a:lnTo>
                    <a:pt x="1446" y="2312"/>
                  </a:lnTo>
                  <a:lnTo>
                    <a:pt x="1439" y="2273"/>
                  </a:lnTo>
                  <a:lnTo>
                    <a:pt x="1430" y="2236"/>
                  </a:lnTo>
                  <a:lnTo>
                    <a:pt x="1422" y="2200"/>
                  </a:lnTo>
                  <a:lnTo>
                    <a:pt x="1412" y="2165"/>
                  </a:lnTo>
                  <a:lnTo>
                    <a:pt x="1400" y="2134"/>
                  </a:lnTo>
                  <a:lnTo>
                    <a:pt x="1389" y="2104"/>
                  </a:lnTo>
                  <a:lnTo>
                    <a:pt x="1377" y="2075"/>
                  </a:lnTo>
                  <a:lnTo>
                    <a:pt x="1364" y="2048"/>
                  </a:lnTo>
                  <a:lnTo>
                    <a:pt x="1351" y="2022"/>
                  </a:lnTo>
                  <a:lnTo>
                    <a:pt x="1338" y="1997"/>
                  </a:lnTo>
                  <a:lnTo>
                    <a:pt x="1324" y="1976"/>
                  </a:lnTo>
                  <a:lnTo>
                    <a:pt x="1310" y="1954"/>
                  </a:lnTo>
                  <a:lnTo>
                    <a:pt x="1295" y="1934"/>
                  </a:lnTo>
                  <a:lnTo>
                    <a:pt x="1281" y="1915"/>
                  </a:lnTo>
                  <a:lnTo>
                    <a:pt x="1267" y="1898"/>
                  </a:lnTo>
                  <a:lnTo>
                    <a:pt x="1236" y="1868"/>
                  </a:lnTo>
                  <a:lnTo>
                    <a:pt x="1206" y="1841"/>
                  </a:lnTo>
                  <a:lnTo>
                    <a:pt x="1178" y="1818"/>
                  </a:lnTo>
                  <a:lnTo>
                    <a:pt x="1149" y="1798"/>
                  </a:lnTo>
                  <a:lnTo>
                    <a:pt x="1122" y="1782"/>
                  </a:lnTo>
                  <a:lnTo>
                    <a:pt x="1074" y="1754"/>
                  </a:lnTo>
                  <a:lnTo>
                    <a:pt x="1074" y="1754"/>
                  </a:lnTo>
                  <a:lnTo>
                    <a:pt x="1053" y="1743"/>
                  </a:lnTo>
                  <a:lnTo>
                    <a:pt x="1034" y="1733"/>
                  </a:lnTo>
                  <a:lnTo>
                    <a:pt x="1034" y="1733"/>
                  </a:lnTo>
                  <a:lnTo>
                    <a:pt x="1024" y="1726"/>
                  </a:lnTo>
                  <a:lnTo>
                    <a:pt x="1017" y="1717"/>
                  </a:lnTo>
                  <a:lnTo>
                    <a:pt x="1010" y="1708"/>
                  </a:lnTo>
                  <a:lnTo>
                    <a:pt x="1004" y="1698"/>
                  </a:lnTo>
                  <a:lnTo>
                    <a:pt x="1001" y="1688"/>
                  </a:lnTo>
                  <a:lnTo>
                    <a:pt x="997" y="1677"/>
                  </a:lnTo>
                  <a:lnTo>
                    <a:pt x="995" y="1667"/>
                  </a:lnTo>
                  <a:lnTo>
                    <a:pt x="994" y="1655"/>
                  </a:lnTo>
                  <a:lnTo>
                    <a:pt x="994" y="1632"/>
                  </a:lnTo>
                  <a:lnTo>
                    <a:pt x="995" y="1612"/>
                  </a:lnTo>
                  <a:lnTo>
                    <a:pt x="998" y="1593"/>
                  </a:lnTo>
                  <a:lnTo>
                    <a:pt x="1001" y="1578"/>
                  </a:lnTo>
                  <a:lnTo>
                    <a:pt x="1001" y="1578"/>
                  </a:lnTo>
                  <a:lnTo>
                    <a:pt x="1004" y="1571"/>
                  </a:lnTo>
                  <a:lnTo>
                    <a:pt x="1007" y="1563"/>
                  </a:lnTo>
                  <a:lnTo>
                    <a:pt x="1011" y="1558"/>
                  </a:lnTo>
                  <a:lnTo>
                    <a:pt x="1017" y="1553"/>
                  </a:lnTo>
                  <a:lnTo>
                    <a:pt x="1023" y="1548"/>
                  </a:lnTo>
                  <a:lnTo>
                    <a:pt x="1028" y="1545"/>
                  </a:lnTo>
                  <a:lnTo>
                    <a:pt x="1035" y="1542"/>
                  </a:lnTo>
                  <a:lnTo>
                    <a:pt x="1043" y="1540"/>
                  </a:lnTo>
                  <a:lnTo>
                    <a:pt x="1043" y="1540"/>
                  </a:lnTo>
                  <a:lnTo>
                    <a:pt x="1076" y="1533"/>
                  </a:lnTo>
                  <a:lnTo>
                    <a:pt x="1106" y="1526"/>
                  </a:lnTo>
                  <a:lnTo>
                    <a:pt x="1145" y="1513"/>
                  </a:lnTo>
                  <a:lnTo>
                    <a:pt x="1188" y="1497"/>
                  </a:lnTo>
                  <a:lnTo>
                    <a:pt x="1212" y="1486"/>
                  </a:lnTo>
                  <a:lnTo>
                    <a:pt x="1236" y="1474"/>
                  </a:lnTo>
                  <a:lnTo>
                    <a:pt x="1261" y="1461"/>
                  </a:lnTo>
                  <a:lnTo>
                    <a:pt x="1287" y="1447"/>
                  </a:lnTo>
                  <a:lnTo>
                    <a:pt x="1313" y="1430"/>
                  </a:lnTo>
                  <a:lnTo>
                    <a:pt x="1338" y="1412"/>
                  </a:lnTo>
                  <a:lnTo>
                    <a:pt x="1363" y="1392"/>
                  </a:lnTo>
                  <a:lnTo>
                    <a:pt x="1387" y="1371"/>
                  </a:lnTo>
                  <a:lnTo>
                    <a:pt x="1412" y="1346"/>
                  </a:lnTo>
                  <a:lnTo>
                    <a:pt x="1435" y="1320"/>
                  </a:lnTo>
                  <a:lnTo>
                    <a:pt x="1458" y="1293"/>
                  </a:lnTo>
                  <a:lnTo>
                    <a:pt x="1478" y="1263"/>
                  </a:lnTo>
                  <a:lnTo>
                    <a:pt x="1496" y="1230"/>
                  </a:lnTo>
                  <a:lnTo>
                    <a:pt x="1514" y="1195"/>
                  </a:lnTo>
                  <a:lnTo>
                    <a:pt x="1529" y="1158"/>
                  </a:lnTo>
                  <a:lnTo>
                    <a:pt x="1542" y="1119"/>
                  </a:lnTo>
                  <a:lnTo>
                    <a:pt x="1552" y="1076"/>
                  </a:lnTo>
                  <a:lnTo>
                    <a:pt x="1561" y="1032"/>
                  </a:lnTo>
                  <a:lnTo>
                    <a:pt x="1565" y="984"/>
                  </a:lnTo>
                  <a:lnTo>
                    <a:pt x="1568" y="934"/>
                  </a:lnTo>
                  <a:lnTo>
                    <a:pt x="1567" y="879"/>
                  </a:lnTo>
                  <a:lnTo>
                    <a:pt x="1561" y="823"/>
                  </a:lnTo>
                  <a:lnTo>
                    <a:pt x="1561" y="823"/>
                  </a:lnTo>
                  <a:lnTo>
                    <a:pt x="1558" y="792"/>
                  </a:lnTo>
                  <a:lnTo>
                    <a:pt x="1552" y="760"/>
                  </a:lnTo>
                  <a:lnTo>
                    <a:pt x="1547" y="730"/>
                  </a:lnTo>
                  <a:lnTo>
                    <a:pt x="1539" y="698"/>
                  </a:lnTo>
                  <a:lnTo>
                    <a:pt x="1532" y="668"/>
                  </a:lnTo>
                  <a:lnTo>
                    <a:pt x="1524" y="638"/>
                  </a:lnTo>
                  <a:lnTo>
                    <a:pt x="1514" y="608"/>
                  </a:lnTo>
                  <a:lnTo>
                    <a:pt x="1504" y="579"/>
                  </a:lnTo>
                  <a:lnTo>
                    <a:pt x="1492" y="549"/>
                  </a:lnTo>
                  <a:lnTo>
                    <a:pt x="1481" y="522"/>
                  </a:lnTo>
                  <a:lnTo>
                    <a:pt x="1468" y="494"/>
                  </a:lnTo>
                  <a:lnTo>
                    <a:pt x="1455" y="467"/>
                  </a:lnTo>
                  <a:lnTo>
                    <a:pt x="1440" y="441"/>
                  </a:lnTo>
                  <a:lnTo>
                    <a:pt x="1426" y="415"/>
                  </a:lnTo>
                  <a:lnTo>
                    <a:pt x="1410" y="391"/>
                  </a:lnTo>
                  <a:lnTo>
                    <a:pt x="1394" y="368"/>
                  </a:lnTo>
                  <a:lnTo>
                    <a:pt x="1394" y="368"/>
                  </a:lnTo>
                  <a:lnTo>
                    <a:pt x="1370" y="336"/>
                  </a:lnTo>
                  <a:lnTo>
                    <a:pt x="1346" y="307"/>
                  </a:lnTo>
                  <a:lnTo>
                    <a:pt x="1318" y="279"/>
                  </a:lnTo>
                  <a:lnTo>
                    <a:pt x="1291" y="253"/>
                  </a:lnTo>
                  <a:lnTo>
                    <a:pt x="1262" y="230"/>
                  </a:lnTo>
                  <a:lnTo>
                    <a:pt x="1232" y="208"/>
                  </a:lnTo>
                  <a:lnTo>
                    <a:pt x="1201" y="188"/>
                  </a:lnTo>
                  <a:lnTo>
                    <a:pt x="1168" y="170"/>
                  </a:lnTo>
                  <a:lnTo>
                    <a:pt x="1135" y="154"/>
                  </a:lnTo>
                  <a:lnTo>
                    <a:pt x="1100" y="141"/>
                  </a:lnTo>
                  <a:lnTo>
                    <a:pt x="1064" y="128"/>
                  </a:lnTo>
                  <a:lnTo>
                    <a:pt x="1028" y="119"/>
                  </a:lnTo>
                  <a:lnTo>
                    <a:pt x="991" y="111"/>
                  </a:lnTo>
                  <a:lnTo>
                    <a:pt x="954" y="106"/>
                  </a:lnTo>
                  <a:lnTo>
                    <a:pt x="915" y="102"/>
                  </a:lnTo>
                  <a:lnTo>
                    <a:pt x="875" y="102"/>
                  </a:lnTo>
                  <a:lnTo>
                    <a:pt x="875" y="102"/>
                  </a:lnTo>
                  <a:lnTo>
                    <a:pt x="842" y="102"/>
                  </a:lnTo>
                  <a:lnTo>
                    <a:pt x="807" y="105"/>
                  </a:lnTo>
                  <a:lnTo>
                    <a:pt x="773" y="108"/>
                  </a:lnTo>
                  <a:lnTo>
                    <a:pt x="738" y="114"/>
                  </a:lnTo>
                  <a:lnTo>
                    <a:pt x="738" y="114"/>
                  </a:lnTo>
                  <a:lnTo>
                    <a:pt x="714" y="119"/>
                  </a:lnTo>
                  <a:lnTo>
                    <a:pt x="691" y="125"/>
                  </a:lnTo>
                  <a:lnTo>
                    <a:pt x="666" y="131"/>
                  </a:lnTo>
                  <a:lnTo>
                    <a:pt x="643" y="139"/>
                  </a:lnTo>
                  <a:lnTo>
                    <a:pt x="620" y="148"/>
                  </a:lnTo>
                  <a:lnTo>
                    <a:pt x="597" y="157"/>
                  </a:lnTo>
                  <a:lnTo>
                    <a:pt x="574" y="168"/>
                  </a:lnTo>
                  <a:lnTo>
                    <a:pt x="552" y="180"/>
                  </a:lnTo>
                  <a:lnTo>
                    <a:pt x="530" y="191"/>
                  </a:lnTo>
                  <a:lnTo>
                    <a:pt x="508" y="204"/>
                  </a:lnTo>
                  <a:lnTo>
                    <a:pt x="487" y="218"/>
                  </a:lnTo>
                  <a:lnTo>
                    <a:pt x="465" y="233"/>
                  </a:lnTo>
                  <a:lnTo>
                    <a:pt x="424" y="264"/>
                  </a:lnTo>
                  <a:lnTo>
                    <a:pt x="385" y="299"/>
                  </a:lnTo>
                  <a:lnTo>
                    <a:pt x="348" y="336"/>
                  </a:lnTo>
                  <a:lnTo>
                    <a:pt x="312" y="376"/>
                  </a:lnTo>
                  <a:lnTo>
                    <a:pt x="279" y="420"/>
                  </a:lnTo>
                  <a:lnTo>
                    <a:pt x="247" y="466"/>
                  </a:lnTo>
                  <a:lnTo>
                    <a:pt x="218" y="513"/>
                  </a:lnTo>
                  <a:lnTo>
                    <a:pt x="193" y="562"/>
                  </a:lnTo>
                  <a:lnTo>
                    <a:pt x="170" y="614"/>
                  </a:lnTo>
                  <a:lnTo>
                    <a:pt x="149" y="667"/>
                  </a:lnTo>
                  <a:lnTo>
                    <a:pt x="149" y="667"/>
                  </a:lnTo>
                  <a:lnTo>
                    <a:pt x="134" y="717"/>
                  </a:lnTo>
                  <a:lnTo>
                    <a:pt x="121" y="766"/>
                  </a:lnTo>
                  <a:lnTo>
                    <a:pt x="111" y="815"/>
                  </a:lnTo>
                  <a:lnTo>
                    <a:pt x="105" y="864"/>
                  </a:lnTo>
                  <a:lnTo>
                    <a:pt x="101" y="911"/>
                  </a:lnTo>
                  <a:lnTo>
                    <a:pt x="101" y="958"/>
                  </a:lnTo>
                  <a:lnTo>
                    <a:pt x="102" y="1006"/>
                  </a:lnTo>
                  <a:lnTo>
                    <a:pt x="108" y="1052"/>
                  </a:lnTo>
                  <a:lnTo>
                    <a:pt x="116" y="1096"/>
                  </a:lnTo>
                  <a:lnTo>
                    <a:pt x="128" y="1141"/>
                  </a:lnTo>
                  <a:lnTo>
                    <a:pt x="141" y="1183"/>
                  </a:lnTo>
                  <a:lnTo>
                    <a:pt x="158" y="1224"/>
                  </a:lnTo>
                  <a:lnTo>
                    <a:pt x="178" y="1264"/>
                  </a:lnTo>
                  <a:lnTo>
                    <a:pt x="201" y="1302"/>
                  </a:lnTo>
                  <a:lnTo>
                    <a:pt x="226" y="1339"/>
                  </a:lnTo>
                  <a:lnTo>
                    <a:pt x="254" y="1374"/>
                  </a:lnTo>
                  <a:lnTo>
                    <a:pt x="254" y="1374"/>
                  </a:lnTo>
                  <a:lnTo>
                    <a:pt x="279" y="1400"/>
                  </a:lnTo>
                  <a:lnTo>
                    <a:pt x="306" y="1423"/>
                  </a:lnTo>
                  <a:lnTo>
                    <a:pt x="333" y="1443"/>
                  </a:lnTo>
                  <a:lnTo>
                    <a:pt x="363" y="1461"/>
                  </a:lnTo>
                  <a:lnTo>
                    <a:pt x="394" y="1479"/>
                  </a:lnTo>
                  <a:lnTo>
                    <a:pt x="425" y="1493"/>
                  </a:lnTo>
                  <a:lnTo>
                    <a:pt x="457" y="1506"/>
                  </a:lnTo>
                  <a:lnTo>
                    <a:pt x="490" y="1517"/>
                  </a:lnTo>
                  <a:lnTo>
                    <a:pt x="523" y="1526"/>
                  </a:lnTo>
                  <a:lnTo>
                    <a:pt x="557" y="1533"/>
                  </a:lnTo>
                  <a:lnTo>
                    <a:pt x="590" y="1540"/>
                  </a:lnTo>
                  <a:lnTo>
                    <a:pt x="623" y="1545"/>
                  </a:lnTo>
                  <a:lnTo>
                    <a:pt x="655" y="1549"/>
                  </a:lnTo>
                  <a:lnTo>
                    <a:pt x="686" y="1552"/>
                  </a:lnTo>
                  <a:lnTo>
                    <a:pt x="747" y="1555"/>
                  </a:lnTo>
                  <a:lnTo>
                    <a:pt x="747" y="1555"/>
                  </a:lnTo>
                  <a:lnTo>
                    <a:pt x="755" y="1556"/>
                  </a:lnTo>
                  <a:lnTo>
                    <a:pt x="763" y="1558"/>
                  </a:lnTo>
                  <a:lnTo>
                    <a:pt x="770" y="1560"/>
                  </a:lnTo>
                  <a:lnTo>
                    <a:pt x="777" y="1565"/>
                  </a:lnTo>
                  <a:lnTo>
                    <a:pt x="783" y="1571"/>
                  </a:lnTo>
                  <a:lnTo>
                    <a:pt x="788" y="1576"/>
                  </a:lnTo>
                  <a:lnTo>
                    <a:pt x="791" y="1583"/>
                  </a:lnTo>
                  <a:lnTo>
                    <a:pt x="794" y="1591"/>
                  </a:lnTo>
                  <a:lnTo>
                    <a:pt x="794" y="1591"/>
                  </a:lnTo>
                  <a:lnTo>
                    <a:pt x="800" y="1612"/>
                  </a:lnTo>
                  <a:lnTo>
                    <a:pt x="801" y="1634"/>
                  </a:lnTo>
                  <a:lnTo>
                    <a:pt x="801" y="1654"/>
                  </a:lnTo>
                  <a:lnTo>
                    <a:pt x="799" y="1674"/>
                  </a:lnTo>
                  <a:lnTo>
                    <a:pt x="796" y="1684"/>
                  </a:lnTo>
                  <a:lnTo>
                    <a:pt x="791" y="1694"/>
                  </a:lnTo>
                  <a:lnTo>
                    <a:pt x="787" y="1703"/>
                  </a:lnTo>
                  <a:lnTo>
                    <a:pt x="781" y="1710"/>
                  </a:lnTo>
                  <a:lnTo>
                    <a:pt x="776" y="1717"/>
                  </a:lnTo>
                  <a:lnTo>
                    <a:pt x="768" y="1724"/>
                  </a:lnTo>
                  <a:lnTo>
                    <a:pt x="760" y="1730"/>
                  </a:lnTo>
                  <a:lnTo>
                    <a:pt x="750" y="1736"/>
                  </a:lnTo>
                  <a:lnTo>
                    <a:pt x="750" y="1736"/>
                  </a:lnTo>
                  <a:lnTo>
                    <a:pt x="724" y="1749"/>
                  </a:lnTo>
                  <a:lnTo>
                    <a:pt x="694" y="1764"/>
                  </a:lnTo>
                  <a:lnTo>
                    <a:pt x="661" y="1783"/>
                  </a:lnTo>
                  <a:lnTo>
                    <a:pt x="625" y="1806"/>
                  </a:lnTo>
                  <a:lnTo>
                    <a:pt x="587" y="1833"/>
                  </a:lnTo>
                  <a:lnTo>
                    <a:pt x="550" y="1864"/>
                  </a:lnTo>
                  <a:lnTo>
                    <a:pt x="511" y="1900"/>
                  </a:lnTo>
                  <a:lnTo>
                    <a:pt x="491" y="1918"/>
                  </a:lnTo>
                  <a:lnTo>
                    <a:pt x="473" y="1940"/>
                  </a:lnTo>
                  <a:lnTo>
                    <a:pt x="452" y="1961"/>
                  </a:lnTo>
                  <a:lnTo>
                    <a:pt x="434" y="1983"/>
                  </a:lnTo>
                  <a:lnTo>
                    <a:pt x="415" y="2007"/>
                  </a:lnTo>
                  <a:lnTo>
                    <a:pt x="396" y="2033"/>
                  </a:lnTo>
                  <a:lnTo>
                    <a:pt x="379" y="2059"/>
                  </a:lnTo>
                  <a:lnTo>
                    <a:pt x="362" y="2088"/>
                  </a:lnTo>
                  <a:lnTo>
                    <a:pt x="345" y="2117"/>
                  </a:lnTo>
                  <a:lnTo>
                    <a:pt x="329" y="2147"/>
                  </a:lnTo>
                  <a:lnTo>
                    <a:pt x="313" y="2178"/>
                  </a:lnTo>
                  <a:lnTo>
                    <a:pt x="299" y="2213"/>
                  </a:lnTo>
                  <a:lnTo>
                    <a:pt x="284" y="2247"/>
                  </a:lnTo>
                  <a:lnTo>
                    <a:pt x="271" y="2283"/>
                  </a:lnTo>
                  <a:lnTo>
                    <a:pt x="260" y="2322"/>
                  </a:lnTo>
                  <a:lnTo>
                    <a:pt x="249" y="2361"/>
                  </a:lnTo>
                  <a:lnTo>
                    <a:pt x="240" y="2401"/>
                  </a:lnTo>
                  <a:lnTo>
                    <a:pt x="231" y="2444"/>
                  </a:lnTo>
                  <a:lnTo>
                    <a:pt x="408" y="2444"/>
                  </a:lnTo>
                  <a:lnTo>
                    <a:pt x="408" y="2444"/>
                  </a:lnTo>
                  <a:lnTo>
                    <a:pt x="429" y="2387"/>
                  </a:lnTo>
                  <a:lnTo>
                    <a:pt x="452" y="2333"/>
                  </a:lnTo>
                  <a:lnTo>
                    <a:pt x="477" y="2282"/>
                  </a:lnTo>
                  <a:lnTo>
                    <a:pt x="501" y="2236"/>
                  </a:lnTo>
                  <a:lnTo>
                    <a:pt x="527" y="2191"/>
                  </a:lnTo>
                  <a:lnTo>
                    <a:pt x="554" y="2151"/>
                  </a:lnTo>
                  <a:lnTo>
                    <a:pt x="582" y="2115"/>
                  </a:lnTo>
                  <a:lnTo>
                    <a:pt x="610" y="2082"/>
                  </a:lnTo>
                  <a:lnTo>
                    <a:pt x="610" y="2082"/>
                  </a:lnTo>
                  <a:lnTo>
                    <a:pt x="615" y="2076"/>
                  </a:lnTo>
                  <a:lnTo>
                    <a:pt x="620" y="2072"/>
                  </a:lnTo>
                  <a:lnTo>
                    <a:pt x="628" y="2069"/>
                  </a:lnTo>
                  <a:lnTo>
                    <a:pt x="633" y="2066"/>
                  </a:lnTo>
                  <a:lnTo>
                    <a:pt x="641" y="2066"/>
                  </a:lnTo>
                  <a:lnTo>
                    <a:pt x="648" y="2065"/>
                  </a:lnTo>
                  <a:lnTo>
                    <a:pt x="655" y="2066"/>
                  </a:lnTo>
                  <a:lnTo>
                    <a:pt x="662" y="2068"/>
                  </a:lnTo>
                  <a:lnTo>
                    <a:pt x="662" y="2068"/>
                  </a:lnTo>
                  <a:lnTo>
                    <a:pt x="668" y="2071"/>
                  </a:lnTo>
                  <a:lnTo>
                    <a:pt x="675" y="2073"/>
                  </a:lnTo>
                  <a:lnTo>
                    <a:pt x="681" y="2078"/>
                  </a:lnTo>
                  <a:lnTo>
                    <a:pt x="685" y="2082"/>
                  </a:lnTo>
                  <a:lnTo>
                    <a:pt x="689" y="2088"/>
                  </a:lnTo>
                  <a:lnTo>
                    <a:pt x="692" y="2094"/>
                  </a:lnTo>
                  <a:lnTo>
                    <a:pt x="695" y="2101"/>
                  </a:lnTo>
                  <a:lnTo>
                    <a:pt x="697" y="2108"/>
                  </a:lnTo>
                  <a:lnTo>
                    <a:pt x="697" y="2108"/>
                  </a:lnTo>
                  <a:lnTo>
                    <a:pt x="699" y="2131"/>
                  </a:lnTo>
                  <a:lnTo>
                    <a:pt x="707" y="2196"/>
                  </a:lnTo>
                  <a:lnTo>
                    <a:pt x="709" y="2243"/>
                  </a:lnTo>
                  <a:lnTo>
                    <a:pt x="711" y="2300"/>
                  </a:lnTo>
                  <a:lnTo>
                    <a:pt x="712" y="2367"/>
                  </a:lnTo>
                  <a:lnTo>
                    <a:pt x="712" y="2444"/>
                  </a:lnTo>
                  <a:lnTo>
                    <a:pt x="712" y="244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51" name="Freeform 14"/>
            <p:cNvSpPr/>
            <p:nvPr/>
          </p:nvSpPr>
          <p:spPr bwMode="auto">
            <a:xfrm>
              <a:off x="7319163" y="5404173"/>
              <a:ext cx="300038" cy="298450"/>
            </a:xfrm>
            <a:custGeom>
              <a:avLst/>
              <a:gdLst>
                <a:gd name="T0" fmla="*/ 569 w 569"/>
                <a:gd name="T1" fmla="*/ 278 h 562"/>
                <a:gd name="T2" fmla="*/ 566 w 569"/>
                <a:gd name="T3" fmla="*/ 327 h 562"/>
                <a:gd name="T4" fmla="*/ 556 w 569"/>
                <a:gd name="T5" fmla="*/ 373 h 562"/>
                <a:gd name="T6" fmla="*/ 537 w 569"/>
                <a:gd name="T7" fmla="*/ 414 h 562"/>
                <a:gd name="T8" fmla="*/ 513 w 569"/>
                <a:gd name="T9" fmla="*/ 450 h 562"/>
                <a:gd name="T10" fmla="*/ 483 w 569"/>
                <a:gd name="T11" fmla="*/ 483 h 562"/>
                <a:gd name="T12" fmla="*/ 448 w 569"/>
                <a:gd name="T13" fmla="*/ 511 h 562"/>
                <a:gd name="T14" fmla="*/ 410 w 569"/>
                <a:gd name="T15" fmla="*/ 532 h 562"/>
                <a:gd name="T16" fmla="*/ 368 w 569"/>
                <a:gd name="T17" fmla="*/ 548 h 562"/>
                <a:gd name="T18" fmla="*/ 325 w 569"/>
                <a:gd name="T19" fmla="*/ 558 h 562"/>
                <a:gd name="T20" fmla="*/ 280 w 569"/>
                <a:gd name="T21" fmla="*/ 562 h 562"/>
                <a:gd name="T22" fmla="*/ 237 w 569"/>
                <a:gd name="T23" fmla="*/ 561 h 562"/>
                <a:gd name="T24" fmla="*/ 193 w 569"/>
                <a:gd name="T25" fmla="*/ 551 h 562"/>
                <a:gd name="T26" fmla="*/ 152 w 569"/>
                <a:gd name="T27" fmla="*/ 535 h 562"/>
                <a:gd name="T28" fmla="*/ 114 w 569"/>
                <a:gd name="T29" fmla="*/ 512 h 562"/>
                <a:gd name="T30" fmla="*/ 78 w 569"/>
                <a:gd name="T31" fmla="*/ 480 h 562"/>
                <a:gd name="T32" fmla="*/ 48 w 569"/>
                <a:gd name="T33" fmla="*/ 440 h 562"/>
                <a:gd name="T34" fmla="*/ 36 w 569"/>
                <a:gd name="T35" fmla="*/ 423 h 562"/>
                <a:gd name="T36" fmla="*/ 19 w 569"/>
                <a:gd name="T37" fmla="*/ 386 h 562"/>
                <a:gd name="T38" fmla="*/ 7 w 569"/>
                <a:gd name="T39" fmla="*/ 348 h 562"/>
                <a:gd name="T40" fmla="*/ 2 w 569"/>
                <a:gd name="T41" fmla="*/ 309 h 562"/>
                <a:gd name="T42" fmla="*/ 2 w 569"/>
                <a:gd name="T43" fmla="*/ 272 h 562"/>
                <a:gd name="T44" fmla="*/ 6 w 569"/>
                <a:gd name="T45" fmla="*/ 235 h 562"/>
                <a:gd name="T46" fmla="*/ 15 w 569"/>
                <a:gd name="T47" fmla="*/ 200 h 562"/>
                <a:gd name="T48" fmla="*/ 29 w 569"/>
                <a:gd name="T49" fmla="*/ 166 h 562"/>
                <a:gd name="T50" fmla="*/ 48 w 569"/>
                <a:gd name="T51" fmla="*/ 133 h 562"/>
                <a:gd name="T52" fmla="*/ 69 w 569"/>
                <a:gd name="T53" fmla="*/ 104 h 562"/>
                <a:gd name="T54" fmla="*/ 96 w 569"/>
                <a:gd name="T55" fmla="*/ 77 h 562"/>
                <a:gd name="T56" fmla="*/ 125 w 569"/>
                <a:gd name="T57" fmla="*/ 54 h 562"/>
                <a:gd name="T58" fmla="*/ 158 w 569"/>
                <a:gd name="T59" fmla="*/ 34 h 562"/>
                <a:gd name="T60" fmla="*/ 196 w 569"/>
                <a:gd name="T61" fmla="*/ 18 h 562"/>
                <a:gd name="T62" fmla="*/ 234 w 569"/>
                <a:gd name="T63" fmla="*/ 8 h 562"/>
                <a:gd name="T64" fmla="*/ 276 w 569"/>
                <a:gd name="T65" fmla="*/ 2 h 562"/>
                <a:gd name="T66" fmla="*/ 298 w 569"/>
                <a:gd name="T67" fmla="*/ 0 h 562"/>
                <a:gd name="T68" fmla="*/ 359 w 569"/>
                <a:gd name="T69" fmla="*/ 8 h 562"/>
                <a:gd name="T70" fmla="*/ 412 w 569"/>
                <a:gd name="T71" fmla="*/ 25 h 562"/>
                <a:gd name="T72" fmla="*/ 458 w 569"/>
                <a:gd name="T73" fmla="*/ 52 h 562"/>
                <a:gd name="T74" fmla="*/ 496 w 569"/>
                <a:gd name="T75" fmla="*/ 88 h 562"/>
                <a:gd name="T76" fmla="*/ 527 w 569"/>
                <a:gd name="T77" fmla="*/ 130 h 562"/>
                <a:gd name="T78" fmla="*/ 549 w 569"/>
                <a:gd name="T79" fmla="*/ 176 h 562"/>
                <a:gd name="T80" fmla="*/ 563 w 569"/>
                <a:gd name="T81" fmla="*/ 226 h 562"/>
                <a:gd name="T82" fmla="*/ 569 w 569"/>
                <a:gd name="T83" fmla="*/ 278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9" h="562">
                  <a:moveTo>
                    <a:pt x="569" y="278"/>
                  </a:moveTo>
                  <a:lnTo>
                    <a:pt x="569" y="278"/>
                  </a:lnTo>
                  <a:lnTo>
                    <a:pt x="569" y="304"/>
                  </a:lnTo>
                  <a:lnTo>
                    <a:pt x="566" y="327"/>
                  </a:lnTo>
                  <a:lnTo>
                    <a:pt x="562" y="350"/>
                  </a:lnTo>
                  <a:lnTo>
                    <a:pt x="556" y="373"/>
                  </a:lnTo>
                  <a:lnTo>
                    <a:pt x="547" y="394"/>
                  </a:lnTo>
                  <a:lnTo>
                    <a:pt x="537" y="414"/>
                  </a:lnTo>
                  <a:lnTo>
                    <a:pt x="526" y="433"/>
                  </a:lnTo>
                  <a:lnTo>
                    <a:pt x="513" y="450"/>
                  </a:lnTo>
                  <a:lnTo>
                    <a:pt x="499" y="467"/>
                  </a:lnTo>
                  <a:lnTo>
                    <a:pt x="483" y="483"/>
                  </a:lnTo>
                  <a:lnTo>
                    <a:pt x="466" y="498"/>
                  </a:lnTo>
                  <a:lnTo>
                    <a:pt x="448" y="511"/>
                  </a:lnTo>
                  <a:lnTo>
                    <a:pt x="428" y="522"/>
                  </a:lnTo>
                  <a:lnTo>
                    <a:pt x="410" y="532"/>
                  </a:lnTo>
                  <a:lnTo>
                    <a:pt x="389" y="541"/>
                  </a:lnTo>
                  <a:lnTo>
                    <a:pt x="368" y="548"/>
                  </a:lnTo>
                  <a:lnTo>
                    <a:pt x="346" y="554"/>
                  </a:lnTo>
                  <a:lnTo>
                    <a:pt x="325" y="558"/>
                  </a:lnTo>
                  <a:lnTo>
                    <a:pt x="303" y="561"/>
                  </a:lnTo>
                  <a:lnTo>
                    <a:pt x="280" y="562"/>
                  </a:lnTo>
                  <a:lnTo>
                    <a:pt x="259" y="562"/>
                  </a:lnTo>
                  <a:lnTo>
                    <a:pt x="237" y="561"/>
                  </a:lnTo>
                  <a:lnTo>
                    <a:pt x="214" y="557"/>
                  </a:lnTo>
                  <a:lnTo>
                    <a:pt x="193" y="551"/>
                  </a:lnTo>
                  <a:lnTo>
                    <a:pt x="173" y="544"/>
                  </a:lnTo>
                  <a:lnTo>
                    <a:pt x="152" y="535"/>
                  </a:lnTo>
                  <a:lnTo>
                    <a:pt x="132" y="525"/>
                  </a:lnTo>
                  <a:lnTo>
                    <a:pt x="114" y="512"/>
                  </a:lnTo>
                  <a:lnTo>
                    <a:pt x="95" y="496"/>
                  </a:lnTo>
                  <a:lnTo>
                    <a:pt x="78" y="480"/>
                  </a:lnTo>
                  <a:lnTo>
                    <a:pt x="62" y="462"/>
                  </a:lnTo>
                  <a:lnTo>
                    <a:pt x="48" y="440"/>
                  </a:lnTo>
                  <a:lnTo>
                    <a:pt x="48" y="440"/>
                  </a:lnTo>
                  <a:lnTo>
                    <a:pt x="36" y="423"/>
                  </a:lnTo>
                  <a:lnTo>
                    <a:pt x="28" y="404"/>
                  </a:lnTo>
                  <a:lnTo>
                    <a:pt x="19" y="386"/>
                  </a:lnTo>
                  <a:lnTo>
                    <a:pt x="13" y="367"/>
                  </a:lnTo>
                  <a:lnTo>
                    <a:pt x="7" y="348"/>
                  </a:lnTo>
                  <a:lnTo>
                    <a:pt x="5" y="329"/>
                  </a:lnTo>
                  <a:lnTo>
                    <a:pt x="2" y="309"/>
                  </a:lnTo>
                  <a:lnTo>
                    <a:pt x="0" y="291"/>
                  </a:lnTo>
                  <a:lnTo>
                    <a:pt x="2" y="272"/>
                  </a:lnTo>
                  <a:lnTo>
                    <a:pt x="3" y="253"/>
                  </a:lnTo>
                  <a:lnTo>
                    <a:pt x="6" y="235"/>
                  </a:lnTo>
                  <a:lnTo>
                    <a:pt x="10" y="217"/>
                  </a:lnTo>
                  <a:lnTo>
                    <a:pt x="15" y="200"/>
                  </a:lnTo>
                  <a:lnTo>
                    <a:pt x="22" y="183"/>
                  </a:lnTo>
                  <a:lnTo>
                    <a:pt x="29" y="166"/>
                  </a:lnTo>
                  <a:lnTo>
                    <a:pt x="38" y="148"/>
                  </a:lnTo>
                  <a:lnTo>
                    <a:pt x="48" y="133"/>
                  </a:lnTo>
                  <a:lnTo>
                    <a:pt x="58" y="118"/>
                  </a:lnTo>
                  <a:lnTo>
                    <a:pt x="69" y="104"/>
                  </a:lnTo>
                  <a:lnTo>
                    <a:pt x="82" y="90"/>
                  </a:lnTo>
                  <a:lnTo>
                    <a:pt x="96" y="77"/>
                  </a:lnTo>
                  <a:lnTo>
                    <a:pt x="111" y="65"/>
                  </a:lnTo>
                  <a:lnTo>
                    <a:pt x="125" y="54"/>
                  </a:lnTo>
                  <a:lnTo>
                    <a:pt x="142" y="44"/>
                  </a:lnTo>
                  <a:lnTo>
                    <a:pt x="158" y="34"/>
                  </a:lnTo>
                  <a:lnTo>
                    <a:pt x="177" y="25"/>
                  </a:lnTo>
                  <a:lnTo>
                    <a:pt x="196" y="18"/>
                  </a:lnTo>
                  <a:lnTo>
                    <a:pt x="214" y="12"/>
                  </a:lnTo>
                  <a:lnTo>
                    <a:pt x="234" y="8"/>
                  </a:lnTo>
                  <a:lnTo>
                    <a:pt x="254" y="3"/>
                  </a:lnTo>
                  <a:lnTo>
                    <a:pt x="276" y="2"/>
                  </a:lnTo>
                  <a:lnTo>
                    <a:pt x="298" y="0"/>
                  </a:lnTo>
                  <a:lnTo>
                    <a:pt x="298" y="0"/>
                  </a:lnTo>
                  <a:lnTo>
                    <a:pt x="329" y="3"/>
                  </a:lnTo>
                  <a:lnTo>
                    <a:pt x="359" y="8"/>
                  </a:lnTo>
                  <a:lnTo>
                    <a:pt x="387" y="15"/>
                  </a:lnTo>
                  <a:lnTo>
                    <a:pt x="412" y="25"/>
                  </a:lnTo>
                  <a:lnTo>
                    <a:pt x="435" y="38"/>
                  </a:lnTo>
                  <a:lnTo>
                    <a:pt x="458" y="52"/>
                  </a:lnTo>
                  <a:lnTo>
                    <a:pt x="478" y="69"/>
                  </a:lnTo>
                  <a:lnTo>
                    <a:pt x="496" y="88"/>
                  </a:lnTo>
                  <a:lnTo>
                    <a:pt x="513" y="108"/>
                  </a:lnTo>
                  <a:lnTo>
                    <a:pt x="527" y="130"/>
                  </a:lnTo>
                  <a:lnTo>
                    <a:pt x="539" y="153"/>
                  </a:lnTo>
                  <a:lnTo>
                    <a:pt x="549" y="176"/>
                  </a:lnTo>
                  <a:lnTo>
                    <a:pt x="557" y="202"/>
                  </a:lnTo>
                  <a:lnTo>
                    <a:pt x="563" y="226"/>
                  </a:lnTo>
                  <a:lnTo>
                    <a:pt x="567" y="252"/>
                  </a:lnTo>
                  <a:lnTo>
                    <a:pt x="569" y="278"/>
                  </a:lnTo>
                  <a:lnTo>
                    <a:pt x="569" y="27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52" name="Freeform 15"/>
            <p:cNvSpPr>
              <a:spLocks noEditPoints="1"/>
            </p:cNvSpPr>
            <p:nvPr/>
          </p:nvSpPr>
          <p:spPr bwMode="auto">
            <a:xfrm>
              <a:off x="7292175" y="5378773"/>
              <a:ext cx="354013" cy="350837"/>
            </a:xfrm>
            <a:custGeom>
              <a:avLst/>
              <a:gdLst>
                <a:gd name="T0" fmla="*/ 303 w 669"/>
                <a:gd name="T1" fmla="*/ 663 h 664"/>
                <a:gd name="T2" fmla="*/ 243 w 669"/>
                <a:gd name="T3" fmla="*/ 654 h 664"/>
                <a:gd name="T4" fmla="*/ 188 w 669"/>
                <a:gd name="T5" fmla="*/ 634 h 664"/>
                <a:gd name="T6" fmla="*/ 136 w 669"/>
                <a:gd name="T7" fmla="*/ 605 h 664"/>
                <a:gd name="T8" fmla="*/ 92 w 669"/>
                <a:gd name="T9" fmla="*/ 566 h 664"/>
                <a:gd name="T10" fmla="*/ 55 w 669"/>
                <a:gd name="T11" fmla="*/ 519 h 664"/>
                <a:gd name="T12" fmla="*/ 33 w 669"/>
                <a:gd name="T13" fmla="*/ 479 h 664"/>
                <a:gd name="T14" fmla="*/ 10 w 669"/>
                <a:gd name="T15" fmla="*/ 415 h 664"/>
                <a:gd name="T16" fmla="*/ 0 w 669"/>
                <a:gd name="T17" fmla="*/ 351 h 664"/>
                <a:gd name="T18" fmla="*/ 4 w 669"/>
                <a:gd name="T19" fmla="*/ 285 h 664"/>
                <a:gd name="T20" fmla="*/ 22 w 669"/>
                <a:gd name="T21" fmla="*/ 220 h 664"/>
                <a:gd name="T22" fmla="*/ 40 w 669"/>
                <a:gd name="T23" fmla="*/ 180 h 664"/>
                <a:gd name="T24" fmla="*/ 80 w 669"/>
                <a:gd name="T25" fmla="*/ 121 h 664"/>
                <a:gd name="T26" fmla="*/ 131 w 669"/>
                <a:gd name="T27" fmla="*/ 73 h 664"/>
                <a:gd name="T28" fmla="*/ 188 w 669"/>
                <a:gd name="T29" fmla="*/ 38 h 664"/>
                <a:gd name="T30" fmla="*/ 253 w 669"/>
                <a:gd name="T31" fmla="*/ 13 h 664"/>
                <a:gd name="T32" fmla="*/ 323 w 669"/>
                <a:gd name="T33" fmla="*/ 2 h 664"/>
                <a:gd name="T34" fmla="*/ 366 w 669"/>
                <a:gd name="T35" fmla="*/ 2 h 664"/>
                <a:gd name="T36" fmla="*/ 419 w 669"/>
                <a:gd name="T37" fmla="*/ 7 h 664"/>
                <a:gd name="T38" fmla="*/ 468 w 669"/>
                <a:gd name="T39" fmla="*/ 22 h 664"/>
                <a:gd name="T40" fmla="*/ 511 w 669"/>
                <a:gd name="T41" fmla="*/ 43 h 664"/>
                <a:gd name="T42" fmla="*/ 583 w 669"/>
                <a:gd name="T43" fmla="*/ 102 h 664"/>
                <a:gd name="T44" fmla="*/ 633 w 669"/>
                <a:gd name="T45" fmla="*/ 178 h 664"/>
                <a:gd name="T46" fmla="*/ 663 w 669"/>
                <a:gd name="T47" fmla="*/ 266 h 664"/>
                <a:gd name="T48" fmla="*/ 669 w 669"/>
                <a:gd name="T49" fmla="*/ 326 h 664"/>
                <a:gd name="T50" fmla="*/ 659 w 669"/>
                <a:gd name="T51" fmla="*/ 420 h 664"/>
                <a:gd name="T52" fmla="*/ 620 w 669"/>
                <a:gd name="T53" fmla="*/ 506 h 664"/>
                <a:gd name="T54" fmla="*/ 582 w 669"/>
                <a:gd name="T55" fmla="*/ 555 h 664"/>
                <a:gd name="T56" fmla="*/ 541 w 669"/>
                <a:gd name="T57" fmla="*/ 591 h 664"/>
                <a:gd name="T58" fmla="*/ 497 w 669"/>
                <a:gd name="T59" fmla="*/ 619 h 664"/>
                <a:gd name="T60" fmla="*/ 448 w 669"/>
                <a:gd name="T61" fmla="*/ 641 h 664"/>
                <a:gd name="T62" fmla="*/ 395 w 669"/>
                <a:gd name="T63" fmla="*/ 655 h 664"/>
                <a:gd name="T64" fmla="*/ 342 w 669"/>
                <a:gd name="T65" fmla="*/ 663 h 664"/>
                <a:gd name="T66" fmla="*/ 348 w 669"/>
                <a:gd name="T67" fmla="*/ 102 h 664"/>
                <a:gd name="T68" fmla="*/ 313 w 669"/>
                <a:gd name="T69" fmla="*/ 104 h 664"/>
                <a:gd name="T70" fmla="*/ 264 w 669"/>
                <a:gd name="T71" fmla="*/ 115 h 664"/>
                <a:gd name="T72" fmla="*/ 220 w 669"/>
                <a:gd name="T73" fmla="*/ 135 h 664"/>
                <a:gd name="T74" fmla="*/ 181 w 669"/>
                <a:gd name="T75" fmla="*/ 164 h 664"/>
                <a:gd name="T76" fmla="*/ 148 w 669"/>
                <a:gd name="T77" fmla="*/ 200 h 664"/>
                <a:gd name="T78" fmla="*/ 129 w 669"/>
                <a:gd name="T79" fmla="*/ 227 h 664"/>
                <a:gd name="T80" fmla="*/ 111 w 669"/>
                <a:gd name="T81" fmla="*/ 272 h 664"/>
                <a:gd name="T82" fmla="*/ 102 w 669"/>
                <a:gd name="T83" fmla="*/ 316 h 664"/>
                <a:gd name="T84" fmla="*/ 103 w 669"/>
                <a:gd name="T85" fmla="*/ 361 h 664"/>
                <a:gd name="T86" fmla="*/ 112 w 669"/>
                <a:gd name="T87" fmla="*/ 407 h 664"/>
                <a:gd name="T88" fmla="*/ 131 w 669"/>
                <a:gd name="T89" fmla="*/ 450 h 664"/>
                <a:gd name="T90" fmla="*/ 151 w 669"/>
                <a:gd name="T91" fmla="*/ 479 h 664"/>
                <a:gd name="T92" fmla="*/ 185 w 669"/>
                <a:gd name="T93" fmla="*/ 515 h 664"/>
                <a:gd name="T94" fmla="*/ 223 w 669"/>
                <a:gd name="T95" fmla="*/ 539 h 664"/>
                <a:gd name="T96" fmla="*/ 284 w 669"/>
                <a:gd name="T97" fmla="*/ 559 h 664"/>
                <a:gd name="T98" fmla="*/ 325 w 669"/>
                <a:gd name="T99" fmla="*/ 562 h 664"/>
                <a:gd name="T100" fmla="*/ 401 w 669"/>
                <a:gd name="T101" fmla="*/ 550 h 664"/>
                <a:gd name="T102" fmla="*/ 470 w 669"/>
                <a:gd name="T103" fmla="*/ 517 h 664"/>
                <a:gd name="T104" fmla="*/ 508 w 669"/>
                <a:gd name="T105" fmla="*/ 486 h 664"/>
                <a:gd name="T106" fmla="*/ 541 w 669"/>
                <a:gd name="T107" fmla="*/ 443 h 664"/>
                <a:gd name="T108" fmla="*/ 564 w 669"/>
                <a:gd name="T109" fmla="*/ 381 h 664"/>
                <a:gd name="T110" fmla="*/ 569 w 669"/>
                <a:gd name="T111" fmla="*/ 329 h 664"/>
                <a:gd name="T112" fmla="*/ 560 w 669"/>
                <a:gd name="T113" fmla="*/ 267 h 664"/>
                <a:gd name="T114" fmla="*/ 536 w 669"/>
                <a:gd name="T115" fmla="*/ 210 h 664"/>
                <a:gd name="T116" fmla="*/ 497 w 669"/>
                <a:gd name="T117" fmla="*/ 160 h 664"/>
                <a:gd name="T118" fmla="*/ 444 w 669"/>
                <a:gd name="T119" fmla="*/ 122 h 664"/>
                <a:gd name="T120" fmla="*/ 375 w 669"/>
                <a:gd name="T121" fmla="*/ 10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9" h="664">
                  <a:moveTo>
                    <a:pt x="325" y="664"/>
                  </a:moveTo>
                  <a:lnTo>
                    <a:pt x="325" y="664"/>
                  </a:lnTo>
                  <a:lnTo>
                    <a:pt x="303" y="663"/>
                  </a:lnTo>
                  <a:lnTo>
                    <a:pt x="283" y="661"/>
                  </a:lnTo>
                  <a:lnTo>
                    <a:pt x="263" y="658"/>
                  </a:lnTo>
                  <a:lnTo>
                    <a:pt x="243" y="654"/>
                  </a:lnTo>
                  <a:lnTo>
                    <a:pt x="224" y="648"/>
                  </a:lnTo>
                  <a:lnTo>
                    <a:pt x="205" y="642"/>
                  </a:lnTo>
                  <a:lnTo>
                    <a:pt x="188" y="634"/>
                  </a:lnTo>
                  <a:lnTo>
                    <a:pt x="169" y="625"/>
                  </a:lnTo>
                  <a:lnTo>
                    <a:pt x="154" y="615"/>
                  </a:lnTo>
                  <a:lnTo>
                    <a:pt x="136" y="605"/>
                  </a:lnTo>
                  <a:lnTo>
                    <a:pt x="121" y="592"/>
                  </a:lnTo>
                  <a:lnTo>
                    <a:pt x="106" y="579"/>
                  </a:lnTo>
                  <a:lnTo>
                    <a:pt x="92" y="566"/>
                  </a:lnTo>
                  <a:lnTo>
                    <a:pt x="79" y="550"/>
                  </a:lnTo>
                  <a:lnTo>
                    <a:pt x="66" y="535"/>
                  </a:lnTo>
                  <a:lnTo>
                    <a:pt x="55" y="519"/>
                  </a:lnTo>
                  <a:lnTo>
                    <a:pt x="55" y="519"/>
                  </a:lnTo>
                  <a:lnTo>
                    <a:pt x="43" y="499"/>
                  </a:lnTo>
                  <a:lnTo>
                    <a:pt x="33" y="479"/>
                  </a:lnTo>
                  <a:lnTo>
                    <a:pt x="23" y="457"/>
                  </a:lnTo>
                  <a:lnTo>
                    <a:pt x="16" y="437"/>
                  </a:lnTo>
                  <a:lnTo>
                    <a:pt x="10" y="415"/>
                  </a:lnTo>
                  <a:lnTo>
                    <a:pt x="6" y="394"/>
                  </a:lnTo>
                  <a:lnTo>
                    <a:pt x="1" y="372"/>
                  </a:lnTo>
                  <a:lnTo>
                    <a:pt x="0" y="351"/>
                  </a:lnTo>
                  <a:lnTo>
                    <a:pt x="0" y="328"/>
                  </a:lnTo>
                  <a:lnTo>
                    <a:pt x="1" y="306"/>
                  </a:lnTo>
                  <a:lnTo>
                    <a:pt x="4" y="285"/>
                  </a:lnTo>
                  <a:lnTo>
                    <a:pt x="9" y="263"/>
                  </a:lnTo>
                  <a:lnTo>
                    <a:pt x="14" y="242"/>
                  </a:lnTo>
                  <a:lnTo>
                    <a:pt x="22" y="220"/>
                  </a:lnTo>
                  <a:lnTo>
                    <a:pt x="30" y="200"/>
                  </a:lnTo>
                  <a:lnTo>
                    <a:pt x="40" y="180"/>
                  </a:lnTo>
                  <a:lnTo>
                    <a:pt x="40" y="180"/>
                  </a:lnTo>
                  <a:lnTo>
                    <a:pt x="53" y="160"/>
                  </a:lnTo>
                  <a:lnTo>
                    <a:pt x="66" y="140"/>
                  </a:lnTo>
                  <a:lnTo>
                    <a:pt x="80" y="121"/>
                  </a:lnTo>
                  <a:lnTo>
                    <a:pt x="96" y="104"/>
                  </a:lnTo>
                  <a:lnTo>
                    <a:pt x="112" y="88"/>
                  </a:lnTo>
                  <a:lnTo>
                    <a:pt x="131" y="73"/>
                  </a:lnTo>
                  <a:lnTo>
                    <a:pt x="148" y="61"/>
                  </a:lnTo>
                  <a:lnTo>
                    <a:pt x="168" y="48"/>
                  </a:lnTo>
                  <a:lnTo>
                    <a:pt x="188" y="38"/>
                  </a:lnTo>
                  <a:lnTo>
                    <a:pt x="208" y="27"/>
                  </a:lnTo>
                  <a:lnTo>
                    <a:pt x="231" y="19"/>
                  </a:lnTo>
                  <a:lnTo>
                    <a:pt x="253" y="13"/>
                  </a:lnTo>
                  <a:lnTo>
                    <a:pt x="276" y="7"/>
                  </a:lnTo>
                  <a:lnTo>
                    <a:pt x="299" y="3"/>
                  </a:lnTo>
                  <a:lnTo>
                    <a:pt x="323" y="2"/>
                  </a:lnTo>
                  <a:lnTo>
                    <a:pt x="348" y="0"/>
                  </a:lnTo>
                  <a:lnTo>
                    <a:pt x="348" y="0"/>
                  </a:lnTo>
                  <a:lnTo>
                    <a:pt x="366" y="2"/>
                  </a:lnTo>
                  <a:lnTo>
                    <a:pt x="385" y="3"/>
                  </a:lnTo>
                  <a:lnTo>
                    <a:pt x="402" y="4"/>
                  </a:lnTo>
                  <a:lnTo>
                    <a:pt x="419" y="7"/>
                  </a:lnTo>
                  <a:lnTo>
                    <a:pt x="437" y="12"/>
                  </a:lnTo>
                  <a:lnTo>
                    <a:pt x="452" y="17"/>
                  </a:lnTo>
                  <a:lnTo>
                    <a:pt x="468" y="22"/>
                  </a:lnTo>
                  <a:lnTo>
                    <a:pt x="484" y="29"/>
                  </a:lnTo>
                  <a:lnTo>
                    <a:pt x="498" y="36"/>
                  </a:lnTo>
                  <a:lnTo>
                    <a:pt x="511" y="43"/>
                  </a:lnTo>
                  <a:lnTo>
                    <a:pt x="538" y="61"/>
                  </a:lnTo>
                  <a:lnTo>
                    <a:pt x="561" y="81"/>
                  </a:lnTo>
                  <a:lnTo>
                    <a:pt x="583" y="102"/>
                  </a:lnTo>
                  <a:lnTo>
                    <a:pt x="603" y="127"/>
                  </a:lnTo>
                  <a:lnTo>
                    <a:pt x="619" y="152"/>
                  </a:lnTo>
                  <a:lnTo>
                    <a:pt x="633" y="178"/>
                  </a:lnTo>
                  <a:lnTo>
                    <a:pt x="646" y="207"/>
                  </a:lnTo>
                  <a:lnTo>
                    <a:pt x="656" y="236"/>
                  </a:lnTo>
                  <a:lnTo>
                    <a:pt x="663" y="266"/>
                  </a:lnTo>
                  <a:lnTo>
                    <a:pt x="668" y="296"/>
                  </a:lnTo>
                  <a:lnTo>
                    <a:pt x="669" y="326"/>
                  </a:lnTo>
                  <a:lnTo>
                    <a:pt x="669" y="326"/>
                  </a:lnTo>
                  <a:lnTo>
                    <a:pt x="669" y="358"/>
                  </a:lnTo>
                  <a:lnTo>
                    <a:pt x="666" y="390"/>
                  </a:lnTo>
                  <a:lnTo>
                    <a:pt x="659" y="420"/>
                  </a:lnTo>
                  <a:lnTo>
                    <a:pt x="649" y="450"/>
                  </a:lnTo>
                  <a:lnTo>
                    <a:pt x="636" y="479"/>
                  </a:lnTo>
                  <a:lnTo>
                    <a:pt x="620" y="506"/>
                  </a:lnTo>
                  <a:lnTo>
                    <a:pt x="603" y="532"/>
                  </a:lnTo>
                  <a:lnTo>
                    <a:pt x="582" y="555"/>
                  </a:lnTo>
                  <a:lnTo>
                    <a:pt x="582" y="555"/>
                  </a:lnTo>
                  <a:lnTo>
                    <a:pt x="569" y="568"/>
                  </a:lnTo>
                  <a:lnTo>
                    <a:pt x="556" y="579"/>
                  </a:lnTo>
                  <a:lnTo>
                    <a:pt x="541" y="591"/>
                  </a:lnTo>
                  <a:lnTo>
                    <a:pt x="527" y="601"/>
                  </a:lnTo>
                  <a:lnTo>
                    <a:pt x="513" y="611"/>
                  </a:lnTo>
                  <a:lnTo>
                    <a:pt x="497" y="619"/>
                  </a:lnTo>
                  <a:lnTo>
                    <a:pt x="481" y="628"/>
                  </a:lnTo>
                  <a:lnTo>
                    <a:pt x="464" y="635"/>
                  </a:lnTo>
                  <a:lnTo>
                    <a:pt x="448" y="641"/>
                  </a:lnTo>
                  <a:lnTo>
                    <a:pt x="431" y="647"/>
                  </a:lnTo>
                  <a:lnTo>
                    <a:pt x="414" y="653"/>
                  </a:lnTo>
                  <a:lnTo>
                    <a:pt x="395" y="655"/>
                  </a:lnTo>
                  <a:lnTo>
                    <a:pt x="378" y="660"/>
                  </a:lnTo>
                  <a:lnTo>
                    <a:pt x="360" y="661"/>
                  </a:lnTo>
                  <a:lnTo>
                    <a:pt x="342" y="663"/>
                  </a:lnTo>
                  <a:lnTo>
                    <a:pt x="325" y="664"/>
                  </a:lnTo>
                  <a:lnTo>
                    <a:pt x="325" y="664"/>
                  </a:lnTo>
                  <a:close/>
                  <a:moveTo>
                    <a:pt x="348" y="102"/>
                  </a:moveTo>
                  <a:lnTo>
                    <a:pt x="348" y="102"/>
                  </a:lnTo>
                  <a:lnTo>
                    <a:pt x="330" y="102"/>
                  </a:lnTo>
                  <a:lnTo>
                    <a:pt x="313" y="104"/>
                  </a:lnTo>
                  <a:lnTo>
                    <a:pt x="296" y="106"/>
                  </a:lnTo>
                  <a:lnTo>
                    <a:pt x="280" y="111"/>
                  </a:lnTo>
                  <a:lnTo>
                    <a:pt x="264" y="115"/>
                  </a:lnTo>
                  <a:lnTo>
                    <a:pt x="248" y="121"/>
                  </a:lnTo>
                  <a:lnTo>
                    <a:pt x="234" y="128"/>
                  </a:lnTo>
                  <a:lnTo>
                    <a:pt x="220" y="135"/>
                  </a:lnTo>
                  <a:lnTo>
                    <a:pt x="205" y="144"/>
                  </a:lnTo>
                  <a:lnTo>
                    <a:pt x="192" y="152"/>
                  </a:lnTo>
                  <a:lnTo>
                    <a:pt x="181" y="164"/>
                  </a:lnTo>
                  <a:lnTo>
                    <a:pt x="168" y="175"/>
                  </a:lnTo>
                  <a:lnTo>
                    <a:pt x="158" y="187"/>
                  </a:lnTo>
                  <a:lnTo>
                    <a:pt x="148" y="200"/>
                  </a:lnTo>
                  <a:lnTo>
                    <a:pt x="138" y="213"/>
                  </a:lnTo>
                  <a:lnTo>
                    <a:pt x="129" y="227"/>
                  </a:lnTo>
                  <a:lnTo>
                    <a:pt x="129" y="227"/>
                  </a:lnTo>
                  <a:lnTo>
                    <a:pt x="122" y="242"/>
                  </a:lnTo>
                  <a:lnTo>
                    <a:pt x="116" y="256"/>
                  </a:lnTo>
                  <a:lnTo>
                    <a:pt x="111" y="272"/>
                  </a:lnTo>
                  <a:lnTo>
                    <a:pt x="108" y="286"/>
                  </a:lnTo>
                  <a:lnTo>
                    <a:pt x="105" y="300"/>
                  </a:lnTo>
                  <a:lnTo>
                    <a:pt x="102" y="316"/>
                  </a:lnTo>
                  <a:lnTo>
                    <a:pt x="102" y="331"/>
                  </a:lnTo>
                  <a:lnTo>
                    <a:pt x="102" y="346"/>
                  </a:lnTo>
                  <a:lnTo>
                    <a:pt x="103" y="361"/>
                  </a:lnTo>
                  <a:lnTo>
                    <a:pt x="105" y="377"/>
                  </a:lnTo>
                  <a:lnTo>
                    <a:pt x="108" y="391"/>
                  </a:lnTo>
                  <a:lnTo>
                    <a:pt x="112" y="407"/>
                  </a:lnTo>
                  <a:lnTo>
                    <a:pt x="118" y="421"/>
                  </a:lnTo>
                  <a:lnTo>
                    <a:pt x="123" y="436"/>
                  </a:lnTo>
                  <a:lnTo>
                    <a:pt x="131" y="450"/>
                  </a:lnTo>
                  <a:lnTo>
                    <a:pt x="139" y="463"/>
                  </a:lnTo>
                  <a:lnTo>
                    <a:pt x="139" y="463"/>
                  </a:lnTo>
                  <a:lnTo>
                    <a:pt x="151" y="479"/>
                  </a:lnTo>
                  <a:lnTo>
                    <a:pt x="162" y="492"/>
                  </a:lnTo>
                  <a:lnTo>
                    <a:pt x="174" y="505"/>
                  </a:lnTo>
                  <a:lnTo>
                    <a:pt x="185" y="515"/>
                  </a:lnTo>
                  <a:lnTo>
                    <a:pt x="198" y="525"/>
                  </a:lnTo>
                  <a:lnTo>
                    <a:pt x="211" y="533"/>
                  </a:lnTo>
                  <a:lnTo>
                    <a:pt x="223" y="539"/>
                  </a:lnTo>
                  <a:lnTo>
                    <a:pt x="236" y="545"/>
                  </a:lnTo>
                  <a:lnTo>
                    <a:pt x="260" y="553"/>
                  </a:lnTo>
                  <a:lnTo>
                    <a:pt x="284" y="559"/>
                  </a:lnTo>
                  <a:lnTo>
                    <a:pt x="306" y="562"/>
                  </a:lnTo>
                  <a:lnTo>
                    <a:pt x="325" y="562"/>
                  </a:lnTo>
                  <a:lnTo>
                    <a:pt x="325" y="562"/>
                  </a:lnTo>
                  <a:lnTo>
                    <a:pt x="350" y="561"/>
                  </a:lnTo>
                  <a:lnTo>
                    <a:pt x="375" y="558"/>
                  </a:lnTo>
                  <a:lnTo>
                    <a:pt x="401" y="550"/>
                  </a:lnTo>
                  <a:lnTo>
                    <a:pt x="425" y="542"/>
                  </a:lnTo>
                  <a:lnTo>
                    <a:pt x="448" y="530"/>
                  </a:lnTo>
                  <a:lnTo>
                    <a:pt x="470" y="517"/>
                  </a:lnTo>
                  <a:lnTo>
                    <a:pt x="491" y="503"/>
                  </a:lnTo>
                  <a:lnTo>
                    <a:pt x="508" y="486"/>
                  </a:lnTo>
                  <a:lnTo>
                    <a:pt x="508" y="486"/>
                  </a:lnTo>
                  <a:lnTo>
                    <a:pt x="520" y="473"/>
                  </a:lnTo>
                  <a:lnTo>
                    <a:pt x="531" y="459"/>
                  </a:lnTo>
                  <a:lnTo>
                    <a:pt x="541" y="443"/>
                  </a:lnTo>
                  <a:lnTo>
                    <a:pt x="550" y="424"/>
                  </a:lnTo>
                  <a:lnTo>
                    <a:pt x="559" y="404"/>
                  </a:lnTo>
                  <a:lnTo>
                    <a:pt x="564" y="381"/>
                  </a:lnTo>
                  <a:lnTo>
                    <a:pt x="569" y="357"/>
                  </a:lnTo>
                  <a:lnTo>
                    <a:pt x="569" y="329"/>
                  </a:lnTo>
                  <a:lnTo>
                    <a:pt x="569" y="329"/>
                  </a:lnTo>
                  <a:lnTo>
                    <a:pt x="567" y="309"/>
                  </a:lnTo>
                  <a:lnTo>
                    <a:pt x="564" y="289"/>
                  </a:lnTo>
                  <a:lnTo>
                    <a:pt x="560" y="267"/>
                  </a:lnTo>
                  <a:lnTo>
                    <a:pt x="553" y="247"/>
                  </a:lnTo>
                  <a:lnTo>
                    <a:pt x="546" y="229"/>
                  </a:lnTo>
                  <a:lnTo>
                    <a:pt x="536" y="210"/>
                  </a:lnTo>
                  <a:lnTo>
                    <a:pt x="524" y="191"/>
                  </a:lnTo>
                  <a:lnTo>
                    <a:pt x="511" y="174"/>
                  </a:lnTo>
                  <a:lnTo>
                    <a:pt x="497" y="160"/>
                  </a:lnTo>
                  <a:lnTo>
                    <a:pt x="481" y="145"/>
                  </a:lnTo>
                  <a:lnTo>
                    <a:pt x="464" y="132"/>
                  </a:lnTo>
                  <a:lnTo>
                    <a:pt x="444" y="122"/>
                  </a:lnTo>
                  <a:lnTo>
                    <a:pt x="422" y="114"/>
                  </a:lnTo>
                  <a:lnTo>
                    <a:pt x="399" y="106"/>
                  </a:lnTo>
                  <a:lnTo>
                    <a:pt x="375" y="104"/>
                  </a:lnTo>
                  <a:lnTo>
                    <a:pt x="348" y="102"/>
                  </a:lnTo>
                  <a:lnTo>
                    <a:pt x="348" y="10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53" name="Freeform 16"/>
            <p:cNvSpPr/>
            <p:nvPr/>
          </p:nvSpPr>
          <p:spPr bwMode="auto">
            <a:xfrm>
              <a:off x="7696988" y="4750123"/>
              <a:ext cx="112713" cy="163512"/>
            </a:xfrm>
            <a:custGeom>
              <a:avLst/>
              <a:gdLst>
                <a:gd name="T0" fmla="*/ 71 w 213"/>
                <a:gd name="T1" fmla="*/ 306 h 309"/>
                <a:gd name="T2" fmla="*/ 52 w 213"/>
                <a:gd name="T3" fmla="*/ 301 h 309"/>
                <a:gd name="T4" fmla="*/ 36 w 213"/>
                <a:gd name="T5" fmla="*/ 291 h 309"/>
                <a:gd name="T6" fmla="*/ 23 w 213"/>
                <a:gd name="T7" fmla="*/ 279 h 309"/>
                <a:gd name="T8" fmla="*/ 12 w 213"/>
                <a:gd name="T9" fmla="*/ 263 h 309"/>
                <a:gd name="T10" fmla="*/ 5 w 213"/>
                <a:gd name="T11" fmla="*/ 247 h 309"/>
                <a:gd name="T12" fmla="*/ 0 w 213"/>
                <a:gd name="T13" fmla="*/ 230 h 309"/>
                <a:gd name="T14" fmla="*/ 0 w 213"/>
                <a:gd name="T15" fmla="*/ 212 h 309"/>
                <a:gd name="T16" fmla="*/ 2 w 213"/>
                <a:gd name="T17" fmla="*/ 191 h 309"/>
                <a:gd name="T18" fmla="*/ 29 w 213"/>
                <a:gd name="T19" fmla="*/ 76 h 309"/>
                <a:gd name="T20" fmla="*/ 36 w 213"/>
                <a:gd name="T21" fmla="*/ 58 h 309"/>
                <a:gd name="T22" fmla="*/ 45 w 213"/>
                <a:gd name="T23" fmla="*/ 41 h 309"/>
                <a:gd name="T24" fmla="*/ 56 w 213"/>
                <a:gd name="T25" fmla="*/ 28 h 309"/>
                <a:gd name="T26" fmla="*/ 71 w 213"/>
                <a:gd name="T27" fmla="*/ 16 h 309"/>
                <a:gd name="T28" fmla="*/ 87 w 213"/>
                <a:gd name="T29" fmla="*/ 7 h 309"/>
                <a:gd name="T30" fmla="*/ 104 w 213"/>
                <a:gd name="T31" fmla="*/ 2 h 309"/>
                <a:gd name="T32" fmla="*/ 122 w 213"/>
                <a:gd name="T33" fmla="*/ 0 h 309"/>
                <a:gd name="T34" fmla="*/ 143 w 213"/>
                <a:gd name="T35" fmla="*/ 3 h 309"/>
                <a:gd name="T36" fmla="*/ 151 w 213"/>
                <a:gd name="T37" fmla="*/ 6 h 309"/>
                <a:gd name="T38" fmla="*/ 168 w 213"/>
                <a:gd name="T39" fmla="*/ 15 h 309"/>
                <a:gd name="T40" fmla="*/ 184 w 213"/>
                <a:gd name="T41" fmla="*/ 25 h 309"/>
                <a:gd name="T42" fmla="*/ 196 w 213"/>
                <a:gd name="T43" fmla="*/ 39 h 309"/>
                <a:gd name="T44" fmla="*/ 204 w 213"/>
                <a:gd name="T45" fmla="*/ 55 h 309"/>
                <a:gd name="T46" fmla="*/ 210 w 213"/>
                <a:gd name="T47" fmla="*/ 72 h 309"/>
                <a:gd name="T48" fmla="*/ 213 w 213"/>
                <a:gd name="T49" fmla="*/ 89 h 309"/>
                <a:gd name="T50" fmla="*/ 213 w 213"/>
                <a:gd name="T51" fmla="*/ 110 h 309"/>
                <a:gd name="T52" fmla="*/ 183 w 213"/>
                <a:gd name="T53" fmla="*/ 235 h 309"/>
                <a:gd name="T54" fmla="*/ 180 w 213"/>
                <a:gd name="T55" fmla="*/ 243 h 309"/>
                <a:gd name="T56" fmla="*/ 173 w 213"/>
                <a:gd name="T57" fmla="*/ 262 h 309"/>
                <a:gd name="T58" fmla="*/ 163 w 213"/>
                <a:gd name="T59" fmla="*/ 276 h 309"/>
                <a:gd name="T60" fmla="*/ 150 w 213"/>
                <a:gd name="T61" fmla="*/ 289 h 309"/>
                <a:gd name="T62" fmla="*/ 134 w 213"/>
                <a:gd name="T63" fmla="*/ 299 h 309"/>
                <a:gd name="T64" fmla="*/ 117 w 213"/>
                <a:gd name="T65" fmla="*/ 306 h 309"/>
                <a:gd name="T66" fmla="*/ 99 w 213"/>
                <a:gd name="T67" fmla="*/ 309 h 309"/>
                <a:gd name="T68" fmla="*/ 81 w 213"/>
                <a:gd name="T69" fmla="*/ 308 h 309"/>
                <a:gd name="T70" fmla="*/ 71 w 213"/>
                <a:gd name="T71" fmla="*/ 30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3" h="309">
                  <a:moveTo>
                    <a:pt x="71" y="306"/>
                  </a:moveTo>
                  <a:lnTo>
                    <a:pt x="71" y="306"/>
                  </a:lnTo>
                  <a:lnTo>
                    <a:pt x="61" y="303"/>
                  </a:lnTo>
                  <a:lnTo>
                    <a:pt x="52" y="301"/>
                  </a:lnTo>
                  <a:lnTo>
                    <a:pt x="43" y="296"/>
                  </a:lnTo>
                  <a:lnTo>
                    <a:pt x="36" y="291"/>
                  </a:lnTo>
                  <a:lnTo>
                    <a:pt x="29" y="285"/>
                  </a:lnTo>
                  <a:lnTo>
                    <a:pt x="23" y="279"/>
                  </a:lnTo>
                  <a:lnTo>
                    <a:pt x="18" y="272"/>
                  </a:lnTo>
                  <a:lnTo>
                    <a:pt x="12" y="263"/>
                  </a:lnTo>
                  <a:lnTo>
                    <a:pt x="9" y="256"/>
                  </a:lnTo>
                  <a:lnTo>
                    <a:pt x="5" y="247"/>
                  </a:lnTo>
                  <a:lnTo>
                    <a:pt x="2" y="239"/>
                  </a:lnTo>
                  <a:lnTo>
                    <a:pt x="0" y="230"/>
                  </a:lnTo>
                  <a:lnTo>
                    <a:pt x="0" y="220"/>
                  </a:lnTo>
                  <a:lnTo>
                    <a:pt x="0" y="212"/>
                  </a:lnTo>
                  <a:lnTo>
                    <a:pt x="0" y="201"/>
                  </a:lnTo>
                  <a:lnTo>
                    <a:pt x="2" y="191"/>
                  </a:lnTo>
                  <a:lnTo>
                    <a:pt x="29" y="76"/>
                  </a:lnTo>
                  <a:lnTo>
                    <a:pt x="29" y="76"/>
                  </a:lnTo>
                  <a:lnTo>
                    <a:pt x="32" y="66"/>
                  </a:lnTo>
                  <a:lnTo>
                    <a:pt x="36" y="58"/>
                  </a:lnTo>
                  <a:lnTo>
                    <a:pt x="41" y="49"/>
                  </a:lnTo>
                  <a:lnTo>
                    <a:pt x="45" y="41"/>
                  </a:lnTo>
                  <a:lnTo>
                    <a:pt x="51" y="33"/>
                  </a:lnTo>
                  <a:lnTo>
                    <a:pt x="56" y="28"/>
                  </a:lnTo>
                  <a:lnTo>
                    <a:pt x="64" y="20"/>
                  </a:lnTo>
                  <a:lnTo>
                    <a:pt x="71" y="16"/>
                  </a:lnTo>
                  <a:lnTo>
                    <a:pt x="79" y="12"/>
                  </a:lnTo>
                  <a:lnTo>
                    <a:pt x="87" y="7"/>
                  </a:lnTo>
                  <a:lnTo>
                    <a:pt x="95" y="5"/>
                  </a:lnTo>
                  <a:lnTo>
                    <a:pt x="104" y="2"/>
                  </a:lnTo>
                  <a:lnTo>
                    <a:pt x="114" y="2"/>
                  </a:lnTo>
                  <a:lnTo>
                    <a:pt x="122" y="0"/>
                  </a:lnTo>
                  <a:lnTo>
                    <a:pt x="132" y="2"/>
                  </a:lnTo>
                  <a:lnTo>
                    <a:pt x="143" y="3"/>
                  </a:lnTo>
                  <a:lnTo>
                    <a:pt x="143" y="3"/>
                  </a:lnTo>
                  <a:lnTo>
                    <a:pt x="151" y="6"/>
                  </a:lnTo>
                  <a:lnTo>
                    <a:pt x="161" y="10"/>
                  </a:lnTo>
                  <a:lnTo>
                    <a:pt x="168" y="15"/>
                  </a:lnTo>
                  <a:lnTo>
                    <a:pt x="177" y="19"/>
                  </a:lnTo>
                  <a:lnTo>
                    <a:pt x="184" y="25"/>
                  </a:lnTo>
                  <a:lnTo>
                    <a:pt x="190" y="32"/>
                  </a:lnTo>
                  <a:lnTo>
                    <a:pt x="196" y="39"/>
                  </a:lnTo>
                  <a:lnTo>
                    <a:pt x="200" y="46"/>
                  </a:lnTo>
                  <a:lnTo>
                    <a:pt x="204" y="55"/>
                  </a:lnTo>
                  <a:lnTo>
                    <a:pt x="209" y="62"/>
                  </a:lnTo>
                  <a:lnTo>
                    <a:pt x="210" y="72"/>
                  </a:lnTo>
                  <a:lnTo>
                    <a:pt x="213" y="81"/>
                  </a:lnTo>
                  <a:lnTo>
                    <a:pt x="213" y="89"/>
                  </a:lnTo>
                  <a:lnTo>
                    <a:pt x="213" y="99"/>
                  </a:lnTo>
                  <a:lnTo>
                    <a:pt x="213" y="110"/>
                  </a:lnTo>
                  <a:lnTo>
                    <a:pt x="210" y="118"/>
                  </a:lnTo>
                  <a:lnTo>
                    <a:pt x="183" y="235"/>
                  </a:lnTo>
                  <a:lnTo>
                    <a:pt x="183" y="235"/>
                  </a:lnTo>
                  <a:lnTo>
                    <a:pt x="180" y="243"/>
                  </a:lnTo>
                  <a:lnTo>
                    <a:pt x="177" y="253"/>
                  </a:lnTo>
                  <a:lnTo>
                    <a:pt x="173" y="262"/>
                  </a:lnTo>
                  <a:lnTo>
                    <a:pt x="168" y="269"/>
                  </a:lnTo>
                  <a:lnTo>
                    <a:pt x="163" y="276"/>
                  </a:lnTo>
                  <a:lnTo>
                    <a:pt x="155" y="283"/>
                  </a:lnTo>
                  <a:lnTo>
                    <a:pt x="150" y="289"/>
                  </a:lnTo>
                  <a:lnTo>
                    <a:pt x="143" y="295"/>
                  </a:lnTo>
                  <a:lnTo>
                    <a:pt x="134" y="299"/>
                  </a:lnTo>
                  <a:lnTo>
                    <a:pt x="125" y="303"/>
                  </a:lnTo>
                  <a:lnTo>
                    <a:pt x="117" y="306"/>
                  </a:lnTo>
                  <a:lnTo>
                    <a:pt x="108" y="308"/>
                  </a:lnTo>
                  <a:lnTo>
                    <a:pt x="99" y="309"/>
                  </a:lnTo>
                  <a:lnTo>
                    <a:pt x="89" y="309"/>
                  </a:lnTo>
                  <a:lnTo>
                    <a:pt x="81" y="308"/>
                  </a:lnTo>
                  <a:lnTo>
                    <a:pt x="71" y="306"/>
                  </a:lnTo>
                  <a:lnTo>
                    <a:pt x="71" y="30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cxnSp>
          <p:nvCxnSpPr>
            <p:cNvPr id="54" name="직선 연결선 70"/>
            <p:cNvCxnSpPr/>
            <p:nvPr/>
          </p:nvCxnSpPr>
          <p:spPr>
            <a:xfrm>
              <a:off x="4853576" y="5083126"/>
              <a:ext cx="1395004" cy="0"/>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5" name="직선 연결선 71"/>
            <p:cNvCxnSpPr/>
            <p:nvPr/>
          </p:nvCxnSpPr>
          <p:spPr>
            <a:xfrm>
              <a:off x="6400271" y="5083126"/>
              <a:ext cx="171370" cy="0"/>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56" name="그룹 35"/>
            <p:cNvGrpSpPr/>
            <p:nvPr/>
          </p:nvGrpSpPr>
          <p:grpSpPr>
            <a:xfrm>
              <a:off x="9097163" y="4044756"/>
              <a:ext cx="612284" cy="529655"/>
              <a:chOff x="10915651" y="5262046"/>
              <a:chExt cx="612284" cy="529655"/>
            </a:xfrm>
          </p:grpSpPr>
          <p:sp>
            <p:nvSpPr>
              <p:cNvPr id="57" name="Freeform 7"/>
              <p:cNvSpPr/>
              <p:nvPr/>
            </p:nvSpPr>
            <p:spPr bwMode="auto">
              <a:xfrm>
                <a:off x="10915651" y="5262046"/>
                <a:ext cx="612284" cy="529655"/>
              </a:xfrm>
              <a:custGeom>
                <a:avLst/>
                <a:gdLst>
                  <a:gd name="T0" fmla="*/ 57 w 741"/>
                  <a:gd name="T1" fmla="*/ 475 h 641"/>
                  <a:gd name="T2" fmla="*/ 79 w 741"/>
                  <a:gd name="T3" fmla="*/ 508 h 641"/>
                  <a:gd name="T4" fmla="*/ 87 w 741"/>
                  <a:gd name="T5" fmla="*/ 527 h 641"/>
                  <a:gd name="T6" fmla="*/ 90 w 741"/>
                  <a:gd name="T7" fmla="*/ 544 h 641"/>
                  <a:gd name="T8" fmla="*/ 89 w 741"/>
                  <a:gd name="T9" fmla="*/ 562 h 641"/>
                  <a:gd name="T10" fmla="*/ 80 w 741"/>
                  <a:gd name="T11" fmla="*/ 591 h 641"/>
                  <a:gd name="T12" fmla="*/ 61 w 741"/>
                  <a:gd name="T13" fmla="*/ 641 h 641"/>
                  <a:gd name="T14" fmla="*/ 110 w 741"/>
                  <a:gd name="T15" fmla="*/ 626 h 641"/>
                  <a:gd name="T16" fmla="*/ 147 w 741"/>
                  <a:gd name="T17" fmla="*/ 609 h 641"/>
                  <a:gd name="T18" fmla="*/ 180 w 741"/>
                  <a:gd name="T19" fmla="*/ 588 h 641"/>
                  <a:gd name="T20" fmla="*/ 213 w 741"/>
                  <a:gd name="T21" fmla="*/ 563 h 641"/>
                  <a:gd name="T22" fmla="*/ 279 w 741"/>
                  <a:gd name="T23" fmla="*/ 576 h 641"/>
                  <a:gd name="T24" fmla="*/ 356 w 741"/>
                  <a:gd name="T25" fmla="*/ 584 h 641"/>
                  <a:gd name="T26" fmla="*/ 417 w 741"/>
                  <a:gd name="T27" fmla="*/ 583 h 641"/>
                  <a:gd name="T28" fmla="*/ 458 w 741"/>
                  <a:gd name="T29" fmla="*/ 578 h 641"/>
                  <a:gd name="T30" fmla="*/ 496 w 741"/>
                  <a:gd name="T31" fmla="*/ 570 h 641"/>
                  <a:gd name="T32" fmla="*/ 515 w 741"/>
                  <a:gd name="T33" fmla="*/ 564 h 641"/>
                  <a:gd name="T34" fmla="*/ 560 w 741"/>
                  <a:gd name="T35" fmla="*/ 545 h 641"/>
                  <a:gd name="T36" fmla="*/ 602 w 741"/>
                  <a:gd name="T37" fmla="*/ 523 h 641"/>
                  <a:gd name="T38" fmla="*/ 640 w 741"/>
                  <a:gd name="T39" fmla="*/ 496 h 641"/>
                  <a:gd name="T40" fmla="*/ 675 w 741"/>
                  <a:gd name="T41" fmla="*/ 463 h 641"/>
                  <a:gd name="T42" fmla="*/ 704 w 741"/>
                  <a:gd name="T43" fmla="*/ 425 h 641"/>
                  <a:gd name="T44" fmla="*/ 726 w 741"/>
                  <a:gd name="T45" fmla="*/ 381 h 641"/>
                  <a:gd name="T46" fmla="*/ 739 w 741"/>
                  <a:gd name="T47" fmla="*/ 333 h 641"/>
                  <a:gd name="T48" fmla="*/ 741 w 741"/>
                  <a:gd name="T49" fmla="*/ 278 h 641"/>
                  <a:gd name="T50" fmla="*/ 740 w 741"/>
                  <a:gd name="T51" fmla="*/ 264 h 641"/>
                  <a:gd name="T52" fmla="*/ 735 w 741"/>
                  <a:gd name="T53" fmla="*/ 234 h 641"/>
                  <a:gd name="T54" fmla="*/ 726 w 741"/>
                  <a:gd name="T55" fmla="*/ 205 h 641"/>
                  <a:gd name="T56" fmla="*/ 714 w 741"/>
                  <a:gd name="T57" fmla="*/ 178 h 641"/>
                  <a:gd name="T58" fmla="*/ 699 w 741"/>
                  <a:gd name="T59" fmla="*/ 152 h 641"/>
                  <a:gd name="T60" fmla="*/ 680 w 741"/>
                  <a:gd name="T61" fmla="*/ 128 h 641"/>
                  <a:gd name="T62" fmla="*/ 659 w 741"/>
                  <a:gd name="T63" fmla="*/ 105 h 641"/>
                  <a:gd name="T64" fmla="*/ 635 w 741"/>
                  <a:gd name="T65" fmla="*/ 85 h 641"/>
                  <a:gd name="T66" fmla="*/ 596 w 741"/>
                  <a:gd name="T67" fmla="*/ 56 h 641"/>
                  <a:gd name="T68" fmla="*/ 535 w 741"/>
                  <a:gd name="T69" fmla="*/ 28 h 641"/>
                  <a:gd name="T70" fmla="*/ 468 w 741"/>
                  <a:gd name="T71" fmla="*/ 9 h 641"/>
                  <a:gd name="T72" fmla="*/ 414 w 741"/>
                  <a:gd name="T73" fmla="*/ 2 h 641"/>
                  <a:gd name="T74" fmla="*/ 377 w 741"/>
                  <a:gd name="T75" fmla="*/ 0 h 641"/>
                  <a:gd name="T76" fmla="*/ 359 w 741"/>
                  <a:gd name="T77" fmla="*/ 0 h 641"/>
                  <a:gd name="T78" fmla="*/ 304 w 741"/>
                  <a:gd name="T79" fmla="*/ 6 h 641"/>
                  <a:gd name="T80" fmla="*/ 248 w 741"/>
                  <a:gd name="T81" fmla="*/ 19 h 641"/>
                  <a:gd name="T82" fmla="*/ 196 w 741"/>
                  <a:gd name="T83" fmla="*/ 38 h 641"/>
                  <a:gd name="T84" fmla="*/ 145 w 741"/>
                  <a:gd name="T85" fmla="*/ 64 h 641"/>
                  <a:gd name="T86" fmla="*/ 100 w 741"/>
                  <a:gd name="T87" fmla="*/ 95 h 641"/>
                  <a:gd name="T88" fmla="*/ 62 w 741"/>
                  <a:gd name="T89" fmla="*/ 134 h 641"/>
                  <a:gd name="T90" fmla="*/ 32 w 741"/>
                  <a:gd name="T91" fmla="*/ 180 h 641"/>
                  <a:gd name="T92" fmla="*/ 21 w 741"/>
                  <a:gd name="T93" fmla="*/ 205 h 641"/>
                  <a:gd name="T94" fmla="*/ 11 w 741"/>
                  <a:gd name="T95" fmla="*/ 232 h 641"/>
                  <a:gd name="T96" fmla="*/ 5 w 741"/>
                  <a:gd name="T97" fmla="*/ 262 h 641"/>
                  <a:gd name="T98" fmla="*/ 0 w 741"/>
                  <a:gd name="T99" fmla="*/ 307 h 641"/>
                  <a:gd name="T100" fmla="*/ 1 w 741"/>
                  <a:gd name="T101" fmla="*/ 337 h 641"/>
                  <a:gd name="T102" fmla="*/ 6 w 741"/>
                  <a:gd name="T103" fmla="*/ 367 h 641"/>
                  <a:gd name="T104" fmla="*/ 15 w 741"/>
                  <a:gd name="T105" fmla="*/ 396 h 641"/>
                  <a:gd name="T106" fmla="*/ 27 w 741"/>
                  <a:gd name="T107" fmla="*/ 427 h 641"/>
                  <a:gd name="T108" fmla="*/ 46 w 741"/>
                  <a:gd name="T109" fmla="*/ 458 h 641"/>
                  <a:gd name="T110" fmla="*/ 57 w 741"/>
                  <a:gd name="T111" fmla="*/ 475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1" h="641">
                    <a:moveTo>
                      <a:pt x="57" y="475"/>
                    </a:moveTo>
                    <a:lnTo>
                      <a:pt x="57" y="475"/>
                    </a:lnTo>
                    <a:lnTo>
                      <a:pt x="73" y="498"/>
                    </a:lnTo>
                    <a:lnTo>
                      <a:pt x="79" y="508"/>
                    </a:lnTo>
                    <a:lnTo>
                      <a:pt x="84" y="518"/>
                    </a:lnTo>
                    <a:lnTo>
                      <a:pt x="87" y="527"/>
                    </a:lnTo>
                    <a:lnTo>
                      <a:pt x="89" y="535"/>
                    </a:lnTo>
                    <a:lnTo>
                      <a:pt x="90" y="544"/>
                    </a:lnTo>
                    <a:lnTo>
                      <a:pt x="90" y="553"/>
                    </a:lnTo>
                    <a:lnTo>
                      <a:pt x="89" y="562"/>
                    </a:lnTo>
                    <a:lnTo>
                      <a:pt x="87" y="571"/>
                    </a:lnTo>
                    <a:lnTo>
                      <a:pt x="80" y="591"/>
                    </a:lnTo>
                    <a:lnTo>
                      <a:pt x="61" y="641"/>
                    </a:lnTo>
                    <a:lnTo>
                      <a:pt x="61" y="641"/>
                    </a:lnTo>
                    <a:lnTo>
                      <a:pt x="87" y="635"/>
                    </a:lnTo>
                    <a:lnTo>
                      <a:pt x="110" y="626"/>
                    </a:lnTo>
                    <a:lnTo>
                      <a:pt x="130" y="617"/>
                    </a:lnTo>
                    <a:lnTo>
                      <a:pt x="147" y="609"/>
                    </a:lnTo>
                    <a:lnTo>
                      <a:pt x="165" y="598"/>
                    </a:lnTo>
                    <a:lnTo>
                      <a:pt x="180" y="588"/>
                    </a:lnTo>
                    <a:lnTo>
                      <a:pt x="213" y="563"/>
                    </a:lnTo>
                    <a:lnTo>
                      <a:pt x="213" y="563"/>
                    </a:lnTo>
                    <a:lnTo>
                      <a:pt x="244" y="570"/>
                    </a:lnTo>
                    <a:lnTo>
                      <a:pt x="279" y="576"/>
                    </a:lnTo>
                    <a:lnTo>
                      <a:pt x="316" y="581"/>
                    </a:lnTo>
                    <a:lnTo>
                      <a:pt x="356" y="584"/>
                    </a:lnTo>
                    <a:lnTo>
                      <a:pt x="397" y="584"/>
                    </a:lnTo>
                    <a:lnTo>
                      <a:pt x="417" y="583"/>
                    </a:lnTo>
                    <a:lnTo>
                      <a:pt x="438" y="581"/>
                    </a:lnTo>
                    <a:lnTo>
                      <a:pt x="458" y="578"/>
                    </a:lnTo>
                    <a:lnTo>
                      <a:pt x="478" y="574"/>
                    </a:lnTo>
                    <a:lnTo>
                      <a:pt x="496" y="570"/>
                    </a:lnTo>
                    <a:lnTo>
                      <a:pt x="515" y="564"/>
                    </a:lnTo>
                    <a:lnTo>
                      <a:pt x="515" y="564"/>
                    </a:lnTo>
                    <a:lnTo>
                      <a:pt x="537" y="555"/>
                    </a:lnTo>
                    <a:lnTo>
                      <a:pt x="560" y="545"/>
                    </a:lnTo>
                    <a:lnTo>
                      <a:pt x="581" y="535"/>
                    </a:lnTo>
                    <a:lnTo>
                      <a:pt x="602" y="523"/>
                    </a:lnTo>
                    <a:lnTo>
                      <a:pt x="622" y="511"/>
                    </a:lnTo>
                    <a:lnTo>
                      <a:pt x="640" y="496"/>
                    </a:lnTo>
                    <a:lnTo>
                      <a:pt x="659" y="480"/>
                    </a:lnTo>
                    <a:lnTo>
                      <a:pt x="675" y="463"/>
                    </a:lnTo>
                    <a:lnTo>
                      <a:pt x="690" y="445"/>
                    </a:lnTo>
                    <a:lnTo>
                      <a:pt x="704" y="425"/>
                    </a:lnTo>
                    <a:lnTo>
                      <a:pt x="716" y="404"/>
                    </a:lnTo>
                    <a:lnTo>
                      <a:pt x="726" y="381"/>
                    </a:lnTo>
                    <a:lnTo>
                      <a:pt x="734" y="358"/>
                    </a:lnTo>
                    <a:lnTo>
                      <a:pt x="739" y="333"/>
                    </a:lnTo>
                    <a:lnTo>
                      <a:pt x="741" y="306"/>
                    </a:lnTo>
                    <a:lnTo>
                      <a:pt x="741" y="278"/>
                    </a:lnTo>
                    <a:lnTo>
                      <a:pt x="741" y="278"/>
                    </a:lnTo>
                    <a:lnTo>
                      <a:pt x="740" y="264"/>
                    </a:lnTo>
                    <a:lnTo>
                      <a:pt x="737" y="249"/>
                    </a:lnTo>
                    <a:lnTo>
                      <a:pt x="735" y="234"/>
                    </a:lnTo>
                    <a:lnTo>
                      <a:pt x="731" y="219"/>
                    </a:lnTo>
                    <a:lnTo>
                      <a:pt x="726" y="205"/>
                    </a:lnTo>
                    <a:lnTo>
                      <a:pt x="720" y="191"/>
                    </a:lnTo>
                    <a:lnTo>
                      <a:pt x="714" y="178"/>
                    </a:lnTo>
                    <a:lnTo>
                      <a:pt x="706" y="164"/>
                    </a:lnTo>
                    <a:lnTo>
                      <a:pt x="699" y="152"/>
                    </a:lnTo>
                    <a:lnTo>
                      <a:pt x="690" y="139"/>
                    </a:lnTo>
                    <a:lnTo>
                      <a:pt x="680" y="128"/>
                    </a:lnTo>
                    <a:lnTo>
                      <a:pt x="670" y="116"/>
                    </a:lnTo>
                    <a:lnTo>
                      <a:pt x="659" y="105"/>
                    </a:lnTo>
                    <a:lnTo>
                      <a:pt x="648" y="95"/>
                    </a:lnTo>
                    <a:lnTo>
                      <a:pt x="635" y="85"/>
                    </a:lnTo>
                    <a:lnTo>
                      <a:pt x="623" y="75"/>
                    </a:lnTo>
                    <a:lnTo>
                      <a:pt x="596" y="56"/>
                    </a:lnTo>
                    <a:lnTo>
                      <a:pt x="567" y="41"/>
                    </a:lnTo>
                    <a:lnTo>
                      <a:pt x="535" y="28"/>
                    </a:lnTo>
                    <a:lnTo>
                      <a:pt x="503" y="16"/>
                    </a:lnTo>
                    <a:lnTo>
                      <a:pt x="468" y="9"/>
                    </a:lnTo>
                    <a:lnTo>
                      <a:pt x="433" y="3"/>
                    </a:lnTo>
                    <a:lnTo>
                      <a:pt x="414" y="2"/>
                    </a:lnTo>
                    <a:lnTo>
                      <a:pt x="396" y="0"/>
                    </a:lnTo>
                    <a:lnTo>
                      <a:pt x="377" y="0"/>
                    </a:lnTo>
                    <a:lnTo>
                      <a:pt x="359" y="0"/>
                    </a:lnTo>
                    <a:lnTo>
                      <a:pt x="359" y="0"/>
                    </a:lnTo>
                    <a:lnTo>
                      <a:pt x="331" y="3"/>
                    </a:lnTo>
                    <a:lnTo>
                      <a:pt x="304" y="6"/>
                    </a:lnTo>
                    <a:lnTo>
                      <a:pt x="275" y="11"/>
                    </a:lnTo>
                    <a:lnTo>
                      <a:pt x="248" y="19"/>
                    </a:lnTo>
                    <a:lnTo>
                      <a:pt x="222" y="28"/>
                    </a:lnTo>
                    <a:lnTo>
                      <a:pt x="196" y="38"/>
                    </a:lnTo>
                    <a:lnTo>
                      <a:pt x="170" y="50"/>
                    </a:lnTo>
                    <a:lnTo>
                      <a:pt x="145" y="64"/>
                    </a:lnTo>
                    <a:lnTo>
                      <a:pt x="123" y="78"/>
                    </a:lnTo>
                    <a:lnTo>
                      <a:pt x="100" y="95"/>
                    </a:lnTo>
                    <a:lnTo>
                      <a:pt x="80" y="113"/>
                    </a:lnTo>
                    <a:lnTo>
                      <a:pt x="62" y="134"/>
                    </a:lnTo>
                    <a:lnTo>
                      <a:pt x="46" y="157"/>
                    </a:lnTo>
                    <a:lnTo>
                      <a:pt x="32" y="180"/>
                    </a:lnTo>
                    <a:lnTo>
                      <a:pt x="26" y="193"/>
                    </a:lnTo>
                    <a:lnTo>
                      <a:pt x="21" y="205"/>
                    </a:lnTo>
                    <a:lnTo>
                      <a:pt x="16" y="219"/>
                    </a:lnTo>
                    <a:lnTo>
                      <a:pt x="11" y="232"/>
                    </a:lnTo>
                    <a:lnTo>
                      <a:pt x="11" y="232"/>
                    </a:lnTo>
                    <a:lnTo>
                      <a:pt x="5" y="262"/>
                    </a:lnTo>
                    <a:lnTo>
                      <a:pt x="1" y="292"/>
                    </a:lnTo>
                    <a:lnTo>
                      <a:pt x="0" y="307"/>
                    </a:lnTo>
                    <a:lnTo>
                      <a:pt x="0" y="322"/>
                    </a:lnTo>
                    <a:lnTo>
                      <a:pt x="1" y="337"/>
                    </a:lnTo>
                    <a:lnTo>
                      <a:pt x="2" y="352"/>
                    </a:lnTo>
                    <a:lnTo>
                      <a:pt x="6" y="367"/>
                    </a:lnTo>
                    <a:lnTo>
                      <a:pt x="10" y="381"/>
                    </a:lnTo>
                    <a:lnTo>
                      <a:pt x="15" y="396"/>
                    </a:lnTo>
                    <a:lnTo>
                      <a:pt x="21" y="411"/>
                    </a:lnTo>
                    <a:lnTo>
                      <a:pt x="27" y="427"/>
                    </a:lnTo>
                    <a:lnTo>
                      <a:pt x="36" y="442"/>
                    </a:lnTo>
                    <a:lnTo>
                      <a:pt x="46" y="458"/>
                    </a:lnTo>
                    <a:lnTo>
                      <a:pt x="57" y="475"/>
                    </a:lnTo>
                    <a:lnTo>
                      <a:pt x="57" y="475"/>
                    </a:lnTo>
                    <a:close/>
                  </a:path>
                </a:pathLst>
              </a:custGeom>
              <a:solidFill>
                <a:schemeClr val="bg1">
                  <a:lumMod val="50000"/>
                </a:schemeClr>
              </a:solidFill>
              <a:ln>
                <a:noFill/>
              </a:ln>
            </p:spPr>
            <p:txBody>
              <a:bodyPr vert="horz" wrap="square" lIns="68580" tIns="34290" rIns="68580" bIns="34290" numCol="1" anchor="t" anchorCtr="0" compatLnSpc="1"/>
              <a:lstStyle/>
              <a:p>
                <a:endParaRPr lang="ko-KR" altLang="en-US" sz="1350">
                  <a:solidFill>
                    <a:prstClr val="black"/>
                  </a:solidFill>
                </a:endParaRPr>
              </a:p>
            </p:txBody>
          </p:sp>
          <p:grpSp>
            <p:nvGrpSpPr>
              <p:cNvPr id="58" name="그룹 74"/>
              <p:cNvGrpSpPr/>
              <p:nvPr/>
            </p:nvGrpSpPr>
            <p:grpSpPr>
              <a:xfrm>
                <a:off x="11104046" y="5324018"/>
                <a:ext cx="242931" cy="369354"/>
                <a:chOff x="7672388" y="7251700"/>
                <a:chExt cx="466725" cy="709613"/>
              </a:xfrm>
              <a:solidFill>
                <a:schemeClr val="tx1"/>
              </a:solidFill>
            </p:grpSpPr>
            <p:sp>
              <p:nvSpPr>
                <p:cNvPr id="59" name="Freeform 14"/>
                <p:cNvSpPr/>
                <p:nvPr/>
              </p:nvSpPr>
              <p:spPr bwMode="auto">
                <a:xfrm>
                  <a:off x="7827963" y="7821613"/>
                  <a:ext cx="139700" cy="139700"/>
                </a:xfrm>
                <a:custGeom>
                  <a:avLst/>
                  <a:gdLst>
                    <a:gd name="T0" fmla="*/ 76 w 88"/>
                    <a:gd name="T1" fmla="*/ 75 h 88"/>
                    <a:gd name="T2" fmla="*/ 76 w 88"/>
                    <a:gd name="T3" fmla="*/ 75 h 88"/>
                    <a:gd name="T4" fmla="*/ 70 w 88"/>
                    <a:gd name="T5" fmla="*/ 80 h 88"/>
                    <a:gd name="T6" fmla="*/ 62 w 88"/>
                    <a:gd name="T7" fmla="*/ 84 h 88"/>
                    <a:gd name="T8" fmla="*/ 54 w 88"/>
                    <a:gd name="T9" fmla="*/ 87 h 88"/>
                    <a:gd name="T10" fmla="*/ 45 w 88"/>
                    <a:gd name="T11" fmla="*/ 88 h 88"/>
                    <a:gd name="T12" fmla="*/ 45 w 88"/>
                    <a:gd name="T13" fmla="*/ 88 h 88"/>
                    <a:gd name="T14" fmla="*/ 36 w 88"/>
                    <a:gd name="T15" fmla="*/ 87 h 88"/>
                    <a:gd name="T16" fmla="*/ 29 w 88"/>
                    <a:gd name="T17" fmla="*/ 85 h 88"/>
                    <a:gd name="T18" fmla="*/ 21 w 88"/>
                    <a:gd name="T19" fmla="*/ 82 h 88"/>
                    <a:gd name="T20" fmla="*/ 14 w 88"/>
                    <a:gd name="T21" fmla="*/ 77 h 88"/>
                    <a:gd name="T22" fmla="*/ 14 w 88"/>
                    <a:gd name="T23" fmla="*/ 77 h 88"/>
                    <a:gd name="T24" fmla="*/ 8 w 88"/>
                    <a:gd name="T25" fmla="*/ 70 h 88"/>
                    <a:gd name="T26" fmla="*/ 4 w 88"/>
                    <a:gd name="T27" fmla="*/ 63 h 88"/>
                    <a:gd name="T28" fmla="*/ 2 w 88"/>
                    <a:gd name="T29" fmla="*/ 54 h 88"/>
                    <a:gd name="T30" fmla="*/ 0 w 88"/>
                    <a:gd name="T31" fmla="*/ 44 h 88"/>
                    <a:gd name="T32" fmla="*/ 0 w 88"/>
                    <a:gd name="T33" fmla="*/ 44 h 88"/>
                    <a:gd name="T34" fmla="*/ 0 w 88"/>
                    <a:gd name="T35" fmla="*/ 36 h 88"/>
                    <a:gd name="T36" fmla="*/ 3 w 88"/>
                    <a:gd name="T37" fmla="*/ 27 h 88"/>
                    <a:gd name="T38" fmla="*/ 6 w 88"/>
                    <a:gd name="T39" fmla="*/ 19 h 88"/>
                    <a:gd name="T40" fmla="*/ 13 w 88"/>
                    <a:gd name="T41" fmla="*/ 12 h 88"/>
                    <a:gd name="T42" fmla="*/ 13 w 88"/>
                    <a:gd name="T43" fmla="*/ 12 h 88"/>
                    <a:gd name="T44" fmla="*/ 19 w 88"/>
                    <a:gd name="T45" fmla="*/ 7 h 88"/>
                    <a:gd name="T46" fmla="*/ 28 w 88"/>
                    <a:gd name="T47" fmla="*/ 3 h 88"/>
                    <a:gd name="T48" fmla="*/ 35 w 88"/>
                    <a:gd name="T49" fmla="*/ 1 h 88"/>
                    <a:gd name="T50" fmla="*/ 44 w 88"/>
                    <a:gd name="T51" fmla="*/ 0 h 88"/>
                    <a:gd name="T52" fmla="*/ 44 w 88"/>
                    <a:gd name="T53" fmla="*/ 0 h 88"/>
                    <a:gd name="T54" fmla="*/ 54 w 88"/>
                    <a:gd name="T55" fmla="*/ 0 h 88"/>
                    <a:gd name="T56" fmla="*/ 61 w 88"/>
                    <a:gd name="T57" fmla="*/ 2 h 88"/>
                    <a:gd name="T58" fmla="*/ 69 w 88"/>
                    <a:gd name="T59" fmla="*/ 6 h 88"/>
                    <a:gd name="T60" fmla="*/ 76 w 88"/>
                    <a:gd name="T61" fmla="*/ 12 h 88"/>
                    <a:gd name="T62" fmla="*/ 76 w 88"/>
                    <a:gd name="T63" fmla="*/ 12 h 88"/>
                    <a:gd name="T64" fmla="*/ 81 w 88"/>
                    <a:gd name="T65" fmla="*/ 18 h 88"/>
                    <a:gd name="T66" fmla="*/ 86 w 88"/>
                    <a:gd name="T67" fmla="*/ 26 h 88"/>
                    <a:gd name="T68" fmla="*/ 88 w 88"/>
                    <a:gd name="T69" fmla="*/ 34 h 88"/>
                    <a:gd name="T70" fmla="*/ 88 w 88"/>
                    <a:gd name="T71" fmla="*/ 43 h 88"/>
                    <a:gd name="T72" fmla="*/ 88 w 88"/>
                    <a:gd name="T73" fmla="*/ 43 h 88"/>
                    <a:gd name="T74" fmla="*/ 88 w 88"/>
                    <a:gd name="T75" fmla="*/ 53 h 88"/>
                    <a:gd name="T76" fmla="*/ 86 w 88"/>
                    <a:gd name="T77" fmla="*/ 62 h 88"/>
                    <a:gd name="T78" fmla="*/ 82 w 88"/>
                    <a:gd name="T79" fmla="*/ 69 h 88"/>
                    <a:gd name="T80" fmla="*/ 76 w 88"/>
                    <a:gd name="T81" fmla="*/ 75 h 88"/>
                    <a:gd name="T82" fmla="*/ 76 w 88"/>
                    <a:gd name="T83"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 h="88">
                      <a:moveTo>
                        <a:pt x="76" y="75"/>
                      </a:moveTo>
                      <a:lnTo>
                        <a:pt x="76" y="75"/>
                      </a:lnTo>
                      <a:lnTo>
                        <a:pt x="70" y="80"/>
                      </a:lnTo>
                      <a:lnTo>
                        <a:pt x="62" y="84"/>
                      </a:lnTo>
                      <a:lnTo>
                        <a:pt x="54" y="87"/>
                      </a:lnTo>
                      <a:lnTo>
                        <a:pt x="45" y="88"/>
                      </a:lnTo>
                      <a:lnTo>
                        <a:pt x="45" y="88"/>
                      </a:lnTo>
                      <a:lnTo>
                        <a:pt x="36" y="87"/>
                      </a:lnTo>
                      <a:lnTo>
                        <a:pt x="29" y="85"/>
                      </a:lnTo>
                      <a:lnTo>
                        <a:pt x="21" y="82"/>
                      </a:lnTo>
                      <a:lnTo>
                        <a:pt x="14" y="77"/>
                      </a:lnTo>
                      <a:lnTo>
                        <a:pt x="14" y="77"/>
                      </a:lnTo>
                      <a:lnTo>
                        <a:pt x="8" y="70"/>
                      </a:lnTo>
                      <a:lnTo>
                        <a:pt x="4" y="63"/>
                      </a:lnTo>
                      <a:lnTo>
                        <a:pt x="2" y="54"/>
                      </a:lnTo>
                      <a:lnTo>
                        <a:pt x="0" y="44"/>
                      </a:lnTo>
                      <a:lnTo>
                        <a:pt x="0" y="44"/>
                      </a:lnTo>
                      <a:lnTo>
                        <a:pt x="0" y="36"/>
                      </a:lnTo>
                      <a:lnTo>
                        <a:pt x="3" y="27"/>
                      </a:lnTo>
                      <a:lnTo>
                        <a:pt x="6" y="19"/>
                      </a:lnTo>
                      <a:lnTo>
                        <a:pt x="13" y="12"/>
                      </a:lnTo>
                      <a:lnTo>
                        <a:pt x="13" y="12"/>
                      </a:lnTo>
                      <a:lnTo>
                        <a:pt x="19" y="7"/>
                      </a:lnTo>
                      <a:lnTo>
                        <a:pt x="28" y="3"/>
                      </a:lnTo>
                      <a:lnTo>
                        <a:pt x="35" y="1"/>
                      </a:lnTo>
                      <a:lnTo>
                        <a:pt x="44" y="0"/>
                      </a:lnTo>
                      <a:lnTo>
                        <a:pt x="44" y="0"/>
                      </a:lnTo>
                      <a:lnTo>
                        <a:pt x="54" y="0"/>
                      </a:lnTo>
                      <a:lnTo>
                        <a:pt x="61" y="2"/>
                      </a:lnTo>
                      <a:lnTo>
                        <a:pt x="69" y="6"/>
                      </a:lnTo>
                      <a:lnTo>
                        <a:pt x="76" y="12"/>
                      </a:lnTo>
                      <a:lnTo>
                        <a:pt x="76" y="12"/>
                      </a:lnTo>
                      <a:lnTo>
                        <a:pt x="81" y="18"/>
                      </a:lnTo>
                      <a:lnTo>
                        <a:pt x="86" y="26"/>
                      </a:lnTo>
                      <a:lnTo>
                        <a:pt x="88" y="34"/>
                      </a:lnTo>
                      <a:lnTo>
                        <a:pt x="88" y="43"/>
                      </a:lnTo>
                      <a:lnTo>
                        <a:pt x="88" y="43"/>
                      </a:lnTo>
                      <a:lnTo>
                        <a:pt x="88" y="53"/>
                      </a:lnTo>
                      <a:lnTo>
                        <a:pt x="86" y="62"/>
                      </a:lnTo>
                      <a:lnTo>
                        <a:pt x="82" y="69"/>
                      </a:lnTo>
                      <a:lnTo>
                        <a:pt x="76" y="75"/>
                      </a:lnTo>
                      <a:lnTo>
                        <a:pt x="76"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sp>
              <p:nvSpPr>
                <p:cNvPr id="60" name="Freeform 15"/>
                <p:cNvSpPr/>
                <p:nvPr/>
              </p:nvSpPr>
              <p:spPr bwMode="auto">
                <a:xfrm>
                  <a:off x="7672388" y="7251700"/>
                  <a:ext cx="466725" cy="525463"/>
                </a:xfrm>
                <a:custGeom>
                  <a:avLst/>
                  <a:gdLst>
                    <a:gd name="T0" fmla="*/ 280 w 294"/>
                    <a:gd name="T1" fmla="*/ 169 h 331"/>
                    <a:gd name="T2" fmla="*/ 261 w 294"/>
                    <a:gd name="T3" fmla="*/ 192 h 331"/>
                    <a:gd name="T4" fmla="*/ 211 w 294"/>
                    <a:gd name="T5" fmla="*/ 239 h 331"/>
                    <a:gd name="T6" fmla="*/ 190 w 294"/>
                    <a:gd name="T7" fmla="*/ 263 h 331"/>
                    <a:gd name="T8" fmla="*/ 183 w 294"/>
                    <a:gd name="T9" fmla="*/ 280 h 331"/>
                    <a:gd name="T10" fmla="*/ 178 w 294"/>
                    <a:gd name="T11" fmla="*/ 300 h 331"/>
                    <a:gd name="T12" fmla="*/ 170 w 294"/>
                    <a:gd name="T13" fmla="*/ 319 h 331"/>
                    <a:gd name="T14" fmla="*/ 157 w 294"/>
                    <a:gd name="T15" fmla="*/ 330 h 331"/>
                    <a:gd name="T16" fmla="*/ 143 w 294"/>
                    <a:gd name="T17" fmla="*/ 331 h 331"/>
                    <a:gd name="T18" fmla="*/ 123 w 294"/>
                    <a:gd name="T19" fmla="*/ 326 h 331"/>
                    <a:gd name="T20" fmla="*/ 113 w 294"/>
                    <a:gd name="T21" fmla="*/ 316 h 331"/>
                    <a:gd name="T22" fmla="*/ 107 w 294"/>
                    <a:gd name="T23" fmla="*/ 293 h 331"/>
                    <a:gd name="T24" fmla="*/ 108 w 294"/>
                    <a:gd name="T25" fmla="*/ 269 h 331"/>
                    <a:gd name="T26" fmla="*/ 113 w 294"/>
                    <a:gd name="T27" fmla="*/ 249 h 331"/>
                    <a:gd name="T28" fmla="*/ 128 w 294"/>
                    <a:gd name="T29" fmla="*/ 225 h 331"/>
                    <a:gd name="T30" fmla="*/ 148 w 294"/>
                    <a:gd name="T31" fmla="*/ 202 h 331"/>
                    <a:gd name="T32" fmla="*/ 194 w 294"/>
                    <a:gd name="T33" fmla="*/ 159 h 331"/>
                    <a:gd name="T34" fmla="*/ 209 w 294"/>
                    <a:gd name="T35" fmla="*/ 140 h 331"/>
                    <a:gd name="T36" fmla="*/ 213 w 294"/>
                    <a:gd name="T37" fmla="*/ 129 h 331"/>
                    <a:gd name="T38" fmla="*/ 213 w 294"/>
                    <a:gd name="T39" fmla="*/ 105 h 331"/>
                    <a:gd name="T40" fmla="*/ 195 w 294"/>
                    <a:gd name="T41" fmla="*/ 78 h 331"/>
                    <a:gd name="T42" fmla="*/ 175 w 294"/>
                    <a:gd name="T43" fmla="*/ 66 h 331"/>
                    <a:gd name="T44" fmla="*/ 150 w 294"/>
                    <a:gd name="T45" fmla="*/ 62 h 331"/>
                    <a:gd name="T46" fmla="*/ 111 w 294"/>
                    <a:gd name="T47" fmla="*/ 72 h 331"/>
                    <a:gd name="T48" fmla="*/ 95 w 294"/>
                    <a:gd name="T49" fmla="*/ 88 h 331"/>
                    <a:gd name="T50" fmla="*/ 77 w 294"/>
                    <a:gd name="T51" fmla="*/ 128 h 331"/>
                    <a:gd name="T52" fmla="*/ 71 w 294"/>
                    <a:gd name="T53" fmla="*/ 143 h 331"/>
                    <a:gd name="T54" fmla="*/ 57 w 294"/>
                    <a:gd name="T55" fmla="*/ 156 h 331"/>
                    <a:gd name="T56" fmla="*/ 40 w 294"/>
                    <a:gd name="T57" fmla="*/ 161 h 331"/>
                    <a:gd name="T58" fmla="*/ 24 w 294"/>
                    <a:gd name="T59" fmla="*/ 159 h 331"/>
                    <a:gd name="T60" fmla="*/ 11 w 294"/>
                    <a:gd name="T61" fmla="*/ 150 h 331"/>
                    <a:gd name="T62" fmla="*/ 0 w 294"/>
                    <a:gd name="T63" fmla="*/ 131 h 331"/>
                    <a:gd name="T64" fmla="*/ 0 w 294"/>
                    <a:gd name="T65" fmla="*/ 112 h 331"/>
                    <a:gd name="T66" fmla="*/ 16 w 294"/>
                    <a:gd name="T67" fmla="*/ 68 h 331"/>
                    <a:gd name="T68" fmla="*/ 39 w 294"/>
                    <a:gd name="T69" fmla="*/ 42 h 331"/>
                    <a:gd name="T70" fmla="*/ 68 w 294"/>
                    <a:gd name="T71" fmla="*/ 20 h 331"/>
                    <a:gd name="T72" fmla="*/ 127 w 294"/>
                    <a:gd name="T73" fmla="*/ 1 h 331"/>
                    <a:gd name="T74" fmla="*/ 170 w 294"/>
                    <a:gd name="T75" fmla="*/ 1 h 331"/>
                    <a:gd name="T76" fmla="*/ 225 w 294"/>
                    <a:gd name="T77" fmla="*/ 15 h 331"/>
                    <a:gd name="T78" fmla="*/ 255 w 294"/>
                    <a:gd name="T79" fmla="*/ 33 h 331"/>
                    <a:gd name="T80" fmla="*/ 276 w 294"/>
                    <a:gd name="T81" fmla="*/ 57 h 331"/>
                    <a:gd name="T82" fmla="*/ 293 w 294"/>
                    <a:gd name="T83" fmla="*/ 100 h 331"/>
                    <a:gd name="T84" fmla="*/ 294 w 294"/>
                    <a:gd name="T85" fmla="*/ 128 h 331"/>
                    <a:gd name="T86" fmla="*/ 286 w 294"/>
                    <a:gd name="T87" fmla="*/ 16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4" h="331">
                      <a:moveTo>
                        <a:pt x="286" y="160"/>
                      </a:moveTo>
                      <a:lnTo>
                        <a:pt x="286" y="160"/>
                      </a:lnTo>
                      <a:lnTo>
                        <a:pt x="280" y="169"/>
                      </a:lnTo>
                      <a:lnTo>
                        <a:pt x="275" y="177"/>
                      </a:lnTo>
                      <a:lnTo>
                        <a:pt x="268" y="185"/>
                      </a:lnTo>
                      <a:lnTo>
                        <a:pt x="261" y="192"/>
                      </a:lnTo>
                      <a:lnTo>
                        <a:pt x="261" y="192"/>
                      </a:lnTo>
                      <a:lnTo>
                        <a:pt x="211" y="239"/>
                      </a:lnTo>
                      <a:lnTo>
                        <a:pt x="211" y="239"/>
                      </a:lnTo>
                      <a:lnTo>
                        <a:pt x="196" y="256"/>
                      </a:lnTo>
                      <a:lnTo>
                        <a:pt x="196" y="256"/>
                      </a:lnTo>
                      <a:lnTo>
                        <a:pt x="190" y="263"/>
                      </a:lnTo>
                      <a:lnTo>
                        <a:pt x="186" y="269"/>
                      </a:lnTo>
                      <a:lnTo>
                        <a:pt x="186" y="269"/>
                      </a:lnTo>
                      <a:lnTo>
                        <a:pt x="183" y="280"/>
                      </a:lnTo>
                      <a:lnTo>
                        <a:pt x="183" y="280"/>
                      </a:lnTo>
                      <a:lnTo>
                        <a:pt x="178" y="300"/>
                      </a:lnTo>
                      <a:lnTo>
                        <a:pt x="178" y="300"/>
                      </a:lnTo>
                      <a:lnTo>
                        <a:pt x="176" y="308"/>
                      </a:lnTo>
                      <a:lnTo>
                        <a:pt x="174" y="314"/>
                      </a:lnTo>
                      <a:lnTo>
                        <a:pt x="170" y="319"/>
                      </a:lnTo>
                      <a:lnTo>
                        <a:pt x="167" y="324"/>
                      </a:lnTo>
                      <a:lnTo>
                        <a:pt x="162" y="328"/>
                      </a:lnTo>
                      <a:lnTo>
                        <a:pt x="157" y="330"/>
                      </a:lnTo>
                      <a:lnTo>
                        <a:pt x="150" y="331"/>
                      </a:lnTo>
                      <a:lnTo>
                        <a:pt x="143" y="331"/>
                      </a:lnTo>
                      <a:lnTo>
                        <a:pt x="143" y="331"/>
                      </a:lnTo>
                      <a:lnTo>
                        <a:pt x="136" y="331"/>
                      </a:lnTo>
                      <a:lnTo>
                        <a:pt x="129" y="329"/>
                      </a:lnTo>
                      <a:lnTo>
                        <a:pt x="123" y="326"/>
                      </a:lnTo>
                      <a:lnTo>
                        <a:pt x="117" y="321"/>
                      </a:lnTo>
                      <a:lnTo>
                        <a:pt x="117" y="321"/>
                      </a:lnTo>
                      <a:lnTo>
                        <a:pt x="113" y="316"/>
                      </a:lnTo>
                      <a:lnTo>
                        <a:pt x="109" y="310"/>
                      </a:lnTo>
                      <a:lnTo>
                        <a:pt x="107" y="302"/>
                      </a:lnTo>
                      <a:lnTo>
                        <a:pt x="107" y="293"/>
                      </a:lnTo>
                      <a:lnTo>
                        <a:pt x="107" y="293"/>
                      </a:lnTo>
                      <a:lnTo>
                        <a:pt x="107" y="280"/>
                      </a:lnTo>
                      <a:lnTo>
                        <a:pt x="108" y="269"/>
                      </a:lnTo>
                      <a:lnTo>
                        <a:pt x="111" y="259"/>
                      </a:lnTo>
                      <a:lnTo>
                        <a:pt x="113" y="249"/>
                      </a:lnTo>
                      <a:lnTo>
                        <a:pt x="113" y="249"/>
                      </a:lnTo>
                      <a:lnTo>
                        <a:pt x="118" y="241"/>
                      </a:lnTo>
                      <a:lnTo>
                        <a:pt x="122" y="232"/>
                      </a:lnTo>
                      <a:lnTo>
                        <a:pt x="128" y="225"/>
                      </a:lnTo>
                      <a:lnTo>
                        <a:pt x="133" y="217"/>
                      </a:lnTo>
                      <a:lnTo>
                        <a:pt x="133" y="217"/>
                      </a:lnTo>
                      <a:lnTo>
                        <a:pt x="148" y="202"/>
                      </a:lnTo>
                      <a:lnTo>
                        <a:pt x="168" y="184"/>
                      </a:lnTo>
                      <a:lnTo>
                        <a:pt x="168" y="184"/>
                      </a:lnTo>
                      <a:lnTo>
                        <a:pt x="194" y="159"/>
                      </a:lnTo>
                      <a:lnTo>
                        <a:pt x="194" y="159"/>
                      </a:lnTo>
                      <a:lnTo>
                        <a:pt x="201" y="150"/>
                      </a:lnTo>
                      <a:lnTo>
                        <a:pt x="209" y="140"/>
                      </a:lnTo>
                      <a:lnTo>
                        <a:pt x="209" y="140"/>
                      </a:lnTo>
                      <a:lnTo>
                        <a:pt x="210" y="134"/>
                      </a:lnTo>
                      <a:lnTo>
                        <a:pt x="213" y="129"/>
                      </a:lnTo>
                      <a:lnTo>
                        <a:pt x="214" y="118"/>
                      </a:lnTo>
                      <a:lnTo>
                        <a:pt x="214" y="118"/>
                      </a:lnTo>
                      <a:lnTo>
                        <a:pt x="213" y="105"/>
                      </a:lnTo>
                      <a:lnTo>
                        <a:pt x="209" y="95"/>
                      </a:lnTo>
                      <a:lnTo>
                        <a:pt x="204" y="87"/>
                      </a:lnTo>
                      <a:lnTo>
                        <a:pt x="195" y="78"/>
                      </a:lnTo>
                      <a:lnTo>
                        <a:pt x="195" y="78"/>
                      </a:lnTo>
                      <a:lnTo>
                        <a:pt x="186" y="71"/>
                      </a:lnTo>
                      <a:lnTo>
                        <a:pt x="175" y="66"/>
                      </a:lnTo>
                      <a:lnTo>
                        <a:pt x="163" y="63"/>
                      </a:lnTo>
                      <a:lnTo>
                        <a:pt x="150" y="62"/>
                      </a:lnTo>
                      <a:lnTo>
                        <a:pt x="150" y="62"/>
                      </a:lnTo>
                      <a:lnTo>
                        <a:pt x="134" y="63"/>
                      </a:lnTo>
                      <a:lnTo>
                        <a:pt x="122" y="67"/>
                      </a:lnTo>
                      <a:lnTo>
                        <a:pt x="111" y="72"/>
                      </a:lnTo>
                      <a:lnTo>
                        <a:pt x="102" y="79"/>
                      </a:lnTo>
                      <a:lnTo>
                        <a:pt x="102" y="79"/>
                      </a:lnTo>
                      <a:lnTo>
                        <a:pt x="95" y="88"/>
                      </a:lnTo>
                      <a:lnTo>
                        <a:pt x="88" y="99"/>
                      </a:lnTo>
                      <a:lnTo>
                        <a:pt x="82" y="113"/>
                      </a:lnTo>
                      <a:lnTo>
                        <a:pt x="77" y="128"/>
                      </a:lnTo>
                      <a:lnTo>
                        <a:pt x="77" y="128"/>
                      </a:lnTo>
                      <a:lnTo>
                        <a:pt x="75" y="135"/>
                      </a:lnTo>
                      <a:lnTo>
                        <a:pt x="71" y="143"/>
                      </a:lnTo>
                      <a:lnTo>
                        <a:pt x="67" y="148"/>
                      </a:lnTo>
                      <a:lnTo>
                        <a:pt x="62" y="153"/>
                      </a:lnTo>
                      <a:lnTo>
                        <a:pt x="57" y="156"/>
                      </a:lnTo>
                      <a:lnTo>
                        <a:pt x="52" y="159"/>
                      </a:lnTo>
                      <a:lnTo>
                        <a:pt x="46" y="161"/>
                      </a:lnTo>
                      <a:lnTo>
                        <a:pt x="40" y="161"/>
                      </a:lnTo>
                      <a:lnTo>
                        <a:pt x="40" y="161"/>
                      </a:lnTo>
                      <a:lnTo>
                        <a:pt x="31" y="161"/>
                      </a:lnTo>
                      <a:lnTo>
                        <a:pt x="24" y="159"/>
                      </a:lnTo>
                      <a:lnTo>
                        <a:pt x="18" y="155"/>
                      </a:lnTo>
                      <a:lnTo>
                        <a:pt x="11" y="150"/>
                      </a:lnTo>
                      <a:lnTo>
                        <a:pt x="11" y="150"/>
                      </a:lnTo>
                      <a:lnTo>
                        <a:pt x="6" y="144"/>
                      </a:lnTo>
                      <a:lnTo>
                        <a:pt x="3" y="139"/>
                      </a:lnTo>
                      <a:lnTo>
                        <a:pt x="0" y="131"/>
                      </a:lnTo>
                      <a:lnTo>
                        <a:pt x="0" y="125"/>
                      </a:lnTo>
                      <a:lnTo>
                        <a:pt x="0" y="125"/>
                      </a:lnTo>
                      <a:lnTo>
                        <a:pt x="0" y="112"/>
                      </a:lnTo>
                      <a:lnTo>
                        <a:pt x="4" y="97"/>
                      </a:lnTo>
                      <a:lnTo>
                        <a:pt x="9" y="83"/>
                      </a:lnTo>
                      <a:lnTo>
                        <a:pt x="16" y="68"/>
                      </a:lnTo>
                      <a:lnTo>
                        <a:pt x="16" y="68"/>
                      </a:lnTo>
                      <a:lnTo>
                        <a:pt x="26" y="54"/>
                      </a:lnTo>
                      <a:lnTo>
                        <a:pt x="39" y="42"/>
                      </a:lnTo>
                      <a:lnTo>
                        <a:pt x="52" y="30"/>
                      </a:lnTo>
                      <a:lnTo>
                        <a:pt x="68" y="20"/>
                      </a:lnTo>
                      <a:lnTo>
                        <a:pt x="68" y="20"/>
                      </a:lnTo>
                      <a:lnTo>
                        <a:pt x="87" y="11"/>
                      </a:lnTo>
                      <a:lnTo>
                        <a:pt x="106" y="5"/>
                      </a:lnTo>
                      <a:lnTo>
                        <a:pt x="127" y="1"/>
                      </a:lnTo>
                      <a:lnTo>
                        <a:pt x="149" y="0"/>
                      </a:lnTo>
                      <a:lnTo>
                        <a:pt x="149" y="0"/>
                      </a:lnTo>
                      <a:lnTo>
                        <a:pt x="170" y="1"/>
                      </a:lnTo>
                      <a:lnTo>
                        <a:pt x="189" y="3"/>
                      </a:lnTo>
                      <a:lnTo>
                        <a:pt x="208" y="7"/>
                      </a:lnTo>
                      <a:lnTo>
                        <a:pt x="225" y="15"/>
                      </a:lnTo>
                      <a:lnTo>
                        <a:pt x="225" y="15"/>
                      </a:lnTo>
                      <a:lnTo>
                        <a:pt x="240" y="23"/>
                      </a:lnTo>
                      <a:lnTo>
                        <a:pt x="255" y="33"/>
                      </a:lnTo>
                      <a:lnTo>
                        <a:pt x="266" y="44"/>
                      </a:lnTo>
                      <a:lnTo>
                        <a:pt x="276" y="57"/>
                      </a:lnTo>
                      <a:lnTo>
                        <a:pt x="276" y="57"/>
                      </a:lnTo>
                      <a:lnTo>
                        <a:pt x="285" y="71"/>
                      </a:lnTo>
                      <a:lnTo>
                        <a:pt x="289" y="85"/>
                      </a:lnTo>
                      <a:lnTo>
                        <a:pt x="293" y="100"/>
                      </a:lnTo>
                      <a:lnTo>
                        <a:pt x="294" y="115"/>
                      </a:lnTo>
                      <a:lnTo>
                        <a:pt x="294" y="115"/>
                      </a:lnTo>
                      <a:lnTo>
                        <a:pt x="294" y="128"/>
                      </a:lnTo>
                      <a:lnTo>
                        <a:pt x="292" y="139"/>
                      </a:lnTo>
                      <a:lnTo>
                        <a:pt x="289" y="150"/>
                      </a:lnTo>
                      <a:lnTo>
                        <a:pt x="286" y="160"/>
                      </a:lnTo>
                      <a:lnTo>
                        <a:pt x="286"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ko-KR" altLang="en-US" sz="1350">
                    <a:solidFill>
                      <a:prstClr val="black"/>
                    </a:solidFill>
                  </a:endParaRPr>
                </a:p>
              </p:txBody>
            </p:sp>
          </p:grpSp>
        </p:grpSp>
      </p:grpSp>
      <p:sp>
        <p:nvSpPr>
          <p:cNvPr id="216" name="文本框 6"/>
          <p:cNvSpPr txBox="1">
            <a:spLocks noChangeArrowheads="1"/>
          </p:cNvSpPr>
          <p:nvPr/>
        </p:nvSpPr>
        <p:spPr bwMode="auto">
          <a:xfrm>
            <a:off x="2279934" y="2607263"/>
            <a:ext cx="549680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en-US" altLang="zh-CN" sz="2200" dirty="0">
                <a:solidFill>
                  <a:srgbClr val="660033"/>
                </a:solidFill>
                <a:latin typeface="+mj-lt"/>
                <a:ea typeface="方正少儿简体" panose="03000509000000000000" pitchFamily="65" charset="-122"/>
              </a:rPr>
              <a:t>         </a:t>
            </a:r>
            <a:r>
              <a:rPr lang="vi-VN" altLang="zh-CN" sz="2200" b="1" dirty="0">
                <a:solidFill>
                  <a:srgbClr val="660033"/>
                </a:solidFill>
                <a:latin typeface="+mj-lt"/>
                <a:ea typeface="方正少儿简体" panose="03000509000000000000" pitchFamily="65" charset="-122"/>
              </a:rPr>
              <a:t>Hòa bình được hiểu là trạng thái không có chiến tranh hay xung đột vũ trang, thể hiện mối quan hệ hiểu biết, tôn trọng, bình đẳng và hợp pháp giữa các quốc gia, dân tộc, giữa người với người. Đây là khát vọng của toàn nhân loại và được thể hiện thông qua những hình ảnh diễn tả sự bình an, vui vẻ, hạnh phúc,...</a:t>
            </a:r>
            <a:endParaRPr lang="zh-CN" altLang="en-US" sz="2200" b="1" dirty="0">
              <a:solidFill>
                <a:srgbClr val="660033"/>
              </a:solidFill>
              <a:latin typeface="+mj-lt"/>
              <a:ea typeface="方正少儿简体" panose="03000509000000000000" pitchFamily="65" charset="-122"/>
            </a:endParaRPr>
          </a:p>
        </p:txBody>
      </p:sp>
      <p:grpSp>
        <p:nvGrpSpPr>
          <p:cNvPr id="69" name="组合 68"/>
          <p:cNvGrpSpPr/>
          <p:nvPr/>
        </p:nvGrpSpPr>
        <p:grpSpPr>
          <a:xfrm>
            <a:off x="284352" y="1623092"/>
            <a:ext cx="1016794" cy="753667"/>
            <a:chOff x="467361" y="303530"/>
            <a:chExt cx="1355725" cy="1004889"/>
          </a:xfrm>
        </p:grpSpPr>
        <p:pic>
          <p:nvPicPr>
            <p:cNvPr id="70"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557316" y="1787752"/>
            <a:ext cx="1814920" cy="584775"/>
          </a:xfrm>
          <a:prstGeom prst="rect">
            <a:avLst/>
          </a:prstGeom>
        </p:spPr>
        <p:txBody>
          <a:bodyPr wrap="none">
            <a:spAutoFit/>
          </a:bodyPr>
          <a:lstStyle/>
          <a:p>
            <a:r>
              <a:rPr lang="vi-VN" altLang="zh-CN" sz="3200" dirty="0">
                <a:solidFill>
                  <a:srgbClr val="FF0000"/>
                </a:solidFill>
                <a:latin typeface="方正少儿简体" panose="03000509000000000000" pitchFamily="65" charset="-122"/>
                <a:ea typeface="方正少儿简体" panose="03000509000000000000" pitchFamily="65" charset="-122"/>
              </a:rPr>
              <a:t>EM CÓ BIẾT</a:t>
            </a:r>
            <a:r>
              <a:rPr lang="en-US" altLang="zh-CN" sz="3200" dirty="0">
                <a:solidFill>
                  <a:srgbClr val="FF0000"/>
                </a:solidFill>
                <a:latin typeface="方正少儿简体" panose="03000509000000000000" pitchFamily="65" charset="-122"/>
                <a:ea typeface="方正少儿简体" panose="03000509000000000000" pitchFamily="65" charset="-122"/>
              </a:rPr>
              <a:t> </a:t>
            </a:r>
            <a:endParaRPr lang="en-US" sz="3200" dirty="0">
              <a:solidFill>
                <a:srgbClr val="FF0000"/>
              </a:solidFill>
            </a:endParaRPr>
          </a:p>
        </p:txBody>
      </p:sp>
      <p:sp>
        <p:nvSpPr>
          <p:cNvPr id="68" name="Rectangle 67"/>
          <p:cNvSpPr/>
          <p:nvPr/>
        </p:nvSpPr>
        <p:spPr>
          <a:xfrm>
            <a:off x="0" y="1402596"/>
            <a:ext cx="9144000" cy="1362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73" name="Flowchart: Off-page Connector 2"/>
          <p:cNvSpPr/>
          <p:nvPr/>
        </p:nvSpPr>
        <p:spPr>
          <a:xfrm rot="5400000" flipH="1">
            <a:off x="4613817" y="-3069372"/>
            <a:ext cx="1460809" cy="759955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000"/>
              <a:gd name="connsiteX1" fmla="*/ 10000 w 10000"/>
              <a:gd name="connsiteY1" fmla="*/ 0 h 8000"/>
              <a:gd name="connsiteX2" fmla="*/ 10000 w 10000"/>
              <a:gd name="connsiteY2" fmla="*/ 8000 h 8000"/>
              <a:gd name="connsiteX3" fmla="*/ 5000 w 10000"/>
              <a:gd name="connsiteY3" fmla="*/ 7760 h 8000"/>
              <a:gd name="connsiteX4" fmla="*/ 0 w 10000"/>
              <a:gd name="connsiteY4" fmla="*/ 8000 h 8000"/>
              <a:gd name="connsiteX5" fmla="*/ 0 w 10000"/>
              <a:gd name="connsiteY5" fmla="*/ 0 h 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000">
                <a:moveTo>
                  <a:pt x="0" y="0"/>
                </a:moveTo>
                <a:lnTo>
                  <a:pt x="10000" y="0"/>
                </a:lnTo>
                <a:lnTo>
                  <a:pt x="10000" y="8000"/>
                </a:lnTo>
                <a:lnTo>
                  <a:pt x="5000" y="7760"/>
                </a:lnTo>
                <a:lnTo>
                  <a:pt x="0" y="8000"/>
                </a:lnTo>
                <a:lnTo>
                  <a:pt x="0" y="0"/>
                </a:lnTo>
                <a:close/>
              </a:path>
            </a:pathLst>
          </a:custGeom>
          <a:gradFill flip="none" rotWithShape="1">
            <a:gsLst>
              <a:gs pos="0">
                <a:schemeClr val="tx1">
                  <a:lumMod val="95000"/>
                  <a:lumOff val="5000"/>
                </a:schemeClr>
              </a:gs>
              <a:gs pos="50000">
                <a:srgbClr val="0000FF"/>
              </a:gs>
              <a:gs pos="100000">
                <a:srgbClr val="0066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Flowchart: Off-page Connector 73"/>
          <p:cNvSpPr/>
          <p:nvPr/>
        </p:nvSpPr>
        <p:spPr>
          <a:xfrm rot="16200000">
            <a:off x="267630" y="-267629"/>
            <a:ext cx="1460809" cy="1996067"/>
          </a:xfrm>
          <a:prstGeom prst="flowChartOffpageConnector">
            <a:avLst/>
          </a:prstGeom>
          <a:gradFill flip="none" rotWithShape="1">
            <a:gsLst>
              <a:gs pos="0">
                <a:schemeClr val="tx1">
                  <a:lumMod val="95000"/>
                  <a:lumOff val="5000"/>
                </a:schemeClr>
              </a:gs>
              <a:gs pos="50000">
                <a:srgbClr val="000099"/>
              </a:gs>
              <a:gs pos="100000">
                <a:srgbClr val="0053CC"/>
              </a:gs>
            </a:gsLst>
            <a:lin ang="5400000" scaled="1"/>
            <a:tileRect/>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TextBox 74"/>
          <p:cNvSpPr txBox="1"/>
          <p:nvPr/>
        </p:nvSpPr>
        <p:spPr>
          <a:xfrm>
            <a:off x="2344544" y="111511"/>
            <a:ext cx="6177776" cy="892552"/>
          </a:xfrm>
          <a:prstGeom prst="rect">
            <a:avLst/>
          </a:prstGeom>
          <a:noFill/>
        </p:spPr>
        <p:txBody>
          <a:bodyPr wrap="square" rtlCol="0">
            <a:spAutoFit/>
          </a:bodyPr>
          <a:lstStyle/>
          <a:p>
            <a:pPr algn="ctr"/>
            <a:r>
              <a:rPr lang="en-US" sz="2400" i="1" dirty="0" err="1">
                <a:solidFill>
                  <a:prstClr val="white"/>
                </a:solidFill>
                <a:latin typeface="FZ Gilmer Bold" pitchFamily="2" charset="0"/>
              </a:rPr>
              <a:t>Thứ</a:t>
            </a:r>
            <a:r>
              <a:rPr lang="en-US" sz="2400" i="1" dirty="0">
                <a:solidFill>
                  <a:prstClr val="white"/>
                </a:solidFill>
                <a:latin typeface="FZ Gilmer Bold" pitchFamily="2" charset="0"/>
              </a:rPr>
              <a:t> Hai </a:t>
            </a:r>
            <a:r>
              <a:rPr lang="en-US" sz="2400" i="1" dirty="0" err="1">
                <a:solidFill>
                  <a:prstClr val="white"/>
                </a:solidFill>
                <a:latin typeface="FZ Gilmer Bold" pitchFamily="2" charset="0"/>
              </a:rPr>
              <a:t>ngày</a:t>
            </a:r>
            <a:r>
              <a:rPr lang="en-US" sz="2400" i="1" dirty="0">
                <a:solidFill>
                  <a:prstClr val="white"/>
                </a:solidFill>
                <a:latin typeface="FZ Gilmer Bold" pitchFamily="2" charset="0"/>
              </a:rPr>
              <a:t> 14 </a:t>
            </a:r>
            <a:r>
              <a:rPr lang="en-US" sz="2400" i="1" dirty="0" err="1">
                <a:solidFill>
                  <a:prstClr val="white"/>
                </a:solidFill>
                <a:latin typeface="FZ Gilmer Bold" pitchFamily="2" charset="0"/>
              </a:rPr>
              <a:t>tháng</a:t>
            </a:r>
            <a:r>
              <a:rPr lang="en-US" sz="2400" i="1" dirty="0">
                <a:solidFill>
                  <a:prstClr val="white"/>
                </a:solidFill>
                <a:latin typeface="FZ Gilmer Bold" pitchFamily="2" charset="0"/>
              </a:rPr>
              <a:t> 4 </a:t>
            </a:r>
            <a:r>
              <a:rPr lang="en-US" sz="2400" i="1" dirty="0" err="1">
                <a:solidFill>
                  <a:prstClr val="white"/>
                </a:solidFill>
                <a:latin typeface="FZ Gilmer Bold" pitchFamily="2" charset="0"/>
              </a:rPr>
              <a:t>năm</a:t>
            </a:r>
            <a:r>
              <a:rPr lang="en-US" sz="2400" i="1" dirty="0">
                <a:solidFill>
                  <a:prstClr val="white"/>
                </a:solidFill>
                <a:latin typeface="FZ Gilmer Bold" pitchFamily="2" charset="0"/>
              </a:rPr>
              <a:t> 2025</a:t>
            </a:r>
          </a:p>
          <a:p>
            <a:pPr algn="ctr"/>
            <a:r>
              <a:rPr lang="en-US" sz="2800" dirty="0" err="1">
                <a:solidFill>
                  <a:srgbClr val="FFFF00"/>
                </a:solidFill>
                <a:latin typeface="FZ Gilmer Heavy" pitchFamily="2" charset="0"/>
              </a:rPr>
              <a:t>Mĩ</a:t>
            </a:r>
            <a:r>
              <a:rPr lang="en-US" sz="2800" dirty="0">
                <a:solidFill>
                  <a:srgbClr val="FFFF00"/>
                </a:solidFill>
                <a:latin typeface="FZ Gilmer Heavy" pitchFamily="2" charset="0"/>
              </a:rPr>
              <a:t> </a:t>
            </a:r>
            <a:r>
              <a:rPr lang="en-US" sz="2800" dirty="0" err="1">
                <a:solidFill>
                  <a:srgbClr val="FFFF00"/>
                </a:solidFill>
                <a:latin typeface="FZ Gilmer Heavy" pitchFamily="2" charset="0"/>
              </a:rPr>
              <a:t>thuật</a:t>
            </a:r>
            <a:endParaRPr lang="en-US" sz="2800" dirty="0">
              <a:solidFill>
                <a:srgbClr val="FFFF00"/>
              </a:solidFill>
              <a:latin typeface="FZ Gilmer Heavy" pitchFamily="2" charset="0"/>
            </a:endParaRPr>
          </a:p>
        </p:txBody>
      </p:sp>
      <p:sp>
        <p:nvSpPr>
          <p:cNvPr id="76" name="TextBox 75"/>
          <p:cNvSpPr txBox="1"/>
          <p:nvPr/>
        </p:nvSpPr>
        <p:spPr>
          <a:xfrm>
            <a:off x="128240" y="326954"/>
            <a:ext cx="1531435" cy="461665"/>
          </a:xfrm>
          <a:prstGeom prst="rect">
            <a:avLst/>
          </a:prstGeom>
          <a:noFill/>
        </p:spPr>
        <p:txBody>
          <a:bodyPr wrap="square" rtlCol="0">
            <a:spAutoFit/>
          </a:bodyPr>
          <a:lstStyle/>
          <a:p>
            <a:pPr algn="ct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Chủ</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 </a:t>
            </a: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đề</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a:t>
            </a:r>
          </a:p>
        </p:txBody>
      </p:sp>
      <p:sp>
        <p:nvSpPr>
          <p:cNvPr id="77" name="TextBox 76"/>
          <p:cNvSpPr txBox="1"/>
          <p:nvPr/>
        </p:nvSpPr>
        <p:spPr>
          <a:xfrm>
            <a:off x="70625" y="691368"/>
            <a:ext cx="1531435" cy="769441"/>
          </a:xfrm>
          <a:prstGeom prst="rect">
            <a:avLst/>
          </a:prstGeom>
          <a:noFill/>
        </p:spPr>
        <p:txBody>
          <a:bodyPr wrap="square" rtlCol="0">
            <a:spAutoFit/>
          </a:bodyPr>
          <a:lstStyle/>
          <a:p>
            <a:pPr algn="ctr"/>
            <a:r>
              <a:rPr lang="en-US" sz="4400" dirty="0">
                <a:ln w="0"/>
                <a:solidFill>
                  <a:srgbClr val="70AD47">
                    <a:lumMod val="40000"/>
                    <a:lumOff val="60000"/>
                  </a:srgbClr>
                </a:solidFill>
                <a:effectLst>
                  <a:outerShdw blurRad="38100" dist="25400" dir="5400000" algn="ctr" rotWithShape="0">
                    <a:srgbClr val="6E747A">
                      <a:alpha val="43000"/>
                    </a:srgbClr>
                  </a:outerShdw>
                </a:effectLst>
                <a:latin typeface="Algerian" panose="04020705040A02060702" pitchFamily="82" charset="0"/>
              </a:rPr>
              <a:t>8</a:t>
            </a:r>
          </a:p>
        </p:txBody>
      </p:sp>
      <p:sp>
        <p:nvSpPr>
          <p:cNvPr id="78" name="TextBox 77"/>
          <p:cNvSpPr txBox="1"/>
          <p:nvPr/>
        </p:nvSpPr>
        <p:spPr>
          <a:xfrm>
            <a:off x="2629830" y="940931"/>
            <a:ext cx="5607204" cy="461665"/>
          </a:xfrm>
          <a:prstGeom prst="rect">
            <a:avLst/>
          </a:prstGeom>
          <a:noFill/>
        </p:spPr>
        <p:txBody>
          <a:bodyPr wrap="square" rtlCol="0">
            <a:spAutoFit/>
          </a:bodyPr>
          <a:lstStyle/>
          <a:p>
            <a:pPr algn="ct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VÌ MỘT THẾ GIỚI HOÀ BÌNH (</a:t>
            </a: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Tiết</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 1)</a:t>
            </a:r>
          </a:p>
        </p:txBody>
      </p:sp>
    </p:spTree>
    <p:extLst>
      <p:ext uri="{BB962C8B-B14F-4D97-AF65-F5344CB8AC3E}">
        <p14:creationId xmlns:p14="http://schemas.microsoft.com/office/powerpoint/2010/main" val="2787103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216"/>
                                        </p:tgtEl>
                                        <p:attrNameLst>
                                          <p:attrName>style.visibility</p:attrName>
                                        </p:attrNameLst>
                                      </p:cBhvr>
                                      <p:to>
                                        <p:strVal val="visible"/>
                                      </p:to>
                                    </p:set>
                                    <p:anim calcmode="lin" valueType="num">
                                      <p:cBhvr>
                                        <p:cTn id="18" dur="500" fill="hold"/>
                                        <p:tgtEl>
                                          <p:spTgt spid="216"/>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216"/>
                                        </p:tgtEl>
                                        <p:attrNameLst>
                                          <p:attrName>ppt_y</p:attrName>
                                        </p:attrNameLst>
                                      </p:cBhvr>
                                      <p:tavLst>
                                        <p:tav tm="0">
                                          <p:val>
                                            <p:strVal val="#ppt_y"/>
                                          </p:val>
                                        </p:tav>
                                        <p:tav tm="100000">
                                          <p:val>
                                            <p:strVal val="#ppt_y"/>
                                          </p:val>
                                        </p:tav>
                                      </p:tavLst>
                                    </p:anim>
                                    <p:anim calcmode="lin" valueType="num">
                                      <p:cBhvr>
                                        <p:cTn id="20" dur="500" fill="hold"/>
                                        <p:tgtEl>
                                          <p:spTgt spid="216"/>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216"/>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a:extLst>
            <a:ext uri="{FF2B5EF4-FFF2-40B4-BE49-F238E27FC236}">
              <a16:creationId xmlns:a16="http://schemas.microsoft.com/office/drawing/2014/main" id="{4B771DB0-E3D1-BB6E-292E-8D5BFE02B3CB}"/>
            </a:ext>
          </a:extLst>
        </p:cNvPr>
        <p:cNvGrpSpPr/>
        <p:nvPr/>
      </p:nvGrpSpPr>
      <p:grpSpPr>
        <a:xfrm>
          <a:off x="0" y="0"/>
          <a:ext cx="0" cy="0"/>
          <a:chOff x="0" y="0"/>
          <a:chExt cx="0" cy="0"/>
        </a:xfrm>
      </p:grpSpPr>
      <p:sp>
        <p:nvSpPr>
          <p:cNvPr id="60418" name="Rectangle 2">
            <a:extLst>
              <a:ext uri="{FF2B5EF4-FFF2-40B4-BE49-F238E27FC236}">
                <a16:creationId xmlns:a16="http://schemas.microsoft.com/office/drawing/2014/main" id="{ADBCC593-5F62-3180-6C78-8E598E483494}"/>
              </a:ext>
            </a:extLst>
          </p:cNvPr>
          <p:cNvSpPr>
            <a:spLocks noGrp="1" noChangeArrowheads="1"/>
          </p:cNvSpPr>
          <p:nvPr>
            <p:ph type="title"/>
          </p:nvPr>
        </p:nvSpPr>
        <p:spPr>
          <a:xfrm>
            <a:off x="419100" y="801350"/>
            <a:ext cx="8305800" cy="563563"/>
          </a:xfrm>
        </p:spPr>
        <p:txBody>
          <a:bodyPr/>
          <a:lstStyle/>
          <a:p>
            <a:r>
              <a:rPr lang="en-US" sz="2400" i="1" dirty="0" err="1">
                <a:solidFill>
                  <a:prstClr val="white"/>
                </a:solidFill>
                <a:latin typeface="FZ Gilmer Bold" pitchFamily="2" charset="0"/>
              </a:rPr>
              <a:t>Thứ</a:t>
            </a:r>
            <a:r>
              <a:rPr lang="en-US" sz="2400" i="1" dirty="0">
                <a:solidFill>
                  <a:prstClr val="white"/>
                </a:solidFill>
                <a:latin typeface="FZ Gilmer Bold" pitchFamily="2" charset="0"/>
              </a:rPr>
              <a:t> Hai </a:t>
            </a:r>
            <a:r>
              <a:rPr lang="en-US" sz="2400" i="1" dirty="0" err="1">
                <a:solidFill>
                  <a:prstClr val="white"/>
                </a:solidFill>
                <a:latin typeface="FZ Gilmer Bold" pitchFamily="2" charset="0"/>
              </a:rPr>
              <a:t>ngày</a:t>
            </a:r>
            <a:r>
              <a:rPr lang="en-US" sz="2400" i="1" dirty="0">
                <a:solidFill>
                  <a:prstClr val="white"/>
                </a:solidFill>
                <a:latin typeface="FZ Gilmer Bold" pitchFamily="2" charset="0"/>
              </a:rPr>
              <a:t> 14 </a:t>
            </a:r>
            <a:r>
              <a:rPr lang="en-US" sz="2400" i="1" dirty="0" err="1">
                <a:solidFill>
                  <a:prstClr val="white"/>
                </a:solidFill>
                <a:latin typeface="FZ Gilmer Bold" pitchFamily="2" charset="0"/>
              </a:rPr>
              <a:t>tháng</a:t>
            </a:r>
            <a:r>
              <a:rPr lang="en-US" sz="2400" i="1" dirty="0">
                <a:solidFill>
                  <a:prstClr val="white"/>
                </a:solidFill>
                <a:latin typeface="FZ Gilmer Bold" pitchFamily="2" charset="0"/>
              </a:rPr>
              <a:t> 4 </a:t>
            </a:r>
            <a:r>
              <a:rPr lang="en-US" sz="2400" i="1" dirty="0" err="1">
                <a:solidFill>
                  <a:prstClr val="white"/>
                </a:solidFill>
                <a:latin typeface="FZ Gilmer Bold" pitchFamily="2" charset="0"/>
              </a:rPr>
              <a:t>năm</a:t>
            </a:r>
            <a:r>
              <a:rPr lang="en-US" sz="2400" i="1" dirty="0">
                <a:solidFill>
                  <a:prstClr val="white"/>
                </a:solidFill>
                <a:latin typeface="FZ Gilmer Bold" pitchFamily="2" charset="0"/>
              </a:rPr>
              <a:t> 2025</a:t>
            </a:r>
            <a:br>
              <a:rPr lang="en-US" sz="2400" i="1" dirty="0">
                <a:solidFill>
                  <a:prstClr val="white"/>
                </a:solidFill>
                <a:latin typeface="FZ Gilmer Bold" pitchFamily="2" charset="0"/>
              </a:rPr>
            </a:br>
            <a:r>
              <a:rPr lang="en-US" sz="2400" dirty="0" err="1">
                <a:solidFill>
                  <a:srgbClr val="FFFF00"/>
                </a:solidFill>
                <a:latin typeface="FZ Gilmer Heavy" pitchFamily="2" charset="0"/>
              </a:rPr>
              <a:t>Mĩ</a:t>
            </a:r>
            <a:r>
              <a:rPr lang="en-US" sz="2400" dirty="0">
                <a:solidFill>
                  <a:srgbClr val="FFFF00"/>
                </a:solidFill>
                <a:latin typeface="FZ Gilmer Heavy" pitchFamily="2" charset="0"/>
              </a:rPr>
              <a:t> </a:t>
            </a:r>
            <a:r>
              <a:rPr lang="en-US" sz="2400" dirty="0" err="1">
                <a:solidFill>
                  <a:srgbClr val="FFFF00"/>
                </a:solidFill>
                <a:latin typeface="FZ Gilmer Heavy" pitchFamily="2" charset="0"/>
              </a:rPr>
              <a:t>thuật</a:t>
            </a:r>
            <a:r>
              <a:rPr lang="en-US" sz="2400" dirty="0">
                <a:solidFill>
                  <a:srgbClr val="FFFF00"/>
                </a:solidFill>
                <a:latin typeface="FZ Gilmer Heavy" pitchFamily="2" charset="0"/>
              </a:rPr>
              <a:t/>
            </a:r>
            <a:br>
              <a:rPr lang="en-US" sz="2400" dirty="0">
                <a:solidFill>
                  <a:srgbClr val="FFFF00"/>
                </a:solidFill>
                <a:latin typeface="FZ Gilmer Heavy" pitchFamily="2" charset="0"/>
              </a:rPr>
            </a:br>
            <a:r>
              <a:rPr lang="en-US" sz="2400" dirty="0" err="1">
                <a:solidFill>
                  <a:schemeClr val="tx2"/>
                </a:solidFill>
                <a:latin typeface="FZ Gilmer Heavy" pitchFamily="2" charset="0"/>
              </a:rPr>
              <a:t>Chủ</a:t>
            </a:r>
            <a:r>
              <a:rPr lang="en-US" sz="2400" dirty="0">
                <a:solidFill>
                  <a:schemeClr val="tx2"/>
                </a:solidFill>
                <a:latin typeface="FZ Gilmer Heavy" pitchFamily="2" charset="0"/>
              </a:rPr>
              <a:t> </a:t>
            </a:r>
            <a:r>
              <a:rPr lang="en-US" sz="2400" dirty="0" err="1">
                <a:solidFill>
                  <a:schemeClr val="tx2"/>
                </a:solidFill>
                <a:latin typeface="FZ Gilmer Heavy" pitchFamily="2" charset="0"/>
              </a:rPr>
              <a:t>đề</a:t>
            </a:r>
            <a:r>
              <a:rPr lang="en-US" sz="2400" dirty="0">
                <a:solidFill>
                  <a:schemeClr val="tx2"/>
                </a:solidFill>
                <a:latin typeface="FZ Gilmer Heavy" pitchFamily="2" charset="0"/>
              </a:rPr>
              <a:t> 8: </a:t>
            </a:r>
            <a:r>
              <a:rPr lang="en-US" sz="2400" dirty="0">
                <a:ln w="0"/>
                <a:solidFill>
                  <a:schemeClr val="tx2"/>
                </a:solidFill>
                <a:effectLst>
                  <a:outerShdw blurRad="38100" dist="25400" dir="5400000" algn="ctr" rotWithShape="0">
                    <a:srgbClr val="6E747A">
                      <a:alpha val="43000"/>
                    </a:srgbClr>
                  </a:outerShdw>
                </a:effectLst>
                <a:latin typeface="Fz Lufga" pitchFamily="2" charset="0"/>
              </a:rPr>
              <a:t>VÌ MỘT THẾ GIỚI HOÀ BÌNH (</a:t>
            </a:r>
            <a:r>
              <a:rPr lang="en-US" sz="2400" dirty="0" err="1">
                <a:ln w="0"/>
                <a:solidFill>
                  <a:schemeClr val="tx2"/>
                </a:solidFill>
                <a:effectLst>
                  <a:outerShdw blurRad="38100" dist="25400" dir="5400000" algn="ctr" rotWithShape="0">
                    <a:srgbClr val="6E747A">
                      <a:alpha val="43000"/>
                    </a:srgbClr>
                  </a:outerShdw>
                </a:effectLst>
                <a:latin typeface="Fz Lufga" pitchFamily="2" charset="0"/>
              </a:rPr>
              <a:t>Tiết</a:t>
            </a:r>
            <a:r>
              <a:rPr lang="en-US" sz="2400" dirty="0">
                <a:ln w="0"/>
                <a:solidFill>
                  <a:schemeClr val="tx2"/>
                </a:solidFill>
                <a:effectLst>
                  <a:outerShdw blurRad="38100" dist="25400" dir="5400000" algn="ctr" rotWithShape="0">
                    <a:srgbClr val="6E747A">
                      <a:alpha val="43000"/>
                    </a:srgbClr>
                  </a:outerShdw>
                </a:effectLst>
                <a:latin typeface="Fz Lufga" pitchFamily="2" charset="0"/>
              </a:rPr>
              <a:t> 1)</a:t>
            </a:r>
            <a:br>
              <a:rPr lang="en-US" sz="2400" dirty="0">
                <a:ln w="0"/>
                <a:solidFill>
                  <a:schemeClr val="tx2"/>
                </a:solidFill>
                <a:effectLst>
                  <a:outerShdw blurRad="38100" dist="25400" dir="5400000" algn="ctr" rotWithShape="0">
                    <a:srgbClr val="6E747A">
                      <a:alpha val="43000"/>
                    </a:srgbClr>
                  </a:outerShdw>
                </a:effectLst>
                <a:latin typeface="Fz Lufga" pitchFamily="2" charset="0"/>
              </a:rPr>
            </a:br>
            <a:r>
              <a:rPr lang="en-US" sz="2400" dirty="0">
                <a:solidFill>
                  <a:schemeClr val="tx2"/>
                </a:solidFill>
                <a:latin typeface="FZ Gilmer Heavy" pitchFamily="2" charset="0"/>
              </a:rPr>
              <a:t/>
            </a:r>
            <a:br>
              <a:rPr lang="en-US" sz="2400" dirty="0">
                <a:solidFill>
                  <a:schemeClr val="tx2"/>
                </a:solidFill>
                <a:latin typeface="FZ Gilmer Heavy" pitchFamily="2" charset="0"/>
              </a:rPr>
            </a:br>
            <a:endParaRPr lang="en-US" sz="2400" dirty="0">
              <a:solidFill>
                <a:schemeClr val="tx2"/>
              </a:solidFill>
              <a:latin typeface="FZ Gilmer Heavy" pitchFamily="2" charset="0"/>
            </a:endParaRPr>
          </a:p>
        </p:txBody>
      </p:sp>
      <p:grpSp>
        <p:nvGrpSpPr>
          <p:cNvPr id="5" name="Group 4">
            <a:extLst>
              <a:ext uri="{FF2B5EF4-FFF2-40B4-BE49-F238E27FC236}">
                <a16:creationId xmlns:a16="http://schemas.microsoft.com/office/drawing/2014/main" id="{714BFE51-D8FB-8C03-ED47-069FB271549B}"/>
              </a:ext>
            </a:extLst>
          </p:cNvPr>
          <p:cNvGrpSpPr/>
          <p:nvPr/>
        </p:nvGrpSpPr>
        <p:grpSpPr>
          <a:xfrm>
            <a:off x="-36141" y="1661163"/>
            <a:ext cx="4394722" cy="4395487"/>
            <a:chOff x="1109549" y="1560106"/>
            <a:chExt cx="3833813" cy="3833813"/>
          </a:xfrm>
        </p:grpSpPr>
        <p:sp>
          <p:nvSpPr>
            <p:cNvPr id="60419" name="AutoShape 3">
              <a:extLst>
                <a:ext uri="{FF2B5EF4-FFF2-40B4-BE49-F238E27FC236}">
                  <a16:creationId xmlns:a16="http://schemas.microsoft.com/office/drawing/2014/main" id="{415EA875-00B3-0B62-7648-15C425984285}"/>
                </a:ext>
              </a:extLst>
            </p:cNvPr>
            <p:cNvSpPr>
              <a:spLocks noChangeArrowheads="1"/>
            </p:cNvSpPr>
            <p:nvPr/>
          </p:nvSpPr>
          <p:spPr bwMode="gray">
            <a:xfrm>
              <a:off x="1109549" y="1560106"/>
              <a:ext cx="3833813" cy="3833813"/>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accent1">
                    <a:gamma/>
                    <a:tint val="60784"/>
                    <a:invGamma/>
                    <a:alpha val="12000"/>
                  </a:schemeClr>
                </a:gs>
                <a:gs pos="50000">
                  <a:schemeClr val="accent1"/>
                </a:gs>
                <a:gs pos="100000">
                  <a:schemeClr val="accent1">
                    <a:gamma/>
                    <a:tint val="60784"/>
                    <a:invGamma/>
                    <a:alpha val="12000"/>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420" name="Oval 4">
              <a:extLst>
                <a:ext uri="{FF2B5EF4-FFF2-40B4-BE49-F238E27FC236}">
                  <a16:creationId xmlns:a16="http://schemas.microsoft.com/office/drawing/2014/main" id="{FA5F54C8-5CCA-0DDF-E57B-30E9878BEC41}"/>
                </a:ext>
              </a:extLst>
            </p:cNvPr>
            <p:cNvSpPr>
              <a:spLocks noChangeArrowheads="1"/>
            </p:cNvSpPr>
            <p:nvPr/>
          </p:nvSpPr>
          <p:spPr bwMode="gray">
            <a:xfrm>
              <a:off x="1414349" y="1864906"/>
              <a:ext cx="3200400" cy="3200400"/>
            </a:xfrm>
            <a:prstGeom prst="ellipse">
              <a:avLst/>
            </a:prstGeom>
            <a:gradFill rotWithShape="1">
              <a:gsLst>
                <a:gs pos="0">
                  <a:schemeClr val="accent2">
                    <a:gamma/>
                    <a:tint val="56471"/>
                    <a:invGamma/>
                  </a:schemeClr>
                </a:gs>
                <a:gs pos="100000">
                  <a:schemeClr val="accent2"/>
                </a:gs>
              </a:gsLst>
              <a:path path="shape">
                <a:fillToRect l="50000" t="50000" r="50000" b="50000"/>
              </a:path>
            </a:gradFill>
            <a:ln w="28575"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 name="Rectangle 2">
            <a:extLst>
              <a:ext uri="{FF2B5EF4-FFF2-40B4-BE49-F238E27FC236}">
                <a16:creationId xmlns:a16="http://schemas.microsoft.com/office/drawing/2014/main" id="{183DA853-0012-0DFC-94AB-A27E9D5E5CF7}"/>
              </a:ext>
            </a:extLst>
          </p:cNvPr>
          <p:cNvSpPr/>
          <p:nvPr/>
        </p:nvSpPr>
        <p:spPr>
          <a:xfrm>
            <a:off x="0" y="1337450"/>
            <a:ext cx="9144000" cy="10105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F31F34FC-75AF-6BE5-A15E-B506179C129B}"/>
              </a:ext>
            </a:extLst>
          </p:cNvPr>
          <p:cNvPicPr>
            <a:picLocks noChangeAspect="1"/>
          </p:cNvPicPr>
          <p:nvPr/>
        </p:nvPicPr>
        <p:blipFill>
          <a:blip r:embed="rId2"/>
          <a:stretch>
            <a:fillRect/>
          </a:stretch>
        </p:blipFill>
        <p:spPr>
          <a:xfrm flipH="1">
            <a:off x="313481" y="303791"/>
            <a:ext cx="1099350" cy="1084187"/>
          </a:xfrm>
          <a:prstGeom prst="rect">
            <a:avLst/>
          </a:prstGeom>
        </p:spPr>
      </p:pic>
      <p:pic>
        <p:nvPicPr>
          <p:cNvPr id="1026" name="Picture 2" descr="Chuẩn bị các hoạt động phục vụ kỷ niệm 50 năm Ngày Giải phóng miền Nam,  thống nhất đất nước | Văn hóa - Giải trí | BÁO PHỤ NỮ THỦ ĐÔ -">
            <a:extLst>
              <a:ext uri="{FF2B5EF4-FFF2-40B4-BE49-F238E27FC236}">
                <a16:creationId xmlns:a16="http://schemas.microsoft.com/office/drawing/2014/main" id="{3324F3BF-75F4-B4D7-D70E-36EEC02D8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296" y="1771148"/>
            <a:ext cx="4309416" cy="28329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16961A-7F70-C0A4-5532-BA4D20BCA49B}"/>
              </a:ext>
            </a:extLst>
          </p:cNvPr>
          <p:cNvSpPr txBox="1"/>
          <p:nvPr/>
        </p:nvSpPr>
        <p:spPr>
          <a:xfrm>
            <a:off x="671079" y="2661068"/>
            <a:ext cx="2746131" cy="954107"/>
          </a:xfrm>
          <a:prstGeom prst="rect">
            <a:avLst/>
          </a:prstGeom>
          <a:noFill/>
        </p:spPr>
        <p:txBody>
          <a:bodyPr wrap="square" rtlCol="0">
            <a:spAutoFit/>
          </a:bodyPr>
          <a:lstStyle/>
          <a:p>
            <a:pPr algn="just"/>
            <a:r>
              <a:rPr lang="en-GB" sz="2800" b="1" dirty="0">
                <a:solidFill>
                  <a:srgbClr val="FF0000"/>
                </a:solidFill>
                <a:latin typeface="SVN-Avo" panose="02040603050506020204" pitchFamily="18" charset="0"/>
              </a:rPr>
              <a:t>- </a:t>
            </a:r>
            <a:r>
              <a:rPr lang="en-GB" sz="2800" b="1" dirty="0" err="1">
                <a:solidFill>
                  <a:srgbClr val="FF0000"/>
                </a:solidFill>
                <a:latin typeface="SVN-Avo" panose="02040603050506020204" pitchFamily="18" charset="0"/>
              </a:rPr>
              <a:t>Ngày</a:t>
            </a:r>
            <a:r>
              <a:rPr lang="en-GB" sz="2800" b="1" dirty="0">
                <a:solidFill>
                  <a:srgbClr val="FF0000"/>
                </a:solidFill>
                <a:latin typeface="SVN-Avo" panose="02040603050506020204" pitchFamily="18" charset="0"/>
              </a:rPr>
              <a:t> 30/4 </a:t>
            </a:r>
            <a:r>
              <a:rPr lang="en-GB" sz="2800" b="1" dirty="0" err="1">
                <a:solidFill>
                  <a:srgbClr val="FF0000"/>
                </a:solidFill>
                <a:latin typeface="SVN-Avo" panose="02040603050506020204" pitchFamily="18" charset="0"/>
              </a:rPr>
              <a:t>là</a:t>
            </a:r>
            <a:r>
              <a:rPr lang="en-GB" sz="2800" b="1" dirty="0">
                <a:solidFill>
                  <a:srgbClr val="FF0000"/>
                </a:solidFill>
                <a:latin typeface="SVN-Avo" panose="02040603050506020204" pitchFamily="18" charset="0"/>
              </a:rPr>
              <a:t> </a:t>
            </a:r>
            <a:r>
              <a:rPr lang="en-GB" sz="2800" b="1" dirty="0" err="1">
                <a:solidFill>
                  <a:srgbClr val="FF0000"/>
                </a:solidFill>
                <a:latin typeface="SVN-Avo" panose="02040603050506020204" pitchFamily="18" charset="0"/>
              </a:rPr>
              <a:t>ngày</a:t>
            </a:r>
            <a:r>
              <a:rPr lang="en-GB" sz="2800" b="1" dirty="0">
                <a:solidFill>
                  <a:srgbClr val="FF0000"/>
                </a:solidFill>
                <a:latin typeface="SVN-Avo" panose="02040603050506020204" pitchFamily="18" charset="0"/>
              </a:rPr>
              <a:t> </a:t>
            </a:r>
            <a:r>
              <a:rPr lang="en-GB" sz="2800" b="1" dirty="0" err="1">
                <a:solidFill>
                  <a:srgbClr val="FF0000"/>
                </a:solidFill>
                <a:latin typeface="SVN-Avo" panose="02040603050506020204" pitchFamily="18" charset="0"/>
              </a:rPr>
              <a:t>gì</a:t>
            </a:r>
            <a:r>
              <a:rPr lang="en-GB" sz="2800" b="1" dirty="0">
                <a:solidFill>
                  <a:srgbClr val="FF0000"/>
                </a:solidFill>
                <a:latin typeface="SVN-Avo" panose="02040603050506020204" pitchFamily="18" charset="0"/>
              </a:rPr>
              <a:t> ?</a:t>
            </a:r>
          </a:p>
        </p:txBody>
      </p:sp>
      <p:sp>
        <p:nvSpPr>
          <p:cNvPr id="7" name="TextBox 6">
            <a:extLst>
              <a:ext uri="{FF2B5EF4-FFF2-40B4-BE49-F238E27FC236}">
                <a16:creationId xmlns:a16="http://schemas.microsoft.com/office/drawing/2014/main" id="{B86E9FE5-4C56-5B76-FB72-C01F9C9BA80F}"/>
              </a:ext>
            </a:extLst>
          </p:cNvPr>
          <p:cNvSpPr txBox="1"/>
          <p:nvPr/>
        </p:nvSpPr>
        <p:spPr>
          <a:xfrm>
            <a:off x="671078" y="3724780"/>
            <a:ext cx="3056859" cy="1384995"/>
          </a:xfrm>
          <a:prstGeom prst="rect">
            <a:avLst/>
          </a:prstGeom>
          <a:noFill/>
        </p:spPr>
        <p:txBody>
          <a:bodyPr wrap="square" rtlCol="0">
            <a:spAutoFit/>
          </a:bodyPr>
          <a:lstStyle/>
          <a:p>
            <a:pPr algn="just"/>
            <a:r>
              <a:rPr lang="en-GB" sz="2800" b="1" dirty="0">
                <a:solidFill>
                  <a:srgbClr val="0000FF"/>
                </a:solidFill>
                <a:latin typeface="SVN-Avo" panose="02040603050506020204" pitchFamily="18" charset="0"/>
              </a:rPr>
              <a:t>- </a:t>
            </a:r>
            <a:r>
              <a:rPr lang="en-GB" sz="2800" b="1" dirty="0">
                <a:solidFill>
                  <a:srgbClr val="0000FF"/>
                </a:solidFill>
              </a:rPr>
              <a:t>Em </a:t>
            </a:r>
            <a:r>
              <a:rPr lang="en-GB" sz="2800" b="1" dirty="0" err="1">
                <a:solidFill>
                  <a:srgbClr val="0000FF"/>
                </a:solidFill>
              </a:rPr>
              <a:t>hãy</a:t>
            </a:r>
            <a:r>
              <a:rPr lang="en-GB" sz="2800" b="1" dirty="0">
                <a:solidFill>
                  <a:srgbClr val="0000FF"/>
                </a:solidFill>
              </a:rPr>
              <a:t> </a:t>
            </a:r>
            <a:r>
              <a:rPr lang="en-GB" sz="2800" b="1" dirty="0" err="1">
                <a:solidFill>
                  <a:srgbClr val="0000FF"/>
                </a:solidFill>
              </a:rPr>
              <a:t>nêu</a:t>
            </a:r>
            <a:r>
              <a:rPr lang="en-GB" sz="2800" b="1" dirty="0">
                <a:solidFill>
                  <a:srgbClr val="0000FF"/>
                </a:solidFill>
              </a:rPr>
              <a:t> ý </a:t>
            </a:r>
            <a:r>
              <a:rPr lang="en-GB" sz="2800" b="1" dirty="0" err="1">
                <a:solidFill>
                  <a:srgbClr val="0000FF"/>
                </a:solidFill>
              </a:rPr>
              <a:t>nghĩa</a:t>
            </a:r>
            <a:r>
              <a:rPr lang="en-GB" sz="2800" b="1" dirty="0">
                <a:solidFill>
                  <a:srgbClr val="0000FF"/>
                </a:solidFill>
              </a:rPr>
              <a:t> </a:t>
            </a:r>
            <a:r>
              <a:rPr lang="en-GB" sz="2800" b="1" dirty="0" err="1">
                <a:solidFill>
                  <a:srgbClr val="0000FF"/>
                </a:solidFill>
              </a:rPr>
              <a:t>của</a:t>
            </a:r>
            <a:r>
              <a:rPr lang="en-GB" sz="2800" b="1" dirty="0">
                <a:solidFill>
                  <a:srgbClr val="0000FF"/>
                </a:solidFill>
              </a:rPr>
              <a:t> </a:t>
            </a:r>
            <a:r>
              <a:rPr lang="en-GB" sz="2800" b="1" dirty="0" err="1">
                <a:solidFill>
                  <a:srgbClr val="0000FF"/>
                </a:solidFill>
              </a:rPr>
              <a:t>ngày</a:t>
            </a:r>
            <a:r>
              <a:rPr lang="en-GB" sz="2800" b="1" dirty="0">
                <a:solidFill>
                  <a:srgbClr val="0000FF"/>
                </a:solidFill>
              </a:rPr>
              <a:t> 30/4.</a:t>
            </a:r>
            <a:endParaRPr lang="en-GB" sz="2800" b="1" dirty="0">
              <a:solidFill>
                <a:srgbClr val="0000FF"/>
              </a:solidFill>
              <a:latin typeface="SVN-Avo" panose="02040603050506020204" pitchFamily="18" charset="0"/>
            </a:endParaRPr>
          </a:p>
        </p:txBody>
      </p:sp>
      <p:sp>
        <p:nvSpPr>
          <p:cNvPr id="9" name="TextBox 8">
            <a:extLst>
              <a:ext uri="{FF2B5EF4-FFF2-40B4-BE49-F238E27FC236}">
                <a16:creationId xmlns:a16="http://schemas.microsoft.com/office/drawing/2014/main" id="{FBDBC9E9-4F93-E6F7-B68C-73E52F75282B}"/>
              </a:ext>
            </a:extLst>
          </p:cNvPr>
          <p:cNvSpPr txBox="1"/>
          <p:nvPr/>
        </p:nvSpPr>
        <p:spPr>
          <a:xfrm>
            <a:off x="4331284" y="4710398"/>
            <a:ext cx="4663440" cy="1938992"/>
          </a:xfrm>
          <a:prstGeom prst="rect">
            <a:avLst/>
          </a:prstGeom>
          <a:noFill/>
        </p:spPr>
        <p:txBody>
          <a:bodyPr wrap="square">
            <a:spAutoFit/>
          </a:bodyPr>
          <a:lstStyle/>
          <a:p>
            <a:pPr algn="just"/>
            <a:r>
              <a:rPr lang="vi-VN" sz="2400" dirty="0"/>
              <a:t>Ngày 30/4 là ngày Giải phóng miền Nam, thống nhất đất nước. Đây là ngày rất quan trọng, giúp Việt Nam được sống trong hòa bình, không còn chiến tranh.</a:t>
            </a:r>
            <a:endParaRPr lang="en-GB" sz="2400" dirty="0">
              <a:latin typeface="SVN-Avo" panose="02040603050506020204" pitchFamily="18" charset="0"/>
            </a:endParaRPr>
          </a:p>
        </p:txBody>
      </p:sp>
      <p:sp>
        <p:nvSpPr>
          <p:cNvPr id="10" name="Rectangle 9">
            <a:extLst>
              <a:ext uri="{FF2B5EF4-FFF2-40B4-BE49-F238E27FC236}">
                <a16:creationId xmlns:a16="http://schemas.microsoft.com/office/drawing/2014/main" id="{29F4CE57-158E-0946-DD8B-6174A230780C}"/>
              </a:ext>
            </a:extLst>
          </p:cNvPr>
          <p:cNvSpPr/>
          <p:nvPr/>
        </p:nvSpPr>
        <p:spPr>
          <a:xfrm>
            <a:off x="1638423" y="1549287"/>
            <a:ext cx="811441"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Tree>
    <p:extLst>
      <p:ext uri="{BB962C8B-B14F-4D97-AF65-F5344CB8AC3E}">
        <p14:creationId xmlns:p14="http://schemas.microsoft.com/office/powerpoint/2010/main" val="405766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a:extLst>
            <a:ext uri="{FF2B5EF4-FFF2-40B4-BE49-F238E27FC236}">
              <a16:creationId xmlns:a16="http://schemas.microsoft.com/office/drawing/2014/main" id="{716BCED5-573C-8EE8-F253-F040CB8EEA54}"/>
            </a:ext>
          </a:extLst>
        </p:cNvPr>
        <p:cNvGrpSpPr/>
        <p:nvPr/>
      </p:nvGrpSpPr>
      <p:grpSpPr>
        <a:xfrm>
          <a:off x="0" y="0"/>
          <a:ext cx="0" cy="0"/>
          <a:chOff x="0" y="0"/>
          <a:chExt cx="0" cy="0"/>
        </a:xfrm>
      </p:grpSpPr>
      <p:sp>
        <p:nvSpPr>
          <p:cNvPr id="60418" name="Rectangle 2">
            <a:extLst>
              <a:ext uri="{FF2B5EF4-FFF2-40B4-BE49-F238E27FC236}">
                <a16:creationId xmlns:a16="http://schemas.microsoft.com/office/drawing/2014/main" id="{E5C81F8D-47CF-EBDE-E3A1-124E1EA813CE}"/>
              </a:ext>
            </a:extLst>
          </p:cNvPr>
          <p:cNvSpPr>
            <a:spLocks noGrp="1" noChangeArrowheads="1"/>
          </p:cNvSpPr>
          <p:nvPr>
            <p:ph type="title"/>
          </p:nvPr>
        </p:nvSpPr>
        <p:spPr>
          <a:xfrm>
            <a:off x="419100" y="801350"/>
            <a:ext cx="8305800" cy="563563"/>
          </a:xfrm>
        </p:spPr>
        <p:txBody>
          <a:bodyPr/>
          <a:lstStyle/>
          <a:p>
            <a:r>
              <a:rPr lang="en-US" sz="2400" i="1" dirty="0" err="1">
                <a:solidFill>
                  <a:prstClr val="white"/>
                </a:solidFill>
                <a:latin typeface="FZ Gilmer Bold" pitchFamily="2" charset="0"/>
              </a:rPr>
              <a:t>Thứ</a:t>
            </a:r>
            <a:r>
              <a:rPr lang="en-US" sz="2400" i="1" dirty="0">
                <a:solidFill>
                  <a:prstClr val="white"/>
                </a:solidFill>
                <a:latin typeface="FZ Gilmer Bold" pitchFamily="2" charset="0"/>
              </a:rPr>
              <a:t> Hai </a:t>
            </a:r>
            <a:r>
              <a:rPr lang="en-US" sz="2400" i="1" dirty="0" err="1">
                <a:solidFill>
                  <a:prstClr val="white"/>
                </a:solidFill>
                <a:latin typeface="FZ Gilmer Bold" pitchFamily="2" charset="0"/>
              </a:rPr>
              <a:t>ngày</a:t>
            </a:r>
            <a:r>
              <a:rPr lang="en-US" sz="2400" i="1" dirty="0">
                <a:solidFill>
                  <a:prstClr val="white"/>
                </a:solidFill>
                <a:latin typeface="FZ Gilmer Bold" pitchFamily="2" charset="0"/>
              </a:rPr>
              <a:t> 14 </a:t>
            </a:r>
            <a:r>
              <a:rPr lang="en-US" sz="2400" i="1" dirty="0" err="1">
                <a:solidFill>
                  <a:prstClr val="white"/>
                </a:solidFill>
                <a:latin typeface="FZ Gilmer Bold" pitchFamily="2" charset="0"/>
              </a:rPr>
              <a:t>tháng</a:t>
            </a:r>
            <a:r>
              <a:rPr lang="en-US" sz="2400" i="1" dirty="0">
                <a:solidFill>
                  <a:prstClr val="white"/>
                </a:solidFill>
                <a:latin typeface="FZ Gilmer Bold" pitchFamily="2" charset="0"/>
              </a:rPr>
              <a:t> 4 </a:t>
            </a:r>
            <a:r>
              <a:rPr lang="en-US" sz="2400" i="1" dirty="0" err="1">
                <a:solidFill>
                  <a:prstClr val="white"/>
                </a:solidFill>
                <a:latin typeface="FZ Gilmer Bold" pitchFamily="2" charset="0"/>
              </a:rPr>
              <a:t>năm</a:t>
            </a:r>
            <a:r>
              <a:rPr lang="en-US" sz="2400" i="1" dirty="0">
                <a:solidFill>
                  <a:prstClr val="white"/>
                </a:solidFill>
                <a:latin typeface="FZ Gilmer Bold" pitchFamily="2" charset="0"/>
              </a:rPr>
              <a:t> 2025</a:t>
            </a:r>
            <a:br>
              <a:rPr lang="en-US" sz="2400" i="1" dirty="0">
                <a:solidFill>
                  <a:prstClr val="white"/>
                </a:solidFill>
                <a:latin typeface="FZ Gilmer Bold" pitchFamily="2" charset="0"/>
              </a:rPr>
            </a:br>
            <a:r>
              <a:rPr lang="en-US" sz="2400" dirty="0" err="1">
                <a:solidFill>
                  <a:srgbClr val="FFFF00"/>
                </a:solidFill>
                <a:latin typeface="FZ Gilmer Heavy" pitchFamily="2" charset="0"/>
              </a:rPr>
              <a:t>Mĩ</a:t>
            </a:r>
            <a:r>
              <a:rPr lang="en-US" sz="2400" dirty="0">
                <a:solidFill>
                  <a:srgbClr val="FFFF00"/>
                </a:solidFill>
                <a:latin typeface="FZ Gilmer Heavy" pitchFamily="2" charset="0"/>
              </a:rPr>
              <a:t> </a:t>
            </a:r>
            <a:r>
              <a:rPr lang="en-US" sz="2400" dirty="0" err="1">
                <a:solidFill>
                  <a:srgbClr val="FFFF00"/>
                </a:solidFill>
                <a:latin typeface="FZ Gilmer Heavy" pitchFamily="2" charset="0"/>
              </a:rPr>
              <a:t>thuật</a:t>
            </a:r>
            <a:r>
              <a:rPr lang="en-US" sz="2400" dirty="0">
                <a:solidFill>
                  <a:srgbClr val="FFFF00"/>
                </a:solidFill>
                <a:latin typeface="FZ Gilmer Heavy" pitchFamily="2" charset="0"/>
              </a:rPr>
              <a:t/>
            </a:r>
            <a:br>
              <a:rPr lang="en-US" sz="2400" dirty="0">
                <a:solidFill>
                  <a:srgbClr val="FFFF00"/>
                </a:solidFill>
                <a:latin typeface="FZ Gilmer Heavy" pitchFamily="2" charset="0"/>
              </a:rPr>
            </a:br>
            <a:r>
              <a:rPr lang="en-US" sz="2400" dirty="0" err="1">
                <a:solidFill>
                  <a:schemeClr val="tx2"/>
                </a:solidFill>
                <a:latin typeface="FZ Gilmer Heavy" pitchFamily="2" charset="0"/>
              </a:rPr>
              <a:t>Chủ</a:t>
            </a:r>
            <a:r>
              <a:rPr lang="en-US" sz="2400" dirty="0">
                <a:solidFill>
                  <a:schemeClr val="tx2"/>
                </a:solidFill>
                <a:latin typeface="FZ Gilmer Heavy" pitchFamily="2" charset="0"/>
              </a:rPr>
              <a:t> </a:t>
            </a:r>
            <a:r>
              <a:rPr lang="en-US" sz="2400" dirty="0" err="1">
                <a:solidFill>
                  <a:schemeClr val="tx2"/>
                </a:solidFill>
                <a:latin typeface="FZ Gilmer Heavy" pitchFamily="2" charset="0"/>
              </a:rPr>
              <a:t>đề</a:t>
            </a:r>
            <a:r>
              <a:rPr lang="en-US" sz="2400" dirty="0">
                <a:solidFill>
                  <a:schemeClr val="tx2"/>
                </a:solidFill>
                <a:latin typeface="FZ Gilmer Heavy" pitchFamily="2" charset="0"/>
              </a:rPr>
              <a:t> 8: </a:t>
            </a:r>
            <a:r>
              <a:rPr lang="en-US" sz="2400" dirty="0">
                <a:ln w="0"/>
                <a:solidFill>
                  <a:schemeClr val="tx2"/>
                </a:solidFill>
                <a:effectLst>
                  <a:outerShdw blurRad="38100" dist="25400" dir="5400000" algn="ctr" rotWithShape="0">
                    <a:srgbClr val="6E747A">
                      <a:alpha val="43000"/>
                    </a:srgbClr>
                  </a:outerShdw>
                </a:effectLst>
                <a:latin typeface="Fz Lufga" pitchFamily="2" charset="0"/>
              </a:rPr>
              <a:t>VÌ MỘT THẾ GIỚI HOÀ BÌNH (</a:t>
            </a:r>
            <a:r>
              <a:rPr lang="en-US" sz="2400" dirty="0" err="1">
                <a:ln w="0"/>
                <a:solidFill>
                  <a:schemeClr val="tx2"/>
                </a:solidFill>
                <a:effectLst>
                  <a:outerShdw blurRad="38100" dist="25400" dir="5400000" algn="ctr" rotWithShape="0">
                    <a:srgbClr val="6E747A">
                      <a:alpha val="43000"/>
                    </a:srgbClr>
                  </a:outerShdw>
                </a:effectLst>
                <a:latin typeface="Fz Lufga" pitchFamily="2" charset="0"/>
              </a:rPr>
              <a:t>Tiết</a:t>
            </a:r>
            <a:r>
              <a:rPr lang="en-US" sz="2400" dirty="0">
                <a:ln w="0"/>
                <a:solidFill>
                  <a:schemeClr val="tx2"/>
                </a:solidFill>
                <a:effectLst>
                  <a:outerShdw blurRad="38100" dist="25400" dir="5400000" algn="ctr" rotWithShape="0">
                    <a:srgbClr val="6E747A">
                      <a:alpha val="43000"/>
                    </a:srgbClr>
                  </a:outerShdw>
                </a:effectLst>
                <a:latin typeface="Fz Lufga" pitchFamily="2" charset="0"/>
              </a:rPr>
              <a:t> 1)</a:t>
            </a:r>
            <a:br>
              <a:rPr lang="en-US" sz="2400" dirty="0">
                <a:ln w="0"/>
                <a:solidFill>
                  <a:schemeClr val="tx2"/>
                </a:solidFill>
                <a:effectLst>
                  <a:outerShdw blurRad="38100" dist="25400" dir="5400000" algn="ctr" rotWithShape="0">
                    <a:srgbClr val="6E747A">
                      <a:alpha val="43000"/>
                    </a:srgbClr>
                  </a:outerShdw>
                </a:effectLst>
                <a:latin typeface="Fz Lufga" pitchFamily="2" charset="0"/>
              </a:rPr>
            </a:br>
            <a:r>
              <a:rPr lang="en-US" sz="2400" dirty="0">
                <a:solidFill>
                  <a:schemeClr val="tx2"/>
                </a:solidFill>
                <a:latin typeface="FZ Gilmer Heavy" pitchFamily="2" charset="0"/>
              </a:rPr>
              <a:t/>
            </a:r>
            <a:br>
              <a:rPr lang="en-US" sz="2400" dirty="0">
                <a:solidFill>
                  <a:schemeClr val="tx2"/>
                </a:solidFill>
                <a:latin typeface="FZ Gilmer Heavy" pitchFamily="2" charset="0"/>
              </a:rPr>
            </a:br>
            <a:endParaRPr lang="en-US" sz="2400" dirty="0">
              <a:solidFill>
                <a:schemeClr val="tx2"/>
              </a:solidFill>
              <a:latin typeface="FZ Gilmer Heavy" pitchFamily="2" charset="0"/>
            </a:endParaRPr>
          </a:p>
        </p:txBody>
      </p:sp>
      <p:grpSp>
        <p:nvGrpSpPr>
          <p:cNvPr id="5" name="Group 4">
            <a:extLst>
              <a:ext uri="{FF2B5EF4-FFF2-40B4-BE49-F238E27FC236}">
                <a16:creationId xmlns:a16="http://schemas.microsoft.com/office/drawing/2014/main" id="{50DA8B66-7F89-D0DE-5F1F-A951CC5FB286}"/>
              </a:ext>
            </a:extLst>
          </p:cNvPr>
          <p:cNvGrpSpPr/>
          <p:nvPr/>
        </p:nvGrpSpPr>
        <p:grpSpPr>
          <a:xfrm>
            <a:off x="-36141" y="1661163"/>
            <a:ext cx="4394722" cy="4395487"/>
            <a:chOff x="1109549" y="1560106"/>
            <a:chExt cx="3833813" cy="3833813"/>
          </a:xfrm>
        </p:grpSpPr>
        <p:sp>
          <p:nvSpPr>
            <p:cNvPr id="60419" name="AutoShape 3">
              <a:extLst>
                <a:ext uri="{FF2B5EF4-FFF2-40B4-BE49-F238E27FC236}">
                  <a16:creationId xmlns:a16="http://schemas.microsoft.com/office/drawing/2014/main" id="{765F2769-98D2-58DE-57BA-FC93A7298DA1}"/>
                </a:ext>
              </a:extLst>
            </p:cNvPr>
            <p:cNvSpPr>
              <a:spLocks noChangeArrowheads="1"/>
            </p:cNvSpPr>
            <p:nvPr/>
          </p:nvSpPr>
          <p:spPr bwMode="gray">
            <a:xfrm>
              <a:off x="1109549" y="1560106"/>
              <a:ext cx="3833813" cy="3833813"/>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accent1">
                    <a:gamma/>
                    <a:tint val="60784"/>
                    <a:invGamma/>
                    <a:alpha val="12000"/>
                  </a:schemeClr>
                </a:gs>
                <a:gs pos="50000">
                  <a:schemeClr val="accent1"/>
                </a:gs>
                <a:gs pos="100000">
                  <a:schemeClr val="accent1">
                    <a:gamma/>
                    <a:tint val="60784"/>
                    <a:invGamma/>
                    <a:alpha val="12000"/>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420" name="Oval 4">
              <a:extLst>
                <a:ext uri="{FF2B5EF4-FFF2-40B4-BE49-F238E27FC236}">
                  <a16:creationId xmlns:a16="http://schemas.microsoft.com/office/drawing/2014/main" id="{75411CE0-9344-0C8D-09D7-EF505467E8F5}"/>
                </a:ext>
              </a:extLst>
            </p:cNvPr>
            <p:cNvSpPr>
              <a:spLocks noChangeArrowheads="1"/>
            </p:cNvSpPr>
            <p:nvPr/>
          </p:nvSpPr>
          <p:spPr bwMode="gray">
            <a:xfrm>
              <a:off x="1414349" y="1864906"/>
              <a:ext cx="3200400" cy="3200400"/>
            </a:xfrm>
            <a:prstGeom prst="ellipse">
              <a:avLst/>
            </a:prstGeom>
            <a:gradFill rotWithShape="1">
              <a:gsLst>
                <a:gs pos="0">
                  <a:schemeClr val="accent2">
                    <a:gamma/>
                    <a:tint val="56471"/>
                    <a:invGamma/>
                  </a:schemeClr>
                </a:gs>
                <a:gs pos="100000">
                  <a:schemeClr val="accent2"/>
                </a:gs>
              </a:gsLst>
              <a:path path="shape">
                <a:fillToRect l="50000" t="50000" r="50000" b="50000"/>
              </a:path>
            </a:gradFill>
            <a:ln w="28575"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 name="Rectangle 2">
            <a:extLst>
              <a:ext uri="{FF2B5EF4-FFF2-40B4-BE49-F238E27FC236}">
                <a16:creationId xmlns:a16="http://schemas.microsoft.com/office/drawing/2014/main" id="{9C7A7108-84E0-C580-45E2-D8DF0B61BC54}"/>
              </a:ext>
            </a:extLst>
          </p:cNvPr>
          <p:cNvSpPr/>
          <p:nvPr/>
        </p:nvSpPr>
        <p:spPr>
          <a:xfrm>
            <a:off x="0" y="1337450"/>
            <a:ext cx="9144000" cy="10105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B9A63182-AB36-CC44-53AE-4D00245355CE}"/>
              </a:ext>
            </a:extLst>
          </p:cNvPr>
          <p:cNvPicPr>
            <a:picLocks noChangeAspect="1"/>
          </p:cNvPicPr>
          <p:nvPr/>
        </p:nvPicPr>
        <p:blipFill>
          <a:blip r:embed="rId2"/>
          <a:stretch>
            <a:fillRect/>
          </a:stretch>
        </p:blipFill>
        <p:spPr>
          <a:xfrm flipH="1">
            <a:off x="313481" y="303791"/>
            <a:ext cx="1099350" cy="1084187"/>
          </a:xfrm>
          <a:prstGeom prst="rect">
            <a:avLst/>
          </a:prstGeom>
        </p:spPr>
      </p:pic>
      <p:sp>
        <p:nvSpPr>
          <p:cNvPr id="6" name="TextBox 5">
            <a:extLst>
              <a:ext uri="{FF2B5EF4-FFF2-40B4-BE49-F238E27FC236}">
                <a16:creationId xmlns:a16="http://schemas.microsoft.com/office/drawing/2014/main" id="{BD0DF80F-E178-1465-ACF3-B47CB3405BE7}"/>
              </a:ext>
            </a:extLst>
          </p:cNvPr>
          <p:cNvSpPr txBox="1"/>
          <p:nvPr/>
        </p:nvSpPr>
        <p:spPr>
          <a:xfrm>
            <a:off x="803874" y="2674248"/>
            <a:ext cx="2746131"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SVN-Avo" panose="02040603050506020204" pitchFamily="18" charset="0"/>
                <a:ea typeface="+mn-ea"/>
                <a:cs typeface="+mn-cs"/>
              </a:rPr>
              <a:t>- </a:t>
            </a:r>
            <a:r>
              <a:rPr kumimoji="0" lang="en-GB" sz="2800" b="1" i="0" u="none" strike="noStrike" kern="1200" cap="none" spc="0" normalizeH="0" baseline="0" noProof="0" dirty="0" err="1">
                <a:ln>
                  <a:noFill/>
                </a:ln>
                <a:solidFill>
                  <a:srgbClr val="FF0000"/>
                </a:solidFill>
                <a:effectLst/>
                <a:uLnTx/>
                <a:uFillTx/>
                <a:latin typeface="SVN-Avo" panose="02040603050506020204" pitchFamily="18" charset="0"/>
                <a:ea typeface="+mn-ea"/>
                <a:cs typeface="+mn-cs"/>
              </a:rPr>
              <a:t>Để</a:t>
            </a:r>
            <a:r>
              <a:rPr kumimoji="0" lang="en-GB" sz="2800" b="1" i="0" u="none" strike="noStrike" kern="1200" cap="none" spc="0" normalizeH="0" noProof="0" dirty="0">
                <a:ln>
                  <a:noFill/>
                </a:ln>
                <a:solidFill>
                  <a:srgbClr val="FF0000"/>
                </a:solidFill>
                <a:effectLst/>
                <a:uLnTx/>
                <a:uFillTx/>
                <a:latin typeface="SVN-Avo" panose="02040603050506020204" pitchFamily="18" charset="0"/>
                <a:ea typeface="+mn-ea"/>
                <a:cs typeface="+mn-cs"/>
              </a:rPr>
              <a:t> </a:t>
            </a:r>
            <a:r>
              <a:rPr kumimoji="0" lang="en-GB" sz="2800" b="1" i="0" u="none" strike="noStrike" kern="1200" cap="none" spc="0" normalizeH="0" noProof="0" dirty="0" err="1">
                <a:ln>
                  <a:noFill/>
                </a:ln>
                <a:solidFill>
                  <a:srgbClr val="FF0000"/>
                </a:solidFill>
                <a:effectLst/>
                <a:uLnTx/>
                <a:uFillTx/>
                <a:latin typeface="SVN-Avo" panose="02040603050506020204" pitchFamily="18" charset="0"/>
                <a:ea typeface="+mn-ea"/>
                <a:cs typeface="+mn-cs"/>
              </a:rPr>
              <a:t>giữ</a:t>
            </a:r>
            <a:r>
              <a:rPr kumimoji="0" lang="en-GB" sz="2800" b="1" i="0" u="none" strike="noStrike" kern="1200" cap="none" spc="0" normalizeH="0" noProof="0" dirty="0">
                <a:ln>
                  <a:noFill/>
                </a:ln>
                <a:solidFill>
                  <a:srgbClr val="FF0000"/>
                </a:solidFill>
                <a:effectLst/>
                <a:uLnTx/>
                <a:uFillTx/>
                <a:latin typeface="SVN-Avo" panose="02040603050506020204" pitchFamily="18" charset="0"/>
                <a:ea typeface="+mn-ea"/>
                <a:cs typeface="+mn-cs"/>
              </a:rPr>
              <a:t> </a:t>
            </a:r>
            <a:r>
              <a:rPr kumimoji="0" lang="en-GB" sz="2800" b="1" i="0" u="none" strike="noStrike" kern="1200" cap="none" spc="0" normalizeH="0" noProof="0" dirty="0" err="1">
                <a:ln>
                  <a:noFill/>
                </a:ln>
                <a:solidFill>
                  <a:srgbClr val="FF0000"/>
                </a:solidFill>
                <a:effectLst/>
                <a:uLnTx/>
                <a:uFillTx/>
                <a:latin typeface="SVN-Avo" panose="02040603050506020204" pitchFamily="18" charset="0"/>
                <a:ea typeface="+mn-ea"/>
                <a:cs typeface="+mn-cs"/>
              </a:rPr>
              <a:t>hòa</a:t>
            </a:r>
            <a:r>
              <a:rPr kumimoji="0" lang="en-GB" sz="2800" b="1" i="0" u="none" strike="noStrike" kern="1200" cap="none" spc="0" normalizeH="0" noProof="0" dirty="0">
                <a:ln>
                  <a:noFill/>
                </a:ln>
                <a:solidFill>
                  <a:srgbClr val="FF0000"/>
                </a:solidFill>
                <a:effectLst/>
                <a:uLnTx/>
                <a:uFillTx/>
                <a:latin typeface="SVN-Avo" panose="02040603050506020204" pitchFamily="18" charset="0"/>
                <a:ea typeface="+mn-ea"/>
                <a:cs typeface="+mn-cs"/>
              </a:rPr>
              <a:t> </a:t>
            </a:r>
            <a:r>
              <a:rPr kumimoji="0" lang="en-GB" sz="2800" b="1" i="0" u="none" strike="noStrike" kern="1200" cap="none" spc="0" normalizeH="0" noProof="0" dirty="0" err="1">
                <a:ln>
                  <a:noFill/>
                </a:ln>
                <a:solidFill>
                  <a:srgbClr val="FF0000"/>
                </a:solidFill>
                <a:effectLst/>
                <a:uLnTx/>
                <a:uFillTx/>
                <a:latin typeface="SVN-Avo" panose="02040603050506020204" pitchFamily="18" charset="0"/>
                <a:ea typeface="+mn-ea"/>
                <a:cs typeface="+mn-cs"/>
              </a:rPr>
              <a:t>bình</a:t>
            </a:r>
            <a:r>
              <a:rPr kumimoji="0" lang="en-GB" sz="2800" b="1" i="0" u="none" strike="noStrike" kern="1200" cap="none" spc="0" normalizeH="0" noProof="0" dirty="0">
                <a:ln>
                  <a:noFill/>
                </a:ln>
                <a:solidFill>
                  <a:srgbClr val="FF0000"/>
                </a:solidFill>
                <a:effectLst/>
                <a:uLnTx/>
                <a:uFillTx/>
                <a:latin typeface="SVN-Avo" panose="02040603050506020204" pitchFamily="18" charset="0"/>
                <a:ea typeface="+mn-ea"/>
                <a:cs typeface="+mn-cs"/>
              </a:rPr>
              <a:t> </a:t>
            </a:r>
            <a:r>
              <a:rPr kumimoji="0" lang="en-GB" sz="2800" b="1" i="0" u="none" strike="noStrike" kern="1200" cap="none" spc="0" normalizeH="0" noProof="0" dirty="0" err="1">
                <a:ln>
                  <a:noFill/>
                </a:ln>
                <a:solidFill>
                  <a:srgbClr val="FF0000"/>
                </a:solidFill>
                <a:effectLst/>
                <a:uLnTx/>
                <a:uFillTx/>
                <a:latin typeface="SVN-Avo" panose="02040603050506020204" pitchFamily="18" charset="0"/>
                <a:ea typeface="+mn-ea"/>
                <a:cs typeface="+mn-cs"/>
              </a:rPr>
              <a:t>trong</a:t>
            </a:r>
            <a:r>
              <a:rPr kumimoji="0" lang="en-GB" sz="2800" b="1" i="0" u="none" strike="noStrike" kern="1200" cap="none" spc="0" normalizeH="0" noProof="0" dirty="0">
                <a:ln>
                  <a:noFill/>
                </a:ln>
                <a:solidFill>
                  <a:srgbClr val="FF0000"/>
                </a:solidFill>
                <a:effectLst/>
                <a:uLnTx/>
                <a:uFillTx/>
                <a:latin typeface="SVN-Avo" panose="02040603050506020204" pitchFamily="18" charset="0"/>
                <a:ea typeface="+mn-ea"/>
                <a:cs typeface="+mn-cs"/>
              </a:rPr>
              <a:t> </a:t>
            </a:r>
            <a:r>
              <a:rPr kumimoji="0" lang="en-GB" sz="2800" b="1" i="0" u="none" strike="noStrike" kern="1200" cap="none" spc="0" normalizeH="0" noProof="0" dirty="0" err="1">
                <a:ln>
                  <a:noFill/>
                </a:ln>
                <a:solidFill>
                  <a:srgbClr val="FF0000"/>
                </a:solidFill>
                <a:effectLst/>
                <a:uLnTx/>
                <a:uFillTx/>
                <a:latin typeface="SVN-Avo" panose="02040603050506020204" pitchFamily="18" charset="0"/>
                <a:ea typeface="+mn-ea"/>
                <a:cs typeface="+mn-cs"/>
              </a:rPr>
              <a:t>lớp</a:t>
            </a:r>
            <a:r>
              <a:rPr kumimoji="0" lang="en-GB" sz="2800" b="1" i="0" u="none" strike="noStrike" kern="1200" cap="none" spc="0" normalizeH="0" noProof="0" dirty="0">
                <a:ln>
                  <a:noFill/>
                </a:ln>
                <a:solidFill>
                  <a:srgbClr val="FF0000"/>
                </a:solidFill>
                <a:effectLst/>
                <a:uLnTx/>
                <a:uFillTx/>
                <a:latin typeface="SVN-Avo" panose="02040603050506020204" pitchFamily="18" charset="0"/>
                <a:ea typeface="+mn-ea"/>
                <a:cs typeface="+mn-cs"/>
              </a:rPr>
              <a:t> </a:t>
            </a:r>
            <a:r>
              <a:rPr kumimoji="0" lang="en-GB" sz="2800" b="1" i="0" u="none" strike="noStrike" kern="1200" cap="none" spc="0" normalizeH="0" noProof="0" dirty="0" err="1">
                <a:ln>
                  <a:noFill/>
                </a:ln>
                <a:solidFill>
                  <a:srgbClr val="FF0000"/>
                </a:solidFill>
                <a:effectLst/>
                <a:uLnTx/>
                <a:uFillTx/>
                <a:latin typeface="SVN-Avo" panose="02040603050506020204" pitchFamily="18" charset="0"/>
                <a:ea typeface="+mn-ea"/>
                <a:cs typeface="+mn-cs"/>
              </a:rPr>
              <a:t>học</a:t>
            </a:r>
            <a:r>
              <a:rPr kumimoji="0" lang="en-GB" sz="2800" b="1" i="0" u="none" strike="noStrike" kern="1200" cap="none" spc="0" normalizeH="0" noProof="0" dirty="0">
                <a:ln>
                  <a:noFill/>
                </a:ln>
                <a:solidFill>
                  <a:srgbClr val="FF0000"/>
                </a:solidFill>
                <a:effectLst/>
                <a:uLnTx/>
                <a:uFillTx/>
                <a:latin typeface="SVN-Avo" panose="02040603050506020204" pitchFamily="18" charset="0"/>
                <a:ea typeface="+mn-ea"/>
                <a:cs typeface="+mn-cs"/>
              </a:rPr>
              <a:t> </a:t>
            </a:r>
            <a:r>
              <a:rPr kumimoji="0" lang="en-GB" sz="2800" b="1" i="0" u="none" strike="noStrike" kern="1200" cap="none" spc="0" normalizeH="0" noProof="0" dirty="0" err="1">
                <a:ln>
                  <a:noFill/>
                </a:ln>
                <a:solidFill>
                  <a:srgbClr val="FF0000"/>
                </a:solidFill>
                <a:effectLst/>
                <a:uLnTx/>
                <a:uFillTx/>
                <a:latin typeface="SVN-Avo" panose="02040603050506020204" pitchFamily="18" charset="0"/>
                <a:ea typeface="+mn-ea"/>
                <a:cs typeface="+mn-cs"/>
              </a:rPr>
              <a:t>các</a:t>
            </a:r>
            <a:r>
              <a:rPr kumimoji="0" lang="en-GB" sz="2800" b="1" i="0" u="none" strike="noStrike" kern="1200" cap="none" spc="0" normalizeH="0" noProof="0" dirty="0">
                <a:ln>
                  <a:noFill/>
                </a:ln>
                <a:solidFill>
                  <a:srgbClr val="FF0000"/>
                </a:solidFill>
                <a:effectLst/>
                <a:uLnTx/>
                <a:uFillTx/>
                <a:latin typeface="SVN-Avo" panose="02040603050506020204" pitchFamily="18" charset="0"/>
                <a:ea typeface="+mn-ea"/>
                <a:cs typeface="+mn-cs"/>
              </a:rPr>
              <a:t> </a:t>
            </a:r>
            <a:r>
              <a:rPr kumimoji="0" lang="en-GB" sz="2800" b="1" i="0" u="none" strike="noStrike" kern="1200" cap="none" spc="0" normalizeH="0" noProof="0" dirty="0" err="1">
                <a:ln>
                  <a:noFill/>
                </a:ln>
                <a:solidFill>
                  <a:srgbClr val="FF0000"/>
                </a:solidFill>
                <a:effectLst/>
                <a:uLnTx/>
                <a:uFillTx/>
                <a:latin typeface="SVN-Avo" panose="02040603050506020204" pitchFamily="18" charset="0"/>
                <a:ea typeface="+mn-ea"/>
                <a:cs typeface="+mn-cs"/>
              </a:rPr>
              <a:t>em</a:t>
            </a:r>
            <a:r>
              <a:rPr kumimoji="0" lang="en-GB" sz="2800" b="1" i="0" u="none" strike="noStrike" kern="1200" cap="none" spc="0" normalizeH="0" noProof="0" dirty="0">
                <a:ln>
                  <a:noFill/>
                </a:ln>
                <a:solidFill>
                  <a:srgbClr val="FF0000"/>
                </a:solidFill>
                <a:effectLst/>
                <a:uLnTx/>
                <a:uFillTx/>
                <a:latin typeface="SVN-Avo" panose="02040603050506020204" pitchFamily="18" charset="0"/>
                <a:ea typeface="+mn-ea"/>
                <a:cs typeface="+mn-cs"/>
              </a:rPr>
              <a:t> </a:t>
            </a:r>
            <a:r>
              <a:rPr kumimoji="0" lang="en-GB" sz="2800" b="1" i="0" u="none" strike="noStrike" kern="1200" cap="none" spc="0" normalizeH="0" noProof="0" dirty="0" err="1">
                <a:ln>
                  <a:noFill/>
                </a:ln>
                <a:solidFill>
                  <a:srgbClr val="FF0000"/>
                </a:solidFill>
                <a:effectLst/>
                <a:uLnTx/>
                <a:uFillTx/>
                <a:latin typeface="SVN-Avo" panose="02040603050506020204" pitchFamily="18" charset="0"/>
                <a:ea typeface="+mn-ea"/>
                <a:cs typeface="+mn-cs"/>
              </a:rPr>
              <a:t>cần</a:t>
            </a:r>
            <a:r>
              <a:rPr kumimoji="0" lang="en-GB" sz="2800" b="1" i="0" u="none" strike="noStrike" kern="1200" cap="none" spc="0" normalizeH="0" noProof="0" dirty="0">
                <a:ln>
                  <a:noFill/>
                </a:ln>
                <a:solidFill>
                  <a:srgbClr val="FF0000"/>
                </a:solidFill>
                <a:effectLst/>
                <a:uLnTx/>
                <a:uFillTx/>
                <a:latin typeface="SVN-Avo" panose="02040603050506020204" pitchFamily="18" charset="0"/>
                <a:ea typeface="+mn-ea"/>
                <a:cs typeface="+mn-cs"/>
              </a:rPr>
              <a:t> </a:t>
            </a:r>
            <a:r>
              <a:rPr kumimoji="0" lang="en-GB" sz="2800" b="1" i="0" u="none" strike="noStrike" kern="1200" cap="none" spc="0" normalizeH="0" noProof="0" dirty="0" err="1">
                <a:ln>
                  <a:noFill/>
                </a:ln>
                <a:solidFill>
                  <a:srgbClr val="FF0000"/>
                </a:solidFill>
                <a:effectLst/>
                <a:uLnTx/>
                <a:uFillTx/>
                <a:latin typeface="SVN-Avo" panose="02040603050506020204" pitchFamily="18" charset="0"/>
                <a:ea typeface="+mn-ea"/>
                <a:cs typeface="+mn-cs"/>
              </a:rPr>
              <a:t>phải</a:t>
            </a:r>
            <a:r>
              <a:rPr kumimoji="0" lang="en-GB" sz="2800" b="1" i="0" u="none" strike="noStrike" kern="1200" cap="none" spc="0" normalizeH="0" noProof="0" dirty="0">
                <a:ln>
                  <a:noFill/>
                </a:ln>
                <a:solidFill>
                  <a:srgbClr val="FF0000"/>
                </a:solidFill>
                <a:effectLst/>
                <a:uLnTx/>
                <a:uFillTx/>
                <a:latin typeface="SVN-Avo" panose="02040603050506020204" pitchFamily="18" charset="0"/>
                <a:ea typeface="+mn-ea"/>
                <a:cs typeface="+mn-cs"/>
              </a:rPr>
              <a:t> </a:t>
            </a:r>
            <a:r>
              <a:rPr kumimoji="0" lang="en-GB" sz="2800" b="1" i="0" u="none" strike="noStrike" kern="1200" cap="none" spc="0" normalizeH="0" noProof="0" dirty="0" err="1">
                <a:ln>
                  <a:noFill/>
                </a:ln>
                <a:solidFill>
                  <a:srgbClr val="FF0000"/>
                </a:solidFill>
                <a:effectLst/>
                <a:uLnTx/>
                <a:uFillTx/>
                <a:latin typeface="SVN-Avo" panose="02040603050506020204" pitchFamily="18" charset="0"/>
                <a:ea typeface="+mn-ea"/>
                <a:cs typeface="+mn-cs"/>
              </a:rPr>
              <a:t>làm</a:t>
            </a:r>
            <a:r>
              <a:rPr kumimoji="0" lang="en-GB" sz="2800" b="1" i="0" u="none" strike="noStrike" kern="1200" cap="none" spc="0" normalizeH="0" noProof="0" dirty="0">
                <a:ln>
                  <a:noFill/>
                </a:ln>
                <a:solidFill>
                  <a:srgbClr val="FF0000"/>
                </a:solidFill>
                <a:effectLst/>
                <a:uLnTx/>
                <a:uFillTx/>
                <a:latin typeface="SVN-Avo" panose="02040603050506020204" pitchFamily="18" charset="0"/>
                <a:ea typeface="+mn-ea"/>
                <a:cs typeface="+mn-cs"/>
              </a:rPr>
              <a:t> </a:t>
            </a:r>
            <a:r>
              <a:rPr kumimoji="0" lang="en-GB" sz="2800" b="1" i="0" u="none" strike="noStrike" kern="1200" cap="none" spc="0" normalizeH="0" noProof="0" dirty="0" err="1">
                <a:ln>
                  <a:noFill/>
                </a:ln>
                <a:solidFill>
                  <a:srgbClr val="FF0000"/>
                </a:solidFill>
                <a:effectLst/>
                <a:uLnTx/>
                <a:uFillTx/>
                <a:latin typeface="SVN-Avo" panose="02040603050506020204" pitchFamily="18" charset="0"/>
                <a:ea typeface="+mn-ea"/>
                <a:cs typeface="+mn-cs"/>
              </a:rPr>
              <a:t>gì</a:t>
            </a:r>
            <a:r>
              <a:rPr kumimoji="0" lang="en-GB" sz="2800" b="1" i="0" u="none" strike="noStrike" kern="1200" cap="none" spc="0" normalizeH="0" noProof="0" dirty="0">
                <a:ln>
                  <a:noFill/>
                </a:ln>
                <a:solidFill>
                  <a:srgbClr val="FF0000"/>
                </a:solidFill>
                <a:effectLst/>
                <a:uLnTx/>
                <a:uFillTx/>
                <a:latin typeface="SVN-Avo" panose="02040603050506020204" pitchFamily="18" charset="0"/>
                <a:ea typeface="+mn-ea"/>
                <a:cs typeface="+mn-cs"/>
              </a:rPr>
              <a:t>?</a:t>
            </a:r>
            <a:endParaRPr kumimoji="0" lang="en-GB" sz="2800" b="1" i="0" u="none" strike="noStrike" kern="1200" cap="none" spc="0" normalizeH="0" baseline="0" noProof="0" dirty="0">
              <a:ln>
                <a:noFill/>
              </a:ln>
              <a:solidFill>
                <a:srgbClr val="FF0000"/>
              </a:solidFill>
              <a:effectLst/>
              <a:uLnTx/>
              <a:uFillTx/>
              <a:latin typeface="SVN-Avo" panose="02040603050506020204" pitchFamily="18" charset="0"/>
              <a:ea typeface="+mn-ea"/>
              <a:cs typeface="+mn-cs"/>
            </a:endParaRPr>
          </a:p>
        </p:txBody>
      </p:sp>
      <p:sp>
        <p:nvSpPr>
          <p:cNvPr id="10" name="Rectangle 9">
            <a:extLst>
              <a:ext uri="{FF2B5EF4-FFF2-40B4-BE49-F238E27FC236}">
                <a16:creationId xmlns:a16="http://schemas.microsoft.com/office/drawing/2014/main" id="{41E54926-1D56-2E79-237A-ACDDAEA88CF6}"/>
              </a:ext>
            </a:extLst>
          </p:cNvPr>
          <p:cNvSpPr/>
          <p:nvPr/>
        </p:nvSpPr>
        <p:spPr>
          <a:xfrm>
            <a:off x="1741850" y="1520833"/>
            <a:ext cx="811441"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3462">
                  <a:solidFill>
                    <a:srgbClr val="0A2068"/>
                  </a:solidFill>
                  <a:prstDash val="solid"/>
                </a:ln>
                <a:solidFill>
                  <a:srgbClr val="FFFFFF">
                    <a:lumMod val="85000"/>
                    <a:lumOff val="15000"/>
                  </a:srgbClr>
                </a:solidFill>
                <a:effectLst>
                  <a:outerShdw dist="38100" dir="2700000" algn="bl" rotWithShape="0">
                    <a:srgbClr val="B5D5B1"/>
                  </a:outerShdw>
                </a:effectLst>
                <a:uLnTx/>
                <a:uFillTx/>
                <a:latin typeface="Arial"/>
                <a:ea typeface="+mn-ea"/>
                <a:cs typeface="+mn-cs"/>
              </a:rPr>
              <a:t>?</a:t>
            </a:r>
          </a:p>
        </p:txBody>
      </p:sp>
      <p:sp>
        <p:nvSpPr>
          <p:cNvPr id="2" name="AutoShape 5">
            <a:extLst>
              <a:ext uri="{FF2B5EF4-FFF2-40B4-BE49-F238E27FC236}">
                <a16:creationId xmlns:a16="http://schemas.microsoft.com/office/drawing/2014/main" id="{5E24AEDF-8CBD-7F1C-2C40-DCEFF2A9CDE3}"/>
              </a:ext>
            </a:extLst>
          </p:cNvPr>
          <p:cNvSpPr>
            <a:spLocks noChangeArrowheads="1"/>
          </p:cNvSpPr>
          <p:nvPr/>
        </p:nvSpPr>
        <p:spPr bwMode="gray">
          <a:xfrm>
            <a:off x="3849140" y="2042521"/>
            <a:ext cx="4574864" cy="500063"/>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Biết</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yêu</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thương</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giúp</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đỡ</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bạn</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bè</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a:t>
            </a:r>
            <a:endParaRPr kumimoji="0" lang="en-US" altLang="en-US" sz="2000" b="1" i="0" u="none" strike="noStrike" kern="1200" cap="none" spc="0" normalizeH="0" baseline="0" noProof="0" dirty="0">
              <a:ln>
                <a:noFill/>
              </a:ln>
              <a:solidFill>
                <a:schemeClr val="bg1">
                  <a:lumMod val="50000"/>
                </a:schemeClr>
              </a:solidFill>
              <a:effectLst/>
              <a:uLnTx/>
              <a:uFillTx/>
              <a:latin typeface="Arial"/>
            </a:endParaRPr>
          </a:p>
        </p:txBody>
      </p:sp>
      <p:sp>
        <p:nvSpPr>
          <p:cNvPr id="4" name="AutoShape 6">
            <a:extLst>
              <a:ext uri="{FF2B5EF4-FFF2-40B4-BE49-F238E27FC236}">
                <a16:creationId xmlns:a16="http://schemas.microsoft.com/office/drawing/2014/main" id="{C6239484-AE44-BE13-0030-2C26D6A5F9A3}"/>
              </a:ext>
            </a:extLst>
          </p:cNvPr>
          <p:cNvSpPr>
            <a:spLocks noChangeArrowheads="1"/>
          </p:cNvSpPr>
          <p:nvPr/>
        </p:nvSpPr>
        <p:spPr bwMode="gray">
          <a:xfrm>
            <a:off x="4150036" y="2773683"/>
            <a:ext cx="4574864" cy="584728"/>
          </a:xfrm>
          <a:prstGeom prst="roundRect">
            <a:avLst>
              <a:gd name="adj" fmla="val 50000"/>
            </a:avLst>
          </a:prstGeom>
          <a:gradFill rotWithShape="1">
            <a:gsLst>
              <a:gs pos="0">
                <a:schemeClr val="tx2"/>
              </a:gs>
              <a:gs pos="100000">
                <a:schemeClr val="tx2">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cap="none" normalizeH="0" baseline="0" dirty="0" err="1">
                <a:ln>
                  <a:noFill/>
                </a:ln>
                <a:solidFill>
                  <a:schemeClr val="bg1">
                    <a:lumMod val="50000"/>
                  </a:schemeClr>
                </a:solidFill>
                <a:effectLst/>
                <a:latin typeface="Arial" panose="020B0604020202020204" pitchFamily="34" charset="0"/>
              </a:rPr>
              <a:t>Không</a:t>
            </a:r>
            <a:r>
              <a:rPr kumimoji="0" lang="en-US" altLang="en-US"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b="1" i="0" u="none" strike="noStrike" cap="none" normalizeH="0" baseline="0" dirty="0" err="1">
                <a:ln>
                  <a:noFill/>
                </a:ln>
                <a:solidFill>
                  <a:schemeClr val="bg1">
                    <a:lumMod val="50000"/>
                  </a:schemeClr>
                </a:solidFill>
                <a:effectLst/>
                <a:latin typeface="Arial" panose="020B0604020202020204" pitchFamily="34" charset="0"/>
              </a:rPr>
              <a:t>đánh</a:t>
            </a:r>
            <a:r>
              <a:rPr kumimoji="0" lang="en-US" altLang="en-US"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b="1" i="0" u="none" strike="noStrike" cap="none" normalizeH="0" baseline="0" dirty="0" err="1">
                <a:ln>
                  <a:noFill/>
                </a:ln>
                <a:solidFill>
                  <a:schemeClr val="bg1">
                    <a:lumMod val="50000"/>
                  </a:schemeClr>
                </a:solidFill>
                <a:effectLst/>
                <a:latin typeface="Arial" panose="020B0604020202020204" pitchFamily="34" charset="0"/>
              </a:rPr>
              <a:t>nhau</a:t>
            </a:r>
            <a:r>
              <a:rPr kumimoji="0" lang="en-US" altLang="en-US" b="1" i="0" u="none" strike="noStrike" cap="none" normalizeH="0" baseline="0" dirty="0">
                <a:ln>
                  <a:noFill/>
                </a:ln>
                <a:solidFill>
                  <a:schemeClr val="bg1">
                    <a:lumMod val="50000"/>
                  </a:schemeClr>
                </a:solidFill>
                <a:effectLst/>
                <a:latin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cap="none" normalizeH="0" baseline="0" dirty="0" err="1">
                <a:ln>
                  <a:noFill/>
                </a:ln>
                <a:solidFill>
                  <a:schemeClr val="bg1">
                    <a:lumMod val="50000"/>
                  </a:schemeClr>
                </a:solidFill>
                <a:effectLst/>
                <a:latin typeface="Arial" panose="020B0604020202020204" pitchFamily="34" charset="0"/>
              </a:rPr>
              <a:t>không</a:t>
            </a:r>
            <a:r>
              <a:rPr kumimoji="0" lang="en-US" altLang="en-US"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b="1" i="0" u="none" strike="noStrike" cap="none" normalizeH="0" baseline="0" dirty="0" err="1">
                <a:ln>
                  <a:noFill/>
                </a:ln>
                <a:solidFill>
                  <a:schemeClr val="bg1">
                    <a:lumMod val="50000"/>
                  </a:schemeClr>
                </a:solidFill>
                <a:effectLst/>
                <a:latin typeface="Arial" panose="020B0604020202020204" pitchFamily="34" charset="0"/>
              </a:rPr>
              <a:t>chọc</a:t>
            </a:r>
            <a:r>
              <a:rPr kumimoji="0" lang="en-US" altLang="en-US"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b="1" i="0" u="none" strike="noStrike" cap="none" normalizeH="0" baseline="0" dirty="0" err="1">
                <a:ln>
                  <a:noFill/>
                </a:ln>
                <a:solidFill>
                  <a:schemeClr val="bg1">
                    <a:lumMod val="50000"/>
                  </a:schemeClr>
                </a:solidFill>
                <a:effectLst/>
                <a:latin typeface="Arial" panose="020B0604020202020204" pitchFamily="34" charset="0"/>
              </a:rPr>
              <a:t>ghẹo</a:t>
            </a:r>
            <a:r>
              <a:rPr kumimoji="0" lang="en-US" altLang="en-US" b="1" i="0" u="none" strike="noStrike" cap="none" normalizeH="0" baseline="0" dirty="0">
                <a:ln>
                  <a:noFill/>
                </a:ln>
                <a:solidFill>
                  <a:schemeClr val="bg1">
                    <a:lumMod val="50000"/>
                  </a:schemeClr>
                </a:solidFill>
                <a:effectLst/>
                <a:latin typeface="Arial" panose="020B0604020202020204" pitchFamily="34" charset="0"/>
              </a:rPr>
              <a:t> hay </a:t>
            </a:r>
            <a:r>
              <a:rPr kumimoji="0" lang="en-US" altLang="en-US" b="1" i="0" u="none" strike="noStrike" cap="none" normalizeH="0" baseline="0" dirty="0" err="1">
                <a:ln>
                  <a:noFill/>
                </a:ln>
                <a:solidFill>
                  <a:schemeClr val="bg1">
                    <a:lumMod val="50000"/>
                  </a:schemeClr>
                </a:solidFill>
                <a:effectLst/>
                <a:latin typeface="Arial" panose="020B0604020202020204" pitchFamily="34" charset="0"/>
              </a:rPr>
              <a:t>nói</a:t>
            </a:r>
            <a:r>
              <a:rPr kumimoji="0" lang="en-US" altLang="en-US"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b="1" i="0" u="none" strike="noStrike" cap="none" normalizeH="0" baseline="0" dirty="0" err="1">
                <a:ln>
                  <a:noFill/>
                </a:ln>
                <a:solidFill>
                  <a:schemeClr val="bg1">
                    <a:lumMod val="50000"/>
                  </a:schemeClr>
                </a:solidFill>
                <a:effectLst/>
                <a:latin typeface="Arial" panose="020B0604020202020204" pitchFamily="34" charset="0"/>
              </a:rPr>
              <a:t>xấu</a:t>
            </a:r>
            <a:r>
              <a:rPr kumimoji="0" lang="en-US" altLang="en-US"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b="1" i="0" u="none" strike="noStrike" cap="none" normalizeH="0" baseline="0" dirty="0" err="1">
                <a:ln>
                  <a:noFill/>
                </a:ln>
                <a:solidFill>
                  <a:schemeClr val="bg1">
                    <a:lumMod val="50000"/>
                  </a:schemeClr>
                </a:solidFill>
                <a:effectLst/>
                <a:latin typeface="Arial" panose="020B0604020202020204" pitchFamily="34" charset="0"/>
              </a:rPr>
              <a:t>bạn</a:t>
            </a:r>
            <a:r>
              <a:rPr kumimoji="0" lang="en-US" altLang="en-US" b="1" i="0" u="none" strike="noStrike" cap="none" normalizeH="0" baseline="0" dirty="0">
                <a:ln>
                  <a:noFill/>
                </a:ln>
                <a:solidFill>
                  <a:schemeClr val="bg1">
                    <a:lumMod val="50000"/>
                  </a:schemeClr>
                </a:solidFill>
                <a:effectLst/>
                <a:latin typeface="Arial" panose="020B0604020202020204" pitchFamily="34" charset="0"/>
              </a:rPr>
              <a:t>.</a:t>
            </a:r>
            <a:endParaRPr kumimoji="0" lang="en-US" altLang="en-US" b="1" i="0" u="none" strike="noStrike" kern="1200" cap="none" spc="0" normalizeH="0" baseline="0" noProof="0" dirty="0">
              <a:ln>
                <a:noFill/>
              </a:ln>
              <a:solidFill>
                <a:schemeClr val="bg1">
                  <a:lumMod val="50000"/>
                </a:schemeClr>
              </a:solidFill>
              <a:effectLst/>
              <a:uLnTx/>
              <a:uFillTx/>
              <a:latin typeface="Arial"/>
              <a:ea typeface="+mn-ea"/>
              <a:cs typeface="+mn-cs"/>
            </a:endParaRPr>
          </a:p>
        </p:txBody>
      </p:sp>
      <p:sp>
        <p:nvSpPr>
          <p:cNvPr id="8" name="AutoShape 7">
            <a:extLst>
              <a:ext uri="{FF2B5EF4-FFF2-40B4-BE49-F238E27FC236}">
                <a16:creationId xmlns:a16="http://schemas.microsoft.com/office/drawing/2014/main" id="{8F55F92A-441A-BAFD-EE7D-C43D8AA68513}"/>
              </a:ext>
            </a:extLst>
          </p:cNvPr>
          <p:cNvSpPr>
            <a:spLocks noChangeArrowheads="1"/>
          </p:cNvSpPr>
          <p:nvPr/>
        </p:nvSpPr>
        <p:spPr bwMode="gray">
          <a:xfrm>
            <a:off x="4416736" y="3589510"/>
            <a:ext cx="4572943" cy="584728"/>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Lắng</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nghe</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khi</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người</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khác</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nói</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và</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không</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ngắt</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lời</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a:t>
            </a:r>
            <a:endParaRPr kumimoji="0" lang="en-US" altLang="en-US" sz="2000" b="1" i="0" u="none" strike="noStrike" kern="1200" cap="none" spc="0" normalizeH="0" baseline="0" noProof="0" dirty="0">
              <a:ln>
                <a:noFill/>
              </a:ln>
              <a:solidFill>
                <a:schemeClr val="bg1">
                  <a:lumMod val="50000"/>
                </a:schemeClr>
              </a:solidFill>
              <a:effectLst/>
              <a:uLnTx/>
              <a:uFillTx/>
              <a:latin typeface="Arial"/>
              <a:ea typeface="+mn-ea"/>
              <a:cs typeface="+mn-cs"/>
            </a:endParaRPr>
          </a:p>
        </p:txBody>
      </p:sp>
      <p:sp>
        <p:nvSpPr>
          <p:cNvPr id="11" name="AutoShape 8">
            <a:extLst>
              <a:ext uri="{FF2B5EF4-FFF2-40B4-BE49-F238E27FC236}">
                <a16:creationId xmlns:a16="http://schemas.microsoft.com/office/drawing/2014/main" id="{EB5BB602-70AE-04A7-007F-42C8767FCFFC}"/>
              </a:ext>
            </a:extLst>
          </p:cNvPr>
          <p:cNvSpPr>
            <a:spLocks noChangeArrowheads="1"/>
          </p:cNvSpPr>
          <p:nvPr/>
        </p:nvSpPr>
        <p:spPr bwMode="gray">
          <a:xfrm>
            <a:off x="3981890" y="4405338"/>
            <a:ext cx="4574864" cy="560399"/>
          </a:xfrm>
          <a:prstGeom prst="roundRect">
            <a:avLst>
              <a:gd name="adj" fmla="val 50000"/>
            </a:avLst>
          </a:prstGeom>
          <a:gradFill rotWithShape="1">
            <a:gsLst>
              <a:gs pos="0">
                <a:schemeClr val="tx2"/>
              </a:gs>
              <a:gs pos="100000">
                <a:schemeClr val="tx2">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Chơi</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đoàn</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kết</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không</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tẩy</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chay</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hay chia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nhóm</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bạn</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a:t>
            </a:r>
            <a:endParaRPr kumimoji="0" lang="en-US" altLang="en-US" sz="2000" b="1" i="0" u="none" strike="noStrike" kern="1200" cap="none" spc="0" normalizeH="0" baseline="0" noProof="0" dirty="0">
              <a:ln>
                <a:noFill/>
              </a:ln>
              <a:solidFill>
                <a:schemeClr val="bg1">
                  <a:lumMod val="50000"/>
                </a:schemeClr>
              </a:solidFill>
              <a:effectLst/>
              <a:uLnTx/>
              <a:uFillTx/>
              <a:latin typeface="Arial"/>
              <a:ea typeface="+mn-ea"/>
              <a:cs typeface="+mn-cs"/>
            </a:endParaRPr>
          </a:p>
        </p:txBody>
      </p:sp>
      <p:sp>
        <p:nvSpPr>
          <p:cNvPr id="12" name="AutoShape 9">
            <a:extLst>
              <a:ext uri="{FF2B5EF4-FFF2-40B4-BE49-F238E27FC236}">
                <a16:creationId xmlns:a16="http://schemas.microsoft.com/office/drawing/2014/main" id="{723B3090-92CC-AE17-24CA-DBF0B2960026}"/>
              </a:ext>
            </a:extLst>
          </p:cNvPr>
          <p:cNvSpPr>
            <a:spLocks noChangeArrowheads="1"/>
          </p:cNvSpPr>
          <p:nvPr/>
        </p:nvSpPr>
        <p:spPr bwMode="gray">
          <a:xfrm>
            <a:off x="3566617" y="5196837"/>
            <a:ext cx="4574864" cy="560399"/>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Luôn</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cư</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xử</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lễ</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phép</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với</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thầy</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cô</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và</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bạn</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 </a:t>
            </a:r>
            <a:r>
              <a:rPr kumimoji="0" lang="en-US" altLang="en-US" sz="2000" b="1" i="0" u="none" strike="noStrike" cap="none" normalizeH="0" baseline="0" dirty="0" err="1">
                <a:ln>
                  <a:noFill/>
                </a:ln>
                <a:solidFill>
                  <a:schemeClr val="bg1">
                    <a:lumMod val="50000"/>
                  </a:schemeClr>
                </a:solidFill>
                <a:effectLst/>
                <a:latin typeface="Arial" panose="020B0604020202020204" pitchFamily="34" charset="0"/>
              </a:rPr>
              <a:t>bè</a:t>
            </a:r>
            <a:r>
              <a:rPr kumimoji="0" lang="en-US" altLang="en-US" sz="2000" b="1" i="0" u="none" strike="noStrike" cap="none" normalizeH="0" baseline="0" dirty="0">
                <a:ln>
                  <a:noFill/>
                </a:ln>
                <a:solidFill>
                  <a:schemeClr val="bg1">
                    <a:lumMod val="50000"/>
                  </a:schemeClr>
                </a:solidFill>
                <a:effectLst/>
                <a:latin typeface="Arial" panose="020B0604020202020204" pitchFamily="34" charset="0"/>
              </a:rPr>
              <a:t>.</a:t>
            </a:r>
            <a:endParaRPr kumimoji="0" lang="en-US" altLang="en-US" sz="2000" b="1" i="0" u="none" strike="noStrike" kern="1200" cap="none" spc="0" normalizeH="0" baseline="0" noProof="0" dirty="0">
              <a:ln>
                <a:noFill/>
              </a:ln>
              <a:solidFill>
                <a:schemeClr val="bg1">
                  <a:lumMod val="50000"/>
                </a:schemeClr>
              </a:solidFill>
              <a:effectLst/>
              <a:uLnTx/>
              <a:uFillTx/>
              <a:latin typeface="Arial"/>
              <a:ea typeface="+mn-ea"/>
              <a:cs typeface="+mn-cs"/>
            </a:endParaRPr>
          </a:p>
        </p:txBody>
      </p:sp>
    </p:spTree>
    <p:extLst>
      <p:ext uri="{BB962C8B-B14F-4D97-AF65-F5344CB8AC3E}">
        <p14:creationId xmlns:p14="http://schemas.microsoft.com/office/powerpoint/2010/main" val="407032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4" grpId="0" animBg="1"/>
      <p:bldP spid="8"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u nhi thế giới liên hoan - Lưu Hữu Phước - 45 bài hát thiếu nhi - Đội ta lớn lên cùng đất nước">
            <a:hlinkClick r:id="" action="ppaction://media"/>
            <a:extLst>
              <a:ext uri="{FF2B5EF4-FFF2-40B4-BE49-F238E27FC236}">
                <a16:creationId xmlns:a16="http://schemas.microsoft.com/office/drawing/2014/main" id="{74A58C99-C639-C538-4275-9591AA1988EE}"/>
              </a:ext>
            </a:extLst>
          </p:cNvPr>
          <p:cNvPicPr>
            <a:picLocks noChangeAspect="1"/>
          </p:cNvPicPr>
          <p:nvPr>
            <a:videoFile r:link="rId1"/>
            <p:extLst>
              <p:ext uri="{DAA4B4D4-6D71-4841-9C94-3DE7FCFB9230}">
                <p14:media xmlns:p14="http://schemas.microsoft.com/office/powerpoint/2010/main" r:embed="rId2">
                  <p14:trim st="6661" end="3172"/>
                </p14:media>
              </p:ext>
            </p:extLst>
          </p:nvPr>
        </p:nvPicPr>
        <p:blipFill>
          <a:blip r:embed="rId5"/>
          <a:stretch>
            <a:fillRect/>
          </a:stretch>
        </p:blipFill>
        <p:spPr>
          <a:xfrm>
            <a:off x="29497" y="890434"/>
            <a:ext cx="9085007" cy="51103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8940E070-6686-75F9-EF12-83EDF39967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Shape, rectangle&#10;&#10;Description automatically generated">
            <a:extLst>
              <a:ext uri="{FF2B5EF4-FFF2-40B4-BE49-F238E27FC236}">
                <a16:creationId xmlns:a16="http://schemas.microsoft.com/office/drawing/2014/main" id="{5D79B1F5-709D-1DF7-9213-D572C85D2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294" y="1176499"/>
            <a:ext cx="5051447" cy="3150715"/>
          </a:xfrm>
          <a:prstGeom prst="rect">
            <a:avLst/>
          </a:prstGeom>
        </p:spPr>
      </p:pic>
      <p:pic>
        <p:nvPicPr>
          <p:cNvPr id="52" name="Picture 51">
            <a:extLst>
              <a:ext uri="{FF2B5EF4-FFF2-40B4-BE49-F238E27FC236}">
                <a16:creationId xmlns:a16="http://schemas.microsoft.com/office/drawing/2014/main" id="{94599F1B-2DAB-94CD-DA6A-A92C4501E393}"/>
              </a:ext>
            </a:extLst>
          </p:cNvPr>
          <p:cNvPicPr>
            <a:picLocks noChangeAspect="1"/>
          </p:cNvPicPr>
          <p:nvPr/>
        </p:nvPicPr>
        <p:blipFill>
          <a:blip r:embed="rId4"/>
          <a:stretch>
            <a:fillRect/>
          </a:stretch>
        </p:blipFill>
        <p:spPr>
          <a:xfrm flipH="1">
            <a:off x="661667" y="2120565"/>
            <a:ext cx="1673064" cy="3705112"/>
          </a:xfrm>
          <a:prstGeom prst="rect">
            <a:avLst/>
          </a:prstGeom>
        </p:spPr>
      </p:pic>
      <p:sp>
        <p:nvSpPr>
          <p:cNvPr id="21" name="TextBox 20">
            <a:extLst>
              <a:ext uri="{FF2B5EF4-FFF2-40B4-BE49-F238E27FC236}">
                <a16:creationId xmlns:a16="http://schemas.microsoft.com/office/drawing/2014/main" id="{5484DEA2-EB17-69CA-E573-7361C7555757}"/>
              </a:ext>
            </a:extLst>
          </p:cNvPr>
          <p:cNvSpPr txBox="1"/>
          <p:nvPr/>
        </p:nvSpPr>
        <p:spPr>
          <a:xfrm>
            <a:off x="3108385" y="1681408"/>
            <a:ext cx="4393265" cy="1107996"/>
          </a:xfrm>
          <a:prstGeom prst="rect">
            <a:avLst/>
          </a:prstGeom>
          <a:noFill/>
        </p:spPr>
        <p:txBody>
          <a:bodyPr wrap="square">
            <a:spAutoFit/>
          </a:bodyPr>
          <a:lstStyle/>
          <a:p>
            <a:pPr algn="ctr" defTabSz="685800">
              <a:defRPr/>
            </a:pPr>
            <a:r>
              <a:rPr lang="en-US" sz="6600" dirty="0">
                <a:solidFill>
                  <a:prstClr val="white"/>
                </a:solidFill>
                <a:effectLst>
                  <a:glow rad="228600">
                    <a:srgbClr val="FFC000">
                      <a:satMod val="175000"/>
                      <a:alpha val="40000"/>
                    </a:srgbClr>
                  </a:glow>
                  <a:innerShdw blurRad="76200" dist="38100" dir="10800000">
                    <a:prstClr val="white">
                      <a:lumMod val="50000"/>
                      <a:alpha val="40000"/>
                    </a:prstClr>
                  </a:innerShdw>
                </a:effectLst>
                <a:latin typeface="iCiel Crocante" panose="02000000000000000000" pitchFamily="50" charset="0"/>
              </a:rPr>
              <a:t>KHỞI ĐỘNG</a:t>
            </a:r>
          </a:p>
        </p:txBody>
      </p:sp>
      <p:pic>
        <p:nvPicPr>
          <p:cNvPr id="5" name="Picture 10">
            <a:extLst>
              <a:ext uri="{FF2B5EF4-FFF2-40B4-BE49-F238E27FC236}">
                <a16:creationId xmlns:a16="http://schemas.microsoft.com/office/drawing/2014/main" id="{572AE759-C724-EDC2-3B31-285CE4EDE869}"/>
              </a:ext>
            </a:extLst>
          </p:cNvPr>
          <p:cNvPicPr>
            <a:picLocks noChangeAspect="1"/>
          </p:cNvPicPr>
          <p:nvPr/>
        </p:nvPicPr>
        <p:blipFill>
          <a:blip r:embed="rId5"/>
          <a:srcRect/>
          <a:stretch>
            <a:fillRect/>
          </a:stretch>
        </p:blipFill>
        <p:spPr>
          <a:xfrm>
            <a:off x="3108385" y="3294312"/>
            <a:ext cx="5789430" cy="2569059"/>
          </a:xfrm>
          <a:prstGeom prst="rect">
            <a:avLst/>
          </a:prstGeom>
        </p:spPr>
      </p:pic>
      <p:pic>
        <p:nvPicPr>
          <p:cNvPr id="2" name="Picture 1"/>
          <p:cNvPicPr>
            <a:picLocks noChangeAspect="1"/>
          </p:cNvPicPr>
          <p:nvPr/>
        </p:nvPicPr>
        <p:blipFill>
          <a:blip r:embed="rId6"/>
          <a:stretch>
            <a:fillRect/>
          </a:stretch>
        </p:blipFill>
        <p:spPr>
          <a:xfrm>
            <a:off x="-22629748" y="-6598157"/>
            <a:ext cx="3822362" cy="4197857"/>
          </a:xfrm>
          <a:prstGeom prst="rect">
            <a:avLst/>
          </a:prstGeom>
        </p:spPr>
      </p:pic>
    </p:spTree>
    <p:extLst>
      <p:ext uri="{BB962C8B-B14F-4D97-AF65-F5344CB8AC3E}">
        <p14:creationId xmlns:p14="http://schemas.microsoft.com/office/powerpoint/2010/main" val="9551432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70000">
                                          <p:cBhvr additive="base">
                                            <p:cTn id="7" dur="1000" fill="hold"/>
                                            <p:tgtEl>
                                              <p:spTgt spid="5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32" presetClass="emph" presetSubtype="0" fill="hold" grpId="1" nodeType="withEffect">
                                      <p:stCondLst>
                                        <p:cond delay="500"/>
                                      </p:stCondLst>
                                      <p:childTnLst>
                                        <p:animRot by="120000">
                                          <p:cBhvr>
                                            <p:cTn id="15" dur="75" fill="hold">
                                              <p:stCondLst>
                                                <p:cond delay="0"/>
                                              </p:stCondLst>
                                            </p:cTn>
                                            <p:tgtEl>
                                              <p:spTgt spid="21"/>
                                            </p:tgtEl>
                                            <p:attrNameLst>
                                              <p:attrName>r</p:attrName>
                                            </p:attrNameLst>
                                          </p:cBhvr>
                                        </p:animRot>
                                        <p:animRot by="-240000">
                                          <p:cBhvr>
                                            <p:cTn id="16" dur="150" fill="hold">
                                              <p:stCondLst>
                                                <p:cond delay="150"/>
                                              </p:stCondLst>
                                            </p:cTn>
                                            <p:tgtEl>
                                              <p:spTgt spid="21"/>
                                            </p:tgtEl>
                                            <p:attrNameLst>
                                              <p:attrName>r</p:attrName>
                                            </p:attrNameLst>
                                          </p:cBhvr>
                                        </p:animRot>
                                        <p:animRot by="240000">
                                          <p:cBhvr>
                                            <p:cTn id="17" dur="150" fill="hold">
                                              <p:stCondLst>
                                                <p:cond delay="300"/>
                                              </p:stCondLst>
                                            </p:cTn>
                                            <p:tgtEl>
                                              <p:spTgt spid="21"/>
                                            </p:tgtEl>
                                            <p:attrNameLst>
                                              <p:attrName>r</p:attrName>
                                            </p:attrNameLst>
                                          </p:cBhvr>
                                        </p:animRot>
                                        <p:animRot by="-240000">
                                          <p:cBhvr>
                                            <p:cTn id="18" dur="150" fill="hold">
                                              <p:stCondLst>
                                                <p:cond delay="450"/>
                                              </p:stCondLst>
                                            </p:cTn>
                                            <p:tgtEl>
                                              <p:spTgt spid="21"/>
                                            </p:tgtEl>
                                            <p:attrNameLst>
                                              <p:attrName>r</p:attrName>
                                            </p:attrNameLst>
                                          </p:cBhvr>
                                        </p:animRot>
                                        <p:animRot by="120000">
                                          <p:cBhvr>
                                            <p:cTn id="19" dur="150" fill="hold">
                                              <p:stCondLst>
                                                <p:cond delay="6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ppt_x"/>
                                              </p:val>
                                            </p:tav>
                                            <p:tav tm="100000">
                                              <p:val>
                                                <p:strVal val="#ppt_x"/>
                                              </p:val>
                                            </p:tav>
                                          </p:tavLst>
                                        </p:anim>
                                        <p:anim calcmode="lin" valueType="num">
                                          <p:cBhvr additive="base">
                                            <p:cTn id="13" dur="1000" fill="hold"/>
                                            <p:tgtEl>
                                              <p:spTgt spid="2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5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1000" fill="hold"/>
                                            <p:tgtEl>
                                              <p:spTgt spid="31"/>
                                            </p:tgtEl>
                                            <p:attrNameLst>
                                              <p:attrName>ppt_x</p:attrName>
                                            </p:attrNameLst>
                                          </p:cBhvr>
                                          <p:tavLst>
                                            <p:tav tm="0">
                                              <p:val>
                                                <p:strVal val="#ppt_x"/>
                                              </p:val>
                                            </p:tav>
                                            <p:tav tm="100000">
                                              <p:val>
                                                <p:strVal val="#ppt_x"/>
                                              </p:val>
                                            </p:tav>
                                          </p:tavLst>
                                        </p:anim>
                                        <p:anim calcmode="lin" valueType="num">
                                          <p:cBhvr additive="base">
                                            <p:cTn id="17" dur="1000" fill="hold"/>
                                            <p:tgtEl>
                                              <p:spTgt spid="3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75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1000" fill="hold"/>
                                            <p:tgtEl>
                                              <p:spTgt spid="29"/>
                                            </p:tgtEl>
                                            <p:attrNameLst>
                                              <p:attrName>ppt_x</p:attrName>
                                            </p:attrNameLst>
                                          </p:cBhvr>
                                          <p:tavLst>
                                            <p:tav tm="0">
                                              <p:val>
                                                <p:strVal val="#ppt_x"/>
                                              </p:val>
                                            </p:tav>
                                            <p:tav tm="100000">
                                              <p:val>
                                                <p:strVal val="#ppt_x"/>
                                              </p:val>
                                            </p:tav>
                                          </p:tavLst>
                                        </p:anim>
                                        <p:anim calcmode="lin" valueType="num">
                                          <p:cBhvr additive="base">
                                            <p:cTn id="21" dur="1000" fill="hold"/>
                                            <p:tgtEl>
                                              <p:spTgt spid="2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25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31"/>
                                            </p:tgtEl>
                                            <p:attrNameLst>
                                              <p:attrName>r</p:attrName>
                                            </p:attrNameLst>
                                          </p:cBhvr>
                                        </p:animRot>
                                        <p:animRot by="-240000">
                                          <p:cBhvr>
                                            <p:cTn id="28" dur="200" fill="hold">
                                              <p:stCondLst>
                                                <p:cond delay="200"/>
                                              </p:stCondLst>
                                            </p:cTn>
                                            <p:tgtEl>
                                              <p:spTgt spid="31"/>
                                            </p:tgtEl>
                                            <p:attrNameLst>
                                              <p:attrName>r</p:attrName>
                                            </p:attrNameLst>
                                          </p:cBhvr>
                                        </p:animRot>
                                        <p:animRot by="240000">
                                          <p:cBhvr>
                                            <p:cTn id="29" dur="200" fill="hold">
                                              <p:stCondLst>
                                                <p:cond delay="400"/>
                                              </p:stCondLst>
                                            </p:cTn>
                                            <p:tgtEl>
                                              <p:spTgt spid="31"/>
                                            </p:tgtEl>
                                            <p:attrNameLst>
                                              <p:attrName>r</p:attrName>
                                            </p:attrNameLst>
                                          </p:cBhvr>
                                        </p:animRot>
                                        <p:animRot by="-240000">
                                          <p:cBhvr>
                                            <p:cTn id="30" dur="200" fill="hold">
                                              <p:stCondLst>
                                                <p:cond delay="600"/>
                                              </p:stCondLst>
                                            </p:cTn>
                                            <p:tgtEl>
                                              <p:spTgt spid="31"/>
                                            </p:tgtEl>
                                            <p:attrNameLst>
                                              <p:attrName>r</p:attrName>
                                            </p:attrNameLst>
                                          </p:cBhvr>
                                        </p:animRot>
                                        <p:animRot by="120000">
                                          <p:cBhvr>
                                            <p:cTn id="31" dur="200" fill="hold">
                                              <p:stCondLst>
                                                <p:cond delay="800"/>
                                              </p:stCondLst>
                                            </p:cTn>
                                            <p:tgtEl>
                                              <p:spTgt spid="31"/>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28"/>
                                            </p:tgtEl>
                                            <p:attrNameLst>
                                              <p:attrName>r</p:attrName>
                                            </p:attrNameLst>
                                          </p:cBhvr>
                                        </p:animRot>
                                        <p:animRot by="-240000">
                                          <p:cBhvr>
                                            <p:cTn id="34" dur="200" fill="hold">
                                              <p:stCondLst>
                                                <p:cond delay="200"/>
                                              </p:stCondLst>
                                            </p:cTn>
                                            <p:tgtEl>
                                              <p:spTgt spid="28"/>
                                            </p:tgtEl>
                                            <p:attrNameLst>
                                              <p:attrName>r</p:attrName>
                                            </p:attrNameLst>
                                          </p:cBhvr>
                                        </p:animRot>
                                        <p:animRot by="240000">
                                          <p:cBhvr>
                                            <p:cTn id="35" dur="200" fill="hold">
                                              <p:stCondLst>
                                                <p:cond delay="400"/>
                                              </p:stCondLst>
                                            </p:cTn>
                                            <p:tgtEl>
                                              <p:spTgt spid="28"/>
                                            </p:tgtEl>
                                            <p:attrNameLst>
                                              <p:attrName>r</p:attrName>
                                            </p:attrNameLst>
                                          </p:cBhvr>
                                        </p:animRot>
                                        <p:animRot by="-240000">
                                          <p:cBhvr>
                                            <p:cTn id="36" dur="200" fill="hold">
                                              <p:stCondLst>
                                                <p:cond delay="600"/>
                                              </p:stCondLst>
                                            </p:cTn>
                                            <p:tgtEl>
                                              <p:spTgt spid="28"/>
                                            </p:tgtEl>
                                            <p:attrNameLst>
                                              <p:attrName>r</p:attrName>
                                            </p:attrNameLst>
                                          </p:cBhvr>
                                        </p:animRot>
                                        <p:animRot by="120000">
                                          <p:cBhvr>
                                            <p:cTn id="37" dur="200" fill="hold">
                                              <p:stCondLst>
                                                <p:cond delay="800"/>
                                              </p:stCondLst>
                                            </p:cTn>
                                            <p:tgtEl>
                                              <p:spTgt spid="28"/>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29"/>
                                            </p:tgtEl>
                                            <p:attrNameLst>
                                              <p:attrName>r</p:attrName>
                                            </p:attrNameLst>
                                          </p:cBhvr>
                                        </p:animRot>
                                        <p:animRot by="-240000">
                                          <p:cBhvr>
                                            <p:cTn id="40" dur="200" fill="hold">
                                              <p:stCondLst>
                                                <p:cond delay="200"/>
                                              </p:stCondLst>
                                            </p:cTn>
                                            <p:tgtEl>
                                              <p:spTgt spid="29"/>
                                            </p:tgtEl>
                                            <p:attrNameLst>
                                              <p:attrName>r</p:attrName>
                                            </p:attrNameLst>
                                          </p:cBhvr>
                                        </p:animRot>
                                        <p:animRot by="240000">
                                          <p:cBhvr>
                                            <p:cTn id="41" dur="200" fill="hold">
                                              <p:stCondLst>
                                                <p:cond delay="400"/>
                                              </p:stCondLst>
                                            </p:cTn>
                                            <p:tgtEl>
                                              <p:spTgt spid="29"/>
                                            </p:tgtEl>
                                            <p:attrNameLst>
                                              <p:attrName>r</p:attrName>
                                            </p:attrNameLst>
                                          </p:cBhvr>
                                        </p:animRot>
                                        <p:animRot by="-240000">
                                          <p:cBhvr>
                                            <p:cTn id="42" dur="200" fill="hold">
                                              <p:stCondLst>
                                                <p:cond delay="600"/>
                                              </p:stCondLst>
                                            </p:cTn>
                                            <p:tgtEl>
                                              <p:spTgt spid="29"/>
                                            </p:tgtEl>
                                            <p:attrNameLst>
                                              <p:attrName>r</p:attrName>
                                            </p:attrNameLst>
                                          </p:cBhvr>
                                        </p:animRot>
                                        <p:animRot by="120000">
                                          <p:cBhvr>
                                            <p:cTn id="43" dur="200" fill="hold">
                                              <p:stCondLst>
                                                <p:cond delay="800"/>
                                              </p:stCondLst>
                                            </p:cTn>
                                            <p:tgtEl>
                                              <p:spTgt spid="29"/>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cTn>
                                  </p:par>
                                  <p:par>
                                    <p:cTn id="50" presetID="53"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32" presetClass="emph" presetSubtype="0" fill="hold" grpId="1" nodeType="withEffect">
                                      <p:stCondLst>
                                        <p:cond delay="500"/>
                                      </p:stCondLst>
                                      <p:childTnLst>
                                        <p:animRot by="120000">
                                          <p:cBhvr>
                                            <p:cTn id="56" dur="75" fill="hold">
                                              <p:stCondLst>
                                                <p:cond delay="0"/>
                                              </p:stCondLst>
                                            </p:cTn>
                                            <p:tgtEl>
                                              <p:spTgt spid="21"/>
                                            </p:tgtEl>
                                            <p:attrNameLst>
                                              <p:attrName>r</p:attrName>
                                            </p:attrNameLst>
                                          </p:cBhvr>
                                        </p:animRot>
                                        <p:animRot by="-240000">
                                          <p:cBhvr>
                                            <p:cTn id="57" dur="150" fill="hold">
                                              <p:stCondLst>
                                                <p:cond delay="150"/>
                                              </p:stCondLst>
                                            </p:cTn>
                                            <p:tgtEl>
                                              <p:spTgt spid="21"/>
                                            </p:tgtEl>
                                            <p:attrNameLst>
                                              <p:attrName>r</p:attrName>
                                            </p:attrNameLst>
                                          </p:cBhvr>
                                        </p:animRot>
                                        <p:animRot by="240000">
                                          <p:cBhvr>
                                            <p:cTn id="58" dur="150" fill="hold">
                                              <p:stCondLst>
                                                <p:cond delay="300"/>
                                              </p:stCondLst>
                                            </p:cTn>
                                            <p:tgtEl>
                                              <p:spTgt spid="21"/>
                                            </p:tgtEl>
                                            <p:attrNameLst>
                                              <p:attrName>r</p:attrName>
                                            </p:attrNameLst>
                                          </p:cBhvr>
                                        </p:animRot>
                                        <p:animRot by="-240000">
                                          <p:cBhvr>
                                            <p:cTn id="59" dur="150" fill="hold">
                                              <p:stCondLst>
                                                <p:cond delay="450"/>
                                              </p:stCondLst>
                                            </p:cTn>
                                            <p:tgtEl>
                                              <p:spTgt spid="21"/>
                                            </p:tgtEl>
                                            <p:attrNameLst>
                                              <p:attrName>r</p:attrName>
                                            </p:attrNameLst>
                                          </p:cBhvr>
                                        </p:animRot>
                                        <p:animRot by="120000">
                                          <p:cBhvr>
                                            <p:cTn id="60" dur="150" fill="hold">
                                              <p:stCondLst>
                                                <p:cond delay="6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402596"/>
            <a:ext cx="9144000" cy="1362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3" name="Flowchart: Off-page Connector 2"/>
          <p:cNvSpPr/>
          <p:nvPr/>
        </p:nvSpPr>
        <p:spPr>
          <a:xfrm rot="5400000" flipH="1">
            <a:off x="4613817" y="-3069372"/>
            <a:ext cx="1460809" cy="759955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000"/>
              <a:gd name="connsiteX1" fmla="*/ 10000 w 10000"/>
              <a:gd name="connsiteY1" fmla="*/ 0 h 8000"/>
              <a:gd name="connsiteX2" fmla="*/ 10000 w 10000"/>
              <a:gd name="connsiteY2" fmla="*/ 8000 h 8000"/>
              <a:gd name="connsiteX3" fmla="*/ 5000 w 10000"/>
              <a:gd name="connsiteY3" fmla="*/ 7760 h 8000"/>
              <a:gd name="connsiteX4" fmla="*/ 0 w 10000"/>
              <a:gd name="connsiteY4" fmla="*/ 8000 h 8000"/>
              <a:gd name="connsiteX5" fmla="*/ 0 w 10000"/>
              <a:gd name="connsiteY5" fmla="*/ 0 h 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000">
                <a:moveTo>
                  <a:pt x="0" y="0"/>
                </a:moveTo>
                <a:lnTo>
                  <a:pt x="10000" y="0"/>
                </a:lnTo>
                <a:lnTo>
                  <a:pt x="10000" y="8000"/>
                </a:lnTo>
                <a:lnTo>
                  <a:pt x="5000" y="7760"/>
                </a:lnTo>
                <a:lnTo>
                  <a:pt x="0" y="8000"/>
                </a:lnTo>
                <a:lnTo>
                  <a:pt x="0" y="0"/>
                </a:lnTo>
                <a:close/>
              </a:path>
            </a:pathLst>
          </a:custGeom>
          <a:gradFill flip="none" rotWithShape="1">
            <a:gsLst>
              <a:gs pos="0">
                <a:schemeClr val="tx1">
                  <a:lumMod val="95000"/>
                  <a:lumOff val="5000"/>
                </a:schemeClr>
              </a:gs>
              <a:gs pos="50000">
                <a:srgbClr val="0000FF"/>
              </a:gs>
              <a:gs pos="100000">
                <a:srgbClr val="0066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Flowchart: Off-page Connector 1"/>
          <p:cNvSpPr/>
          <p:nvPr/>
        </p:nvSpPr>
        <p:spPr>
          <a:xfrm rot="16200000">
            <a:off x="267630" y="-267629"/>
            <a:ext cx="1460809" cy="1996067"/>
          </a:xfrm>
          <a:prstGeom prst="flowChartOffpageConnector">
            <a:avLst/>
          </a:prstGeom>
          <a:gradFill flip="none" rotWithShape="1">
            <a:gsLst>
              <a:gs pos="0">
                <a:schemeClr val="tx1">
                  <a:lumMod val="95000"/>
                  <a:lumOff val="5000"/>
                </a:schemeClr>
              </a:gs>
              <a:gs pos="50000">
                <a:srgbClr val="000099"/>
              </a:gs>
              <a:gs pos="100000">
                <a:srgbClr val="0053CC"/>
              </a:gs>
            </a:gsLst>
            <a:lin ang="5400000" scaled="1"/>
            <a:tileRect/>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344544" y="111511"/>
            <a:ext cx="6177776" cy="892552"/>
          </a:xfrm>
          <a:prstGeom prst="rect">
            <a:avLst/>
          </a:prstGeom>
          <a:noFill/>
        </p:spPr>
        <p:txBody>
          <a:bodyPr wrap="square" rtlCol="0">
            <a:spAutoFit/>
          </a:bodyPr>
          <a:lstStyle/>
          <a:p>
            <a:pPr algn="ctr"/>
            <a:r>
              <a:rPr lang="en-US" sz="2400" i="1" dirty="0" err="1">
                <a:solidFill>
                  <a:prstClr val="white"/>
                </a:solidFill>
                <a:latin typeface="FZ Gilmer Bold" pitchFamily="2" charset="0"/>
              </a:rPr>
              <a:t>Thứ</a:t>
            </a:r>
            <a:r>
              <a:rPr lang="en-US" sz="2400" i="1" dirty="0">
                <a:solidFill>
                  <a:prstClr val="white"/>
                </a:solidFill>
                <a:latin typeface="FZ Gilmer Bold" pitchFamily="2" charset="0"/>
              </a:rPr>
              <a:t> Hai </a:t>
            </a:r>
            <a:r>
              <a:rPr lang="en-US" sz="2400" i="1" dirty="0" err="1">
                <a:solidFill>
                  <a:prstClr val="white"/>
                </a:solidFill>
                <a:latin typeface="FZ Gilmer Bold" pitchFamily="2" charset="0"/>
              </a:rPr>
              <a:t>ngày</a:t>
            </a:r>
            <a:r>
              <a:rPr lang="en-US" sz="2400" i="1" dirty="0">
                <a:solidFill>
                  <a:prstClr val="white"/>
                </a:solidFill>
                <a:latin typeface="FZ Gilmer Bold" pitchFamily="2" charset="0"/>
              </a:rPr>
              <a:t> 14 </a:t>
            </a:r>
            <a:r>
              <a:rPr lang="en-US" sz="2400" i="1" dirty="0" err="1">
                <a:solidFill>
                  <a:prstClr val="white"/>
                </a:solidFill>
                <a:latin typeface="FZ Gilmer Bold" pitchFamily="2" charset="0"/>
              </a:rPr>
              <a:t>tháng</a:t>
            </a:r>
            <a:r>
              <a:rPr lang="en-US" sz="2400" i="1" dirty="0">
                <a:solidFill>
                  <a:prstClr val="white"/>
                </a:solidFill>
                <a:latin typeface="FZ Gilmer Bold" pitchFamily="2" charset="0"/>
              </a:rPr>
              <a:t> 4 </a:t>
            </a:r>
            <a:r>
              <a:rPr lang="en-US" sz="2400" i="1" dirty="0" err="1">
                <a:solidFill>
                  <a:prstClr val="white"/>
                </a:solidFill>
                <a:latin typeface="FZ Gilmer Bold" pitchFamily="2" charset="0"/>
              </a:rPr>
              <a:t>năm</a:t>
            </a:r>
            <a:r>
              <a:rPr lang="en-US" sz="2400" i="1" dirty="0">
                <a:solidFill>
                  <a:prstClr val="white"/>
                </a:solidFill>
                <a:latin typeface="FZ Gilmer Bold" pitchFamily="2" charset="0"/>
              </a:rPr>
              <a:t> 2025</a:t>
            </a:r>
          </a:p>
          <a:p>
            <a:pPr algn="ctr"/>
            <a:r>
              <a:rPr lang="en-US" sz="2800" dirty="0" err="1">
                <a:solidFill>
                  <a:srgbClr val="FFFF00"/>
                </a:solidFill>
                <a:latin typeface="FZ Gilmer Heavy" pitchFamily="2" charset="0"/>
              </a:rPr>
              <a:t>Mĩ</a:t>
            </a:r>
            <a:r>
              <a:rPr lang="en-US" sz="2800" dirty="0">
                <a:solidFill>
                  <a:srgbClr val="FFFF00"/>
                </a:solidFill>
                <a:latin typeface="FZ Gilmer Heavy" pitchFamily="2" charset="0"/>
              </a:rPr>
              <a:t> </a:t>
            </a:r>
            <a:r>
              <a:rPr lang="en-US" sz="2800" dirty="0" err="1">
                <a:solidFill>
                  <a:srgbClr val="FFFF00"/>
                </a:solidFill>
                <a:latin typeface="FZ Gilmer Heavy" pitchFamily="2" charset="0"/>
              </a:rPr>
              <a:t>thuật</a:t>
            </a:r>
            <a:endParaRPr lang="en-US" sz="2800" dirty="0">
              <a:solidFill>
                <a:srgbClr val="FFFF00"/>
              </a:solidFill>
              <a:latin typeface="FZ Gilmer Heavy" pitchFamily="2" charset="0"/>
            </a:endParaRPr>
          </a:p>
        </p:txBody>
      </p:sp>
      <p:sp>
        <p:nvSpPr>
          <p:cNvPr id="5" name="TextBox 4"/>
          <p:cNvSpPr txBox="1"/>
          <p:nvPr/>
        </p:nvSpPr>
        <p:spPr>
          <a:xfrm>
            <a:off x="128240" y="326954"/>
            <a:ext cx="1531435" cy="461665"/>
          </a:xfrm>
          <a:prstGeom prst="rect">
            <a:avLst/>
          </a:prstGeom>
          <a:noFill/>
        </p:spPr>
        <p:txBody>
          <a:bodyPr wrap="square" rtlCol="0">
            <a:spAutoFit/>
          </a:bodyPr>
          <a:lstStyle/>
          <a:p>
            <a:pPr algn="ct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Chủ</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 </a:t>
            </a: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đề</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a:t>
            </a:r>
          </a:p>
        </p:txBody>
      </p:sp>
      <p:sp>
        <p:nvSpPr>
          <p:cNvPr id="6" name="TextBox 5"/>
          <p:cNvSpPr txBox="1"/>
          <p:nvPr/>
        </p:nvSpPr>
        <p:spPr>
          <a:xfrm>
            <a:off x="70625" y="691368"/>
            <a:ext cx="1531435" cy="769441"/>
          </a:xfrm>
          <a:prstGeom prst="rect">
            <a:avLst/>
          </a:prstGeom>
          <a:noFill/>
        </p:spPr>
        <p:txBody>
          <a:bodyPr wrap="square" rtlCol="0">
            <a:spAutoFit/>
          </a:bodyPr>
          <a:lstStyle/>
          <a:p>
            <a:pPr algn="ctr"/>
            <a:r>
              <a:rPr lang="en-US" sz="4400" dirty="0">
                <a:ln w="0"/>
                <a:solidFill>
                  <a:srgbClr val="70AD47">
                    <a:lumMod val="40000"/>
                    <a:lumOff val="60000"/>
                  </a:srgbClr>
                </a:solidFill>
                <a:effectLst>
                  <a:outerShdw blurRad="38100" dist="25400" dir="5400000" algn="ctr" rotWithShape="0">
                    <a:srgbClr val="6E747A">
                      <a:alpha val="43000"/>
                    </a:srgbClr>
                  </a:outerShdw>
                </a:effectLst>
                <a:latin typeface="Algerian" panose="04020705040A02060702" pitchFamily="82" charset="0"/>
              </a:rPr>
              <a:t>8</a:t>
            </a:r>
          </a:p>
        </p:txBody>
      </p:sp>
      <p:sp>
        <p:nvSpPr>
          <p:cNvPr id="16" name="TextBox 15">
            <a:extLst>
              <a:ext uri="{FF2B5EF4-FFF2-40B4-BE49-F238E27FC236}">
                <a16:creationId xmlns:a16="http://schemas.microsoft.com/office/drawing/2014/main" id="{63E50439-9A7E-BBAF-B034-3240C86CB165}"/>
              </a:ext>
            </a:extLst>
          </p:cNvPr>
          <p:cNvSpPr txBox="1"/>
          <p:nvPr/>
        </p:nvSpPr>
        <p:spPr>
          <a:xfrm>
            <a:off x="2629830" y="940931"/>
            <a:ext cx="5607204" cy="461665"/>
          </a:xfrm>
          <a:prstGeom prst="rect">
            <a:avLst/>
          </a:prstGeom>
          <a:noFill/>
        </p:spPr>
        <p:txBody>
          <a:bodyPr wrap="square" rtlCol="0">
            <a:spAutoFit/>
          </a:bodyPr>
          <a:lstStyle/>
          <a:p>
            <a:pPr algn="ct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VÌ MỘT THẾ GIỚI HOÀ BÌNH (</a:t>
            </a: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Tiết</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 1)</a:t>
            </a:r>
          </a:p>
        </p:txBody>
      </p:sp>
      <p:pic>
        <p:nvPicPr>
          <p:cNvPr id="10" name="Picture 9">
            <a:extLst>
              <a:ext uri="{FF2B5EF4-FFF2-40B4-BE49-F238E27FC236}">
                <a16:creationId xmlns:a16="http://schemas.microsoft.com/office/drawing/2014/main" id="{5E47D314-CFB2-A171-A916-5AB5B5177325}"/>
              </a:ext>
            </a:extLst>
          </p:cNvPr>
          <p:cNvPicPr>
            <a:picLocks noChangeAspect="1"/>
          </p:cNvPicPr>
          <p:nvPr/>
        </p:nvPicPr>
        <p:blipFill rotWithShape="1">
          <a:blip r:embed="rId2"/>
          <a:srcRect l="26807" t="38098"/>
          <a:stretch/>
        </p:blipFill>
        <p:spPr>
          <a:xfrm>
            <a:off x="368134" y="1937401"/>
            <a:ext cx="8440179" cy="3885463"/>
          </a:xfrm>
          <a:prstGeom prst="rect">
            <a:avLst/>
          </a:prstGeom>
        </p:spPr>
      </p:pic>
    </p:spTree>
    <p:extLst>
      <p:ext uri="{BB962C8B-B14F-4D97-AF65-F5344CB8AC3E}">
        <p14:creationId xmlns:p14="http://schemas.microsoft.com/office/powerpoint/2010/main" val="73886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1C878-9D83-52A1-C471-7A31BA2663D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E12A73C-98A6-FB11-6FF0-60977F17565B}"/>
              </a:ext>
            </a:extLst>
          </p:cNvPr>
          <p:cNvSpPr/>
          <p:nvPr/>
        </p:nvSpPr>
        <p:spPr>
          <a:xfrm>
            <a:off x="0" y="1402596"/>
            <a:ext cx="9144000" cy="1362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lowchart: Off-page Connector 2">
            <a:extLst>
              <a:ext uri="{FF2B5EF4-FFF2-40B4-BE49-F238E27FC236}">
                <a16:creationId xmlns:a16="http://schemas.microsoft.com/office/drawing/2014/main" id="{29AA276B-B391-44C7-F2C4-AD736FDC2AF2}"/>
              </a:ext>
            </a:extLst>
          </p:cNvPr>
          <p:cNvSpPr/>
          <p:nvPr/>
        </p:nvSpPr>
        <p:spPr>
          <a:xfrm rot="5400000" flipH="1">
            <a:off x="4613817" y="-3069372"/>
            <a:ext cx="1460809" cy="759955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000"/>
              <a:gd name="connsiteX1" fmla="*/ 10000 w 10000"/>
              <a:gd name="connsiteY1" fmla="*/ 0 h 8000"/>
              <a:gd name="connsiteX2" fmla="*/ 10000 w 10000"/>
              <a:gd name="connsiteY2" fmla="*/ 8000 h 8000"/>
              <a:gd name="connsiteX3" fmla="*/ 5000 w 10000"/>
              <a:gd name="connsiteY3" fmla="*/ 7760 h 8000"/>
              <a:gd name="connsiteX4" fmla="*/ 0 w 10000"/>
              <a:gd name="connsiteY4" fmla="*/ 8000 h 8000"/>
              <a:gd name="connsiteX5" fmla="*/ 0 w 10000"/>
              <a:gd name="connsiteY5" fmla="*/ 0 h 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000">
                <a:moveTo>
                  <a:pt x="0" y="0"/>
                </a:moveTo>
                <a:lnTo>
                  <a:pt x="10000" y="0"/>
                </a:lnTo>
                <a:lnTo>
                  <a:pt x="10000" y="8000"/>
                </a:lnTo>
                <a:lnTo>
                  <a:pt x="5000" y="7760"/>
                </a:lnTo>
                <a:lnTo>
                  <a:pt x="0" y="8000"/>
                </a:lnTo>
                <a:lnTo>
                  <a:pt x="0" y="0"/>
                </a:lnTo>
                <a:close/>
              </a:path>
            </a:pathLst>
          </a:custGeom>
          <a:gradFill flip="none" rotWithShape="1">
            <a:gsLst>
              <a:gs pos="0">
                <a:schemeClr val="tx1">
                  <a:lumMod val="95000"/>
                  <a:lumOff val="5000"/>
                </a:schemeClr>
              </a:gs>
              <a:gs pos="50000">
                <a:srgbClr val="0000FF"/>
              </a:gs>
              <a:gs pos="100000">
                <a:srgbClr val="0066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lowchart: Off-page Connector 1">
            <a:extLst>
              <a:ext uri="{FF2B5EF4-FFF2-40B4-BE49-F238E27FC236}">
                <a16:creationId xmlns:a16="http://schemas.microsoft.com/office/drawing/2014/main" id="{D57A40AC-DAE4-992E-E9E1-40A9F478DABE}"/>
              </a:ext>
            </a:extLst>
          </p:cNvPr>
          <p:cNvSpPr/>
          <p:nvPr/>
        </p:nvSpPr>
        <p:spPr>
          <a:xfrm rot="16200000">
            <a:off x="267630" y="-267629"/>
            <a:ext cx="1460809" cy="1996067"/>
          </a:xfrm>
          <a:prstGeom prst="flowChartOffpageConnector">
            <a:avLst/>
          </a:prstGeom>
          <a:gradFill flip="none" rotWithShape="1">
            <a:gsLst>
              <a:gs pos="0">
                <a:schemeClr val="tx1">
                  <a:lumMod val="95000"/>
                  <a:lumOff val="5000"/>
                </a:schemeClr>
              </a:gs>
              <a:gs pos="50000">
                <a:srgbClr val="000099"/>
              </a:gs>
              <a:gs pos="100000">
                <a:srgbClr val="0053CC"/>
              </a:gs>
            </a:gsLst>
            <a:lin ang="5400000" scaled="1"/>
            <a:tileRect/>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8DCFEB-ED6A-FEFE-AD59-07272EAA611C}"/>
              </a:ext>
            </a:extLst>
          </p:cNvPr>
          <p:cNvSpPr txBox="1"/>
          <p:nvPr/>
        </p:nvSpPr>
        <p:spPr>
          <a:xfrm>
            <a:off x="2344544" y="111511"/>
            <a:ext cx="617777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solidFill>
                <a:effectLst/>
                <a:uLnTx/>
                <a:uFillTx/>
                <a:latin typeface="FZ Gilmer Bold" pitchFamily="2" charset="0"/>
                <a:ea typeface="+mn-ea"/>
                <a:cs typeface="+mn-cs"/>
              </a:rPr>
              <a:t>Thứ</a:t>
            </a:r>
            <a:r>
              <a:rPr kumimoji="0" lang="en-US" sz="2400" b="0" i="1" u="none" strike="noStrike" kern="1200" cap="none" spc="0" normalizeH="0" baseline="0" noProof="0" dirty="0">
                <a:ln>
                  <a:noFill/>
                </a:ln>
                <a:solidFill>
                  <a:prstClr val="white"/>
                </a:solidFill>
                <a:effectLst/>
                <a:uLnTx/>
                <a:uFillTx/>
                <a:latin typeface="FZ Gilmer Bold" pitchFamily="2" charset="0"/>
                <a:ea typeface="+mn-ea"/>
                <a:cs typeface="+mn-cs"/>
              </a:rPr>
              <a:t> Hai </a:t>
            </a:r>
            <a:r>
              <a:rPr kumimoji="0" lang="en-US" sz="2400" b="0" i="1" u="none" strike="noStrike" kern="1200" cap="none" spc="0" normalizeH="0" baseline="0" noProof="0" dirty="0" err="1">
                <a:ln>
                  <a:noFill/>
                </a:ln>
                <a:solidFill>
                  <a:prstClr val="white"/>
                </a:solidFill>
                <a:effectLst/>
                <a:uLnTx/>
                <a:uFillTx/>
                <a:latin typeface="FZ Gilmer Bold" pitchFamily="2" charset="0"/>
                <a:ea typeface="+mn-ea"/>
                <a:cs typeface="+mn-cs"/>
              </a:rPr>
              <a:t>ngày</a:t>
            </a:r>
            <a:r>
              <a:rPr kumimoji="0" lang="en-US" sz="2400" b="0" i="1" u="none" strike="noStrike" kern="1200" cap="none" spc="0" normalizeH="0" baseline="0" noProof="0" dirty="0">
                <a:ln>
                  <a:noFill/>
                </a:ln>
                <a:solidFill>
                  <a:prstClr val="white"/>
                </a:solidFill>
                <a:effectLst/>
                <a:uLnTx/>
                <a:uFillTx/>
                <a:latin typeface="FZ Gilmer Bold" pitchFamily="2" charset="0"/>
                <a:ea typeface="+mn-ea"/>
                <a:cs typeface="+mn-cs"/>
              </a:rPr>
              <a:t> 14 </a:t>
            </a:r>
            <a:r>
              <a:rPr kumimoji="0" lang="en-US" sz="2400" b="0" i="1" u="none" strike="noStrike" kern="1200" cap="none" spc="0" normalizeH="0" baseline="0" noProof="0" dirty="0" err="1">
                <a:ln>
                  <a:noFill/>
                </a:ln>
                <a:solidFill>
                  <a:prstClr val="white"/>
                </a:solidFill>
                <a:effectLst/>
                <a:uLnTx/>
                <a:uFillTx/>
                <a:latin typeface="FZ Gilmer Bold" pitchFamily="2" charset="0"/>
                <a:ea typeface="+mn-ea"/>
                <a:cs typeface="+mn-cs"/>
              </a:rPr>
              <a:t>tháng</a:t>
            </a:r>
            <a:r>
              <a:rPr kumimoji="0" lang="en-US" sz="2400" b="0" i="1" u="none" strike="noStrike" kern="1200" cap="none" spc="0" normalizeH="0" baseline="0" noProof="0" dirty="0">
                <a:ln>
                  <a:noFill/>
                </a:ln>
                <a:solidFill>
                  <a:prstClr val="white"/>
                </a:solidFill>
                <a:effectLst/>
                <a:uLnTx/>
                <a:uFillTx/>
                <a:latin typeface="FZ Gilmer Bold" pitchFamily="2" charset="0"/>
                <a:ea typeface="+mn-ea"/>
                <a:cs typeface="+mn-cs"/>
              </a:rPr>
              <a:t> 4 </a:t>
            </a:r>
            <a:r>
              <a:rPr kumimoji="0" lang="en-US" sz="2400" b="0" i="1" u="none" strike="noStrike" kern="1200" cap="none" spc="0" normalizeH="0" baseline="0" noProof="0" dirty="0" err="1">
                <a:ln>
                  <a:noFill/>
                </a:ln>
                <a:solidFill>
                  <a:prstClr val="white"/>
                </a:solidFill>
                <a:effectLst/>
                <a:uLnTx/>
                <a:uFillTx/>
                <a:latin typeface="FZ Gilmer Bold" pitchFamily="2" charset="0"/>
                <a:ea typeface="+mn-ea"/>
                <a:cs typeface="+mn-cs"/>
              </a:rPr>
              <a:t>năm</a:t>
            </a:r>
            <a:r>
              <a:rPr kumimoji="0" lang="en-US" sz="2400" b="0" i="1" u="none" strike="noStrike" kern="1200" cap="none" spc="0" normalizeH="0" baseline="0" noProof="0" dirty="0">
                <a:ln>
                  <a:noFill/>
                </a:ln>
                <a:solidFill>
                  <a:prstClr val="white"/>
                </a:solidFill>
                <a:effectLst/>
                <a:uLnTx/>
                <a:uFillTx/>
                <a:latin typeface="FZ Gilmer Bold" pitchFamily="2" charset="0"/>
                <a:ea typeface="+mn-ea"/>
                <a:cs typeface="+mn-cs"/>
              </a:rPr>
              <a:t> 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FZ Gilmer Heavy" pitchFamily="2" charset="0"/>
                <a:ea typeface="+mn-ea"/>
                <a:cs typeface="+mn-cs"/>
              </a:rPr>
              <a:t>Mĩ</a:t>
            </a:r>
            <a:r>
              <a:rPr kumimoji="0" lang="en-US" sz="2800" b="0" i="0" u="none" strike="noStrike" kern="1200" cap="none" spc="0" normalizeH="0" baseline="0" noProof="0" dirty="0">
                <a:ln>
                  <a:noFill/>
                </a:ln>
                <a:solidFill>
                  <a:srgbClr val="FFFF00"/>
                </a:solidFill>
                <a:effectLst/>
                <a:uLnTx/>
                <a:uFillTx/>
                <a:latin typeface="FZ Gilmer Heavy" pitchFamily="2" charset="0"/>
                <a:ea typeface="+mn-ea"/>
                <a:cs typeface="+mn-cs"/>
              </a:rPr>
              <a:t> </a:t>
            </a:r>
            <a:r>
              <a:rPr kumimoji="0" lang="en-US" sz="2800" b="0" i="0" u="none" strike="noStrike" kern="1200" cap="none" spc="0" normalizeH="0" baseline="0" noProof="0" dirty="0" err="1">
                <a:ln>
                  <a:noFill/>
                </a:ln>
                <a:solidFill>
                  <a:srgbClr val="FFFF00"/>
                </a:solidFill>
                <a:effectLst/>
                <a:uLnTx/>
                <a:uFillTx/>
                <a:latin typeface="FZ Gilmer Heavy" pitchFamily="2" charset="0"/>
                <a:ea typeface="+mn-ea"/>
                <a:cs typeface="+mn-cs"/>
              </a:rPr>
              <a:t>thuật</a:t>
            </a:r>
            <a:endParaRPr kumimoji="0" lang="en-US" sz="2800" b="0" i="0" u="none" strike="noStrike" kern="1200" cap="none" spc="0" normalizeH="0" baseline="0" noProof="0" dirty="0">
              <a:ln>
                <a:noFill/>
              </a:ln>
              <a:solidFill>
                <a:srgbClr val="FFFF00"/>
              </a:solidFill>
              <a:effectLst/>
              <a:uLnTx/>
              <a:uFillTx/>
              <a:latin typeface="FZ Gilmer Heavy" pitchFamily="2" charset="0"/>
              <a:ea typeface="+mn-ea"/>
              <a:cs typeface="+mn-cs"/>
            </a:endParaRPr>
          </a:p>
        </p:txBody>
      </p:sp>
      <p:sp>
        <p:nvSpPr>
          <p:cNvPr id="5" name="TextBox 4">
            <a:extLst>
              <a:ext uri="{FF2B5EF4-FFF2-40B4-BE49-F238E27FC236}">
                <a16:creationId xmlns:a16="http://schemas.microsoft.com/office/drawing/2014/main" id="{FA057F47-4E9B-7EDE-68FB-80BBE3FA9FD0}"/>
              </a:ext>
            </a:extLst>
          </p:cNvPr>
          <p:cNvSpPr txBox="1"/>
          <p:nvPr/>
        </p:nvSpPr>
        <p:spPr>
          <a:xfrm>
            <a:off x="128240" y="326954"/>
            <a:ext cx="15314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w="0"/>
                <a:solidFill>
                  <a:srgbClr val="5B9BD5">
                    <a:lumMod val="40000"/>
                    <a:lumOff val="60000"/>
                  </a:srgbClr>
                </a:solidFill>
                <a:effectLst>
                  <a:outerShdw blurRad="38100" dist="25400" dir="5400000" algn="ctr" rotWithShape="0">
                    <a:srgbClr val="6E747A">
                      <a:alpha val="43000"/>
                    </a:srgbClr>
                  </a:outerShdw>
                </a:effectLst>
                <a:uLnTx/>
                <a:uFillTx/>
                <a:latin typeface="FZ Gilmer Bold" pitchFamily="2" charset="0"/>
                <a:ea typeface="+mn-ea"/>
                <a:cs typeface="+mn-cs"/>
              </a:rPr>
              <a:t>Chủ</a:t>
            </a:r>
            <a:r>
              <a:rPr kumimoji="0" lang="en-US" sz="2400" b="0" i="0" u="none" strike="noStrike" kern="1200" cap="none" spc="0" normalizeH="0" baseline="0" noProof="0" dirty="0">
                <a:ln w="0"/>
                <a:solidFill>
                  <a:srgbClr val="5B9BD5">
                    <a:lumMod val="40000"/>
                    <a:lumOff val="60000"/>
                  </a:srgbClr>
                </a:solidFill>
                <a:effectLst>
                  <a:outerShdw blurRad="38100" dist="25400" dir="5400000" algn="ctr" rotWithShape="0">
                    <a:srgbClr val="6E747A">
                      <a:alpha val="43000"/>
                    </a:srgbClr>
                  </a:outerShdw>
                </a:effectLst>
                <a:uLnTx/>
                <a:uFillTx/>
                <a:latin typeface="FZ Gilmer Bold" pitchFamily="2" charset="0"/>
                <a:ea typeface="+mn-ea"/>
                <a:cs typeface="+mn-cs"/>
              </a:rPr>
              <a:t> </a:t>
            </a:r>
            <a:r>
              <a:rPr kumimoji="0" lang="en-US" sz="2400" b="0" i="0" u="none" strike="noStrike" kern="1200" cap="none" spc="0" normalizeH="0" baseline="0" noProof="0" dirty="0" err="1">
                <a:ln w="0"/>
                <a:solidFill>
                  <a:srgbClr val="5B9BD5">
                    <a:lumMod val="40000"/>
                    <a:lumOff val="60000"/>
                  </a:srgbClr>
                </a:solidFill>
                <a:effectLst>
                  <a:outerShdw blurRad="38100" dist="25400" dir="5400000" algn="ctr" rotWithShape="0">
                    <a:srgbClr val="6E747A">
                      <a:alpha val="43000"/>
                    </a:srgbClr>
                  </a:outerShdw>
                </a:effectLst>
                <a:uLnTx/>
                <a:uFillTx/>
                <a:latin typeface="FZ Gilmer Bold" pitchFamily="2" charset="0"/>
                <a:ea typeface="+mn-ea"/>
                <a:cs typeface="+mn-cs"/>
              </a:rPr>
              <a:t>đề</a:t>
            </a:r>
            <a:r>
              <a:rPr kumimoji="0" lang="en-US" sz="2400" b="0" i="0" u="none" strike="noStrike" kern="1200" cap="none" spc="0" normalizeH="0" baseline="0" noProof="0" dirty="0">
                <a:ln w="0"/>
                <a:solidFill>
                  <a:srgbClr val="5B9BD5">
                    <a:lumMod val="40000"/>
                    <a:lumOff val="60000"/>
                  </a:srgbClr>
                </a:solidFill>
                <a:effectLst>
                  <a:outerShdw blurRad="38100" dist="25400" dir="5400000" algn="ctr" rotWithShape="0">
                    <a:srgbClr val="6E747A">
                      <a:alpha val="43000"/>
                    </a:srgbClr>
                  </a:outerShdw>
                </a:effectLst>
                <a:uLnTx/>
                <a:uFillTx/>
                <a:latin typeface="FZ Gilmer Bold" pitchFamily="2" charset="0"/>
                <a:ea typeface="+mn-ea"/>
                <a:cs typeface="+mn-cs"/>
              </a:rPr>
              <a:t>:</a:t>
            </a:r>
          </a:p>
        </p:txBody>
      </p:sp>
      <p:sp>
        <p:nvSpPr>
          <p:cNvPr id="6" name="TextBox 5">
            <a:extLst>
              <a:ext uri="{FF2B5EF4-FFF2-40B4-BE49-F238E27FC236}">
                <a16:creationId xmlns:a16="http://schemas.microsoft.com/office/drawing/2014/main" id="{B3380833-66E4-6636-DD2F-AD53C3D92FFE}"/>
              </a:ext>
            </a:extLst>
          </p:cNvPr>
          <p:cNvSpPr txBox="1"/>
          <p:nvPr/>
        </p:nvSpPr>
        <p:spPr>
          <a:xfrm>
            <a:off x="70625" y="691368"/>
            <a:ext cx="15314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70AD47">
                    <a:lumMod val="40000"/>
                    <a:lumOff val="60000"/>
                  </a:srgbClr>
                </a:solidFill>
                <a:effectLst>
                  <a:outerShdw blurRad="38100" dist="25400" dir="5400000" algn="ctr" rotWithShape="0">
                    <a:srgbClr val="6E747A">
                      <a:alpha val="43000"/>
                    </a:srgbClr>
                  </a:outerShdw>
                </a:effectLst>
                <a:uLnTx/>
                <a:uFillTx/>
                <a:latin typeface="Algerian" panose="04020705040A02060702" pitchFamily="82" charset="0"/>
                <a:ea typeface="+mn-ea"/>
                <a:cs typeface="+mn-cs"/>
              </a:rPr>
              <a:t>8</a:t>
            </a:r>
          </a:p>
        </p:txBody>
      </p:sp>
      <p:grpSp>
        <p:nvGrpSpPr>
          <p:cNvPr id="8" name="object 7">
            <a:extLst>
              <a:ext uri="{FF2B5EF4-FFF2-40B4-BE49-F238E27FC236}">
                <a16:creationId xmlns:a16="http://schemas.microsoft.com/office/drawing/2014/main" id="{B15DBD2B-7521-BDC3-D7E1-DC5BCBE799DA}"/>
              </a:ext>
            </a:extLst>
          </p:cNvPr>
          <p:cNvGrpSpPr/>
          <p:nvPr/>
        </p:nvGrpSpPr>
        <p:grpSpPr>
          <a:xfrm>
            <a:off x="128240" y="1673972"/>
            <a:ext cx="841916" cy="1152247"/>
            <a:chOff x="507275" y="2984146"/>
            <a:chExt cx="483870" cy="703580"/>
          </a:xfrm>
        </p:grpSpPr>
        <p:pic>
          <p:nvPicPr>
            <p:cNvPr id="9" name="object 8">
              <a:extLst>
                <a:ext uri="{FF2B5EF4-FFF2-40B4-BE49-F238E27FC236}">
                  <a16:creationId xmlns:a16="http://schemas.microsoft.com/office/drawing/2014/main" id="{765F5698-4B2F-F7CF-A281-6194B68E6721}"/>
                </a:ext>
              </a:extLst>
            </p:cNvPr>
            <p:cNvPicPr/>
            <p:nvPr/>
          </p:nvPicPr>
          <p:blipFill>
            <a:blip r:embed="rId2" cstate="print"/>
            <a:stretch>
              <a:fillRect/>
            </a:stretch>
          </p:blipFill>
          <p:spPr>
            <a:xfrm>
              <a:off x="507275" y="2984146"/>
              <a:ext cx="483454" cy="481642"/>
            </a:xfrm>
            <a:prstGeom prst="rect">
              <a:avLst/>
            </a:prstGeom>
          </p:spPr>
        </p:pic>
        <p:pic>
          <p:nvPicPr>
            <p:cNvPr id="10" name="object 9">
              <a:extLst>
                <a:ext uri="{FF2B5EF4-FFF2-40B4-BE49-F238E27FC236}">
                  <a16:creationId xmlns:a16="http://schemas.microsoft.com/office/drawing/2014/main" id="{B7CCD440-ADB5-C794-7341-3E18EBFF8D19}"/>
                </a:ext>
              </a:extLst>
            </p:cNvPr>
            <p:cNvPicPr/>
            <p:nvPr/>
          </p:nvPicPr>
          <p:blipFill>
            <a:blip r:embed="rId3" cstate="print"/>
            <a:stretch>
              <a:fillRect/>
            </a:stretch>
          </p:blipFill>
          <p:spPr>
            <a:xfrm>
              <a:off x="617376" y="3492723"/>
              <a:ext cx="214711" cy="194526"/>
            </a:xfrm>
            <a:prstGeom prst="rect">
              <a:avLst/>
            </a:prstGeom>
          </p:spPr>
        </p:pic>
      </p:grpSp>
      <p:sp>
        <p:nvSpPr>
          <p:cNvPr id="12" name="Rectangle 11">
            <a:extLst>
              <a:ext uri="{FF2B5EF4-FFF2-40B4-BE49-F238E27FC236}">
                <a16:creationId xmlns:a16="http://schemas.microsoft.com/office/drawing/2014/main" id="{A1F7A4D5-C8C4-A0D7-CD66-590019032CA2}"/>
              </a:ext>
            </a:extLst>
          </p:cNvPr>
          <p:cNvSpPr/>
          <p:nvPr/>
        </p:nvSpPr>
        <p:spPr>
          <a:xfrm>
            <a:off x="956217" y="2234037"/>
            <a:ext cx="438246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242021"/>
                </a:solidFill>
                <a:effectLst/>
                <a:uLnTx/>
                <a:uFillTx/>
                <a:latin typeface="Arial-BoldMT"/>
                <a:ea typeface="+mn-ea"/>
                <a:cs typeface="+mn-cs"/>
              </a:rPr>
              <a:t>Tìm hiểu một số tác phẩm mĩ thuật thể hiện chủ đề </a:t>
            </a:r>
            <a:r>
              <a:rPr kumimoji="0" lang="vi-VN" sz="2000" b="1" i="0" u="none" strike="noStrike" kern="1200" cap="none" spc="0" normalizeH="0" baseline="0" noProof="0" dirty="0">
                <a:ln>
                  <a:noFill/>
                </a:ln>
                <a:solidFill>
                  <a:srgbClr val="242021"/>
                </a:solidFill>
                <a:effectLst/>
                <a:uLnTx/>
                <a:uFillTx/>
                <a:latin typeface="Arial-BoldItalicMT"/>
                <a:ea typeface="+mn-ea"/>
                <a:cs typeface="+mn-cs"/>
              </a:rPr>
              <a:t>Hoà bình</a:t>
            </a:r>
            <a:r>
              <a:rPr kumimoji="0" lang="vi-VN" sz="2000" b="1" i="0" u="none" strike="noStrike" kern="1200" cap="none" spc="0" normalizeH="0" baseline="0" noProof="0" dirty="0">
                <a:ln>
                  <a:noFill/>
                </a:ln>
                <a:solidFill>
                  <a:srgbClr val="242021"/>
                </a:solidFill>
                <a:effectLst/>
                <a:uLnTx/>
                <a:uFillTx/>
                <a:latin typeface="Arial-BoldMT"/>
                <a:ea typeface="+mn-ea"/>
                <a:cs typeface="+mn-cs"/>
              </a:rPr>
              <a:t>.</a:t>
            </a:r>
            <a:endParaRPr kumimoji="0" lang="en-US" sz="2000" b="0" i="0" u="none" strike="noStrike" kern="1200" cap="none" spc="0" normalizeH="0" baseline="0" noProof="0" dirty="0">
              <a:ln>
                <a:noFill/>
              </a:ln>
              <a:solidFill>
                <a:prstClr val="black"/>
              </a:solidFill>
              <a:effectLst/>
              <a:uLnTx/>
              <a:uFillTx/>
              <a:latin typeface="UTM American Sans" panose="02040603050506020204" pitchFamily="18" charset="0"/>
              <a:ea typeface="+mn-ea"/>
              <a:cs typeface="+mn-cs"/>
            </a:endParaRPr>
          </a:p>
        </p:txBody>
      </p:sp>
      <p:sp>
        <p:nvSpPr>
          <p:cNvPr id="13" name="Rectangle 12">
            <a:extLst>
              <a:ext uri="{FF2B5EF4-FFF2-40B4-BE49-F238E27FC236}">
                <a16:creationId xmlns:a16="http://schemas.microsoft.com/office/drawing/2014/main" id="{86DE671C-2FEE-F189-3F5D-51F5A2C5D84D}"/>
              </a:ext>
            </a:extLst>
          </p:cNvPr>
          <p:cNvSpPr/>
          <p:nvPr/>
        </p:nvSpPr>
        <p:spPr>
          <a:xfrm>
            <a:off x="998034" y="1770351"/>
            <a:ext cx="68579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BoldMT"/>
                <a:ea typeface="+mn-ea"/>
                <a:cs typeface="+mn-cs"/>
              </a:rPr>
              <a:t>HOẠT ĐỘNG 1: QUAN SÁT</a:t>
            </a:r>
            <a:endParaRPr kumimoji="0" lang="en-US" sz="2400" b="0" i="0" u="none" strike="noStrike" kern="1200" cap="none" spc="0" normalizeH="0" baseline="0" noProof="0" dirty="0">
              <a:ln>
                <a:noFill/>
              </a:ln>
              <a:solidFill>
                <a:srgbClr val="FF0000"/>
              </a:solidFill>
              <a:effectLst/>
              <a:uLnTx/>
              <a:uFillTx/>
              <a:latin typeface="UTM American Sans" panose="02040603050506020204" pitchFamily="18" charset="0"/>
              <a:ea typeface="+mn-ea"/>
              <a:cs typeface="+mn-cs"/>
            </a:endParaRPr>
          </a:p>
        </p:txBody>
      </p:sp>
      <p:pic>
        <p:nvPicPr>
          <p:cNvPr id="14" name="Picture 13">
            <a:extLst>
              <a:ext uri="{FF2B5EF4-FFF2-40B4-BE49-F238E27FC236}">
                <a16:creationId xmlns:a16="http://schemas.microsoft.com/office/drawing/2014/main" id="{79D2E7EC-C899-96D5-0F6B-882B818452D3}"/>
              </a:ext>
            </a:extLst>
          </p:cNvPr>
          <p:cNvPicPr>
            <a:picLocks noChangeAspect="1"/>
          </p:cNvPicPr>
          <p:nvPr/>
        </p:nvPicPr>
        <p:blipFill rotWithShape="1">
          <a:blip r:embed="rId4"/>
          <a:srcRect b="8460"/>
          <a:stretch/>
        </p:blipFill>
        <p:spPr>
          <a:xfrm>
            <a:off x="5666975" y="1937401"/>
            <a:ext cx="2855345" cy="4753224"/>
          </a:xfrm>
          <a:prstGeom prst="rect">
            <a:avLst/>
          </a:prstGeom>
        </p:spPr>
      </p:pic>
      <p:sp>
        <p:nvSpPr>
          <p:cNvPr id="18" name="Rectangle 17">
            <a:extLst>
              <a:ext uri="{FF2B5EF4-FFF2-40B4-BE49-F238E27FC236}">
                <a16:creationId xmlns:a16="http://schemas.microsoft.com/office/drawing/2014/main" id="{1B5429F6-632F-10E6-78DF-27DE0CBCC4F0}"/>
              </a:ext>
            </a:extLst>
          </p:cNvPr>
          <p:cNvSpPr/>
          <p:nvPr/>
        </p:nvSpPr>
        <p:spPr>
          <a:xfrm>
            <a:off x="836342" y="3630323"/>
            <a:ext cx="480270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BoldMT"/>
                <a:ea typeface="+mn-ea"/>
                <a:cs typeface="+mn-cs"/>
              </a:rPr>
              <a:t>1. Bu-</a:t>
            </a:r>
            <a:r>
              <a:rPr kumimoji="0" lang="en-US" sz="2400" b="1" i="0" u="none" strike="noStrike" kern="1200" cap="none" spc="0" normalizeH="0" baseline="0" noProof="0" dirty="0" err="1">
                <a:ln>
                  <a:noFill/>
                </a:ln>
                <a:solidFill>
                  <a:srgbClr val="C00000"/>
                </a:solidFill>
                <a:effectLst/>
                <a:uLnTx/>
                <a:uFillTx/>
                <a:latin typeface="Arial-BoldMT"/>
                <a:ea typeface="+mn-ea"/>
                <a:cs typeface="+mn-cs"/>
              </a:rPr>
              <a:t>han</a:t>
            </a:r>
            <a:r>
              <a:rPr kumimoji="0" lang="en-US" sz="2400" b="1" i="0" u="none" strike="noStrike" kern="1200" cap="none" spc="0" normalizeH="0" baseline="0" noProof="0" dirty="0">
                <a:ln>
                  <a:noFill/>
                </a:ln>
                <a:solidFill>
                  <a:srgbClr val="C00000"/>
                </a:solidFill>
                <a:effectLst/>
                <a:uLnTx/>
                <a:uFillTx/>
                <a:latin typeface="Arial-BoldMT"/>
                <a:ea typeface="+mn-ea"/>
                <a:cs typeface="+mn-cs"/>
              </a:rPr>
              <a:t> A-</a:t>
            </a:r>
            <a:r>
              <a:rPr kumimoji="0" lang="en-US" sz="2400" b="1" i="0" u="none" strike="noStrike" kern="1200" cap="none" spc="0" normalizeH="0" baseline="0" noProof="0" dirty="0" err="1">
                <a:ln>
                  <a:noFill/>
                </a:ln>
                <a:solidFill>
                  <a:srgbClr val="C00000"/>
                </a:solidFill>
                <a:effectLst/>
                <a:uLnTx/>
                <a:uFillTx/>
                <a:latin typeface="Arial-BoldMT"/>
                <a:ea typeface="+mn-ea"/>
                <a:cs typeface="+mn-cs"/>
              </a:rPr>
              <a:t>Ka</a:t>
            </a:r>
            <a:r>
              <a:rPr kumimoji="0" lang="en-US" sz="2400" b="1" i="0" u="none" strike="noStrike" kern="1200" cap="none" spc="0" normalizeH="0" baseline="0" noProof="0" dirty="0">
                <a:ln>
                  <a:noFill/>
                </a:ln>
                <a:solidFill>
                  <a:srgbClr val="C00000"/>
                </a:solidFill>
                <a:effectLst/>
                <a:uLnTx/>
                <a:uFillTx/>
                <a:latin typeface="Arial-BoldMT"/>
                <a:ea typeface="+mn-ea"/>
                <a:cs typeface="+mn-cs"/>
              </a:rPr>
              <a:t> (</a:t>
            </a:r>
            <a:r>
              <a:rPr kumimoji="0" lang="en-US" sz="2400" b="1" i="0" u="none" strike="noStrike" kern="1200" cap="none" spc="0" normalizeH="0" baseline="0" noProof="0" dirty="0" err="1">
                <a:ln>
                  <a:noFill/>
                </a:ln>
                <a:solidFill>
                  <a:srgbClr val="C00000"/>
                </a:solidFill>
                <a:effectLst/>
                <a:uLnTx/>
                <a:uFillTx/>
                <a:latin typeface="Arial-BoldMT"/>
                <a:ea typeface="+mn-ea"/>
                <a:cs typeface="+mn-cs"/>
              </a:rPr>
              <a:t>Burhan</a:t>
            </a:r>
            <a:r>
              <a:rPr kumimoji="0" lang="en-US" sz="2400" b="1" i="0" u="none" strike="noStrike" kern="1200" cap="none" spc="0" normalizeH="0" baseline="0" noProof="0" dirty="0">
                <a:ln>
                  <a:noFill/>
                </a:ln>
                <a:solidFill>
                  <a:srgbClr val="C00000"/>
                </a:solidFill>
                <a:effectLst/>
                <a:uLnTx/>
                <a:uFillTx/>
                <a:latin typeface="Arial-BoldMT"/>
                <a:ea typeface="+mn-ea"/>
                <a:cs typeface="+mn-cs"/>
              </a:rPr>
              <a:t> </a:t>
            </a:r>
            <a:r>
              <a:rPr kumimoji="0" lang="en-US" sz="2400" b="1" i="0" u="none" strike="noStrike" kern="1200" cap="none" spc="0" normalizeH="0" baseline="0" noProof="0" dirty="0" err="1">
                <a:ln>
                  <a:noFill/>
                </a:ln>
                <a:solidFill>
                  <a:srgbClr val="C00000"/>
                </a:solidFill>
                <a:effectLst/>
                <a:uLnTx/>
                <a:uFillTx/>
                <a:latin typeface="Arial-BoldMT"/>
                <a:ea typeface="+mn-ea"/>
                <a:cs typeface="+mn-cs"/>
              </a:rPr>
              <a:t>Alkar</a:t>
            </a:r>
            <a:r>
              <a:rPr kumimoji="0" lang="en-US" sz="2400" b="1" i="0" u="none" strike="noStrike" kern="1200" cap="none" spc="0" normalizeH="0" baseline="0" noProof="0" dirty="0">
                <a:ln>
                  <a:noFill/>
                </a:ln>
                <a:solidFill>
                  <a:srgbClr val="C00000"/>
                </a:solidFill>
                <a:effectLst/>
                <a:uLnTx/>
                <a:uFillTx/>
                <a:latin typeface="Arial-BoldMT"/>
                <a:ea typeface="+mn-ea"/>
                <a:cs typeface="+mn-cs"/>
              </a:rPr>
              <a:t>), </a:t>
            </a:r>
            <a:r>
              <a:rPr kumimoji="0" lang="en-US" sz="2400" b="1" i="1" u="none" strike="noStrike" kern="1200" cap="none" spc="0" normalizeH="0" baseline="0" noProof="0" dirty="0" err="1">
                <a:ln>
                  <a:noFill/>
                </a:ln>
                <a:solidFill>
                  <a:srgbClr val="C00000"/>
                </a:solidFill>
                <a:effectLst/>
                <a:uLnTx/>
                <a:uFillTx/>
                <a:latin typeface="Arial-BoldMT"/>
                <a:ea typeface="+mn-ea"/>
                <a:cs typeface="+mn-cs"/>
              </a:rPr>
              <a:t>Hoà</a:t>
            </a:r>
            <a:r>
              <a:rPr kumimoji="0" lang="en-US" sz="2400" b="1" i="1" u="none" strike="noStrike" kern="1200" cap="none" spc="0" normalizeH="0" baseline="0" noProof="0" dirty="0">
                <a:ln>
                  <a:noFill/>
                </a:ln>
                <a:solidFill>
                  <a:srgbClr val="C00000"/>
                </a:solidFill>
                <a:effectLst/>
                <a:uLnTx/>
                <a:uFillTx/>
                <a:latin typeface="Arial-BoldMT"/>
                <a:ea typeface="+mn-ea"/>
                <a:cs typeface="+mn-cs"/>
              </a:rPr>
              <a:t> </a:t>
            </a:r>
            <a:r>
              <a:rPr kumimoji="0" lang="en-US" sz="2400" b="1" i="1" u="none" strike="noStrike" kern="1200" cap="none" spc="0" normalizeH="0" baseline="0" noProof="0" dirty="0" err="1">
                <a:ln>
                  <a:noFill/>
                </a:ln>
                <a:solidFill>
                  <a:srgbClr val="C00000"/>
                </a:solidFill>
                <a:effectLst/>
                <a:uLnTx/>
                <a:uFillTx/>
                <a:latin typeface="Arial-BoldMT"/>
                <a:ea typeface="+mn-ea"/>
                <a:cs typeface="+mn-cs"/>
              </a:rPr>
              <a:t>bình</a:t>
            </a:r>
            <a:r>
              <a:rPr kumimoji="0" lang="en-US" sz="2400" b="1" i="1" u="none" strike="noStrike" kern="1200" cap="none" spc="0" normalizeH="0" baseline="0" noProof="0" dirty="0">
                <a:ln>
                  <a:noFill/>
                </a:ln>
                <a:solidFill>
                  <a:srgbClr val="C00000"/>
                </a:solidFill>
                <a:effectLst/>
                <a:uLnTx/>
                <a:uFillTx/>
                <a:latin typeface="Arial-BoldMT"/>
                <a:ea typeface="+mn-ea"/>
                <a:cs typeface="+mn-cs"/>
              </a:rPr>
              <a:t>,</a:t>
            </a:r>
            <a:r>
              <a:rPr kumimoji="0" lang="en-US" sz="2400" b="1" i="0" u="none" strike="noStrike" kern="1200" cap="none" spc="0" normalizeH="0" baseline="0" noProof="0" dirty="0">
                <a:ln>
                  <a:noFill/>
                </a:ln>
                <a:solidFill>
                  <a:srgbClr val="C00000"/>
                </a:solidFill>
                <a:effectLst/>
                <a:uLnTx/>
                <a:uFillTx/>
                <a:latin typeface="Arial-BoldMT"/>
                <a:ea typeface="+mn-ea"/>
                <a:cs typeface="+mn-cs"/>
              </a:rPr>
              <a:t> 1979, </a:t>
            </a:r>
            <a:r>
              <a:rPr kumimoji="0" lang="en-US" sz="2400" b="1" i="0" u="none" strike="noStrike" kern="1200" cap="none" spc="0" normalizeH="0" baseline="0" noProof="0" dirty="0" err="1">
                <a:ln>
                  <a:noFill/>
                </a:ln>
                <a:solidFill>
                  <a:srgbClr val="C00000"/>
                </a:solidFill>
                <a:effectLst/>
                <a:uLnTx/>
                <a:uFillTx/>
                <a:latin typeface="Arial-BoldMT"/>
                <a:ea typeface="+mn-ea"/>
                <a:cs typeface="+mn-cs"/>
              </a:rPr>
              <a:t>tượng</a:t>
            </a:r>
            <a:r>
              <a:rPr kumimoji="0" lang="en-US" sz="2400" b="1" i="0" u="none" strike="noStrike" kern="1200" cap="none" spc="0" normalizeH="0" baseline="0" noProof="0" dirty="0">
                <a:ln>
                  <a:noFill/>
                </a:ln>
                <a:solidFill>
                  <a:srgbClr val="C00000"/>
                </a:solidFill>
                <a:effectLst/>
                <a:uLnTx/>
                <a:uFillTx/>
                <a:latin typeface="Arial-BoldMT"/>
                <a:ea typeface="+mn-ea"/>
                <a:cs typeface="+mn-cs"/>
              </a:rPr>
              <a:t> </a:t>
            </a:r>
            <a:r>
              <a:rPr kumimoji="0" lang="en-US" sz="2400" b="1" i="0" u="none" strike="noStrike" kern="1200" cap="none" spc="0" normalizeH="0" baseline="0" noProof="0" dirty="0" err="1">
                <a:ln>
                  <a:noFill/>
                </a:ln>
                <a:solidFill>
                  <a:srgbClr val="C00000"/>
                </a:solidFill>
                <a:effectLst/>
                <a:uLnTx/>
                <a:uFillTx/>
                <a:latin typeface="Arial-BoldMT"/>
                <a:ea typeface="+mn-ea"/>
                <a:cs typeface="+mn-cs"/>
              </a:rPr>
              <a:t>đồng</a:t>
            </a:r>
            <a:r>
              <a:rPr kumimoji="0" lang="en-US" sz="2400" b="1" i="0" u="none" strike="noStrike" kern="1200" cap="none" spc="0" normalizeH="0" baseline="0" noProof="0" dirty="0">
                <a:ln>
                  <a:noFill/>
                </a:ln>
                <a:solidFill>
                  <a:srgbClr val="C00000"/>
                </a:solidFill>
                <a:effectLst/>
                <a:uLnTx/>
                <a:uFillTx/>
                <a:latin typeface="Arial-BoldMT"/>
                <a:ea typeface="+mn-ea"/>
                <a:cs typeface="+mn-cs"/>
              </a:rPr>
              <a:t>.</a:t>
            </a:r>
            <a:endParaRPr kumimoji="0" lang="en-US" sz="2400" b="0" i="0" u="none" strike="noStrike" kern="1200" cap="none" spc="0" normalizeH="0" baseline="0" noProof="0" dirty="0">
              <a:ln>
                <a:noFill/>
              </a:ln>
              <a:solidFill>
                <a:srgbClr val="C00000"/>
              </a:solidFill>
              <a:effectLst/>
              <a:uLnTx/>
              <a:uFillTx/>
              <a:latin typeface="UTM American Sans" panose="02040603050506020204" pitchFamily="18" charset="0"/>
              <a:ea typeface="+mn-ea"/>
              <a:cs typeface="+mn-cs"/>
            </a:endParaRPr>
          </a:p>
        </p:txBody>
      </p:sp>
      <p:sp>
        <p:nvSpPr>
          <p:cNvPr id="15" name="Rectangle 14">
            <a:extLst>
              <a:ext uri="{FF2B5EF4-FFF2-40B4-BE49-F238E27FC236}">
                <a16:creationId xmlns:a16="http://schemas.microsoft.com/office/drawing/2014/main" id="{C3B02094-0585-0999-A8EC-9BB425E50535}"/>
              </a:ext>
            </a:extLst>
          </p:cNvPr>
          <p:cNvSpPr/>
          <p:nvPr/>
        </p:nvSpPr>
        <p:spPr>
          <a:xfrm>
            <a:off x="263015" y="3151153"/>
            <a:ext cx="1733054" cy="479170"/>
          </a:xfrm>
          <a:prstGeom prst="rect">
            <a:avLst/>
          </a:prstGeom>
        </p:spPr>
        <p:txBody>
          <a:bodyPr wrap="none">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Caprica Script" pitchFamily="2" charset="0"/>
                <a:ea typeface="+mn-ea"/>
                <a:cs typeface="+mn-cs"/>
              </a:rPr>
              <a:t>T</a:t>
            </a:r>
            <a:r>
              <a:rPr kumimoji="0" lang="vi-VN" sz="1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Caprica Script" pitchFamily="2" charset="0"/>
                <a:ea typeface="+mn-ea"/>
                <a:cs typeface="+mn-cs"/>
              </a:rPr>
              <a:t>ác phẩm</a:t>
            </a:r>
            <a:r>
              <a:rPr kumimoji="0" lang="en-US" sz="1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Caprica Script" pitchFamily="2" charset="0"/>
                <a:ea typeface="+mn-ea"/>
                <a:cs typeface="+mn-cs"/>
              </a:rPr>
              <a:t>:</a:t>
            </a:r>
            <a:r>
              <a:rPr kumimoji="0" lang="vi-VN" sz="1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Caprica Script" pitchFamily="2" charset="0"/>
                <a:ea typeface="+mn-ea"/>
                <a:cs typeface="+mn-cs"/>
              </a:rPr>
              <a:t> </a:t>
            </a:r>
            <a:endParaRPr kumimoji="0" lang="en-US" sz="1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Caprica Script" pitchFamily="2" charset="0"/>
              <a:ea typeface="+mn-ea"/>
              <a:cs typeface="+mn-cs"/>
            </a:endParaRPr>
          </a:p>
        </p:txBody>
      </p:sp>
      <p:sp>
        <p:nvSpPr>
          <p:cNvPr id="16" name="TextBox 15">
            <a:extLst>
              <a:ext uri="{FF2B5EF4-FFF2-40B4-BE49-F238E27FC236}">
                <a16:creationId xmlns:a16="http://schemas.microsoft.com/office/drawing/2014/main" id="{4F575B46-F0AC-412E-2F1A-3EF33E6110FE}"/>
              </a:ext>
            </a:extLst>
          </p:cNvPr>
          <p:cNvSpPr txBox="1"/>
          <p:nvPr/>
        </p:nvSpPr>
        <p:spPr>
          <a:xfrm>
            <a:off x="2629830" y="940931"/>
            <a:ext cx="56072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5B9BD5">
                    <a:lumMod val="40000"/>
                    <a:lumOff val="60000"/>
                  </a:srgbClr>
                </a:solidFill>
                <a:effectLst>
                  <a:outerShdw blurRad="38100" dist="25400" dir="5400000" algn="ctr" rotWithShape="0">
                    <a:srgbClr val="6E747A">
                      <a:alpha val="43000"/>
                    </a:srgbClr>
                  </a:outerShdw>
                </a:effectLst>
                <a:uLnTx/>
                <a:uFillTx/>
                <a:latin typeface="Fz Lufga" pitchFamily="2" charset="0"/>
                <a:ea typeface="+mn-ea"/>
                <a:cs typeface="+mn-cs"/>
              </a:rPr>
              <a:t>VÌ MỘT THẾ GIỚI HOÀ BÌNH (</a:t>
            </a:r>
            <a:r>
              <a:rPr kumimoji="0" lang="en-US" sz="2400" b="0" i="0" u="none" strike="noStrike" kern="1200" cap="none" spc="0" normalizeH="0" baseline="0" noProof="0" dirty="0" err="1">
                <a:ln w="0"/>
                <a:solidFill>
                  <a:srgbClr val="5B9BD5">
                    <a:lumMod val="40000"/>
                    <a:lumOff val="60000"/>
                  </a:srgbClr>
                </a:solidFill>
                <a:effectLst>
                  <a:outerShdw blurRad="38100" dist="25400" dir="5400000" algn="ctr" rotWithShape="0">
                    <a:srgbClr val="6E747A">
                      <a:alpha val="43000"/>
                    </a:srgbClr>
                  </a:outerShdw>
                </a:effectLst>
                <a:uLnTx/>
                <a:uFillTx/>
                <a:latin typeface="Fz Lufga" pitchFamily="2" charset="0"/>
                <a:ea typeface="+mn-ea"/>
                <a:cs typeface="+mn-cs"/>
              </a:rPr>
              <a:t>Tiết</a:t>
            </a:r>
            <a:r>
              <a:rPr kumimoji="0" lang="en-US" sz="2400" b="0" i="0" u="none" strike="noStrike" kern="1200" cap="none" spc="0" normalizeH="0" baseline="0" noProof="0" dirty="0">
                <a:ln w="0"/>
                <a:solidFill>
                  <a:srgbClr val="5B9BD5">
                    <a:lumMod val="40000"/>
                    <a:lumOff val="60000"/>
                  </a:srgbClr>
                </a:solidFill>
                <a:effectLst>
                  <a:outerShdw blurRad="38100" dist="25400" dir="5400000" algn="ctr" rotWithShape="0">
                    <a:srgbClr val="6E747A">
                      <a:alpha val="43000"/>
                    </a:srgbClr>
                  </a:outerShdw>
                </a:effectLst>
                <a:uLnTx/>
                <a:uFillTx/>
                <a:latin typeface="Fz Lufga" pitchFamily="2" charset="0"/>
                <a:ea typeface="+mn-ea"/>
                <a:cs typeface="+mn-cs"/>
              </a:rPr>
              <a:t> 1)</a:t>
            </a:r>
          </a:p>
        </p:txBody>
      </p:sp>
    </p:spTree>
    <p:extLst>
      <p:ext uri="{BB962C8B-B14F-4D97-AF65-F5344CB8AC3E}">
        <p14:creationId xmlns:p14="http://schemas.microsoft.com/office/powerpoint/2010/main" val="29127824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402596"/>
            <a:ext cx="9144000" cy="1362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Flowchart: Off-page Connector 2"/>
          <p:cNvSpPr/>
          <p:nvPr/>
        </p:nvSpPr>
        <p:spPr>
          <a:xfrm rot="5400000" flipH="1">
            <a:off x="4613817" y="-3069372"/>
            <a:ext cx="1460809" cy="759955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000"/>
              <a:gd name="connsiteX1" fmla="*/ 10000 w 10000"/>
              <a:gd name="connsiteY1" fmla="*/ 0 h 8000"/>
              <a:gd name="connsiteX2" fmla="*/ 10000 w 10000"/>
              <a:gd name="connsiteY2" fmla="*/ 8000 h 8000"/>
              <a:gd name="connsiteX3" fmla="*/ 5000 w 10000"/>
              <a:gd name="connsiteY3" fmla="*/ 7760 h 8000"/>
              <a:gd name="connsiteX4" fmla="*/ 0 w 10000"/>
              <a:gd name="connsiteY4" fmla="*/ 8000 h 8000"/>
              <a:gd name="connsiteX5" fmla="*/ 0 w 10000"/>
              <a:gd name="connsiteY5" fmla="*/ 0 h 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000">
                <a:moveTo>
                  <a:pt x="0" y="0"/>
                </a:moveTo>
                <a:lnTo>
                  <a:pt x="10000" y="0"/>
                </a:lnTo>
                <a:lnTo>
                  <a:pt x="10000" y="8000"/>
                </a:lnTo>
                <a:lnTo>
                  <a:pt x="5000" y="7760"/>
                </a:lnTo>
                <a:lnTo>
                  <a:pt x="0" y="8000"/>
                </a:lnTo>
                <a:lnTo>
                  <a:pt x="0" y="0"/>
                </a:lnTo>
                <a:close/>
              </a:path>
            </a:pathLst>
          </a:custGeom>
          <a:gradFill flip="none" rotWithShape="1">
            <a:gsLst>
              <a:gs pos="0">
                <a:schemeClr val="tx1">
                  <a:lumMod val="95000"/>
                  <a:lumOff val="5000"/>
                </a:schemeClr>
              </a:gs>
              <a:gs pos="50000">
                <a:srgbClr val="0000FF"/>
              </a:gs>
              <a:gs pos="100000">
                <a:srgbClr val="0066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Off-page Connector 1"/>
          <p:cNvSpPr/>
          <p:nvPr/>
        </p:nvSpPr>
        <p:spPr>
          <a:xfrm rot="16200000">
            <a:off x="267630" y="-267629"/>
            <a:ext cx="1460809" cy="1996067"/>
          </a:xfrm>
          <a:prstGeom prst="flowChartOffpageConnector">
            <a:avLst/>
          </a:prstGeom>
          <a:gradFill flip="none" rotWithShape="1">
            <a:gsLst>
              <a:gs pos="0">
                <a:schemeClr val="tx1">
                  <a:lumMod val="95000"/>
                  <a:lumOff val="5000"/>
                </a:schemeClr>
              </a:gs>
              <a:gs pos="50000">
                <a:srgbClr val="000099"/>
              </a:gs>
              <a:gs pos="100000">
                <a:srgbClr val="0053CC"/>
              </a:gs>
            </a:gsLst>
            <a:lin ang="5400000" scaled="1"/>
            <a:tileRect/>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44544" y="111511"/>
            <a:ext cx="6177776" cy="892552"/>
          </a:xfrm>
          <a:prstGeom prst="rect">
            <a:avLst/>
          </a:prstGeom>
          <a:noFill/>
        </p:spPr>
        <p:txBody>
          <a:bodyPr wrap="square" rtlCol="0">
            <a:spAutoFit/>
          </a:bodyPr>
          <a:lstStyle/>
          <a:p>
            <a:pPr algn="ctr"/>
            <a:r>
              <a:rPr lang="en-US" sz="2400" i="1" dirty="0" err="1">
                <a:solidFill>
                  <a:schemeClr val="bg1"/>
                </a:solidFill>
                <a:latin typeface="FZ Gilmer Bold" pitchFamily="2" charset="0"/>
              </a:rPr>
              <a:t>Thứ</a:t>
            </a:r>
            <a:r>
              <a:rPr lang="en-US" sz="2400" i="1" dirty="0">
                <a:solidFill>
                  <a:schemeClr val="bg1"/>
                </a:solidFill>
                <a:latin typeface="FZ Gilmer Bold" pitchFamily="2" charset="0"/>
              </a:rPr>
              <a:t> Hai </a:t>
            </a:r>
            <a:r>
              <a:rPr lang="en-US" sz="2400" i="1" dirty="0" err="1">
                <a:solidFill>
                  <a:schemeClr val="bg1"/>
                </a:solidFill>
                <a:latin typeface="FZ Gilmer Bold" pitchFamily="2" charset="0"/>
              </a:rPr>
              <a:t>ngày</a:t>
            </a:r>
            <a:r>
              <a:rPr lang="en-US" sz="2400" i="1" dirty="0">
                <a:solidFill>
                  <a:schemeClr val="bg1"/>
                </a:solidFill>
                <a:latin typeface="FZ Gilmer Bold" pitchFamily="2" charset="0"/>
              </a:rPr>
              <a:t> 14 </a:t>
            </a:r>
            <a:r>
              <a:rPr lang="en-US" sz="2400" i="1" dirty="0" err="1">
                <a:solidFill>
                  <a:schemeClr val="bg1"/>
                </a:solidFill>
                <a:latin typeface="FZ Gilmer Bold" pitchFamily="2" charset="0"/>
              </a:rPr>
              <a:t>tháng</a:t>
            </a:r>
            <a:r>
              <a:rPr lang="en-US" sz="2400" i="1" dirty="0">
                <a:solidFill>
                  <a:schemeClr val="bg1"/>
                </a:solidFill>
                <a:latin typeface="FZ Gilmer Bold" pitchFamily="2" charset="0"/>
              </a:rPr>
              <a:t> 4 </a:t>
            </a:r>
            <a:r>
              <a:rPr lang="en-US" sz="2400" i="1" dirty="0" err="1">
                <a:solidFill>
                  <a:schemeClr val="bg1"/>
                </a:solidFill>
                <a:latin typeface="FZ Gilmer Bold" pitchFamily="2" charset="0"/>
              </a:rPr>
              <a:t>năm</a:t>
            </a:r>
            <a:r>
              <a:rPr lang="en-US" sz="2400" i="1" dirty="0">
                <a:solidFill>
                  <a:schemeClr val="bg1"/>
                </a:solidFill>
                <a:latin typeface="FZ Gilmer Bold" pitchFamily="2" charset="0"/>
              </a:rPr>
              <a:t> 2025</a:t>
            </a:r>
          </a:p>
          <a:p>
            <a:pPr algn="ctr"/>
            <a:r>
              <a:rPr lang="en-US" sz="2800" dirty="0" err="1">
                <a:solidFill>
                  <a:srgbClr val="FFFF00"/>
                </a:solidFill>
                <a:latin typeface="FZ Gilmer Heavy" pitchFamily="2" charset="0"/>
              </a:rPr>
              <a:t>Mĩ</a:t>
            </a:r>
            <a:r>
              <a:rPr lang="en-US" sz="2800" dirty="0">
                <a:solidFill>
                  <a:srgbClr val="FFFF00"/>
                </a:solidFill>
                <a:latin typeface="FZ Gilmer Heavy" pitchFamily="2" charset="0"/>
              </a:rPr>
              <a:t> </a:t>
            </a:r>
            <a:r>
              <a:rPr lang="en-US" sz="2800" dirty="0" err="1">
                <a:solidFill>
                  <a:srgbClr val="FFFF00"/>
                </a:solidFill>
                <a:latin typeface="FZ Gilmer Heavy" pitchFamily="2" charset="0"/>
              </a:rPr>
              <a:t>thuật</a:t>
            </a:r>
            <a:endParaRPr lang="en-US" sz="2800" dirty="0">
              <a:solidFill>
                <a:srgbClr val="FFFF00"/>
              </a:solidFill>
              <a:latin typeface="FZ Gilmer Heavy" pitchFamily="2" charset="0"/>
            </a:endParaRPr>
          </a:p>
        </p:txBody>
      </p:sp>
      <p:sp>
        <p:nvSpPr>
          <p:cNvPr id="5" name="TextBox 4"/>
          <p:cNvSpPr txBox="1"/>
          <p:nvPr/>
        </p:nvSpPr>
        <p:spPr>
          <a:xfrm>
            <a:off x="128240" y="326954"/>
            <a:ext cx="1531435" cy="461665"/>
          </a:xfrm>
          <a:prstGeom prst="rect">
            <a:avLst/>
          </a:prstGeom>
          <a:noFill/>
        </p:spPr>
        <p:txBody>
          <a:bodyPr wrap="square" rtlCol="0">
            <a:spAutoFit/>
          </a:bodyPr>
          <a:lstStyle/>
          <a:p>
            <a:pPr algn="ctr"/>
            <a:r>
              <a:rPr lang="en-US" sz="2400" dirty="0" err="1">
                <a:ln w="0"/>
                <a:solidFill>
                  <a:schemeClr val="accent1">
                    <a:lumMod val="40000"/>
                    <a:lumOff val="60000"/>
                  </a:schemeClr>
                </a:solidFill>
                <a:effectLst>
                  <a:outerShdw blurRad="38100" dist="25400" dir="5400000" algn="ctr" rotWithShape="0">
                    <a:srgbClr val="6E747A">
                      <a:alpha val="43000"/>
                    </a:srgbClr>
                  </a:outerShdw>
                </a:effectLst>
                <a:latin typeface="FZ Gilmer Bold" pitchFamily="2" charset="0"/>
              </a:rPr>
              <a:t>Chủ</a:t>
            </a:r>
            <a:r>
              <a:rPr lang="en-US" sz="2400" dirty="0">
                <a:ln w="0"/>
                <a:solidFill>
                  <a:schemeClr val="accent1">
                    <a:lumMod val="40000"/>
                    <a:lumOff val="60000"/>
                  </a:schemeClr>
                </a:solidFill>
                <a:effectLst>
                  <a:outerShdw blurRad="38100" dist="25400" dir="5400000" algn="ctr" rotWithShape="0">
                    <a:srgbClr val="6E747A">
                      <a:alpha val="43000"/>
                    </a:srgbClr>
                  </a:outerShdw>
                </a:effectLst>
                <a:latin typeface="FZ Gilmer Bold" pitchFamily="2" charset="0"/>
              </a:rPr>
              <a:t> </a:t>
            </a:r>
            <a:r>
              <a:rPr lang="en-US" sz="2400" dirty="0" err="1">
                <a:ln w="0"/>
                <a:solidFill>
                  <a:schemeClr val="accent1">
                    <a:lumMod val="40000"/>
                    <a:lumOff val="60000"/>
                  </a:schemeClr>
                </a:solidFill>
                <a:effectLst>
                  <a:outerShdw blurRad="38100" dist="25400" dir="5400000" algn="ctr" rotWithShape="0">
                    <a:srgbClr val="6E747A">
                      <a:alpha val="43000"/>
                    </a:srgbClr>
                  </a:outerShdw>
                </a:effectLst>
                <a:latin typeface="FZ Gilmer Bold" pitchFamily="2" charset="0"/>
              </a:rPr>
              <a:t>đề</a:t>
            </a:r>
            <a:r>
              <a:rPr lang="en-US" sz="2400" dirty="0">
                <a:ln w="0"/>
                <a:solidFill>
                  <a:schemeClr val="accent1">
                    <a:lumMod val="40000"/>
                    <a:lumOff val="60000"/>
                  </a:schemeClr>
                </a:solidFill>
                <a:effectLst>
                  <a:outerShdw blurRad="38100" dist="25400" dir="5400000" algn="ctr" rotWithShape="0">
                    <a:srgbClr val="6E747A">
                      <a:alpha val="43000"/>
                    </a:srgbClr>
                  </a:outerShdw>
                </a:effectLst>
                <a:latin typeface="FZ Gilmer Bold" pitchFamily="2" charset="0"/>
              </a:rPr>
              <a:t>:</a:t>
            </a:r>
          </a:p>
        </p:txBody>
      </p:sp>
      <p:sp>
        <p:nvSpPr>
          <p:cNvPr id="6" name="TextBox 5"/>
          <p:cNvSpPr txBox="1"/>
          <p:nvPr/>
        </p:nvSpPr>
        <p:spPr>
          <a:xfrm>
            <a:off x="70625" y="691368"/>
            <a:ext cx="1531435" cy="769441"/>
          </a:xfrm>
          <a:prstGeom prst="rect">
            <a:avLst/>
          </a:prstGeom>
          <a:noFill/>
        </p:spPr>
        <p:txBody>
          <a:bodyPr wrap="square" rtlCol="0">
            <a:spAutoFit/>
          </a:bodyPr>
          <a:lstStyle/>
          <a:p>
            <a:pPr algn="ctr"/>
            <a:r>
              <a:rPr lang="en-US" sz="4400" dirty="0">
                <a:ln w="0"/>
                <a:solidFill>
                  <a:schemeClr val="accent6">
                    <a:lumMod val="40000"/>
                    <a:lumOff val="60000"/>
                  </a:schemeClr>
                </a:solidFill>
                <a:effectLst>
                  <a:outerShdw blurRad="38100" dist="25400" dir="5400000" algn="ctr" rotWithShape="0">
                    <a:srgbClr val="6E747A">
                      <a:alpha val="43000"/>
                    </a:srgbClr>
                  </a:outerShdw>
                </a:effectLst>
                <a:latin typeface="Algerian" panose="04020705040A02060702" pitchFamily="82" charset="0"/>
              </a:rPr>
              <a:t>8</a:t>
            </a:r>
          </a:p>
        </p:txBody>
      </p:sp>
      <p:sp>
        <p:nvSpPr>
          <p:cNvPr id="12" name="Rectangle 11"/>
          <p:cNvSpPr/>
          <p:nvPr/>
        </p:nvSpPr>
        <p:spPr>
          <a:xfrm>
            <a:off x="836342" y="2225518"/>
            <a:ext cx="8723042" cy="446276"/>
          </a:xfrm>
          <a:prstGeom prst="rect">
            <a:avLst/>
          </a:prstGeom>
        </p:spPr>
        <p:txBody>
          <a:bodyPr wrap="square">
            <a:spAutoFit/>
          </a:bodyPr>
          <a:lstStyle/>
          <a:p>
            <a:r>
              <a:rPr lang="vi-VN" sz="2200" b="1" dirty="0">
                <a:solidFill>
                  <a:srgbClr val="242021"/>
                </a:solidFill>
                <a:effectLst/>
                <a:latin typeface="Arial-BoldMT"/>
              </a:rPr>
              <a:t>Tìm hiểu một số tác phẩm mĩ thuật thể hiện chủ đề </a:t>
            </a:r>
            <a:r>
              <a:rPr lang="vi-VN" sz="2200" b="1" dirty="0">
                <a:solidFill>
                  <a:srgbClr val="242021"/>
                </a:solidFill>
                <a:effectLst/>
                <a:latin typeface="Arial-BoldItalicMT"/>
              </a:rPr>
              <a:t>Hoà bình</a:t>
            </a:r>
            <a:r>
              <a:rPr lang="vi-VN" sz="2200" b="1" dirty="0">
                <a:solidFill>
                  <a:srgbClr val="242021"/>
                </a:solidFill>
                <a:effectLst/>
                <a:latin typeface="Arial-BoldMT"/>
              </a:rPr>
              <a:t>.</a:t>
            </a:r>
            <a:endParaRPr lang="en-US" sz="2200" dirty="0">
              <a:latin typeface="UTM American Sans" panose="02040603050506020204" pitchFamily="18" charset="0"/>
            </a:endParaRPr>
          </a:p>
        </p:txBody>
      </p:sp>
      <p:sp>
        <p:nvSpPr>
          <p:cNvPr id="13" name="Rectangle 12"/>
          <p:cNvSpPr/>
          <p:nvPr/>
        </p:nvSpPr>
        <p:spPr>
          <a:xfrm>
            <a:off x="998034" y="1770351"/>
            <a:ext cx="6857999" cy="461665"/>
          </a:xfrm>
          <a:prstGeom prst="rect">
            <a:avLst/>
          </a:prstGeom>
        </p:spPr>
        <p:txBody>
          <a:bodyPr wrap="square">
            <a:spAutoFit/>
          </a:bodyPr>
          <a:lstStyle/>
          <a:p>
            <a:r>
              <a:rPr lang="en-US" sz="2400" b="1" dirty="0">
                <a:solidFill>
                  <a:srgbClr val="FF0000"/>
                </a:solidFill>
                <a:effectLst/>
                <a:latin typeface="Arial-BoldMT"/>
              </a:rPr>
              <a:t>HOẠT ĐỘNG 1: QUAN SÁT</a:t>
            </a:r>
            <a:endParaRPr lang="en-US" sz="2400" dirty="0">
              <a:solidFill>
                <a:srgbClr val="FF0000"/>
              </a:solidFill>
              <a:latin typeface="UTM American Sans" panose="02040603050506020204" pitchFamily="18" charset="0"/>
            </a:endParaRPr>
          </a:p>
        </p:txBody>
      </p:sp>
      <p:pic>
        <p:nvPicPr>
          <p:cNvPr id="15" name="Picture 14">
            <a:extLst>
              <a:ext uri="{FF2B5EF4-FFF2-40B4-BE49-F238E27FC236}">
                <a16:creationId xmlns:a16="http://schemas.microsoft.com/office/drawing/2014/main" id="{14D980FC-D496-D22B-A55A-C05B79B4DEFF}"/>
              </a:ext>
            </a:extLst>
          </p:cNvPr>
          <p:cNvPicPr>
            <a:picLocks noChangeAspect="1"/>
          </p:cNvPicPr>
          <p:nvPr/>
        </p:nvPicPr>
        <p:blipFill rotWithShape="1">
          <a:blip r:embed="rId2"/>
          <a:srcRect t="2014" r="36025" b="6686"/>
          <a:stretch/>
        </p:blipFill>
        <p:spPr>
          <a:xfrm>
            <a:off x="144183" y="2825437"/>
            <a:ext cx="4048887" cy="2876177"/>
          </a:xfrm>
          <a:prstGeom prst="rect">
            <a:avLst/>
          </a:prstGeom>
          <a:ln w="88900" cap="sq" cmpd="thickThin">
            <a:solidFill>
              <a:srgbClr val="000000"/>
            </a:solidFill>
            <a:prstDash val="solid"/>
            <a:miter lim="800000"/>
          </a:ln>
          <a:effectLst>
            <a:innerShdw blurRad="76200">
              <a:srgbClr val="000000"/>
            </a:innerShdw>
          </a:effectLst>
        </p:spPr>
      </p:pic>
      <p:pic>
        <p:nvPicPr>
          <p:cNvPr id="16" name="Picture 15">
            <a:extLst>
              <a:ext uri="{FF2B5EF4-FFF2-40B4-BE49-F238E27FC236}">
                <a16:creationId xmlns:a16="http://schemas.microsoft.com/office/drawing/2014/main" id="{0286F906-2C84-8CB7-EF5D-1331BDE43253}"/>
              </a:ext>
            </a:extLst>
          </p:cNvPr>
          <p:cNvPicPr>
            <a:picLocks noChangeAspect="1"/>
          </p:cNvPicPr>
          <p:nvPr/>
        </p:nvPicPr>
        <p:blipFill rotWithShape="1">
          <a:blip r:embed="rId3"/>
          <a:srcRect l="1307" r="18516" b="18626"/>
          <a:stretch/>
        </p:blipFill>
        <p:spPr>
          <a:xfrm>
            <a:off x="4437486" y="2818801"/>
            <a:ext cx="4572699" cy="2876177"/>
          </a:xfrm>
          <a:prstGeom prst="rect">
            <a:avLst/>
          </a:prstGeom>
          <a:ln w="88900" cap="sq" cmpd="thickThin">
            <a:solidFill>
              <a:srgbClr val="C00000"/>
            </a:solidFill>
            <a:prstDash val="solid"/>
            <a:miter lim="800000"/>
          </a:ln>
          <a:effectLst>
            <a:innerShdw blurRad="76200">
              <a:srgbClr val="000000"/>
            </a:innerShdw>
          </a:effectLst>
        </p:spPr>
      </p:pic>
      <p:grpSp>
        <p:nvGrpSpPr>
          <p:cNvPr id="8" name="object 7">
            <a:extLst>
              <a:ext uri="{FF2B5EF4-FFF2-40B4-BE49-F238E27FC236}">
                <a16:creationId xmlns:a16="http://schemas.microsoft.com/office/drawing/2014/main" id="{75A27B70-E559-7252-0815-43F82454B047}"/>
              </a:ext>
            </a:extLst>
          </p:cNvPr>
          <p:cNvGrpSpPr/>
          <p:nvPr/>
        </p:nvGrpSpPr>
        <p:grpSpPr>
          <a:xfrm>
            <a:off x="114301" y="1552010"/>
            <a:ext cx="841916" cy="1152247"/>
            <a:chOff x="507275" y="2984146"/>
            <a:chExt cx="483870" cy="703580"/>
          </a:xfrm>
        </p:grpSpPr>
        <p:pic>
          <p:nvPicPr>
            <p:cNvPr id="9" name="object 8">
              <a:extLst>
                <a:ext uri="{FF2B5EF4-FFF2-40B4-BE49-F238E27FC236}">
                  <a16:creationId xmlns:a16="http://schemas.microsoft.com/office/drawing/2014/main" id="{467BB7CA-BF7F-6FCC-B177-21A4A176AC82}"/>
                </a:ext>
              </a:extLst>
            </p:cNvPr>
            <p:cNvPicPr/>
            <p:nvPr/>
          </p:nvPicPr>
          <p:blipFill>
            <a:blip r:embed="rId4" cstate="print"/>
            <a:stretch>
              <a:fillRect/>
            </a:stretch>
          </p:blipFill>
          <p:spPr>
            <a:xfrm>
              <a:off x="507275" y="2984146"/>
              <a:ext cx="483454" cy="481642"/>
            </a:xfrm>
            <a:prstGeom prst="rect">
              <a:avLst/>
            </a:prstGeom>
          </p:spPr>
        </p:pic>
        <p:pic>
          <p:nvPicPr>
            <p:cNvPr id="10" name="object 9">
              <a:extLst>
                <a:ext uri="{FF2B5EF4-FFF2-40B4-BE49-F238E27FC236}">
                  <a16:creationId xmlns:a16="http://schemas.microsoft.com/office/drawing/2014/main" id="{ED072C46-1862-6FF8-D16A-A579D86BE0CC}"/>
                </a:ext>
              </a:extLst>
            </p:cNvPr>
            <p:cNvPicPr/>
            <p:nvPr/>
          </p:nvPicPr>
          <p:blipFill>
            <a:blip r:embed="rId5" cstate="print"/>
            <a:stretch>
              <a:fillRect/>
            </a:stretch>
          </p:blipFill>
          <p:spPr>
            <a:xfrm>
              <a:off x="617376" y="3492723"/>
              <a:ext cx="214711" cy="194526"/>
            </a:xfrm>
            <a:prstGeom prst="rect">
              <a:avLst/>
            </a:prstGeom>
          </p:spPr>
        </p:pic>
      </p:grpSp>
      <p:sp>
        <p:nvSpPr>
          <p:cNvPr id="17" name="Rectangle 16"/>
          <p:cNvSpPr/>
          <p:nvPr/>
        </p:nvSpPr>
        <p:spPr>
          <a:xfrm>
            <a:off x="202759" y="5785037"/>
            <a:ext cx="3931734" cy="1107996"/>
          </a:xfrm>
          <a:prstGeom prst="rect">
            <a:avLst/>
          </a:prstGeom>
        </p:spPr>
        <p:txBody>
          <a:bodyPr wrap="square">
            <a:spAutoFit/>
          </a:bodyPr>
          <a:lstStyle/>
          <a:p>
            <a:pPr algn="just"/>
            <a:r>
              <a:rPr lang="en-US" sz="2200" b="1" dirty="0">
                <a:solidFill>
                  <a:srgbClr val="242021"/>
                </a:solidFill>
                <a:effectLst/>
                <a:latin typeface="Arial-BoldMT"/>
              </a:rPr>
              <a:t>1. </a:t>
            </a:r>
            <a:r>
              <a:rPr lang="en-US" sz="2200" b="1" dirty="0" err="1">
                <a:solidFill>
                  <a:srgbClr val="242021"/>
                </a:solidFill>
                <a:latin typeface="Arial-BoldMT"/>
              </a:rPr>
              <a:t>Trần</a:t>
            </a:r>
            <a:r>
              <a:rPr lang="en-US" sz="2200" b="1" dirty="0">
                <a:solidFill>
                  <a:srgbClr val="242021"/>
                </a:solidFill>
                <a:latin typeface="Arial-BoldMT"/>
              </a:rPr>
              <a:t> </a:t>
            </a:r>
            <a:r>
              <a:rPr lang="en-US" sz="2200" b="1" dirty="0" err="1">
                <a:solidFill>
                  <a:srgbClr val="242021"/>
                </a:solidFill>
                <a:latin typeface="Arial-BoldMT"/>
              </a:rPr>
              <a:t>Huy</a:t>
            </a:r>
            <a:r>
              <a:rPr lang="en-US" sz="2200" b="1" dirty="0">
                <a:solidFill>
                  <a:srgbClr val="242021"/>
                </a:solidFill>
                <a:latin typeface="Arial-BoldMT"/>
              </a:rPr>
              <a:t> </a:t>
            </a:r>
            <a:r>
              <a:rPr lang="en-US" sz="2200" b="1" dirty="0" err="1">
                <a:solidFill>
                  <a:srgbClr val="242021"/>
                </a:solidFill>
                <a:latin typeface="Arial-BoldMT"/>
              </a:rPr>
              <a:t>Oánh</a:t>
            </a:r>
            <a:r>
              <a:rPr lang="en-US" sz="2200" b="1" dirty="0">
                <a:solidFill>
                  <a:srgbClr val="242021"/>
                </a:solidFill>
                <a:latin typeface="Arial-BoldMT"/>
              </a:rPr>
              <a:t>, </a:t>
            </a:r>
            <a:r>
              <a:rPr lang="en-US" sz="2200" b="1" i="1" dirty="0" err="1">
                <a:solidFill>
                  <a:srgbClr val="242021"/>
                </a:solidFill>
                <a:latin typeface="Arial-BoldMT"/>
              </a:rPr>
              <a:t>Em</a:t>
            </a:r>
            <a:r>
              <a:rPr lang="en-US" sz="2200" b="1" i="1" dirty="0">
                <a:solidFill>
                  <a:srgbClr val="242021"/>
                </a:solidFill>
                <a:latin typeface="Arial-BoldMT"/>
              </a:rPr>
              <a:t> </a:t>
            </a:r>
            <a:r>
              <a:rPr lang="en-US" sz="2200" b="1" i="1" dirty="0" err="1">
                <a:solidFill>
                  <a:srgbClr val="242021"/>
                </a:solidFill>
                <a:latin typeface="Arial-BoldMT"/>
              </a:rPr>
              <a:t>hát</a:t>
            </a:r>
            <a:r>
              <a:rPr lang="en-US" sz="2200" b="1" i="1" dirty="0">
                <a:solidFill>
                  <a:srgbClr val="242021"/>
                </a:solidFill>
                <a:latin typeface="Arial-BoldMT"/>
              </a:rPr>
              <a:t> </a:t>
            </a:r>
            <a:r>
              <a:rPr lang="en-US" sz="2200" b="1" i="1" dirty="0" err="1">
                <a:solidFill>
                  <a:srgbClr val="242021"/>
                </a:solidFill>
                <a:latin typeface="Arial-BoldMT"/>
              </a:rPr>
              <a:t>các</a:t>
            </a:r>
            <a:r>
              <a:rPr lang="en-US" sz="2200" b="1" i="1" dirty="0">
                <a:solidFill>
                  <a:srgbClr val="242021"/>
                </a:solidFill>
                <a:latin typeface="Arial-BoldMT"/>
              </a:rPr>
              <a:t> </a:t>
            </a:r>
            <a:r>
              <a:rPr lang="en-US" sz="2200" b="1" i="1" dirty="0" err="1">
                <a:solidFill>
                  <a:srgbClr val="242021"/>
                </a:solidFill>
                <a:latin typeface="Arial-BoldMT"/>
              </a:rPr>
              <a:t>anh</a:t>
            </a:r>
            <a:r>
              <a:rPr lang="en-US" sz="2200" b="1" i="1" dirty="0">
                <a:solidFill>
                  <a:srgbClr val="242021"/>
                </a:solidFill>
                <a:latin typeface="Arial-BoldMT"/>
              </a:rPr>
              <a:t> </a:t>
            </a:r>
            <a:r>
              <a:rPr lang="en-US" sz="2200" b="1" i="1" dirty="0" err="1">
                <a:solidFill>
                  <a:srgbClr val="242021"/>
                </a:solidFill>
                <a:latin typeface="Arial-BoldMT"/>
              </a:rPr>
              <a:t>nghe</a:t>
            </a:r>
            <a:r>
              <a:rPr lang="en-US" sz="2200" b="1" dirty="0">
                <a:solidFill>
                  <a:srgbClr val="242021"/>
                </a:solidFill>
                <a:latin typeface="Arial-BoldMT"/>
              </a:rPr>
              <a:t>, 1968, </a:t>
            </a:r>
            <a:r>
              <a:rPr lang="en-US" sz="2200" b="1" dirty="0" err="1">
                <a:solidFill>
                  <a:srgbClr val="242021"/>
                </a:solidFill>
                <a:latin typeface="Arial-BoldMT"/>
              </a:rPr>
              <a:t>tranh</a:t>
            </a:r>
            <a:r>
              <a:rPr lang="en-US" sz="2200" b="1" dirty="0">
                <a:solidFill>
                  <a:srgbClr val="242021"/>
                </a:solidFill>
                <a:latin typeface="Arial-BoldMT"/>
              </a:rPr>
              <a:t> </a:t>
            </a:r>
            <a:r>
              <a:rPr lang="en-US" sz="2200" b="1" dirty="0" err="1">
                <a:solidFill>
                  <a:srgbClr val="242021"/>
                </a:solidFill>
                <a:latin typeface="Arial-BoldMT"/>
              </a:rPr>
              <a:t>sơn</a:t>
            </a:r>
            <a:r>
              <a:rPr lang="en-US" sz="2200" b="1" dirty="0">
                <a:solidFill>
                  <a:srgbClr val="242021"/>
                </a:solidFill>
                <a:latin typeface="Arial-BoldMT"/>
              </a:rPr>
              <a:t> </a:t>
            </a:r>
            <a:r>
              <a:rPr lang="en-US" sz="2200" b="1" dirty="0" err="1">
                <a:solidFill>
                  <a:srgbClr val="242021"/>
                </a:solidFill>
                <a:latin typeface="Arial-BoldMT"/>
              </a:rPr>
              <a:t>dầu</a:t>
            </a:r>
            <a:r>
              <a:rPr lang="en-US" sz="2200" b="1" dirty="0">
                <a:solidFill>
                  <a:srgbClr val="242021"/>
                </a:solidFill>
                <a:latin typeface="Arial-BoldMT"/>
              </a:rPr>
              <a:t>.</a:t>
            </a:r>
            <a:endParaRPr lang="en-US" sz="2200" dirty="0">
              <a:latin typeface="UTM American Sans" panose="02040603050506020204" pitchFamily="18" charset="0"/>
            </a:endParaRPr>
          </a:p>
        </p:txBody>
      </p:sp>
      <p:sp>
        <p:nvSpPr>
          <p:cNvPr id="18" name="Rectangle 17"/>
          <p:cNvSpPr/>
          <p:nvPr/>
        </p:nvSpPr>
        <p:spPr>
          <a:xfrm>
            <a:off x="4757968" y="5751584"/>
            <a:ext cx="3931734" cy="1107996"/>
          </a:xfrm>
          <a:prstGeom prst="rect">
            <a:avLst/>
          </a:prstGeom>
        </p:spPr>
        <p:txBody>
          <a:bodyPr wrap="square">
            <a:spAutoFit/>
          </a:bodyPr>
          <a:lstStyle/>
          <a:p>
            <a:pPr algn="just"/>
            <a:r>
              <a:rPr lang="en-US" sz="2200" b="1" dirty="0">
                <a:solidFill>
                  <a:srgbClr val="C00000"/>
                </a:solidFill>
                <a:effectLst/>
                <a:latin typeface="Arial-BoldMT"/>
              </a:rPr>
              <a:t>2. </a:t>
            </a:r>
            <a:r>
              <a:rPr lang="en-US" sz="2200" b="1" dirty="0" err="1">
                <a:solidFill>
                  <a:srgbClr val="C00000"/>
                </a:solidFill>
                <a:latin typeface="Arial-BoldMT"/>
              </a:rPr>
              <a:t>Lê</a:t>
            </a:r>
            <a:r>
              <a:rPr lang="en-US" sz="2200" b="1" dirty="0">
                <a:solidFill>
                  <a:srgbClr val="C00000"/>
                </a:solidFill>
                <a:latin typeface="Arial-BoldMT"/>
              </a:rPr>
              <a:t> </a:t>
            </a:r>
            <a:r>
              <a:rPr lang="en-US" sz="2200" b="1" dirty="0" err="1">
                <a:solidFill>
                  <a:srgbClr val="C00000"/>
                </a:solidFill>
                <a:latin typeface="Arial-BoldMT"/>
              </a:rPr>
              <a:t>Thanh</a:t>
            </a:r>
            <a:r>
              <a:rPr lang="en-US" sz="2200" b="1" dirty="0">
                <a:solidFill>
                  <a:srgbClr val="C00000"/>
                </a:solidFill>
                <a:latin typeface="Arial-BoldMT"/>
              </a:rPr>
              <a:t> </a:t>
            </a:r>
            <a:r>
              <a:rPr lang="en-US" sz="2200" b="1" dirty="0" err="1">
                <a:solidFill>
                  <a:srgbClr val="C00000"/>
                </a:solidFill>
                <a:latin typeface="Arial-BoldMT"/>
              </a:rPr>
              <a:t>Đức</a:t>
            </a:r>
            <a:r>
              <a:rPr lang="en-US" sz="2200" b="1" dirty="0">
                <a:solidFill>
                  <a:srgbClr val="C00000"/>
                </a:solidFill>
                <a:latin typeface="Arial-BoldMT"/>
              </a:rPr>
              <a:t>, </a:t>
            </a:r>
            <a:r>
              <a:rPr lang="en-US" sz="2200" b="1" i="1" dirty="0" err="1">
                <a:solidFill>
                  <a:srgbClr val="C00000"/>
                </a:solidFill>
                <a:latin typeface="Arial-BoldMT"/>
              </a:rPr>
              <a:t>Hà</a:t>
            </a:r>
            <a:r>
              <a:rPr lang="en-US" sz="2200" b="1" i="1" dirty="0">
                <a:solidFill>
                  <a:srgbClr val="C00000"/>
                </a:solidFill>
                <a:latin typeface="Arial-BoldMT"/>
              </a:rPr>
              <a:t> </a:t>
            </a:r>
            <a:r>
              <a:rPr lang="en-US" sz="2200" b="1" i="1" dirty="0" err="1">
                <a:solidFill>
                  <a:srgbClr val="C00000"/>
                </a:solidFill>
                <a:latin typeface="Arial-BoldMT"/>
              </a:rPr>
              <a:t>Nội</a:t>
            </a:r>
            <a:r>
              <a:rPr lang="en-US" sz="2200" b="1" i="1" dirty="0">
                <a:solidFill>
                  <a:srgbClr val="C00000"/>
                </a:solidFill>
                <a:latin typeface="Arial-BoldMT"/>
              </a:rPr>
              <a:t> </a:t>
            </a:r>
            <a:r>
              <a:rPr lang="en-US" sz="2200" b="1" i="1" dirty="0" err="1">
                <a:solidFill>
                  <a:srgbClr val="C00000"/>
                </a:solidFill>
                <a:latin typeface="Arial-BoldMT"/>
              </a:rPr>
              <a:t>đêm</a:t>
            </a:r>
            <a:r>
              <a:rPr lang="en-US" sz="2200" b="1" i="1" dirty="0">
                <a:solidFill>
                  <a:srgbClr val="C00000"/>
                </a:solidFill>
                <a:latin typeface="Arial-BoldMT"/>
              </a:rPr>
              <a:t> </a:t>
            </a:r>
            <a:r>
              <a:rPr lang="en-US" sz="2200" b="1" i="1" dirty="0" err="1">
                <a:solidFill>
                  <a:srgbClr val="C00000"/>
                </a:solidFill>
                <a:latin typeface="Arial-BoldMT"/>
              </a:rPr>
              <a:t>giải</a:t>
            </a:r>
            <a:r>
              <a:rPr lang="en-US" sz="2200" b="1" i="1" dirty="0">
                <a:solidFill>
                  <a:srgbClr val="C00000"/>
                </a:solidFill>
                <a:latin typeface="Arial-BoldMT"/>
              </a:rPr>
              <a:t> </a:t>
            </a:r>
            <a:r>
              <a:rPr lang="en-US" sz="2200" b="1" i="1" dirty="0" err="1">
                <a:solidFill>
                  <a:srgbClr val="C00000"/>
                </a:solidFill>
                <a:latin typeface="Arial-BoldMT"/>
              </a:rPr>
              <a:t>phóng</a:t>
            </a:r>
            <a:r>
              <a:rPr lang="en-US" sz="2200" b="1" dirty="0">
                <a:solidFill>
                  <a:srgbClr val="C00000"/>
                </a:solidFill>
                <a:latin typeface="Arial-BoldMT"/>
              </a:rPr>
              <a:t>, 1954, </a:t>
            </a:r>
            <a:r>
              <a:rPr lang="en-US" sz="2200" b="1" dirty="0" err="1">
                <a:solidFill>
                  <a:srgbClr val="C00000"/>
                </a:solidFill>
                <a:latin typeface="Arial-BoldMT"/>
              </a:rPr>
              <a:t>tranh</a:t>
            </a:r>
            <a:r>
              <a:rPr lang="en-US" sz="2200" b="1" dirty="0">
                <a:solidFill>
                  <a:srgbClr val="C00000"/>
                </a:solidFill>
                <a:latin typeface="Arial-BoldMT"/>
              </a:rPr>
              <a:t> </a:t>
            </a:r>
            <a:r>
              <a:rPr lang="en-US" sz="2200" b="1" dirty="0" err="1">
                <a:solidFill>
                  <a:srgbClr val="C00000"/>
                </a:solidFill>
                <a:latin typeface="Arial-BoldMT"/>
              </a:rPr>
              <a:t>bột</a:t>
            </a:r>
            <a:r>
              <a:rPr lang="en-US" sz="2200" b="1" dirty="0">
                <a:solidFill>
                  <a:srgbClr val="C00000"/>
                </a:solidFill>
                <a:latin typeface="Arial-BoldMT"/>
              </a:rPr>
              <a:t> </a:t>
            </a:r>
            <a:r>
              <a:rPr lang="en-US" sz="2200" b="1" dirty="0" err="1">
                <a:solidFill>
                  <a:srgbClr val="C00000"/>
                </a:solidFill>
                <a:latin typeface="Arial-BoldMT"/>
              </a:rPr>
              <a:t>màu</a:t>
            </a:r>
            <a:r>
              <a:rPr lang="en-US" sz="2200" b="1" dirty="0">
                <a:solidFill>
                  <a:srgbClr val="C00000"/>
                </a:solidFill>
                <a:latin typeface="Arial-BoldMT"/>
              </a:rPr>
              <a:t>.</a:t>
            </a:r>
            <a:endParaRPr lang="en-US" sz="2200" dirty="0">
              <a:solidFill>
                <a:srgbClr val="C00000"/>
              </a:solidFill>
              <a:latin typeface="UTM American Sans" panose="02040603050506020204" pitchFamily="18" charset="0"/>
            </a:endParaRPr>
          </a:p>
        </p:txBody>
      </p:sp>
      <p:sp>
        <p:nvSpPr>
          <p:cNvPr id="14" name="TextBox 13">
            <a:extLst>
              <a:ext uri="{FF2B5EF4-FFF2-40B4-BE49-F238E27FC236}">
                <a16:creationId xmlns:a16="http://schemas.microsoft.com/office/drawing/2014/main" id="{8D061E2E-9226-2389-E5FF-C859BE1BA937}"/>
              </a:ext>
            </a:extLst>
          </p:cNvPr>
          <p:cNvSpPr txBox="1"/>
          <p:nvPr/>
        </p:nvSpPr>
        <p:spPr>
          <a:xfrm>
            <a:off x="2629830" y="940931"/>
            <a:ext cx="5607204" cy="461665"/>
          </a:xfrm>
          <a:prstGeom prst="rect">
            <a:avLst/>
          </a:prstGeom>
          <a:noFill/>
        </p:spPr>
        <p:txBody>
          <a:bodyPr wrap="square" rtlCol="0">
            <a:spAutoFit/>
          </a:bodyPr>
          <a:lstStyle/>
          <a:p>
            <a:pPr algn="ct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VÌ MỘT THẾ GIỚI HOÀ BÌNH (</a:t>
            </a: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Tiết</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 1)</a:t>
            </a:r>
          </a:p>
        </p:txBody>
      </p:sp>
    </p:spTree>
    <p:extLst>
      <p:ext uri="{BB962C8B-B14F-4D97-AF65-F5344CB8AC3E}">
        <p14:creationId xmlns:p14="http://schemas.microsoft.com/office/powerpoint/2010/main" val="15327170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27499" y="2975622"/>
            <a:ext cx="3956922" cy="3416320"/>
          </a:xfrm>
          <a:prstGeom prst="rect">
            <a:avLst/>
          </a:prstGeom>
          <a:solidFill>
            <a:srgbClr val="C1E0FF"/>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vi-VN" sz="2400" dirty="0">
                <a:solidFill>
                  <a:srgbClr val="0000FF"/>
                </a:solidFill>
                <a:latin typeface="ArialMT"/>
              </a:rPr>
              <a:t>– Nội dung tác phẩm mĩ thuật</a:t>
            </a:r>
            <a:r>
              <a:rPr lang="en-US" sz="2400" dirty="0">
                <a:solidFill>
                  <a:srgbClr val="0000FF"/>
                </a:solidFill>
                <a:latin typeface="UTM Avo" panose="02040603050506020204" pitchFamily="18" charset="0"/>
              </a:rPr>
              <a:t> </a:t>
            </a:r>
            <a:r>
              <a:rPr lang="vi-VN" sz="2400" dirty="0">
                <a:solidFill>
                  <a:srgbClr val="0000FF"/>
                </a:solidFill>
                <a:latin typeface="ArialMT"/>
              </a:rPr>
              <a:t>thể hiện về chủ đề </a:t>
            </a:r>
            <a:r>
              <a:rPr lang="vi-VN" sz="2400" b="1" i="1" dirty="0">
                <a:solidFill>
                  <a:srgbClr val="0000FF"/>
                </a:solidFill>
                <a:latin typeface="Arial-ItalicMT"/>
              </a:rPr>
              <a:t>Hoà bình </a:t>
            </a:r>
            <a:r>
              <a:rPr lang="vi-VN" sz="2400" dirty="0">
                <a:solidFill>
                  <a:srgbClr val="0000FF"/>
                </a:solidFill>
                <a:latin typeface="ArialMT"/>
              </a:rPr>
              <a:t>có</a:t>
            </a:r>
            <a:r>
              <a:rPr lang="en-US" sz="2400" dirty="0">
                <a:solidFill>
                  <a:srgbClr val="0000FF"/>
                </a:solidFill>
                <a:latin typeface="UTM Avo" panose="02040603050506020204" pitchFamily="18" charset="0"/>
              </a:rPr>
              <a:t> </a:t>
            </a:r>
            <a:r>
              <a:rPr lang="vi-VN" sz="2400" dirty="0">
                <a:solidFill>
                  <a:srgbClr val="0000FF"/>
                </a:solidFill>
                <a:latin typeface="ArialMT"/>
              </a:rPr>
              <a:t>những đặc điểm gì?</a:t>
            </a:r>
            <a:endParaRPr lang="en-US" sz="2400" dirty="0">
              <a:solidFill>
                <a:srgbClr val="0000FF"/>
              </a:solidFill>
              <a:latin typeface="UTM Avo" panose="02040603050506020204" pitchFamily="18" charset="0"/>
            </a:endParaRPr>
          </a:p>
          <a:p>
            <a:pPr algn="just"/>
            <a:r>
              <a:rPr lang="vi-VN" sz="2400" dirty="0">
                <a:solidFill>
                  <a:srgbClr val="0000FF"/>
                </a:solidFill>
                <a:latin typeface="ArialMT"/>
              </a:rPr>
              <a:t/>
            </a:r>
            <a:br>
              <a:rPr lang="vi-VN" sz="2400" dirty="0">
                <a:solidFill>
                  <a:srgbClr val="0000FF"/>
                </a:solidFill>
                <a:latin typeface="ArialMT"/>
              </a:rPr>
            </a:br>
            <a:r>
              <a:rPr lang="vi-VN" sz="2400" dirty="0">
                <a:solidFill>
                  <a:srgbClr val="0000FF"/>
                </a:solidFill>
                <a:latin typeface="ArialMT"/>
              </a:rPr>
              <a:t>– Ý tưởng và hình thức thể hiện</a:t>
            </a:r>
            <a:r>
              <a:rPr lang="en-US" sz="2400" dirty="0">
                <a:solidFill>
                  <a:srgbClr val="0000FF"/>
                </a:solidFill>
                <a:latin typeface="UTM Avo" panose="02040603050506020204" pitchFamily="18" charset="0"/>
              </a:rPr>
              <a:t> </a:t>
            </a:r>
            <a:r>
              <a:rPr lang="vi-VN" sz="2400" dirty="0">
                <a:solidFill>
                  <a:srgbClr val="0000FF"/>
                </a:solidFill>
                <a:latin typeface="ArialMT"/>
              </a:rPr>
              <a:t>trong tác phẩm mĩ thuật về</a:t>
            </a:r>
            <a:r>
              <a:rPr lang="en-US" sz="2400" dirty="0">
                <a:solidFill>
                  <a:srgbClr val="0000FF"/>
                </a:solidFill>
                <a:latin typeface="UTM Avo" panose="02040603050506020204" pitchFamily="18" charset="0"/>
              </a:rPr>
              <a:t> </a:t>
            </a:r>
            <a:r>
              <a:rPr lang="vi-VN" sz="2400" dirty="0">
                <a:solidFill>
                  <a:srgbClr val="0000FF"/>
                </a:solidFill>
                <a:latin typeface="ArialMT"/>
              </a:rPr>
              <a:t>chủ đề </a:t>
            </a:r>
            <a:r>
              <a:rPr lang="vi-VN" sz="2400" b="1" i="1" dirty="0">
                <a:solidFill>
                  <a:srgbClr val="0000FF"/>
                </a:solidFill>
                <a:latin typeface="Arial-ItalicMT"/>
              </a:rPr>
              <a:t>Hoà bình </a:t>
            </a:r>
            <a:r>
              <a:rPr lang="vi-VN" sz="2400" dirty="0">
                <a:solidFill>
                  <a:srgbClr val="0000FF"/>
                </a:solidFill>
                <a:latin typeface="ArialMT"/>
              </a:rPr>
              <a:t>như thế nào?</a:t>
            </a:r>
            <a:endParaRPr lang="en-US" sz="2400" dirty="0">
              <a:solidFill>
                <a:srgbClr val="0000FF"/>
              </a:solidFill>
              <a:latin typeface="UTM Avo" panose="02040603050506020204" pitchFamily="18" charset="0"/>
            </a:endParaRPr>
          </a:p>
        </p:txBody>
      </p:sp>
      <p:sp>
        <p:nvSpPr>
          <p:cNvPr id="22" name="Rectangle 21"/>
          <p:cNvSpPr/>
          <p:nvPr/>
        </p:nvSpPr>
        <p:spPr>
          <a:xfrm>
            <a:off x="0" y="1470732"/>
            <a:ext cx="9143999" cy="1263712"/>
          </a:xfrm>
          <a:prstGeom prst="rect">
            <a:avLst/>
          </a:prstGeom>
          <a:solidFill>
            <a:srgbClr val="C1E0FF"/>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Rectangle 10"/>
          <p:cNvSpPr/>
          <p:nvPr/>
        </p:nvSpPr>
        <p:spPr>
          <a:xfrm>
            <a:off x="0" y="1402596"/>
            <a:ext cx="9144000" cy="1362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3" name="Flowchart: Off-page Connector 2"/>
          <p:cNvSpPr/>
          <p:nvPr/>
        </p:nvSpPr>
        <p:spPr>
          <a:xfrm rot="5400000" flipH="1">
            <a:off x="4613817" y="-3069372"/>
            <a:ext cx="1460809" cy="759955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000"/>
              <a:gd name="connsiteX1" fmla="*/ 10000 w 10000"/>
              <a:gd name="connsiteY1" fmla="*/ 0 h 8000"/>
              <a:gd name="connsiteX2" fmla="*/ 10000 w 10000"/>
              <a:gd name="connsiteY2" fmla="*/ 8000 h 8000"/>
              <a:gd name="connsiteX3" fmla="*/ 5000 w 10000"/>
              <a:gd name="connsiteY3" fmla="*/ 7760 h 8000"/>
              <a:gd name="connsiteX4" fmla="*/ 0 w 10000"/>
              <a:gd name="connsiteY4" fmla="*/ 8000 h 8000"/>
              <a:gd name="connsiteX5" fmla="*/ 0 w 10000"/>
              <a:gd name="connsiteY5" fmla="*/ 0 h 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000">
                <a:moveTo>
                  <a:pt x="0" y="0"/>
                </a:moveTo>
                <a:lnTo>
                  <a:pt x="10000" y="0"/>
                </a:lnTo>
                <a:lnTo>
                  <a:pt x="10000" y="8000"/>
                </a:lnTo>
                <a:lnTo>
                  <a:pt x="5000" y="7760"/>
                </a:lnTo>
                <a:lnTo>
                  <a:pt x="0" y="8000"/>
                </a:lnTo>
                <a:lnTo>
                  <a:pt x="0" y="0"/>
                </a:lnTo>
                <a:close/>
              </a:path>
            </a:pathLst>
          </a:custGeom>
          <a:gradFill flip="none" rotWithShape="1">
            <a:gsLst>
              <a:gs pos="0">
                <a:schemeClr val="tx1">
                  <a:lumMod val="95000"/>
                  <a:lumOff val="5000"/>
                </a:schemeClr>
              </a:gs>
              <a:gs pos="50000">
                <a:srgbClr val="0000FF"/>
              </a:gs>
              <a:gs pos="100000">
                <a:srgbClr val="0066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Flowchart: Off-page Connector 1"/>
          <p:cNvSpPr/>
          <p:nvPr/>
        </p:nvSpPr>
        <p:spPr>
          <a:xfrm rot="16200000">
            <a:off x="267630" y="-267629"/>
            <a:ext cx="1460809" cy="1996067"/>
          </a:xfrm>
          <a:prstGeom prst="flowChartOffpageConnector">
            <a:avLst/>
          </a:prstGeom>
          <a:gradFill flip="none" rotWithShape="1">
            <a:gsLst>
              <a:gs pos="0">
                <a:schemeClr val="tx1">
                  <a:lumMod val="95000"/>
                  <a:lumOff val="5000"/>
                </a:schemeClr>
              </a:gs>
              <a:gs pos="50000">
                <a:srgbClr val="000099"/>
              </a:gs>
              <a:gs pos="100000">
                <a:srgbClr val="0053CC"/>
              </a:gs>
            </a:gsLst>
            <a:lin ang="5400000" scaled="1"/>
            <a:tileRect/>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344544" y="111511"/>
            <a:ext cx="6177776" cy="892552"/>
          </a:xfrm>
          <a:prstGeom prst="rect">
            <a:avLst/>
          </a:prstGeom>
          <a:noFill/>
        </p:spPr>
        <p:txBody>
          <a:bodyPr wrap="square" rtlCol="0">
            <a:spAutoFit/>
          </a:bodyPr>
          <a:lstStyle/>
          <a:p>
            <a:pPr algn="ctr"/>
            <a:r>
              <a:rPr lang="en-US" sz="2400" i="1" dirty="0" err="1">
                <a:solidFill>
                  <a:prstClr val="white"/>
                </a:solidFill>
                <a:latin typeface="FZ Gilmer Bold" pitchFamily="2" charset="0"/>
              </a:rPr>
              <a:t>Thứ</a:t>
            </a:r>
            <a:r>
              <a:rPr lang="en-US" sz="2400" i="1" dirty="0">
                <a:solidFill>
                  <a:prstClr val="white"/>
                </a:solidFill>
                <a:latin typeface="FZ Gilmer Bold" pitchFamily="2" charset="0"/>
              </a:rPr>
              <a:t> Hai </a:t>
            </a:r>
            <a:r>
              <a:rPr lang="en-US" sz="2400" i="1" dirty="0" err="1">
                <a:solidFill>
                  <a:prstClr val="white"/>
                </a:solidFill>
                <a:latin typeface="FZ Gilmer Bold" pitchFamily="2" charset="0"/>
              </a:rPr>
              <a:t>ngày</a:t>
            </a:r>
            <a:r>
              <a:rPr lang="en-US" sz="2400" i="1" dirty="0">
                <a:solidFill>
                  <a:prstClr val="white"/>
                </a:solidFill>
                <a:latin typeface="FZ Gilmer Bold" pitchFamily="2" charset="0"/>
              </a:rPr>
              <a:t> 14 </a:t>
            </a:r>
            <a:r>
              <a:rPr lang="en-US" sz="2400" i="1" dirty="0" err="1">
                <a:solidFill>
                  <a:prstClr val="white"/>
                </a:solidFill>
                <a:latin typeface="FZ Gilmer Bold" pitchFamily="2" charset="0"/>
              </a:rPr>
              <a:t>tháng</a:t>
            </a:r>
            <a:r>
              <a:rPr lang="en-US" sz="2400" i="1" dirty="0">
                <a:solidFill>
                  <a:prstClr val="white"/>
                </a:solidFill>
                <a:latin typeface="FZ Gilmer Bold" pitchFamily="2" charset="0"/>
              </a:rPr>
              <a:t> 4 </a:t>
            </a:r>
            <a:r>
              <a:rPr lang="en-US" sz="2400" i="1" dirty="0" err="1">
                <a:solidFill>
                  <a:prstClr val="white"/>
                </a:solidFill>
                <a:latin typeface="FZ Gilmer Bold" pitchFamily="2" charset="0"/>
              </a:rPr>
              <a:t>năm</a:t>
            </a:r>
            <a:r>
              <a:rPr lang="en-US" sz="2400" i="1" dirty="0">
                <a:solidFill>
                  <a:prstClr val="white"/>
                </a:solidFill>
                <a:latin typeface="FZ Gilmer Bold" pitchFamily="2" charset="0"/>
              </a:rPr>
              <a:t> 2025</a:t>
            </a:r>
          </a:p>
          <a:p>
            <a:pPr algn="ctr"/>
            <a:r>
              <a:rPr lang="en-US" sz="2800" dirty="0" err="1">
                <a:solidFill>
                  <a:srgbClr val="FFFF00"/>
                </a:solidFill>
                <a:latin typeface="FZ Gilmer Heavy" pitchFamily="2" charset="0"/>
              </a:rPr>
              <a:t>Mĩ</a:t>
            </a:r>
            <a:r>
              <a:rPr lang="en-US" sz="2800" dirty="0">
                <a:solidFill>
                  <a:srgbClr val="FFFF00"/>
                </a:solidFill>
                <a:latin typeface="FZ Gilmer Heavy" pitchFamily="2" charset="0"/>
              </a:rPr>
              <a:t> </a:t>
            </a:r>
            <a:r>
              <a:rPr lang="en-US" sz="2800" dirty="0" err="1">
                <a:solidFill>
                  <a:srgbClr val="FFFF00"/>
                </a:solidFill>
                <a:latin typeface="FZ Gilmer Heavy" pitchFamily="2" charset="0"/>
              </a:rPr>
              <a:t>thuật</a:t>
            </a:r>
            <a:endParaRPr lang="en-US" sz="2800" dirty="0">
              <a:solidFill>
                <a:srgbClr val="FFFF00"/>
              </a:solidFill>
              <a:latin typeface="FZ Gilmer Heavy" pitchFamily="2" charset="0"/>
            </a:endParaRPr>
          </a:p>
        </p:txBody>
      </p:sp>
      <p:sp>
        <p:nvSpPr>
          <p:cNvPr id="5" name="TextBox 4"/>
          <p:cNvSpPr txBox="1"/>
          <p:nvPr/>
        </p:nvSpPr>
        <p:spPr>
          <a:xfrm>
            <a:off x="128240" y="326954"/>
            <a:ext cx="1531435" cy="461665"/>
          </a:xfrm>
          <a:prstGeom prst="rect">
            <a:avLst/>
          </a:prstGeom>
          <a:noFill/>
        </p:spPr>
        <p:txBody>
          <a:bodyPr wrap="square" rtlCol="0">
            <a:spAutoFit/>
          </a:bodyPr>
          <a:lstStyle/>
          <a:p>
            <a:pPr algn="ct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Chủ</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 </a:t>
            </a: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đề</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a:t>
            </a:r>
          </a:p>
        </p:txBody>
      </p:sp>
      <p:sp>
        <p:nvSpPr>
          <p:cNvPr id="6" name="TextBox 5"/>
          <p:cNvSpPr txBox="1"/>
          <p:nvPr/>
        </p:nvSpPr>
        <p:spPr>
          <a:xfrm>
            <a:off x="70625" y="691368"/>
            <a:ext cx="1531435" cy="769441"/>
          </a:xfrm>
          <a:prstGeom prst="rect">
            <a:avLst/>
          </a:prstGeom>
          <a:noFill/>
        </p:spPr>
        <p:txBody>
          <a:bodyPr wrap="square" rtlCol="0">
            <a:spAutoFit/>
          </a:bodyPr>
          <a:lstStyle/>
          <a:p>
            <a:pPr algn="ctr"/>
            <a:r>
              <a:rPr lang="en-US" sz="4400" dirty="0">
                <a:ln w="0"/>
                <a:solidFill>
                  <a:srgbClr val="70AD47">
                    <a:lumMod val="40000"/>
                    <a:lumOff val="60000"/>
                  </a:srgbClr>
                </a:solidFill>
                <a:effectLst>
                  <a:outerShdw blurRad="38100" dist="25400" dir="5400000" algn="ctr" rotWithShape="0">
                    <a:srgbClr val="6E747A">
                      <a:alpha val="43000"/>
                    </a:srgbClr>
                  </a:outerShdw>
                </a:effectLst>
                <a:latin typeface="Algerian" panose="04020705040A02060702" pitchFamily="82" charset="0"/>
              </a:rPr>
              <a:t>8</a:t>
            </a:r>
          </a:p>
        </p:txBody>
      </p:sp>
      <p:grpSp>
        <p:nvGrpSpPr>
          <p:cNvPr id="8" name="object 7">
            <a:extLst>
              <a:ext uri="{FF2B5EF4-FFF2-40B4-BE49-F238E27FC236}">
                <a16:creationId xmlns:a16="http://schemas.microsoft.com/office/drawing/2014/main" id="{75A27B70-E559-7252-0815-43F82454B047}"/>
              </a:ext>
            </a:extLst>
          </p:cNvPr>
          <p:cNvGrpSpPr/>
          <p:nvPr/>
        </p:nvGrpSpPr>
        <p:grpSpPr>
          <a:xfrm>
            <a:off x="81898" y="1582978"/>
            <a:ext cx="841916" cy="1152247"/>
            <a:chOff x="507275" y="2984146"/>
            <a:chExt cx="483870" cy="703580"/>
          </a:xfrm>
        </p:grpSpPr>
        <p:pic>
          <p:nvPicPr>
            <p:cNvPr id="9" name="object 8">
              <a:extLst>
                <a:ext uri="{FF2B5EF4-FFF2-40B4-BE49-F238E27FC236}">
                  <a16:creationId xmlns:a16="http://schemas.microsoft.com/office/drawing/2014/main" id="{467BB7CA-BF7F-6FCC-B177-21A4A176AC82}"/>
                </a:ext>
              </a:extLst>
            </p:cNvPr>
            <p:cNvPicPr/>
            <p:nvPr/>
          </p:nvPicPr>
          <p:blipFill>
            <a:blip r:embed="rId2" cstate="print"/>
            <a:stretch>
              <a:fillRect/>
            </a:stretch>
          </p:blipFill>
          <p:spPr>
            <a:xfrm>
              <a:off x="507275" y="2984146"/>
              <a:ext cx="483454" cy="481642"/>
            </a:xfrm>
            <a:prstGeom prst="rect">
              <a:avLst/>
            </a:prstGeom>
          </p:spPr>
        </p:pic>
        <p:pic>
          <p:nvPicPr>
            <p:cNvPr id="10" name="object 9">
              <a:extLst>
                <a:ext uri="{FF2B5EF4-FFF2-40B4-BE49-F238E27FC236}">
                  <a16:creationId xmlns:a16="http://schemas.microsoft.com/office/drawing/2014/main" id="{ED072C46-1862-6FF8-D16A-A579D86BE0CC}"/>
                </a:ext>
              </a:extLst>
            </p:cNvPr>
            <p:cNvPicPr/>
            <p:nvPr/>
          </p:nvPicPr>
          <p:blipFill>
            <a:blip r:embed="rId3" cstate="print"/>
            <a:stretch>
              <a:fillRect/>
            </a:stretch>
          </p:blipFill>
          <p:spPr>
            <a:xfrm>
              <a:off x="617376" y="3492723"/>
              <a:ext cx="214711" cy="194526"/>
            </a:xfrm>
            <a:prstGeom prst="rect">
              <a:avLst/>
            </a:prstGeom>
          </p:spPr>
        </p:pic>
      </p:grpSp>
      <p:sp>
        <p:nvSpPr>
          <p:cNvPr id="12" name="Rectangle 11"/>
          <p:cNvSpPr/>
          <p:nvPr/>
        </p:nvSpPr>
        <p:spPr>
          <a:xfrm>
            <a:off x="836342" y="2016573"/>
            <a:ext cx="3830482" cy="646331"/>
          </a:xfrm>
          <a:prstGeom prst="rect">
            <a:avLst/>
          </a:prstGeom>
        </p:spPr>
        <p:txBody>
          <a:bodyPr wrap="square">
            <a:spAutoFit/>
          </a:bodyPr>
          <a:lstStyle/>
          <a:p>
            <a:pPr algn="just"/>
            <a:r>
              <a:rPr lang="vi-VN" b="1" dirty="0">
                <a:solidFill>
                  <a:srgbClr val="242021"/>
                </a:solidFill>
                <a:latin typeface="Arial-BoldMT"/>
              </a:rPr>
              <a:t>Tìm hiểu một số tác phẩm </a:t>
            </a:r>
            <a:r>
              <a:rPr lang="en-US" b="1" dirty="0">
                <a:solidFill>
                  <a:srgbClr val="242021"/>
                </a:solidFill>
                <a:latin typeface="Arial-BoldMT"/>
              </a:rPr>
              <a:t>M</a:t>
            </a:r>
            <a:r>
              <a:rPr lang="vi-VN" b="1" dirty="0">
                <a:solidFill>
                  <a:srgbClr val="242021"/>
                </a:solidFill>
                <a:latin typeface="Arial-BoldMT"/>
              </a:rPr>
              <a:t>ĩ thuật thể hiện chủ đề </a:t>
            </a:r>
            <a:r>
              <a:rPr lang="vi-VN" b="1" dirty="0">
                <a:solidFill>
                  <a:srgbClr val="242021"/>
                </a:solidFill>
                <a:latin typeface="Arial-BoldItalicMT"/>
              </a:rPr>
              <a:t>Hoà bình</a:t>
            </a:r>
            <a:r>
              <a:rPr lang="vi-VN" b="1" dirty="0">
                <a:solidFill>
                  <a:srgbClr val="242021"/>
                </a:solidFill>
                <a:latin typeface="Arial-BoldMT"/>
              </a:rPr>
              <a:t>.</a:t>
            </a:r>
            <a:endParaRPr lang="en-US" dirty="0">
              <a:solidFill>
                <a:prstClr val="black"/>
              </a:solidFill>
              <a:latin typeface="UTM American Sans" panose="02040603050506020204" pitchFamily="18" charset="0"/>
            </a:endParaRPr>
          </a:p>
        </p:txBody>
      </p:sp>
      <p:sp>
        <p:nvSpPr>
          <p:cNvPr id="13" name="Rectangle 12"/>
          <p:cNvSpPr/>
          <p:nvPr/>
        </p:nvSpPr>
        <p:spPr>
          <a:xfrm>
            <a:off x="841918" y="1625749"/>
            <a:ext cx="4276493" cy="400110"/>
          </a:xfrm>
          <a:prstGeom prst="rect">
            <a:avLst/>
          </a:prstGeom>
        </p:spPr>
        <p:txBody>
          <a:bodyPr wrap="square">
            <a:spAutoFit/>
          </a:bodyPr>
          <a:lstStyle/>
          <a:p>
            <a:r>
              <a:rPr lang="en-US" sz="2000" b="1" dirty="0">
                <a:solidFill>
                  <a:srgbClr val="FF0000"/>
                </a:solidFill>
                <a:latin typeface="Arial-BoldMT"/>
              </a:rPr>
              <a:t>HOẠT ĐỘNG 1: QUAN SÁT</a:t>
            </a:r>
            <a:endParaRPr lang="en-US" sz="2000" dirty="0">
              <a:solidFill>
                <a:srgbClr val="FF0000"/>
              </a:solidFill>
              <a:latin typeface="UTM American Sans" panose="02040603050506020204" pitchFamily="18" charset="0"/>
            </a:endParaRPr>
          </a:p>
        </p:txBody>
      </p:sp>
      <p:pic>
        <p:nvPicPr>
          <p:cNvPr id="14" name="Picture 13">
            <a:extLst>
              <a:ext uri="{FF2B5EF4-FFF2-40B4-BE49-F238E27FC236}">
                <a16:creationId xmlns:a16="http://schemas.microsoft.com/office/drawing/2014/main" id="{3B7FFC16-6EF8-9A08-F864-4327D954AF72}"/>
              </a:ext>
            </a:extLst>
          </p:cNvPr>
          <p:cNvPicPr>
            <a:picLocks noChangeAspect="1"/>
          </p:cNvPicPr>
          <p:nvPr/>
        </p:nvPicPr>
        <p:blipFill rotWithShape="1">
          <a:blip r:embed="rId4"/>
          <a:srcRect b="8460"/>
          <a:stretch/>
        </p:blipFill>
        <p:spPr>
          <a:xfrm>
            <a:off x="7229375" y="1675140"/>
            <a:ext cx="1253313" cy="20863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14D980FC-D496-D22B-A55A-C05B79B4DEFF}"/>
              </a:ext>
            </a:extLst>
          </p:cNvPr>
          <p:cNvPicPr>
            <a:picLocks noChangeAspect="1"/>
          </p:cNvPicPr>
          <p:nvPr/>
        </p:nvPicPr>
        <p:blipFill rotWithShape="1">
          <a:blip r:embed="rId5"/>
          <a:srcRect t="2014" r="36025" b="6686"/>
          <a:stretch/>
        </p:blipFill>
        <p:spPr>
          <a:xfrm>
            <a:off x="6833641" y="3918277"/>
            <a:ext cx="2011903" cy="1429180"/>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6" name="Picture 15">
            <a:extLst>
              <a:ext uri="{FF2B5EF4-FFF2-40B4-BE49-F238E27FC236}">
                <a16:creationId xmlns:a16="http://schemas.microsoft.com/office/drawing/2014/main" id="{0286F906-2C84-8CB7-EF5D-1331BDE43253}"/>
              </a:ext>
            </a:extLst>
          </p:cNvPr>
          <p:cNvPicPr>
            <a:picLocks noChangeAspect="1"/>
          </p:cNvPicPr>
          <p:nvPr/>
        </p:nvPicPr>
        <p:blipFill rotWithShape="1">
          <a:blip r:embed="rId6"/>
          <a:srcRect l="1307" r="18516" b="18626"/>
          <a:stretch/>
        </p:blipFill>
        <p:spPr>
          <a:xfrm>
            <a:off x="6866521" y="5483729"/>
            <a:ext cx="1979023" cy="1244784"/>
          </a:xfrm>
          <a:prstGeom prst="rect">
            <a:avLst/>
          </a:prstGeom>
          <a:ln w="19050" cap="sq" cmpd="thickThin">
            <a:solidFill>
              <a:srgbClr val="C00000"/>
            </a:solidFill>
            <a:prstDash val="solid"/>
            <a:miter lim="800000"/>
          </a:ln>
          <a:effectLst>
            <a:innerShdw blurRad="76200">
              <a:srgbClr val="000000"/>
            </a:innerShdw>
          </a:effectLst>
        </p:spPr>
      </p:pic>
      <p:sp>
        <p:nvSpPr>
          <p:cNvPr id="17" name="Rectangle 16"/>
          <p:cNvSpPr/>
          <p:nvPr/>
        </p:nvSpPr>
        <p:spPr>
          <a:xfrm>
            <a:off x="4552437" y="4083618"/>
            <a:ext cx="2328023" cy="1200329"/>
          </a:xfrm>
          <a:prstGeom prst="rect">
            <a:avLst/>
          </a:prstGeom>
        </p:spPr>
        <p:txBody>
          <a:bodyPr wrap="square">
            <a:spAutoFit/>
          </a:bodyPr>
          <a:lstStyle/>
          <a:p>
            <a:pPr algn="ctr"/>
            <a:r>
              <a:rPr lang="en-US" b="1" dirty="0">
                <a:solidFill>
                  <a:srgbClr val="242021"/>
                </a:solidFill>
                <a:effectLst/>
                <a:latin typeface="Arial-BoldMT"/>
              </a:rPr>
              <a:t>1. </a:t>
            </a:r>
            <a:r>
              <a:rPr lang="en-US" b="1" dirty="0" err="1">
                <a:solidFill>
                  <a:srgbClr val="242021"/>
                </a:solidFill>
                <a:latin typeface="Arial-BoldMT"/>
              </a:rPr>
              <a:t>Trần</a:t>
            </a:r>
            <a:r>
              <a:rPr lang="en-US" b="1" dirty="0">
                <a:solidFill>
                  <a:srgbClr val="242021"/>
                </a:solidFill>
                <a:latin typeface="Arial-BoldMT"/>
              </a:rPr>
              <a:t> </a:t>
            </a:r>
            <a:r>
              <a:rPr lang="en-US" b="1" dirty="0" err="1">
                <a:solidFill>
                  <a:srgbClr val="242021"/>
                </a:solidFill>
                <a:latin typeface="Arial-BoldMT"/>
              </a:rPr>
              <a:t>Huy</a:t>
            </a:r>
            <a:r>
              <a:rPr lang="en-US" b="1" dirty="0">
                <a:solidFill>
                  <a:srgbClr val="242021"/>
                </a:solidFill>
                <a:latin typeface="Arial-BoldMT"/>
              </a:rPr>
              <a:t> </a:t>
            </a:r>
            <a:r>
              <a:rPr lang="en-US" b="1" dirty="0" err="1">
                <a:solidFill>
                  <a:srgbClr val="242021"/>
                </a:solidFill>
                <a:latin typeface="Arial-BoldMT"/>
              </a:rPr>
              <a:t>Oánh</a:t>
            </a:r>
            <a:r>
              <a:rPr lang="en-US" b="1" dirty="0">
                <a:solidFill>
                  <a:srgbClr val="242021"/>
                </a:solidFill>
                <a:latin typeface="Arial-BoldMT"/>
              </a:rPr>
              <a:t>, </a:t>
            </a:r>
            <a:r>
              <a:rPr lang="en-US" b="1" i="1" dirty="0" err="1">
                <a:solidFill>
                  <a:srgbClr val="242021"/>
                </a:solidFill>
                <a:latin typeface="Arial-BoldMT"/>
              </a:rPr>
              <a:t>Em</a:t>
            </a:r>
            <a:r>
              <a:rPr lang="en-US" b="1" i="1" dirty="0">
                <a:solidFill>
                  <a:srgbClr val="242021"/>
                </a:solidFill>
                <a:latin typeface="Arial-BoldMT"/>
              </a:rPr>
              <a:t> </a:t>
            </a:r>
            <a:r>
              <a:rPr lang="en-US" b="1" i="1" dirty="0" err="1">
                <a:solidFill>
                  <a:srgbClr val="242021"/>
                </a:solidFill>
                <a:latin typeface="Arial-BoldMT"/>
              </a:rPr>
              <a:t>hát</a:t>
            </a:r>
            <a:r>
              <a:rPr lang="en-US" b="1" i="1" dirty="0">
                <a:solidFill>
                  <a:srgbClr val="242021"/>
                </a:solidFill>
                <a:latin typeface="Arial-BoldMT"/>
              </a:rPr>
              <a:t> </a:t>
            </a:r>
            <a:r>
              <a:rPr lang="en-US" b="1" i="1" dirty="0" err="1">
                <a:solidFill>
                  <a:srgbClr val="242021"/>
                </a:solidFill>
                <a:latin typeface="Arial-BoldMT"/>
              </a:rPr>
              <a:t>các</a:t>
            </a:r>
            <a:r>
              <a:rPr lang="en-US" b="1" i="1" dirty="0">
                <a:solidFill>
                  <a:srgbClr val="242021"/>
                </a:solidFill>
                <a:latin typeface="Arial-BoldMT"/>
              </a:rPr>
              <a:t> </a:t>
            </a:r>
            <a:r>
              <a:rPr lang="en-US" b="1" i="1" dirty="0" err="1">
                <a:solidFill>
                  <a:srgbClr val="242021"/>
                </a:solidFill>
                <a:latin typeface="Arial-BoldMT"/>
              </a:rPr>
              <a:t>anh</a:t>
            </a:r>
            <a:r>
              <a:rPr lang="en-US" b="1" i="1" dirty="0">
                <a:solidFill>
                  <a:srgbClr val="242021"/>
                </a:solidFill>
                <a:latin typeface="Arial-BoldMT"/>
              </a:rPr>
              <a:t> </a:t>
            </a:r>
            <a:r>
              <a:rPr lang="en-US" b="1" i="1" dirty="0" err="1">
                <a:solidFill>
                  <a:srgbClr val="242021"/>
                </a:solidFill>
                <a:latin typeface="Arial-BoldMT"/>
              </a:rPr>
              <a:t>nghe</a:t>
            </a:r>
            <a:r>
              <a:rPr lang="en-US" b="1" dirty="0">
                <a:solidFill>
                  <a:srgbClr val="242021"/>
                </a:solidFill>
                <a:latin typeface="Arial-BoldMT"/>
              </a:rPr>
              <a:t>, 1968, </a:t>
            </a:r>
            <a:r>
              <a:rPr lang="en-US" b="1" dirty="0" err="1">
                <a:solidFill>
                  <a:srgbClr val="242021"/>
                </a:solidFill>
                <a:latin typeface="Arial-BoldMT"/>
              </a:rPr>
              <a:t>tranh</a:t>
            </a:r>
            <a:r>
              <a:rPr lang="en-US" b="1" dirty="0">
                <a:solidFill>
                  <a:srgbClr val="242021"/>
                </a:solidFill>
                <a:latin typeface="Arial-BoldMT"/>
              </a:rPr>
              <a:t> </a:t>
            </a:r>
            <a:r>
              <a:rPr lang="en-US" b="1" dirty="0" err="1">
                <a:solidFill>
                  <a:srgbClr val="242021"/>
                </a:solidFill>
                <a:latin typeface="Arial-BoldMT"/>
              </a:rPr>
              <a:t>sơn</a:t>
            </a:r>
            <a:r>
              <a:rPr lang="en-US" b="1" dirty="0">
                <a:solidFill>
                  <a:srgbClr val="242021"/>
                </a:solidFill>
                <a:latin typeface="Arial-BoldMT"/>
              </a:rPr>
              <a:t> </a:t>
            </a:r>
            <a:r>
              <a:rPr lang="en-US" b="1" dirty="0" err="1">
                <a:solidFill>
                  <a:srgbClr val="242021"/>
                </a:solidFill>
                <a:latin typeface="Arial-BoldMT"/>
              </a:rPr>
              <a:t>dầu</a:t>
            </a:r>
            <a:r>
              <a:rPr lang="en-US" b="1" dirty="0">
                <a:solidFill>
                  <a:srgbClr val="242021"/>
                </a:solidFill>
                <a:latin typeface="Arial-BoldMT"/>
              </a:rPr>
              <a:t>.</a:t>
            </a:r>
            <a:endParaRPr lang="en-US" dirty="0">
              <a:latin typeface="UTM American Sans" panose="02040603050506020204" pitchFamily="18" charset="0"/>
            </a:endParaRPr>
          </a:p>
        </p:txBody>
      </p:sp>
      <p:sp>
        <p:nvSpPr>
          <p:cNvPr id="18" name="Rectangle 17"/>
          <p:cNvSpPr/>
          <p:nvPr/>
        </p:nvSpPr>
        <p:spPr>
          <a:xfrm>
            <a:off x="4597091" y="5528184"/>
            <a:ext cx="2329676" cy="1200329"/>
          </a:xfrm>
          <a:prstGeom prst="rect">
            <a:avLst/>
          </a:prstGeom>
        </p:spPr>
        <p:txBody>
          <a:bodyPr wrap="square">
            <a:spAutoFit/>
          </a:bodyPr>
          <a:lstStyle/>
          <a:p>
            <a:pPr algn="ctr"/>
            <a:r>
              <a:rPr lang="en-US" b="1" dirty="0">
                <a:solidFill>
                  <a:srgbClr val="C00000"/>
                </a:solidFill>
                <a:effectLst/>
                <a:latin typeface="Arial-BoldMT"/>
              </a:rPr>
              <a:t>2. </a:t>
            </a:r>
            <a:r>
              <a:rPr lang="en-US" b="1" dirty="0" err="1">
                <a:solidFill>
                  <a:srgbClr val="C00000"/>
                </a:solidFill>
                <a:latin typeface="Arial-BoldMT"/>
              </a:rPr>
              <a:t>Lê</a:t>
            </a:r>
            <a:r>
              <a:rPr lang="en-US" b="1" dirty="0">
                <a:solidFill>
                  <a:srgbClr val="C00000"/>
                </a:solidFill>
                <a:latin typeface="Arial-BoldMT"/>
              </a:rPr>
              <a:t> </a:t>
            </a:r>
            <a:r>
              <a:rPr lang="en-US" b="1" dirty="0" err="1">
                <a:solidFill>
                  <a:srgbClr val="C00000"/>
                </a:solidFill>
                <a:latin typeface="Arial-BoldMT"/>
              </a:rPr>
              <a:t>Thanh</a:t>
            </a:r>
            <a:r>
              <a:rPr lang="en-US" b="1" dirty="0">
                <a:solidFill>
                  <a:srgbClr val="C00000"/>
                </a:solidFill>
                <a:latin typeface="Arial-BoldMT"/>
              </a:rPr>
              <a:t> </a:t>
            </a:r>
            <a:r>
              <a:rPr lang="en-US" b="1" dirty="0" err="1">
                <a:solidFill>
                  <a:srgbClr val="C00000"/>
                </a:solidFill>
                <a:latin typeface="Arial-BoldMT"/>
              </a:rPr>
              <a:t>Đức</a:t>
            </a:r>
            <a:r>
              <a:rPr lang="en-US" b="1" dirty="0">
                <a:solidFill>
                  <a:srgbClr val="C00000"/>
                </a:solidFill>
                <a:latin typeface="Arial-BoldMT"/>
              </a:rPr>
              <a:t>, </a:t>
            </a:r>
            <a:r>
              <a:rPr lang="en-US" b="1" i="1" dirty="0" err="1">
                <a:solidFill>
                  <a:srgbClr val="C00000"/>
                </a:solidFill>
                <a:latin typeface="Arial-BoldMT"/>
              </a:rPr>
              <a:t>Hà</a:t>
            </a:r>
            <a:r>
              <a:rPr lang="en-US" b="1" i="1" dirty="0">
                <a:solidFill>
                  <a:srgbClr val="C00000"/>
                </a:solidFill>
                <a:latin typeface="Arial-BoldMT"/>
              </a:rPr>
              <a:t> </a:t>
            </a:r>
            <a:r>
              <a:rPr lang="en-US" b="1" i="1" dirty="0" err="1">
                <a:solidFill>
                  <a:srgbClr val="C00000"/>
                </a:solidFill>
                <a:latin typeface="Arial-BoldMT"/>
              </a:rPr>
              <a:t>Nội</a:t>
            </a:r>
            <a:r>
              <a:rPr lang="en-US" b="1" i="1" dirty="0">
                <a:solidFill>
                  <a:srgbClr val="C00000"/>
                </a:solidFill>
                <a:latin typeface="Arial-BoldMT"/>
              </a:rPr>
              <a:t> </a:t>
            </a:r>
            <a:r>
              <a:rPr lang="en-US" b="1" i="1" dirty="0" err="1">
                <a:solidFill>
                  <a:srgbClr val="C00000"/>
                </a:solidFill>
                <a:latin typeface="Arial-BoldMT"/>
              </a:rPr>
              <a:t>đêm</a:t>
            </a:r>
            <a:r>
              <a:rPr lang="en-US" b="1" i="1" dirty="0">
                <a:solidFill>
                  <a:srgbClr val="C00000"/>
                </a:solidFill>
                <a:latin typeface="Arial-BoldMT"/>
              </a:rPr>
              <a:t> </a:t>
            </a:r>
            <a:r>
              <a:rPr lang="en-US" b="1" i="1" dirty="0" err="1">
                <a:solidFill>
                  <a:srgbClr val="C00000"/>
                </a:solidFill>
                <a:latin typeface="Arial-BoldMT"/>
              </a:rPr>
              <a:t>giải</a:t>
            </a:r>
            <a:r>
              <a:rPr lang="en-US" b="1" i="1" dirty="0">
                <a:solidFill>
                  <a:srgbClr val="C00000"/>
                </a:solidFill>
                <a:latin typeface="Arial-BoldMT"/>
              </a:rPr>
              <a:t> </a:t>
            </a:r>
            <a:r>
              <a:rPr lang="en-US" b="1" i="1" dirty="0" err="1">
                <a:solidFill>
                  <a:srgbClr val="C00000"/>
                </a:solidFill>
                <a:latin typeface="Arial-BoldMT"/>
              </a:rPr>
              <a:t>phóng</a:t>
            </a:r>
            <a:r>
              <a:rPr lang="en-US" b="1" dirty="0">
                <a:solidFill>
                  <a:srgbClr val="C00000"/>
                </a:solidFill>
                <a:latin typeface="Arial-BoldMT"/>
              </a:rPr>
              <a:t>, 1954, </a:t>
            </a:r>
            <a:r>
              <a:rPr lang="en-US" b="1" dirty="0" err="1">
                <a:solidFill>
                  <a:srgbClr val="C00000"/>
                </a:solidFill>
                <a:latin typeface="Arial-BoldMT"/>
              </a:rPr>
              <a:t>tranh</a:t>
            </a:r>
            <a:r>
              <a:rPr lang="en-US" b="1" dirty="0">
                <a:solidFill>
                  <a:srgbClr val="C00000"/>
                </a:solidFill>
                <a:latin typeface="Arial-BoldMT"/>
              </a:rPr>
              <a:t> </a:t>
            </a:r>
            <a:r>
              <a:rPr lang="en-US" b="1" dirty="0" err="1">
                <a:solidFill>
                  <a:srgbClr val="C00000"/>
                </a:solidFill>
                <a:latin typeface="Arial-BoldMT"/>
              </a:rPr>
              <a:t>bột</a:t>
            </a:r>
            <a:r>
              <a:rPr lang="en-US" b="1" dirty="0">
                <a:solidFill>
                  <a:srgbClr val="C00000"/>
                </a:solidFill>
                <a:latin typeface="Arial-BoldMT"/>
              </a:rPr>
              <a:t> </a:t>
            </a:r>
            <a:r>
              <a:rPr lang="en-US" b="1" dirty="0" err="1">
                <a:solidFill>
                  <a:srgbClr val="C00000"/>
                </a:solidFill>
                <a:latin typeface="Arial-BoldMT"/>
              </a:rPr>
              <a:t>màu</a:t>
            </a:r>
            <a:r>
              <a:rPr lang="en-US" b="1" dirty="0">
                <a:solidFill>
                  <a:srgbClr val="C00000"/>
                </a:solidFill>
                <a:latin typeface="Arial-BoldMT"/>
              </a:rPr>
              <a:t>.</a:t>
            </a:r>
            <a:endParaRPr lang="en-US" dirty="0">
              <a:solidFill>
                <a:srgbClr val="C00000"/>
              </a:solidFill>
              <a:latin typeface="UTM American Sans" panose="02040603050506020204" pitchFamily="18" charset="0"/>
            </a:endParaRPr>
          </a:p>
        </p:txBody>
      </p:sp>
      <p:sp>
        <p:nvSpPr>
          <p:cNvPr id="19" name="Rectangle 18"/>
          <p:cNvSpPr/>
          <p:nvPr/>
        </p:nvSpPr>
        <p:spPr>
          <a:xfrm>
            <a:off x="4462347" y="2695720"/>
            <a:ext cx="2519286" cy="1200329"/>
          </a:xfrm>
          <a:prstGeom prst="rect">
            <a:avLst/>
          </a:prstGeom>
        </p:spPr>
        <p:txBody>
          <a:bodyPr wrap="square">
            <a:spAutoFit/>
          </a:bodyPr>
          <a:lstStyle/>
          <a:p>
            <a:pPr algn="ctr"/>
            <a:r>
              <a:rPr lang="en-US" b="1" dirty="0">
                <a:solidFill>
                  <a:srgbClr val="C00000"/>
                </a:solidFill>
                <a:latin typeface="Arial-BoldMT"/>
              </a:rPr>
              <a:t>1. Bu-</a:t>
            </a:r>
            <a:r>
              <a:rPr lang="en-US" b="1" dirty="0" err="1">
                <a:solidFill>
                  <a:srgbClr val="C00000"/>
                </a:solidFill>
                <a:latin typeface="Arial-BoldMT"/>
              </a:rPr>
              <a:t>han</a:t>
            </a:r>
            <a:r>
              <a:rPr lang="en-US" b="1" dirty="0">
                <a:solidFill>
                  <a:srgbClr val="C00000"/>
                </a:solidFill>
                <a:latin typeface="Arial-BoldMT"/>
              </a:rPr>
              <a:t> A-</a:t>
            </a:r>
            <a:r>
              <a:rPr lang="en-US" b="1" dirty="0" err="1">
                <a:solidFill>
                  <a:srgbClr val="C00000"/>
                </a:solidFill>
                <a:latin typeface="Arial-BoldMT"/>
              </a:rPr>
              <a:t>Ka</a:t>
            </a:r>
            <a:r>
              <a:rPr lang="en-US" b="1" dirty="0">
                <a:solidFill>
                  <a:srgbClr val="C00000"/>
                </a:solidFill>
                <a:latin typeface="Arial-BoldMT"/>
              </a:rPr>
              <a:t> (</a:t>
            </a:r>
            <a:r>
              <a:rPr lang="en-US" b="1" dirty="0" err="1">
                <a:solidFill>
                  <a:srgbClr val="C00000"/>
                </a:solidFill>
                <a:latin typeface="Arial-BoldMT"/>
              </a:rPr>
              <a:t>Burhan</a:t>
            </a:r>
            <a:r>
              <a:rPr lang="en-US" b="1" dirty="0">
                <a:solidFill>
                  <a:srgbClr val="C00000"/>
                </a:solidFill>
                <a:latin typeface="Arial-BoldMT"/>
              </a:rPr>
              <a:t> </a:t>
            </a:r>
            <a:r>
              <a:rPr lang="en-US" b="1" dirty="0" err="1">
                <a:solidFill>
                  <a:srgbClr val="C00000"/>
                </a:solidFill>
                <a:latin typeface="Arial-BoldMT"/>
              </a:rPr>
              <a:t>Alkar</a:t>
            </a:r>
            <a:r>
              <a:rPr lang="en-US" b="1" dirty="0">
                <a:solidFill>
                  <a:srgbClr val="C00000"/>
                </a:solidFill>
                <a:latin typeface="Arial-BoldMT"/>
              </a:rPr>
              <a:t>), </a:t>
            </a:r>
            <a:r>
              <a:rPr lang="en-US" b="1" i="1" dirty="0" err="1">
                <a:solidFill>
                  <a:srgbClr val="C00000"/>
                </a:solidFill>
                <a:latin typeface="Arial-BoldMT"/>
              </a:rPr>
              <a:t>Hoà</a:t>
            </a:r>
            <a:r>
              <a:rPr lang="en-US" b="1" i="1" dirty="0">
                <a:solidFill>
                  <a:srgbClr val="C00000"/>
                </a:solidFill>
                <a:latin typeface="Arial-BoldMT"/>
              </a:rPr>
              <a:t> </a:t>
            </a:r>
            <a:r>
              <a:rPr lang="en-US" b="1" i="1" dirty="0" err="1">
                <a:solidFill>
                  <a:srgbClr val="C00000"/>
                </a:solidFill>
                <a:latin typeface="Arial-BoldMT"/>
              </a:rPr>
              <a:t>bình</a:t>
            </a:r>
            <a:r>
              <a:rPr lang="en-US" b="1" i="1" dirty="0">
                <a:solidFill>
                  <a:srgbClr val="C00000"/>
                </a:solidFill>
                <a:latin typeface="Arial-BoldMT"/>
              </a:rPr>
              <a:t>,</a:t>
            </a:r>
            <a:r>
              <a:rPr lang="en-US" b="1" dirty="0">
                <a:solidFill>
                  <a:srgbClr val="C00000"/>
                </a:solidFill>
                <a:latin typeface="Arial-BoldMT"/>
              </a:rPr>
              <a:t> 1979, </a:t>
            </a:r>
            <a:r>
              <a:rPr lang="en-US" b="1" dirty="0" err="1">
                <a:solidFill>
                  <a:srgbClr val="C00000"/>
                </a:solidFill>
                <a:latin typeface="Arial-BoldMT"/>
              </a:rPr>
              <a:t>tượng</a:t>
            </a:r>
            <a:r>
              <a:rPr lang="en-US" b="1" dirty="0">
                <a:solidFill>
                  <a:srgbClr val="C00000"/>
                </a:solidFill>
                <a:latin typeface="Arial-BoldMT"/>
              </a:rPr>
              <a:t> </a:t>
            </a:r>
            <a:r>
              <a:rPr lang="en-US" b="1" dirty="0" err="1">
                <a:solidFill>
                  <a:srgbClr val="C00000"/>
                </a:solidFill>
                <a:latin typeface="Arial-BoldMT"/>
              </a:rPr>
              <a:t>đồng</a:t>
            </a:r>
            <a:r>
              <a:rPr lang="en-US" b="1" dirty="0">
                <a:solidFill>
                  <a:srgbClr val="C00000"/>
                </a:solidFill>
                <a:latin typeface="Arial-BoldMT"/>
              </a:rPr>
              <a:t>.</a:t>
            </a:r>
            <a:endParaRPr lang="en-US" dirty="0">
              <a:solidFill>
                <a:srgbClr val="C00000"/>
              </a:solidFill>
              <a:latin typeface="UTM American Sans" panose="02040603050506020204" pitchFamily="18" charset="0"/>
            </a:endParaRPr>
          </a:p>
        </p:txBody>
      </p:sp>
      <p:sp>
        <p:nvSpPr>
          <p:cNvPr id="20" name="TextBox 19">
            <a:extLst>
              <a:ext uri="{FF2B5EF4-FFF2-40B4-BE49-F238E27FC236}">
                <a16:creationId xmlns:a16="http://schemas.microsoft.com/office/drawing/2014/main" id="{018FC2CA-2553-9E32-AAE1-3B8B4FEE18EB}"/>
              </a:ext>
            </a:extLst>
          </p:cNvPr>
          <p:cNvSpPr txBox="1"/>
          <p:nvPr/>
        </p:nvSpPr>
        <p:spPr>
          <a:xfrm>
            <a:off x="2629830" y="940931"/>
            <a:ext cx="5607204" cy="461665"/>
          </a:xfrm>
          <a:prstGeom prst="rect">
            <a:avLst/>
          </a:prstGeom>
          <a:noFill/>
        </p:spPr>
        <p:txBody>
          <a:bodyPr wrap="square" rtlCol="0">
            <a:spAutoFit/>
          </a:bodyPr>
          <a:lstStyle/>
          <a:p>
            <a:pPr algn="ct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VÌ MỘT THẾ GIỚI HOÀ BÌNH (</a:t>
            </a: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Tiết</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 1)</a:t>
            </a:r>
          </a:p>
        </p:txBody>
      </p:sp>
    </p:spTree>
    <p:extLst>
      <p:ext uri="{BB962C8B-B14F-4D97-AF65-F5344CB8AC3E}">
        <p14:creationId xmlns:p14="http://schemas.microsoft.com/office/powerpoint/2010/main" val="1646806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876694" y="1300563"/>
            <a:ext cx="3267306" cy="56034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Rectangle 10"/>
          <p:cNvSpPr/>
          <p:nvPr/>
        </p:nvSpPr>
        <p:spPr>
          <a:xfrm>
            <a:off x="0" y="1402596"/>
            <a:ext cx="9144000" cy="1362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3" name="Flowchart: Off-page Connector 2"/>
          <p:cNvSpPr/>
          <p:nvPr/>
        </p:nvSpPr>
        <p:spPr>
          <a:xfrm rot="5400000" flipH="1">
            <a:off x="4613817" y="-3069372"/>
            <a:ext cx="1460809" cy="759955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000"/>
              <a:gd name="connsiteX1" fmla="*/ 10000 w 10000"/>
              <a:gd name="connsiteY1" fmla="*/ 0 h 8000"/>
              <a:gd name="connsiteX2" fmla="*/ 10000 w 10000"/>
              <a:gd name="connsiteY2" fmla="*/ 8000 h 8000"/>
              <a:gd name="connsiteX3" fmla="*/ 5000 w 10000"/>
              <a:gd name="connsiteY3" fmla="*/ 7760 h 8000"/>
              <a:gd name="connsiteX4" fmla="*/ 0 w 10000"/>
              <a:gd name="connsiteY4" fmla="*/ 8000 h 8000"/>
              <a:gd name="connsiteX5" fmla="*/ 0 w 10000"/>
              <a:gd name="connsiteY5" fmla="*/ 0 h 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000">
                <a:moveTo>
                  <a:pt x="0" y="0"/>
                </a:moveTo>
                <a:lnTo>
                  <a:pt x="10000" y="0"/>
                </a:lnTo>
                <a:lnTo>
                  <a:pt x="10000" y="8000"/>
                </a:lnTo>
                <a:lnTo>
                  <a:pt x="5000" y="7760"/>
                </a:lnTo>
                <a:lnTo>
                  <a:pt x="0" y="8000"/>
                </a:lnTo>
                <a:lnTo>
                  <a:pt x="0" y="0"/>
                </a:lnTo>
                <a:close/>
              </a:path>
            </a:pathLst>
          </a:custGeom>
          <a:gradFill flip="none" rotWithShape="1">
            <a:gsLst>
              <a:gs pos="0">
                <a:schemeClr val="tx1">
                  <a:lumMod val="95000"/>
                  <a:lumOff val="5000"/>
                </a:schemeClr>
              </a:gs>
              <a:gs pos="50000">
                <a:srgbClr val="0000FF"/>
              </a:gs>
              <a:gs pos="100000">
                <a:srgbClr val="0066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Flowchart: Off-page Connector 1"/>
          <p:cNvSpPr/>
          <p:nvPr/>
        </p:nvSpPr>
        <p:spPr>
          <a:xfrm rot="16200000">
            <a:off x="267630" y="-267629"/>
            <a:ext cx="1460809" cy="1996067"/>
          </a:xfrm>
          <a:prstGeom prst="flowChartOffpageConnector">
            <a:avLst/>
          </a:prstGeom>
          <a:gradFill flip="none" rotWithShape="1">
            <a:gsLst>
              <a:gs pos="0">
                <a:schemeClr val="tx1">
                  <a:lumMod val="95000"/>
                  <a:lumOff val="5000"/>
                </a:schemeClr>
              </a:gs>
              <a:gs pos="50000">
                <a:srgbClr val="000099"/>
              </a:gs>
              <a:gs pos="100000">
                <a:srgbClr val="0053CC"/>
              </a:gs>
            </a:gsLst>
            <a:lin ang="5400000" scaled="1"/>
            <a:tileRect/>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344544" y="111511"/>
            <a:ext cx="6177776" cy="892552"/>
          </a:xfrm>
          <a:prstGeom prst="rect">
            <a:avLst/>
          </a:prstGeom>
          <a:noFill/>
        </p:spPr>
        <p:txBody>
          <a:bodyPr wrap="square" rtlCol="0">
            <a:spAutoFit/>
          </a:bodyPr>
          <a:lstStyle/>
          <a:p>
            <a:pPr algn="ctr"/>
            <a:r>
              <a:rPr lang="en-US" sz="2400" i="1" dirty="0" err="1">
                <a:solidFill>
                  <a:prstClr val="white"/>
                </a:solidFill>
                <a:latin typeface="FZ Gilmer Bold" pitchFamily="2" charset="0"/>
              </a:rPr>
              <a:t>Thứ</a:t>
            </a:r>
            <a:r>
              <a:rPr lang="en-US" sz="2400" i="1" dirty="0">
                <a:solidFill>
                  <a:prstClr val="white"/>
                </a:solidFill>
                <a:latin typeface="FZ Gilmer Bold" pitchFamily="2" charset="0"/>
              </a:rPr>
              <a:t> Hai </a:t>
            </a:r>
            <a:r>
              <a:rPr lang="en-US" sz="2400" i="1" dirty="0" err="1">
                <a:solidFill>
                  <a:prstClr val="white"/>
                </a:solidFill>
                <a:latin typeface="FZ Gilmer Bold" pitchFamily="2" charset="0"/>
              </a:rPr>
              <a:t>ngày</a:t>
            </a:r>
            <a:r>
              <a:rPr lang="en-US" sz="2400" i="1" dirty="0">
                <a:solidFill>
                  <a:prstClr val="white"/>
                </a:solidFill>
                <a:latin typeface="FZ Gilmer Bold" pitchFamily="2" charset="0"/>
              </a:rPr>
              <a:t> 14 </a:t>
            </a:r>
            <a:r>
              <a:rPr lang="en-US" sz="2400" i="1" dirty="0" err="1">
                <a:solidFill>
                  <a:prstClr val="white"/>
                </a:solidFill>
                <a:latin typeface="FZ Gilmer Bold" pitchFamily="2" charset="0"/>
              </a:rPr>
              <a:t>tháng</a:t>
            </a:r>
            <a:r>
              <a:rPr lang="en-US" sz="2400" i="1" dirty="0">
                <a:solidFill>
                  <a:prstClr val="white"/>
                </a:solidFill>
                <a:latin typeface="FZ Gilmer Bold" pitchFamily="2" charset="0"/>
              </a:rPr>
              <a:t> 4 </a:t>
            </a:r>
            <a:r>
              <a:rPr lang="en-US" sz="2400" i="1" dirty="0" err="1">
                <a:solidFill>
                  <a:prstClr val="white"/>
                </a:solidFill>
                <a:latin typeface="FZ Gilmer Bold" pitchFamily="2" charset="0"/>
              </a:rPr>
              <a:t>năm</a:t>
            </a:r>
            <a:r>
              <a:rPr lang="en-US" sz="2400" i="1" dirty="0">
                <a:solidFill>
                  <a:prstClr val="white"/>
                </a:solidFill>
                <a:latin typeface="FZ Gilmer Bold" pitchFamily="2" charset="0"/>
              </a:rPr>
              <a:t> 2025</a:t>
            </a:r>
          </a:p>
          <a:p>
            <a:pPr algn="ctr"/>
            <a:r>
              <a:rPr lang="en-US" sz="2800" dirty="0" err="1">
                <a:solidFill>
                  <a:srgbClr val="FFFF00"/>
                </a:solidFill>
                <a:latin typeface="FZ Gilmer Heavy" pitchFamily="2" charset="0"/>
              </a:rPr>
              <a:t>Mĩ</a:t>
            </a:r>
            <a:r>
              <a:rPr lang="en-US" sz="2800" dirty="0">
                <a:solidFill>
                  <a:srgbClr val="FFFF00"/>
                </a:solidFill>
                <a:latin typeface="FZ Gilmer Heavy" pitchFamily="2" charset="0"/>
              </a:rPr>
              <a:t> </a:t>
            </a:r>
            <a:r>
              <a:rPr lang="en-US" sz="2800" dirty="0" err="1">
                <a:solidFill>
                  <a:srgbClr val="FFFF00"/>
                </a:solidFill>
                <a:latin typeface="FZ Gilmer Heavy" pitchFamily="2" charset="0"/>
              </a:rPr>
              <a:t>thuật</a:t>
            </a:r>
            <a:endParaRPr lang="en-US" sz="2800" dirty="0">
              <a:solidFill>
                <a:srgbClr val="FFFF00"/>
              </a:solidFill>
              <a:latin typeface="FZ Gilmer Heavy" pitchFamily="2" charset="0"/>
            </a:endParaRPr>
          </a:p>
        </p:txBody>
      </p:sp>
      <p:sp>
        <p:nvSpPr>
          <p:cNvPr id="5" name="TextBox 4"/>
          <p:cNvSpPr txBox="1"/>
          <p:nvPr/>
        </p:nvSpPr>
        <p:spPr>
          <a:xfrm>
            <a:off x="128240" y="326954"/>
            <a:ext cx="1531435" cy="461665"/>
          </a:xfrm>
          <a:prstGeom prst="rect">
            <a:avLst/>
          </a:prstGeom>
          <a:noFill/>
        </p:spPr>
        <p:txBody>
          <a:bodyPr wrap="square" rtlCol="0">
            <a:spAutoFit/>
          </a:bodyPr>
          <a:lstStyle/>
          <a:p>
            <a:pPr algn="ct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Chủ</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 </a:t>
            </a: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đề</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a:t>
            </a:r>
          </a:p>
        </p:txBody>
      </p:sp>
      <p:sp>
        <p:nvSpPr>
          <p:cNvPr id="6" name="TextBox 5"/>
          <p:cNvSpPr txBox="1"/>
          <p:nvPr/>
        </p:nvSpPr>
        <p:spPr>
          <a:xfrm>
            <a:off x="70625" y="691368"/>
            <a:ext cx="1531435" cy="769441"/>
          </a:xfrm>
          <a:prstGeom prst="rect">
            <a:avLst/>
          </a:prstGeom>
          <a:noFill/>
        </p:spPr>
        <p:txBody>
          <a:bodyPr wrap="square" rtlCol="0">
            <a:spAutoFit/>
          </a:bodyPr>
          <a:lstStyle/>
          <a:p>
            <a:pPr algn="ctr"/>
            <a:r>
              <a:rPr lang="en-US" sz="4400" dirty="0">
                <a:ln w="0"/>
                <a:solidFill>
                  <a:srgbClr val="70AD47">
                    <a:lumMod val="40000"/>
                    <a:lumOff val="60000"/>
                  </a:srgbClr>
                </a:solidFill>
                <a:effectLst>
                  <a:outerShdw blurRad="38100" dist="25400" dir="5400000" algn="ctr" rotWithShape="0">
                    <a:srgbClr val="6E747A">
                      <a:alpha val="43000"/>
                    </a:srgbClr>
                  </a:outerShdw>
                </a:effectLst>
                <a:latin typeface="Algerian" panose="04020705040A02060702" pitchFamily="82" charset="0"/>
              </a:rPr>
              <a:t>8</a:t>
            </a:r>
          </a:p>
        </p:txBody>
      </p:sp>
      <p:grpSp>
        <p:nvGrpSpPr>
          <p:cNvPr id="8" name="object 7">
            <a:extLst>
              <a:ext uri="{FF2B5EF4-FFF2-40B4-BE49-F238E27FC236}">
                <a16:creationId xmlns:a16="http://schemas.microsoft.com/office/drawing/2014/main" id="{75A27B70-E559-7252-0815-43F82454B047}"/>
              </a:ext>
            </a:extLst>
          </p:cNvPr>
          <p:cNvGrpSpPr/>
          <p:nvPr/>
        </p:nvGrpSpPr>
        <p:grpSpPr>
          <a:xfrm>
            <a:off x="128240" y="1673972"/>
            <a:ext cx="841916" cy="1152247"/>
            <a:chOff x="507275" y="2984146"/>
            <a:chExt cx="483870" cy="703580"/>
          </a:xfrm>
        </p:grpSpPr>
        <p:pic>
          <p:nvPicPr>
            <p:cNvPr id="9" name="object 8">
              <a:extLst>
                <a:ext uri="{FF2B5EF4-FFF2-40B4-BE49-F238E27FC236}">
                  <a16:creationId xmlns:a16="http://schemas.microsoft.com/office/drawing/2014/main" id="{467BB7CA-BF7F-6FCC-B177-21A4A176AC82}"/>
                </a:ext>
              </a:extLst>
            </p:cNvPr>
            <p:cNvPicPr/>
            <p:nvPr/>
          </p:nvPicPr>
          <p:blipFill>
            <a:blip r:embed="rId2" cstate="print"/>
            <a:stretch>
              <a:fillRect/>
            </a:stretch>
          </p:blipFill>
          <p:spPr>
            <a:xfrm>
              <a:off x="507275" y="2984146"/>
              <a:ext cx="483454" cy="481642"/>
            </a:xfrm>
            <a:prstGeom prst="rect">
              <a:avLst/>
            </a:prstGeom>
          </p:spPr>
        </p:pic>
        <p:pic>
          <p:nvPicPr>
            <p:cNvPr id="10" name="object 9">
              <a:extLst>
                <a:ext uri="{FF2B5EF4-FFF2-40B4-BE49-F238E27FC236}">
                  <a16:creationId xmlns:a16="http://schemas.microsoft.com/office/drawing/2014/main" id="{ED072C46-1862-6FF8-D16A-A579D86BE0CC}"/>
                </a:ext>
              </a:extLst>
            </p:cNvPr>
            <p:cNvPicPr/>
            <p:nvPr/>
          </p:nvPicPr>
          <p:blipFill>
            <a:blip r:embed="rId3" cstate="print"/>
            <a:stretch>
              <a:fillRect/>
            </a:stretch>
          </p:blipFill>
          <p:spPr>
            <a:xfrm>
              <a:off x="617376" y="3492723"/>
              <a:ext cx="214711" cy="194526"/>
            </a:xfrm>
            <a:prstGeom prst="rect">
              <a:avLst/>
            </a:prstGeom>
          </p:spPr>
        </p:pic>
      </p:grpSp>
      <p:sp>
        <p:nvSpPr>
          <p:cNvPr id="12" name="Rectangle 11"/>
          <p:cNvSpPr/>
          <p:nvPr/>
        </p:nvSpPr>
        <p:spPr>
          <a:xfrm>
            <a:off x="940422" y="2182871"/>
            <a:ext cx="4382467" cy="707886"/>
          </a:xfrm>
          <a:prstGeom prst="rect">
            <a:avLst/>
          </a:prstGeom>
        </p:spPr>
        <p:txBody>
          <a:bodyPr wrap="square">
            <a:spAutoFit/>
          </a:bodyPr>
          <a:lstStyle/>
          <a:p>
            <a:r>
              <a:rPr lang="vi-VN" sz="2000" b="1" dirty="0">
                <a:solidFill>
                  <a:srgbClr val="0000FF"/>
                </a:solidFill>
                <a:latin typeface="Arial-BoldMT"/>
              </a:rPr>
              <a:t>Tìm hiểu một số tác phẩm mĩ thuật thể hiện chủ đề </a:t>
            </a:r>
            <a:r>
              <a:rPr lang="vi-VN" sz="2000" b="1" dirty="0">
                <a:solidFill>
                  <a:srgbClr val="0000FF"/>
                </a:solidFill>
                <a:latin typeface="Arial-BoldItalicMT"/>
              </a:rPr>
              <a:t>Hoà bình</a:t>
            </a:r>
            <a:r>
              <a:rPr lang="vi-VN" sz="2000" b="1" dirty="0">
                <a:solidFill>
                  <a:srgbClr val="0000FF"/>
                </a:solidFill>
                <a:latin typeface="Arial-BoldMT"/>
              </a:rPr>
              <a:t>.</a:t>
            </a:r>
            <a:endParaRPr lang="en-US" sz="2000" dirty="0">
              <a:solidFill>
                <a:srgbClr val="0000FF"/>
              </a:solidFill>
              <a:latin typeface="UTM American Sans" panose="02040603050506020204" pitchFamily="18" charset="0"/>
            </a:endParaRPr>
          </a:p>
        </p:txBody>
      </p:sp>
      <p:sp>
        <p:nvSpPr>
          <p:cNvPr id="13" name="Rectangle 12"/>
          <p:cNvSpPr/>
          <p:nvPr/>
        </p:nvSpPr>
        <p:spPr>
          <a:xfrm>
            <a:off x="998034" y="1770351"/>
            <a:ext cx="6857999" cy="461665"/>
          </a:xfrm>
          <a:prstGeom prst="rect">
            <a:avLst/>
          </a:prstGeom>
        </p:spPr>
        <p:txBody>
          <a:bodyPr wrap="square">
            <a:spAutoFit/>
          </a:bodyPr>
          <a:lstStyle/>
          <a:p>
            <a:r>
              <a:rPr lang="en-US" sz="2400" b="1" dirty="0">
                <a:solidFill>
                  <a:srgbClr val="FF0000"/>
                </a:solidFill>
                <a:latin typeface="Arial-BoldMT"/>
              </a:rPr>
              <a:t>HOẠT ĐỘNG 1: QUAN SÁT</a:t>
            </a:r>
            <a:endParaRPr lang="en-US" sz="2400" dirty="0">
              <a:solidFill>
                <a:srgbClr val="FF0000"/>
              </a:solidFill>
              <a:latin typeface="UTM American Sans" panose="02040603050506020204" pitchFamily="18" charset="0"/>
            </a:endParaRPr>
          </a:p>
        </p:txBody>
      </p:sp>
      <p:pic>
        <p:nvPicPr>
          <p:cNvPr id="14" name="Picture 13">
            <a:extLst>
              <a:ext uri="{FF2B5EF4-FFF2-40B4-BE49-F238E27FC236}">
                <a16:creationId xmlns:a16="http://schemas.microsoft.com/office/drawing/2014/main" id="{3B7FFC16-6EF8-9A08-F864-4327D954AF72}"/>
              </a:ext>
            </a:extLst>
          </p:cNvPr>
          <p:cNvPicPr>
            <a:picLocks noChangeAspect="1"/>
          </p:cNvPicPr>
          <p:nvPr/>
        </p:nvPicPr>
        <p:blipFill rotWithShape="1">
          <a:blip r:embed="rId4"/>
          <a:srcRect b="8460"/>
          <a:stretch/>
        </p:blipFill>
        <p:spPr>
          <a:xfrm>
            <a:off x="6313747" y="1693188"/>
            <a:ext cx="2398082" cy="3992030"/>
          </a:xfrm>
          <a:prstGeom prst="rect">
            <a:avLst/>
          </a:prstGeom>
        </p:spPr>
      </p:pic>
      <p:sp>
        <p:nvSpPr>
          <p:cNvPr id="18" name="Rectangle 17"/>
          <p:cNvSpPr/>
          <p:nvPr/>
        </p:nvSpPr>
        <p:spPr>
          <a:xfrm>
            <a:off x="6089612" y="5762381"/>
            <a:ext cx="3165901" cy="1015663"/>
          </a:xfrm>
          <a:prstGeom prst="rect">
            <a:avLst/>
          </a:prstGeom>
        </p:spPr>
        <p:txBody>
          <a:bodyPr wrap="square">
            <a:spAutoFit/>
          </a:bodyPr>
          <a:lstStyle/>
          <a:p>
            <a:r>
              <a:rPr lang="en-US" sz="2000" b="1" dirty="0">
                <a:solidFill>
                  <a:srgbClr val="C00000"/>
                </a:solidFill>
                <a:latin typeface="Arial-BoldMT"/>
              </a:rPr>
              <a:t>1. Bu-</a:t>
            </a:r>
            <a:r>
              <a:rPr lang="en-US" sz="2000" b="1" dirty="0" err="1">
                <a:solidFill>
                  <a:srgbClr val="C00000"/>
                </a:solidFill>
                <a:latin typeface="Arial-BoldMT"/>
              </a:rPr>
              <a:t>han</a:t>
            </a:r>
            <a:r>
              <a:rPr lang="en-US" sz="2000" b="1" dirty="0">
                <a:solidFill>
                  <a:srgbClr val="C00000"/>
                </a:solidFill>
                <a:latin typeface="Arial-BoldMT"/>
              </a:rPr>
              <a:t> A-</a:t>
            </a:r>
            <a:r>
              <a:rPr lang="en-US" sz="2000" b="1" dirty="0" err="1">
                <a:solidFill>
                  <a:srgbClr val="C00000"/>
                </a:solidFill>
                <a:latin typeface="Arial-BoldMT"/>
              </a:rPr>
              <a:t>Ka</a:t>
            </a:r>
            <a:r>
              <a:rPr lang="en-US" sz="2000" b="1" dirty="0">
                <a:solidFill>
                  <a:srgbClr val="C00000"/>
                </a:solidFill>
                <a:latin typeface="Arial-BoldMT"/>
              </a:rPr>
              <a:t> (</a:t>
            </a:r>
            <a:r>
              <a:rPr lang="en-US" sz="2000" b="1" dirty="0" err="1">
                <a:solidFill>
                  <a:srgbClr val="C00000"/>
                </a:solidFill>
                <a:latin typeface="Arial-BoldMT"/>
              </a:rPr>
              <a:t>Burhan</a:t>
            </a:r>
            <a:r>
              <a:rPr lang="en-US" sz="2000" b="1" dirty="0">
                <a:solidFill>
                  <a:srgbClr val="C00000"/>
                </a:solidFill>
                <a:latin typeface="Arial-BoldMT"/>
              </a:rPr>
              <a:t> </a:t>
            </a:r>
            <a:r>
              <a:rPr lang="en-US" sz="2000" b="1" dirty="0" err="1">
                <a:solidFill>
                  <a:srgbClr val="C00000"/>
                </a:solidFill>
                <a:latin typeface="Arial-BoldMT"/>
              </a:rPr>
              <a:t>Alkar</a:t>
            </a:r>
            <a:r>
              <a:rPr lang="en-US" sz="2000" b="1" dirty="0">
                <a:solidFill>
                  <a:srgbClr val="C00000"/>
                </a:solidFill>
                <a:latin typeface="Arial-BoldMT"/>
              </a:rPr>
              <a:t>), </a:t>
            </a:r>
            <a:r>
              <a:rPr lang="en-US" sz="2000" b="1" i="1" dirty="0" err="1">
                <a:solidFill>
                  <a:srgbClr val="C00000"/>
                </a:solidFill>
                <a:latin typeface="Arial-BoldMT"/>
              </a:rPr>
              <a:t>Hoà</a:t>
            </a:r>
            <a:r>
              <a:rPr lang="en-US" sz="2000" b="1" i="1" dirty="0">
                <a:solidFill>
                  <a:srgbClr val="C00000"/>
                </a:solidFill>
                <a:latin typeface="Arial-BoldMT"/>
              </a:rPr>
              <a:t> </a:t>
            </a:r>
            <a:r>
              <a:rPr lang="en-US" sz="2000" b="1" i="1" dirty="0" err="1">
                <a:solidFill>
                  <a:srgbClr val="C00000"/>
                </a:solidFill>
                <a:latin typeface="Arial-BoldMT"/>
              </a:rPr>
              <a:t>bình</a:t>
            </a:r>
            <a:r>
              <a:rPr lang="en-US" sz="2000" b="1" i="1" dirty="0">
                <a:solidFill>
                  <a:srgbClr val="C00000"/>
                </a:solidFill>
                <a:latin typeface="Arial-BoldMT"/>
              </a:rPr>
              <a:t>,</a:t>
            </a:r>
            <a:r>
              <a:rPr lang="en-US" sz="2000" b="1" dirty="0">
                <a:solidFill>
                  <a:srgbClr val="C00000"/>
                </a:solidFill>
                <a:latin typeface="Arial-BoldMT"/>
              </a:rPr>
              <a:t> 1979, </a:t>
            </a:r>
            <a:r>
              <a:rPr lang="en-US" sz="2000" b="1" dirty="0" err="1">
                <a:solidFill>
                  <a:srgbClr val="C00000"/>
                </a:solidFill>
                <a:latin typeface="Arial-BoldMT"/>
              </a:rPr>
              <a:t>tượng</a:t>
            </a:r>
            <a:r>
              <a:rPr lang="en-US" sz="2000" b="1" dirty="0">
                <a:solidFill>
                  <a:srgbClr val="C00000"/>
                </a:solidFill>
                <a:latin typeface="Arial-BoldMT"/>
              </a:rPr>
              <a:t> </a:t>
            </a:r>
            <a:r>
              <a:rPr lang="en-US" sz="2000" b="1" dirty="0" err="1">
                <a:solidFill>
                  <a:srgbClr val="C00000"/>
                </a:solidFill>
                <a:latin typeface="Arial-BoldMT"/>
              </a:rPr>
              <a:t>đồng</a:t>
            </a:r>
            <a:r>
              <a:rPr lang="en-US" sz="2000" b="1" dirty="0">
                <a:solidFill>
                  <a:srgbClr val="C00000"/>
                </a:solidFill>
                <a:latin typeface="Arial-BoldMT"/>
              </a:rPr>
              <a:t>.</a:t>
            </a:r>
            <a:endParaRPr lang="en-US" sz="2000" dirty="0">
              <a:solidFill>
                <a:srgbClr val="C00000"/>
              </a:solidFill>
              <a:latin typeface="UTM American Sans" panose="02040603050506020204" pitchFamily="18" charset="0"/>
            </a:endParaRPr>
          </a:p>
        </p:txBody>
      </p:sp>
      <p:sp>
        <p:nvSpPr>
          <p:cNvPr id="17" name="Rectangle 16"/>
          <p:cNvSpPr/>
          <p:nvPr/>
        </p:nvSpPr>
        <p:spPr>
          <a:xfrm>
            <a:off x="260364" y="2890757"/>
            <a:ext cx="5295070"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vi-VN" sz="2000" dirty="0">
                <a:solidFill>
                  <a:srgbClr val="242021"/>
                </a:solidFill>
                <a:latin typeface="ArialMT"/>
              </a:rPr>
              <a:t>– Nội dung tác phẩm mĩ thuật</a:t>
            </a:r>
            <a:r>
              <a:rPr lang="en-US" sz="2000" dirty="0">
                <a:solidFill>
                  <a:srgbClr val="242021"/>
                </a:solidFill>
                <a:latin typeface="UTM Avo" panose="02040603050506020204" pitchFamily="18" charset="0"/>
              </a:rPr>
              <a:t> </a:t>
            </a:r>
            <a:r>
              <a:rPr lang="vi-VN" sz="2000" dirty="0">
                <a:solidFill>
                  <a:srgbClr val="242021"/>
                </a:solidFill>
                <a:latin typeface="ArialMT"/>
              </a:rPr>
              <a:t>thể hiện về chủ đề </a:t>
            </a:r>
            <a:r>
              <a:rPr lang="vi-VN" sz="2000" i="1" dirty="0">
                <a:solidFill>
                  <a:srgbClr val="242021"/>
                </a:solidFill>
                <a:latin typeface="Arial-ItalicMT"/>
              </a:rPr>
              <a:t>Hoà bình </a:t>
            </a:r>
            <a:r>
              <a:rPr lang="vi-VN" sz="2000" dirty="0">
                <a:solidFill>
                  <a:srgbClr val="242021"/>
                </a:solidFill>
                <a:latin typeface="ArialMT"/>
              </a:rPr>
              <a:t>có</a:t>
            </a:r>
            <a:r>
              <a:rPr lang="en-US" sz="2000" dirty="0">
                <a:solidFill>
                  <a:srgbClr val="242021"/>
                </a:solidFill>
                <a:latin typeface="UTM Avo" panose="02040603050506020204" pitchFamily="18" charset="0"/>
              </a:rPr>
              <a:t> </a:t>
            </a:r>
            <a:r>
              <a:rPr lang="vi-VN" sz="2000" dirty="0">
                <a:solidFill>
                  <a:srgbClr val="242021"/>
                </a:solidFill>
                <a:latin typeface="ArialMT"/>
              </a:rPr>
              <a:t>những đặc điểm gì?</a:t>
            </a:r>
            <a:endParaRPr lang="en-US" sz="2000" dirty="0">
              <a:solidFill>
                <a:srgbClr val="242021"/>
              </a:solidFill>
              <a:latin typeface="UTM Avo" panose="02040603050506020204" pitchFamily="18" charset="0"/>
            </a:endParaRPr>
          </a:p>
        </p:txBody>
      </p:sp>
      <p:sp>
        <p:nvSpPr>
          <p:cNvPr id="19" name="Rectangle 18"/>
          <p:cNvSpPr/>
          <p:nvPr/>
        </p:nvSpPr>
        <p:spPr>
          <a:xfrm>
            <a:off x="260364" y="4614831"/>
            <a:ext cx="5295070" cy="101566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vi-VN" sz="2000" dirty="0">
                <a:solidFill>
                  <a:srgbClr val="242021"/>
                </a:solidFill>
                <a:latin typeface="ArialMT"/>
              </a:rPr>
              <a:t>– Ý tưởng và hình thức thể hiện</a:t>
            </a:r>
            <a:r>
              <a:rPr lang="en-US" sz="2000" dirty="0">
                <a:solidFill>
                  <a:srgbClr val="242021"/>
                </a:solidFill>
                <a:latin typeface="UTM Avo" panose="02040603050506020204" pitchFamily="18" charset="0"/>
              </a:rPr>
              <a:t> </a:t>
            </a:r>
            <a:r>
              <a:rPr lang="vi-VN" sz="2000" dirty="0">
                <a:solidFill>
                  <a:srgbClr val="242021"/>
                </a:solidFill>
                <a:latin typeface="ArialMT"/>
              </a:rPr>
              <a:t>trong tác phẩm mĩ thuật về</a:t>
            </a:r>
            <a:r>
              <a:rPr lang="en-US" sz="2000" dirty="0">
                <a:solidFill>
                  <a:srgbClr val="242021"/>
                </a:solidFill>
                <a:latin typeface="UTM Avo" panose="02040603050506020204" pitchFamily="18" charset="0"/>
              </a:rPr>
              <a:t> </a:t>
            </a:r>
            <a:r>
              <a:rPr lang="vi-VN" sz="2000" dirty="0">
                <a:solidFill>
                  <a:srgbClr val="242021"/>
                </a:solidFill>
                <a:latin typeface="ArialMT"/>
              </a:rPr>
              <a:t>chủ đề </a:t>
            </a:r>
            <a:r>
              <a:rPr lang="vi-VN" sz="2000" i="1" dirty="0">
                <a:solidFill>
                  <a:srgbClr val="242021"/>
                </a:solidFill>
                <a:latin typeface="Arial-ItalicMT"/>
              </a:rPr>
              <a:t>Hoà bình </a:t>
            </a:r>
            <a:r>
              <a:rPr lang="vi-VN" sz="2000" dirty="0">
                <a:solidFill>
                  <a:srgbClr val="242021"/>
                </a:solidFill>
                <a:latin typeface="ArialMT"/>
              </a:rPr>
              <a:t>như thế nào?</a:t>
            </a:r>
            <a:endParaRPr lang="en-US" sz="2000" dirty="0">
              <a:solidFill>
                <a:srgbClr val="242021"/>
              </a:solidFill>
              <a:latin typeface="ArialMT"/>
            </a:endParaRPr>
          </a:p>
        </p:txBody>
      </p:sp>
      <p:sp>
        <p:nvSpPr>
          <p:cNvPr id="20" name="Rectangle 19"/>
          <p:cNvSpPr/>
          <p:nvPr/>
        </p:nvSpPr>
        <p:spPr>
          <a:xfrm>
            <a:off x="260364" y="3549498"/>
            <a:ext cx="5295070" cy="101566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000" dirty="0">
                <a:solidFill>
                  <a:srgbClr val="C00000"/>
                </a:solidFill>
                <a:latin typeface="ArialMT"/>
              </a:rPr>
              <a:t>    </a:t>
            </a:r>
            <a:r>
              <a:rPr lang="vi-VN" sz="2000" dirty="0">
                <a:solidFill>
                  <a:srgbClr val="C00000"/>
                </a:solidFill>
                <a:latin typeface="ArialMT"/>
              </a:rPr>
              <a:t>T</a:t>
            </a:r>
            <a:r>
              <a:rPr lang="en-US" sz="2000" dirty="0" err="1">
                <a:solidFill>
                  <a:srgbClr val="C00000"/>
                </a:solidFill>
                <a:latin typeface="ArialMT"/>
              </a:rPr>
              <a:t>rong</a:t>
            </a:r>
            <a:r>
              <a:rPr lang="en-US" sz="2000" dirty="0">
                <a:solidFill>
                  <a:srgbClr val="C00000"/>
                </a:solidFill>
                <a:latin typeface="ArialMT"/>
              </a:rPr>
              <a:t> </a:t>
            </a:r>
            <a:r>
              <a:rPr lang="en-US" sz="2000" dirty="0" err="1">
                <a:solidFill>
                  <a:srgbClr val="C00000"/>
                </a:solidFill>
                <a:latin typeface="ArialMT"/>
              </a:rPr>
              <a:t>tác</a:t>
            </a:r>
            <a:r>
              <a:rPr lang="en-US" sz="2000" dirty="0">
                <a:solidFill>
                  <a:srgbClr val="C00000"/>
                </a:solidFill>
                <a:latin typeface="ArialMT"/>
              </a:rPr>
              <a:t> </a:t>
            </a:r>
            <a:r>
              <a:rPr lang="en-US" sz="2000" dirty="0" err="1">
                <a:solidFill>
                  <a:srgbClr val="C00000"/>
                </a:solidFill>
                <a:latin typeface="ArialMT"/>
              </a:rPr>
              <a:t>phẩm</a:t>
            </a:r>
            <a:r>
              <a:rPr lang="en-US" sz="2000" dirty="0">
                <a:solidFill>
                  <a:srgbClr val="C00000"/>
                </a:solidFill>
                <a:latin typeface="ArialMT"/>
              </a:rPr>
              <a:t> </a:t>
            </a:r>
            <a:r>
              <a:rPr lang="en-US" sz="2000" dirty="0" err="1">
                <a:solidFill>
                  <a:srgbClr val="C00000"/>
                </a:solidFill>
                <a:latin typeface="ArialMT"/>
              </a:rPr>
              <a:t>của</a:t>
            </a:r>
            <a:r>
              <a:rPr lang="en-US" sz="2000" dirty="0">
                <a:solidFill>
                  <a:srgbClr val="C00000"/>
                </a:solidFill>
                <a:latin typeface="ArialMT"/>
              </a:rPr>
              <a:t> </a:t>
            </a:r>
            <a:r>
              <a:rPr lang="en-US" sz="2000" dirty="0" err="1">
                <a:solidFill>
                  <a:srgbClr val="C00000"/>
                </a:solidFill>
                <a:latin typeface="ArialMT"/>
              </a:rPr>
              <a:t>mình</a:t>
            </a:r>
            <a:r>
              <a:rPr lang="en-US" sz="2000" dirty="0">
                <a:solidFill>
                  <a:srgbClr val="C00000"/>
                </a:solidFill>
                <a:latin typeface="ArialMT"/>
              </a:rPr>
              <a:t>, t</a:t>
            </a:r>
            <a:r>
              <a:rPr lang="vi-VN" sz="2000" dirty="0">
                <a:solidFill>
                  <a:srgbClr val="C00000"/>
                </a:solidFill>
                <a:latin typeface="ArialMT"/>
              </a:rPr>
              <a:t>ác giả thể hiện hình tượng</a:t>
            </a:r>
            <a:r>
              <a:rPr lang="en-US" sz="2000" dirty="0">
                <a:solidFill>
                  <a:srgbClr val="C00000"/>
                </a:solidFill>
                <a:latin typeface="ArialMT"/>
              </a:rPr>
              <a:t> </a:t>
            </a:r>
            <a:r>
              <a:rPr lang="vi-VN" sz="2000" dirty="0">
                <a:solidFill>
                  <a:srgbClr val="C00000"/>
                </a:solidFill>
                <a:latin typeface="ArialMT"/>
              </a:rPr>
              <a:t>chim bồ câu tung cánh trên tay của</a:t>
            </a:r>
            <a:r>
              <a:rPr lang="en-US" sz="2000" dirty="0">
                <a:solidFill>
                  <a:srgbClr val="C00000"/>
                </a:solidFill>
                <a:latin typeface="ArialMT"/>
              </a:rPr>
              <a:t> </a:t>
            </a:r>
            <a:r>
              <a:rPr lang="vi-VN" sz="2000" dirty="0">
                <a:solidFill>
                  <a:srgbClr val="C00000"/>
                </a:solidFill>
                <a:latin typeface="ArialMT"/>
              </a:rPr>
              <a:t>một cô gái và một chàng trai.</a:t>
            </a:r>
            <a:endParaRPr lang="en-US" sz="2000" dirty="0">
              <a:solidFill>
                <a:srgbClr val="C00000"/>
              </a:solidFill>
              <a:latin typeface="ArialMT"/>
            </a:endParaRPr>
          </a:p>
        </p:txBody>
      </p:sp>
      <p:sp>
        <p:nvSpPr>
          <p:cNvPr id="21" name="Rectangle 20"/>
          <p:cNvSpPr/>
          <p:nvPr/>
        </p:nvSpPr>
        <p:spPr>
          <a:xfrm>
            <a:off x="260364" y="5416928"/>
            <a:ext cx="5295070" cy="14773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1000" dirty="0">
                <a:solidFill>
                  <a:srgbClr val="242021"/>
                </a:solidFill>
                <a:latin typeface="ArialMT"/>
              </a:rPr>
              <a:t>     </a:t>
            </a:r>
            <a:r>
              <a:rPr lang="vi-VN" sz="2000" dirty="0">
                <a:solidFill>
                  <a:srgbClr val="242021"/>
                </a:solidFill>
                <a:latin typeface="ArialMT"/>
              </a:rPr>
              <a:t/>
            </a:r>
            <a:br>
              <a:rPr lang="vi-VN" sz="2000" dirty="0">
                <a:solidFill>
                  <a:srgbClr val="242021"/>
                </a:solidFill>
                <a:latin typeface="ArialMT"/>
              </a:rPr>
            </a:br>
            <a:r>
              <a:rPr lang="en-US" sz="2000" dirty="0">
                <a:solidFill>
                  <a:srgbClr val="242021"/>
                </a:solidFill>
                <a:latin typeface="ArialMT"/>
              </a:rPr>
              <a:t>     </a:t>
            </a:r>
            <a:r>
              <a:rPr lang="vi-VN" sz="2000" dirty="0">
                <a:solidFill>
                  <a:srgbClr val="0000FF"/>
                </a:solidFill>
                <a:latin typeface="ArialMT"/>
              </a:rPr>
              <a:t>Đó là</a:t>
            </a:r>
            <a:r>
              <a:rPr lang="en-US" sz="2000" dirty="0">
                <a:solidFill>
                  <a:srgbClr val="0000FF"/>
                </a:solidFill>
                <a:latin typeface="ArialMT"/>
              </a:rPr>
              <a:t> </a:t>
            </a:r>
            <a:r>
              <a:rPr lang="vi-VN" sz="2000" dirty="0">
                <a:solidFill>
                  <a:srgbClr val="0000FF"/>
                </a:solidFill>
                <a:latin typeface="ArialMT"/>
              </a:rPr>
              <a:t>ước vọng về tự do và hoà bình sẽ</a:t>
            </a:r>
            <a:r>
              <a:rPr lang="en-US" sz="2000" dirty="0">
                <a:solidFill>
                  <a:srgbClr val="0000FF"/>
                </a:solidFill>
                <a:latin typeface="ArialMT"/>
              </a:rPr>
              <a:t> </a:t>
            </a:r>
            <a:r>
              <a:rPr lang="vi-VN" sz="2000" dirty="0">
                <a:solidFill>
                  <a:srgbClr val="0000FF"/>
                </a:solidFill>
                <a:latin typeface="ArialMT"/>
              </a:rPr>
              <a:t>lan toả khắp hành tinh, như những</a:t>
            </a:r>
            <a:r>
              <a:rPr lang="en-US" sz="2000" dirty="0">
                <a:solidFill>
                  <a:srgbClr val="0000FF"/>
                </a:solidFill>
                <a:latin typeface="ArialMT"/>
              </a:rPr>
              <a:t> </a:t>
            </a:r>
            <a:r>
              <a:rPr lang="vi-VN" sz="2000" dirty="0">
                <a:solidFill>
                  <a:srgbClr val="0000FF"/>
                </a:solidFill>
                <a:latin typeface="ArialMT"/>
              </a:rPr>
              <a:t>cánh chim bồ câu được con người</a:t>
            </a:r>
            <a:r>
              <a:rPr lang="en-US" sz="2000" dirty="0">
                <a:solidFill>
                  <a:srgbClr val="0000FF"/>
                </a:solidFill>
                <a:latin typeface="ArialMT"/>
              </a:rPr>
              <a:t> </a:t>
            </a:r>
            <a:r>
              <a:rPr lang="vi-VN" sz="2000" dirty="0">
                <a:solidFill>
                  <a:srgbClr val="0000FF"/>
                </a:solidFill>
                <a:latin typeface="ArialMT"/>
              </a:rPr>
              <a:t>chắp cách bay cao, bay xa,...</a:t>
            </a:r>
            <a:r>
              <a:rPr lang="vi-VN" sz="2000" dirty="0">
                <a:solidFill>
                  <a:srgbClr val="0000FF"/>
                </a:solidFill>
              </a:rPr>
              <a:t> </a:t>
            </a:r>
            <a:endParaRPr lang="en-US" sz="2000" dirty="0">
              <a:solidFill>
                <a:srgbClr val="0000FF"/>
              </a:solidFill>
              <a:latin typeface="ArialMT"/>
            </a:endParaRPr>
          </a:p>
        </p:txBody>
      </p:sp>
      <p:sp>
        <p:nvSpPr>
          <p:cNvPr id="16" name="TextBox 15">
            <a:extLst>
              <a:ext uri="{FF2B5EF4-FFF2-40B4-BE49-F238E27FC236}">
                <a16:creationId xmlns:a16="http://schemas.microsoft.com/office/drawing/2014/main" id="{9457AAD8-8600-7738-33F9-883DC0368A1F}"/>
              </a:ext>
            </a:extLst>
          </p:cNvPr>
          <p:cNvSpPr txBox="1"/>
          <p:nvPr/>
        </p:nvSpPr>
        <p:spPr>
          <a:xfrm>
            <a:off x="2629830" y="940931"/>
            <a:ext cx="5607204" cy="461665"/>
          </a:xfrm>
          <a:prstGeom prst="rect">
            <a:avLst/>
          </a:prstGeom>
          <a:noFill/>
        </p:spPr>
        <p:txBody>
          <a:bodyPr wrap="square" rtlCol="0">
            <a:spAutoFit/>
          </a:bodyPr>
          <a:lstStyle/>
          <a:p>
            <a:pPr algn="ct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VÌ MỘT THẾ GIỚI HOÀ BÌNH (</a:t>
            </a: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Tiết</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 1)</a:t>
            </a:r>
          </a:p>
        </p:txBody>
      </p:sp>
    </p:spTree>
    <p:extLst>
      <p:ext uri="{BB962C8B-B14F-4D97-AF65-F5344CB8AC3E}">
        <p14:creationId xmlns:p14="http://schemas.microsoft.com/office/powerpoint/2010/main" val="130865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1534821"/>
            <a:ext cx="9144000" cy="1065032"/>
          </a:xfrm>
          <a:prstGeom prst="rect">
            <a:avLst/>
          </a:prstGeom>
          <a:solidFill>
            <a:srgbClr val="D0E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1402596"/>
            <a:ext cx="9144000" cy="1362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3" name="Flowchart: Off-page Connector 2"/>
          <p:cNvSpPr/>
          <p:nvPr/>
        </p:nvSpPr>
        <p:spPr>
          <a:xfrm rot="5400000" flipH="1">
            <a:off x="4613817" y="-3069372"/>
            <a:ext cx="1460809" cy="759955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000"/>
              <a:gd name="connsiteX1" fmla="*/ 10000 w 10000"/>
              <a:gd name="connsiteY1" fmla="*/ 0 h 8000"/>
              <a:gd name="connsiteX2" fmla="*/ 10000 w 10000"/>
              <a:gd name="connsiteY2" fmla="*/ 8000 h 8000"/>
              <a:gd name="connsiteX3" fmla="*/ 5000 w 10000"/>
              <a:gd name="connsiteY3" fmla="*/ 7760 h 8000"/>
              <a:gd name="connsiteX4" fmla="*/ 0 w 10000"/>
              <a:gd name="connsiteY4" fmla="*/ 8000 h 8000"/>
              <a:gd name="connsiteX5" fmla="*/ 0 w 10000"/>
              <a:gd name="connsiteY5" fmla="*/ 0 h 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000">
                <a:moveTo>
                  <a:pt x="0" y="0"/>
                </a:moveTo>
                <a:lnTo>
                  <a:pt x="10000" y="0"/>
                </a:lnTo>
                <a:lnTo>
                  <a:pt x="10000" y="8000"/>
                </a:lnTo>
                <a:lnTo>
                  <a:pt x="5000" y="7760"/>
                </a:lnTo>
                <a:lnTo>
                  <a:pt x="0" y="8000"/>
                </a:lnTo>
                <a:lnTo>
                  <a:pt x="0" y="0"/>
                </a:lnTo>
                <a:close/>
              </a:path>
            </a:pathLst>
          </a:custGeom>
          <a:gradFill flip="none" rotWithShape="1">
            <a:gsLst>
              <a:gs pos="0">
                <a:schemeClr val="tx1">
                  <a:lumMod val="95000"/>
                  <a:lumOff val="5000"/>
                </a:schemeClr>
              </a:gs>
              <a:gs pos="50000">
                <a:srgbClr val="0000FF"/>
              </a:gs>
              <a:gs pos="100000">
                <a:srgbClr val="0066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Flowchart: Off-page Connector 1"/>
          <p:cNvSpPr/>
          <p:nvPr/>
        </p:nvSpPr>
        <p:spPr>
          <a:xfrm rot="16200000">
            <a:off x="267630" y="-267629"/>
            <a:ext cx="1460809" cy="1996067"/>
          </a:xfrm>
          <a:prstGeom prst="flowChartOffpageConnector">
            <a:avLst/>
          </a:prstGeom>
          <a:gradFill flip="none" rotWithShape="1">
            <a:gsLst>
              <a:gs pos="0">
                <a:schemeClr val="tx1">
                  <a:lumMod val="95000"/>
                  <a:lumOff val="5000"/>
                </a:schemeClr>
              </a:gs>
              <a:gs pos="50000">
                <a:srgbClr val="000099"/>
              </a:gs>
              <a:gs pos="100000">
                <a:srgbClr val="0053CC"/>
              </a:gs>
            </a:gsLst>
            <a:lin ang="5400000" scaled="1"/>
            <a:tileRect/>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344544" y="111511"/>
            <a:ext cx="6177776" cy="892552"/>
          </a:xfrm>
          <a:prstGeom prst="rect">
            <a:avLst/>
          </a:prstGeom>
          <a:noFill/>
        </p:spPr>
        <p:txBody>
          <a:bodyPr wrap="square" rtlCol="0">
            <a:spAutoFit/>
          </a:bodyPr>
          <a:lstStyle/>
          <a:p>
            <a:pPr algn="ctr"/>
            <a:r>
              <a:rPr lang="en-US" sz="2400" i="1" dirty="0" err="1">
                <a:solidFill>
                  <a:prstClr val="white"/>
                </a:solidFill>
                <a:latin typeface="FZ Gilmer Bold" pitchFamily="2" charset="0"/>
              </a:rPr>
              <a:t>Thứ</a:t>
            </a:r>
            <a:r>
              <a:rPr lang="en-US" sz="2400" i="1" dirty="0">
                <a:solidFill>
                  <a:prstClr val="white"/>
                </a:solidFill>
                <a:latin typeface="FZ Gilmer Bold" pitchFamily="2" charset="0"/>
              </a:rPr>
              <a:t> Hai </a:t>
            </a:r>
            <a:r>
              <a:rPr lang="en-US" sz="2400" i="1" dirty="0" err="1">
                <a:solidFill>
                  <a:prstClr val="white"/>
                </a:solidFill>
                <a:latin typeface="FZ Gilmer Bold" pitchFamily="2" charset="0"/>
              </a:rPr>
              <a:t>ngày</a:t>
            </a:r>
            <a:r>
              <a:rPr lang="en-US" sz="2400" i="1" dirty="0">
                <a:solidFill>
                  <a:prstClr val="white"/>
                </a:solidFill>
                <a:latin typeface="FZ Gilmer Bold" pitchFamily="2" charset="0"/>
              </a:rPr>
              <a:t> 14 </a:t>
            </a:r>
            <a:r>
              <a:rPr lang="en-US" sz="2400" i="1" dirty="0" err="1">
                <a:solidFill>
                  <a:prstClr val="white"/>
                </a:solidFill>
                <a:latin typeface="FZ Gilmer Bold" pitchFamily="2" charset="0"/>
              </a:rPr>
              <a:t>tháng</a:t>
            </a:r>
            <a:r>
              <a:rPr lang="en-US" sz="2400" i="1" dirty="0">
                <a:solidFill>
                  <a:prstClr val="white"/>
                </a:solidFill>
                <a:latin typeface="FZ Gilmer Bold" pitchFamily="2" charset="0"/>
              </a:rPr>
              <a:t> 4 </a:t>
            </a:r>
            <a:r>
              <a:rPr lang="en-US" sz="2400" i="1" dirty="0" err="1">
                <a:solidFill>
                  <a:prstClr val="white"/>
                </a:solidFill>
                <a:latin typeface="FZ Gilmer Bold" pitchFamily="2" charset="0"/>
              </a:rPr>
              <a:t>năm</a:t>
            </a:r>
            <a:r>
              <a:rPr lang="en-US" sz="2400" i="1" dirty="0">
                <a:solidFill>
                  <a:prstClr val="white"/>
                </a:solidFill>
                <a:latin typeface="FZ Gilmer Bold" pitchFamily="2" charset="0"/>
              </a:rPr>
              <a:t> 2025</a:t>
            </a:r>
          </a:p>
          <a:p>
            <a:pPr algn="ctr"/>
            <a:r>
              <a:rPr lang="en-US" sz="2800" dirty="0" err="1">
                <a:solidFill>
                  <a:srgbClr val="FFFF00"/>
                </a:solidFill>
                <a:latin typeface="FZ Gilmer Heavy" pitchFamily="2" charset="0"/>
              </a:rPr>
              <a:t>Mĩ</a:t>
            </a:r>
            <a:r>
              <a:rPr lang="en-US" sz="2800" dirty="0">
                <a:solidFill>
                  <a:srgbClr val="FFFF00"/>
                </a:solidFill>
                <a:latin typeface="FZ Gilmer Heavy" pitchFamily="2" charset="0"/>
              </a:rPr>
              <a:t> </a:t>
            </a:r>
            <a:r>
              <a:rPr lang="en-US" sz="2800" dirty="0" err="1">
                <a:solidFill>
                  <a:srgbClr val="FFFF00"/>
                </a:solidFill>
                <a:latin typeface="FZ Gilmer Heavy" pitchFamily="2" charset="0"/>
              </a:rPr>
              <a:t>thuật</a:t>
            </a:r>
            <a:endParaRPr lang="en-US" sz="2800" dirty="0">
              <a:solidFill>
                <a:srgbClr val="FFFF00"/>
              </a:solidFill>
              <a:latin typeface="FZ Gilmer Heavy" pitchFamily="2" charset="0"/>
            </a:endParaRPr>
          </a:p>
        </p:txBody>
      </p:sp>
      <p:sp>
        <p:nvSpPr>
          <p:cNvPr id="5" name="TextBox 4"/>
          <p:cNvSpPr txBox="1"/>
          <p:nvPr/>
        </p:nvSpPr>
        <p:spPr>
          <a:xfrm>
            <a:off x="128240" y="326954"/>
            <a:ext cx="1531435" cy="461665"/>
          </a:xfrm>
          <a:prstGeom prst="rect">
            <a:avLst/>
          </a:prstGeom>
          <a:noFill/>
        </p:spPr>
        <p:txBody>
          <a:bodyPr wrap="square" rtlCol="0">
            <a:spAutoFit/>
          </a:bodyPr>
          <a:lstStyle/>
          <a:p>
            <a:pPr algn="ct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Chủ</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 </a:t>
            </a: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đề</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a:t>
            </a:r>
          </a:p>
        </p:txBody>
      </p:sp>
      <p:sp>
        <p:nvSpPr>
          <p:cNvPr id="6" name="TextBox 5"/>
          <p:cNvSpPr txBox="1"/>
          <p:nvPr/>
        </p:nvSpPr>
        <p:spPr>
          <a:xfrm>
            <a:off x="70625" y="691368"/>
            <a:ext cx="1531435" cy="769441"/>
          </a:xfrm>
          <a:prstGeom prst="rect">
            <a:avLst/>
          </a:prstGeom>
          <a:noFill/>
        </p:spPr>
        <p:txBody>
          <a:bodyPr wrap="square" rtlCol="0">
            <a:spAutoFit/>
          </a:bodyPr>
          <a:lstStyle/>
          <a:p>
            <a:pPr algn="ctr"/>
            <a:r>
              <a:rPr lang="en-US" sz="4400" dirty="0">
                <a:ln w="0"/>
                <a:solidFill>
                  <a:srgbClr val="70AD47">
                    <a:lumMod val="40000"/>
                    <a:lumOff val="60000"/>
                  </a:srgbClr>
                </a:solidFill>
                <a:effectLst>
                  <a:outerShdw blurRad="38100" dist="25400" dir="5400000" algn="ctr" rotWithShape="0">
                    <a:srgbClr val="6E747A">
                      <a:alpha val="43000"/>
                    </a:srgbClr>
                  </a:outerShdw>
                </a:effectLst>
                <a:latin typeface="Algerian" panose="04020705040A02060702" pitchFamily="82" charset="0"/>
              </a:rPr>
              <a:t>8</a:t>
            </a:r>
          </a:p>
        </p:txBody>
      </p:sp>
      <p:sp>
        <p:nvSpPr>
          <p:cNvPr id="12" name="Rectangle 11"/>
          <p:cNvSpPr/>
          <p:nvPr/>
        </p:nvSpPr>
        <p:spPr>
          <a:xfrm>
            <a:off x="836342" y="2065498"/>
            <a:ext cx="8723042" cy="446276"/>
          </a:xfrm>
          <a:prstGeom prst="rect">
            <a:avLst/>
          </a:prstGeom>
        </p:spPr>
        <p:txBody>
          <a:bodyPr wrap="square">
            <a:spAutoFit/>
          </a:bodyPr>
          <a:lstStyle/>
          <a:p>
            <a:r>
              <a:rPr lang="vi-VN" sz="2200" b="1" dirty="0">
                <a:solidFill>
                  <a:srgbClr val="242021"/>
                </a:solidFill>
                <a:latin typeface="Arial-BoldMT"/>
              </a:rPr>
              <a:t>Tìm hiểu một số tác phẩm mĩ thuật thể hiện chủ đề </a:t>
            </a:r>
            <a:r>
              <a:rPr lang="vi-VN" sz="2200" b="1" dirty="0">
                <a:solidFill>
                  <a:srgbClr val="242021"/>
                </a:solidFill>
                <a:latin typeface="Arial-BoldItalicMT"/>
              </a:rPr>
              <a:t>Hoà bình</a:t>
            </a:r>
            <a:r>
              <a:rPr lang="vi-VN" sz="2200" b="1" dirty="0">
                <a:solidFill>
                  <a:srgbClr val="242021"/>
                </a:solidFill>
                <a:latin typeface="Arial-BoldMT"/>
              </a:rPr>
              <a:t>.</a:t>
            </a:r>
            <a:endParaRPr lang="en-US" sz="2200" dirty="0">
              <a:solidFill>
                <a:prstClr val="black"/>
              </a:solidFill>
              <a:latin typeface="UTM American Sans" panose="02040603050506020204" pitchFamily="18" charset="0"/>
            </a:endParaRPr>
          </a:p>
        </p:txBody>
      </p:sp>
      <p:sp>
        <p:nvSpPr>
          <p:cNvPr id="13" name="Rectangle 12"/>
          <p:cNvSpPr/>
          <p:nvPr/>
        </p:nvSpPr>
        <p:spPr>
          <a:xfrm>
            <a:off x="998034" y="1610331"/>
            <a:ext cx="6857999" cy="461665"/>
          </a:xfrm>
          <a:prstGeom prst="rect">
            <a:avLst/>
          </a:prstGeom>
        </p:spPr>
        <p:txBody>
          <a:bodyPr wrap="square">
            <a:spAutoFit/>
          </a:bodyPr>
          <a:lstStyle/>
          <a:p>
            <a:r>
              <a:rPr lang="en-US" sz="2400" b="1" dirty="0">
                <a:solidFill>
                  <a:srgbClr val="FF0000"/>
                </a:solidFill>
                <a:latin typeface="Arial-BoldMT"/>
              </a:rPr>
              <a:t>HOẠT ĐỘNG 1: QUAN SÁT</a:t>
            </a:r>
            <a:endParaRPr lang="en-US" sz="2400" dirty="0">
              <a:solidFill>
                <a:srgbClr val="FF0000"/>
              </a:solidFill>
              <a:latin typeface="UTM American Sans" panose="02040603050506020204" pitchFamily="18" charset="0"/>
            </a:endParaRPr>
          </a:p>
        </p:txBody>
      </p:sp>
      <p:pic>
        <p:nvPicPr>
          <p:cNvPr id="15" name="Picture 14">
            <a:extLst>
              <a:ext uri="{FF2B5EF4-FFF2-40B4-BE49-F238E27FC236}">
                <a16:creationId xmlns:a16="http://schemas.microsoft.com/office/drawing/2014/main" id="{14D980FC-D496-D22B-A55A-C05B79B4DEFF}"/>
              </a:ext>
            </a:extLst>
          </p:cNvPr>
          <p:cNvPicPr>
            <a:picLocks noChangeAspect="1"/>
          </p:cNvPicPr>
          <p:nvPr/>
        </p:nvPicPr>
        <p:blipFill rotWithShape="1">
          <a:blip r:embed="rId2"/>
          <a:srcRect t="2014" r="36025" b="6686"/>
          <a:stretch/>
        </p:blipFill>
        <p:spPr>
          <a:xfrm>
            <a:off x="5842667" y="3117466"/>
            <a:ext cx="3078520" cy="2186865"/>
          </a:xfrm>
          <a:prstGeom prst="rect">
            <a:avLst/>
          </a:prstGeom>
          <a:ln w="88900" cap="sq" cmpd="thickThin">
            <a:solidFill>
              <a:srgbClr val="000000"/>
            </a:solidFill>
            <a:prstDash val="solid"/>
            <a:miter lim="800000"/>
          </a:ln>
          <a:effectLst>
            <a:innerShdw blurRad="76200">
              <a:srgbClr val="000000"/>
            </a:innerShdw>
          </a:effectLst>
        </p:spPr>
      </p:pic>
      <p:grpSp>
        <p:nvGrpSpPr>
          <p:cNvPr id="8" name="object 7">
            <a:extLst>
              <a:ext uri="{FF2B5EF4-FFF2-40B4-BE49-F238E27FC236}">
                <a16:creationId xmlns:a16="http://schemas.microsoft.com/office/drawing/2014/main" id="{75A27B70-E559-7252-0815-43F82454B047}"/>
              </a:ext>
            </a:extLst>
          </p:cNvPr>
          <p:cNvGrpSpPr/>
          <p:nvPr/>
        </p:nvGrpSpPr>
        <p:grpSpPr>
          <a:xfrm>
            <a:off x="143551" y="1552010"/>
            <a:ext cx="722041" cy="1005128"/>
            <a:chOff x="507275" y="2984146"/>
            <a:chExt cx="483870" cy="703580"/>
          </a:xfrm>
        </p:grpSpPr>
        <p:pic>
          <p:nvPicPr>
            <p:cNvPr id="9" name="object 8">
              <a:extLst>
                <a:ext uri="{FF2B5EF4-FFF2-40B4-BE49-F238E27FC236}">
                  <a16:creationId xmlns:a16="http://schemas.microsoft.com/office/drawing/2014/main" id="{467BB7CA-BF7F-6FCC-B177-21A4A176AC82}"/>
                </a:ext>
              </a:extLst>
            </p:cNvPr>
            <p:cNvPicPr/>
            <p:nvPr/>
          </p:nvPicPr>
          <p:blipFill>
            <a:blip r:embed="rId3" cstate="print"/>
            <a:stretch>
              <a:fillRect/>
            </a:stretch>
          </p:blipFill>
          <p:spPr>
            <a:xfrm>
              <a:off x="507275" y="2984146"/>
              <a:ext cx="483454" cy="481642"/>
            </a:xfrm>
            <a:prstGeom prst="rect">
              <a:avLst/>
            </a:prstGeom>
          </p:spPr>
        </p:pic>
        <p:pic>
          <p:nvPicPr>
            <p:cNvPr id="10" name="object 9">
              <a:extLst>
                <a:ext uri="{FF2B5EF4-FFF2-40B4-BE49-F238E27FC236}">
                  <a16:creationId xmlns:a16="http://schemas.microsoft.com/office/drawing/2014/main" id="{ED072C46-1862-6FF8-D16A-A579D86BE0CC}"/>
                </a:ext>
              </a:extLst>
            </p:cNvPr>
            <p:cNvPicPr/>
            <p:nvPr/>
          </p:nvPicPr>
          <p:blipFill>
            <a:blip r:embed="rId4" cstate="print"/>
            <a:stretch>
              <a:fillRect/>
            </a:stretch>
          </p:blipFill>
          <p:spPr>
            <a:xfrm>
              <a:off x="617376" y="3492723"/>
              <a:ext cx="214711" cy="194526"/>
            </a:xfrm>
            <a:prstGeom prst="rect">
              <a:avLst/>
            </a:prstGeom>
          </p:spPr>
        </p:pic>
      </p:grpSp>
      <p:sp>
        <p:nvSpPr>
          <p:cNvPr id="17" name="Rectangle 16"/>
          <p:cNvSpPr/>
          <p:nvPr/>
        </p:nvSpPr>
        <p:spPr>
          <a:xfrm>
            <a:off x="5799151" y="5502764"/>
            <a:ext cx="3165552" cy="923330"/>
          </a:xfrm>
          <a:prstGeom prst="rect">
            <a:avLst/>
          </a:prstGeom>
        </p:spPr>
        <p:txBody>
          <a:bodyPr wrap="square">
            <a:spAutoFit/>
          </a:bodyPr>
          <a:lstStyle/>
          <a:p>
            <a:pPr algn="just"/>
            <a:r>
              <a:rPr lang="en-US" b="1" dirty="0">
                <a:solidFill>
                  <a:srgbClr val="242021"/>
                </a:solidFill>
                <a:latin typeface="Arial-BoldMT"/>
              </a:rPr>
              <a:t>1. </a:t>
            </a:r>
            <a:r>
              <a:rPr lang="en-US" b="1" dirty="0" err="1">
                <a:solidFill>
                  <a:srgbClr val="242021"/>
                </a:solidFill>
                <a:latin typeface="Arial-BoldMT"/>
              </a:rPr>
              <a:t>Trần</a:t>
            </a:r>
            <a:r>
              <a:rPr lang="en-US" b="1" dirty="0">
                <a:solidFill>
                  <a:srgbClr val="242021"/>
                </a:solidFill>
                <a:latin typeface="Arial-BoldMT"/>
              </a:rPr>
              <a:t> </a:t>
            </a:r>
            <a:r>
              <a:rPr lang="en-US" b="1" dirty="0" err="1">
                <a:solidFill>
                  <a:srgbClr val="242021"/>
                </a:solidFill>
                <a:latin typeface="Arial-BoldMT"/>
              </a:rPr>
              <a:t>Huy</a:t>
            </a:r>
            <a:r>
              <a:rPr lang="en-US" b="1" dirty="0">
                <a:solidFill>
                  <a:srgbClr val="242021"/>
                </a:solidFill>
                <a:latin typeface="Arial-BoldMT"/>
              </a:rPr>
              <a:t> </a:t>
            </a:r>
            <a:r>
              <a:rPr lang="en-US" b="1" dirty="0" err="1">
                <a:solidFill>
                  <a:srgbClr val="242021"/>
                </a:solidFill>
                <a:latin typeface="Arial-BoldMT"/>
              </a:rPr>
              <a:t>Oánh</a:t>
            </a:r>
            <a:r>
              <a:rPr lang="en-US" b="1" dirty="0">
                <a:solidFill>
                  <a:srgbClr val="242021"/>
                </a:solidFill>
                <a:latin typeface="Arial-BoldMT"/>
              </a:rPr>
              <a:t>, </a:t>
            </a:r>
            <a:r>
              <a:rPr lang="en-US" b="1" i="1" dirty="0" err="1">
                <a:solidFill>
                  <a:srgbClr val="242021"/>
                </a:solidFill>
                <a:latin typeface="Arial-BoldMT"/>
              </a:rPr>
              <a:t>Em</a:t>
            </a:r>
            <a:r>
              <a:rPr lang="en-US" b="1" i="1" dirty="0">
                <a:solidFill>
                  <a:srgbClr val="242021"/>
                </a:solidFill>
                <a:latin typeface="Arial-BoldMT"/>
              </a:rPr>
              <a:t> </a:t>
            </a:r>
            <a:r>
              <a:rPr lang="en-US" b="1" i="1" dirty="0" err="1">
                <a:solidFill>
                  <a:srgbClr val="242021"/>
                </a:solidFill>
                <a:latin typeface="Arial-BoldMT"/>
              </a:rPr>
              <a:t>hát</a:t>
            </a:r>
            <a:r>
              <a:rPr lang="en-US" b="1" i="1" dirty="0">
                <a:solidFill>
                  <a:srgbClr val="242021"/>
                </a:solidFill>
                <a:latin typeface="Arial-BoldMT"/>
              </a:rPr>
              <a:t> </a:t>
            </a:r>
            <a:r>
              <a:rPr lang="en-US" b="1" i="1" dirty="0" err="1">
                <a:solidFill>
                  <a:srgbClr val="242021"/>
                </a:solidFill>
                <a:latin typeface="Arial-BoldMT"/>
              </a:rPr>
              <a:t>các</a:t>
            </a:r>
            <a:r>
              <a:rPr lang="en-US" b="1" i="1" dirty="0">
                <a:solidFill>
                  <a:srgbClr val="242021"/>
                </a:solidFill>
                <a:latin typeface="Arial-BoldMT"/>
              </a:rPr>
              <a:t> </a:t>
            </a:r>
            <a:r>
              <a:rPr lang="en-US" b="1" i="1" dirty="0" err="1">
                <a:solidFill>
                  <a:srgbClr val="242021"/>
                </a:solidFill>
                <a:latin typeface="Arial-BoldMT"/>
              </a:rPr>
              <a:t>anh</a:t>
            </a:r>
            <a:r>
              <a:rPr lang="en-US" b="1" i="1" dirty="0">
                <a:solidFill>
                  <a:srgbClr val="242021"/>
                </a:solidFill>
                <a:latin typeface="Arial-BoldMT"/>
              </a:rPr>
              <a:t> </a:t>
            </a:r>
            <a:r>
              <a:rPr lang="en-US" b="1" i="1" dirty="0" err="1">
                <a:solidFill>
                  <a:srgbClr val="242021"/>
                </a:solidFill>
                <a:latin typeface="Arial-BoldMT"/>
              </a:rPr>
              <a:t>nghe</a:t>
            </a:r>
            <a:r>
              <a:rPr lang="en-US" b="1" dirty="0">
                <a:solidFill>
                  <a:srgbClr val="242021"/>
                </a:solidFill>
                <a:latin typeface="Arial-BoldMT"/>
              </a:rPr>
              <a:t>, 1968, </a:t>
            </a:r>
            <a:r>
              <a:rPr lang="en-US" b="1" dirty="0" err="1">
                <a:solidFill>
                  <a:srgbClr val="242021"/>
                </a:solidFill>
                <a:latin typeface="Arial-BoldMT"/>
              </a:rPr>
              <a:t>tranh</a:t>
            </a:r>
            <a:r>
              <a:rPr lang="en-US" b="1" dirty="0">
                <a:solidFill>
                  <a:srgbClr val="242021"/>
                </a:solidFill>
                <a:latin typeface="Arial-BoldMT"/>
              </a:rPr>
              <a:t> </a:t>
            </a:r>
            <a:r>
              <a:rPr lang="en-US" b="1" dirty="0" err="1">
                <a:solidFill>
                  <a:srgbClr val="242021"/>
                </a:solidFill>
                <a:latin typeface="Arial-BoldMT"/>
              </a:rPr>
              <a:t>sơn</a:t>
            </a:r>
            <a:r>
              <a:rPr lang="en-US" b="1" dirty="0">
                <a:solidFill>
                  <a:srgbClr val="242021"/>
                </a:solidFill>
                <a:latin typeface="Arial-BoldMT"/>
              </a:rPr>
              <a:t> </a:t>
            </a:r>
            <a:r>
              <a:rPr lang="en-US" b="1" dirty="0" err="1">
                <a:solidFill>
                  <a:srgbClr val="242021"/>
                </a:solidFill>
                <a:latin typeface="Arial-BoldMT"/>
              </a:rPr>
              <a:t>dầu</a:t>
            </a:r>
            <a:r>
              <a:rPr lang="en-US" b="1" dirty="0">
                <a:solidFill>
                  <a:srgbClr val="242021"/>
                </a:solidFill>
                <a:latin typeface="Arial-BoldMT"/>
              </a:rPr>
              <a:t>.</a:t>
            </a:r>
            <a:endParaRPr lang="en-US" dirty="0">
              <a:solidFill>
                <a:prstClr val="black"/>
              </a:solidFill>
              <a:latin typeface="UTM American Sans" panose="02040603050506020204" pitchFamily="18" charset="0"/>
            </a:endParaRPr>
          </a:p>
        </p:txBody>
      </p:sp>
      <p:sp>
        <p:nvSpPr>
          <p:cNvPr id="19" name="Rectangle 18"/>
          <p:cNvSpPr/>
          <p:nvPr/>
        </p:nvSpPr>
        <p:spPr>
          <a:xfrm>
            <a:off x="185390" y="2581427"/>
            <a:ext cx="5295070"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vi-VN" sz="2000" dirty="0">
                <a:solidFill>
                  <a:srgbClr val="242021"/>
                </a:solidFill>
                <a:latin typeface="ArialMT"/>
              </a:rPr>
              <a:t>– Nội dung tác phẩm mĩ thuật</a:t>
            </a:r>
            <a:r>
              <a:rPr lang="en-US" sz="2000" dirty="0">
                <a:solidFill>
                  <a:srgbClr val="242021"/>
                </a:solidFill>
                <a:latin typeface="UTM Avo" panose="02040603050506020204" pitchFamily="18" charset="0"/>
              </a:rPr>
              <a:t> </a:t>
            </a:r>
            <a:r>
              <a:rPr lang="vi-VN" sz="2000" dirty="0">
                <a:solidFill>
                  <a:srgbClr val="242021"/>
                </a:solidFill>
                <a:latin typeface="ArialMT"/>
              </a:rPr>
              <a:t>thể hiện về chủ đề </a:t>
            </a:r>
            <a:r>
              <a:rPr lang="vi-VN" sz="2000" i="1" dirty="0">
                <a:solidFill>
                  <a:srgbClr val="242021"/>
                </a:solidFill>
                <a:latin typeface="Arial-ItalicMT"/>
              </a:rPr>
              <a:t>Hoà bình </a:t>
            </a:r>
            <a:r>
              <a:rPr lang="vi-VN" sz="2000" dirty="0">
                <a:solidFill>
                  <a:srgbClr val="242021"/>
                </a:solidFill>
                <a:latin typeface="ArialMT"/>
              </a:rPr>
              <a:t>có</a:t>
            </a:r>
            <a:r>
              <a:rPr lang="en-US" sz="2000" dirty="0">
                <a:solidFill>
                  <a:srgbClr val="242021"/>
                </a:solidFill>
                <a:latin typeface="UTM Avo" panose="02040603050506020204" pitchFamily="18" charset="0"/>
              </a:rPr>
              <a:t> </a:t>
            </a:r>
            <a:r>
              <a:rPr lang="vi-VN" sz="2000" dirty="0">
                <a:solidFill>
                  <a:srgbClr val="242021"/>
                </a:solidFill>
                <a:latin typeface="ArialMT"/>
              </a:rPr>
              <a:t>những đặc điểm gì?</a:t>
            </a:r>
            <a:endParaRPr lang="en-US" sz="2000" dirty="0">
              <a:solidFill>
                <a:srgbClr val="242021"/>
              </a:solidFill>
              <a:latin typeface="ArialMT"/>
            </a:endParaRPr>
          </a:p>
        </p:txBody>
      </p:sp>
      <p:sp>
        <p:nvSpPr>
          <p:cNvPr id="18" name="Rectangle 17"/>
          <p:cNvSpPr/>
          <p:nvPr/>
        </p:nvSpPr>
        <p:spPr>
          <a:xfrm>
            <a:off x="185390" y="4400968"/>
            <a:ext cx="5295070" cy="101566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vi-VN" sz="2000" dirty="0">
                <a:solidFill>
                  <a:srgbClr val="242021"/>
                </a:solidFill>
                <a:latin typeface="ArialMT"/>
              </a:rPr>
              <a:t>– Ý tưởng và hình thức thể hiện</a:t>
            </a:r>
            <a:r>
              <a:rPr lang="en-US" sz="2000" dirty="0">
                <a:solidFill>
                  <a:srgbClr val="242021"/>
                </a:solidFill>
                <a:latin typeface="UTM Avo" panose="02040603050506020204" pitchFamily="18" charset="0"/>
              </a:rPr>
              <a:t> </a:t>
            </a:r>
            <a:r>
              <a:rPr lang="vi-VN" sz="2000" dirty="0">
                <a:solidFill>
                  <a:srgbClr val="242021"/>
                </a:solidFill>
                <a:latin typeface="ArialMT"/>
              </a:rPr>
              <a:t>trong tác phẩm mĩ thuật về</a:t>
            </a:r>
            <a:r>
              <a:rPr lang="en-US" sz="2000" dirty="0">
                <a:solidFill>
                  <a:srgbClr val="242021"/>
                </a:solidFill>
                <a:latin typeface="UTM Avo" panose="02040603050506020204" pitchFamily="18" charset="0"/>
              </a:rPr>
              <a:t> </a:t>
            </a:r>
            <a:r>
              <a:rPr lang="vi-VN" sz="2000" dirty="0">
                <a:solidFill>
                  <a:srgbClr val="242021"/>
                </a:solidFill>
                <a:latin typeface="ArialMT"/>
              </a:rPr>
              <a:t>chủ đề </a:t>
            </a:r>
            <a:r>
              <a:rPr lang="vi-VN" sz="2000" i="1" dirty="0">
                <a:solidFill>
                  <a:srgbClr val="242021"/>
                </a:solidFill>
                <a:latin typeface="Arial-ItalicMT"/>
              </a:rPr>
              <a:t>Hoà bình </a:t>
            </a:r>
            <a:r>
              <a:rPr lang="vi-VN" sz="2000" dirty="0">
                <a:solidFill>
                  <a:srgbClr val="242021"/>
                </a:solidFill>
                <a:latin typeface="ArialMT"/>
              </a:rPr>
              <a:t>như thế nào?</a:t>
            </a:r>
            <a:endParaRPr lang="en-US" sz="2000" dirty="0">
              <a:solidFill>
                <a:srgbClr val="242021"/>
              </a:solidFill>
              <a:latin typeface="ArialMT"/>
            </a:endParaRPr>
          </a:p>
        </p:txBody>
      </p:sp>
      <p:sp>
        <p:nvSpPr>
          <p:cNvPr id="20" name="Rectangle 19"/>
          <p:cNvSpPr/>
          <p:nvPr/>
        </p:nvSpPr>
        <p:spPr>
          <a:xfrm>
            <a:off x="185390" y="5372293"/>
            <a:ext cx="5524557" cy="1477328"/>
          </a:xfrm>
          <a:prstGeom prst="rect">
            <a:avLst/>
          </a:prstGeom>
        </p:spPr>
        <p:txBody>
          <a:bodyPr wrap="square">
            <a:spAutoFit/>
          </a:bodyPr>
          <a:lstStyle/>
          <a:p>
            <a:pPr algn="just"/>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Trên</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gương</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mặt</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của</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bạn</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thiếu</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nhi</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thể</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hiện</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sự</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hồn</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nhiên</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vui</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tươi</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khi</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hát</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Các</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anh</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bộ</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đội</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lắng</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nghe</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những</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giai</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điệu</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lời</a:t>
            </a:r>
            <a:r>
              <a:rPr lang="en-US" dirty="0">
                <a:solidFill>
                  <a:srgbClr val="C00000"/>
                </a:solidFill>
                <a:latin typeface="UTM Avo" panose="02040603050506020204" pitchFamily="18" charset="0"/>
              </a:rPr>
              <a:t> ca </a:t>
            </a:r>
            <a:r>
              <a:rPr lang="en-US" dirty="0" err="1">
                <a:solidFill>
                  <a:srgbClr val="C00000"/>
                </a:solidFill>
                <a:latin typeface="UTM Avo" panose="02040603050506020204" pitchFamily="18" charset="0"/>
              </a:rPr>
              <a:t>cùng</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với</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ước</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vọng</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về</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hòa</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bình</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mà</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ai</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cũng</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mong</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muốn</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có</a:t>
            </a:r>
            <a:r>
              <a:rPr lang="en-US" dirty="0">
                <a:solidFill>
                  <a:srgbClr val="C00000"/>
                </a:solidFill>
                <a:latin typeface="UTM Avo" panose="02040603050506020204" pitchFamily="18" charset="0"/>
              </a:rPr>
              <a:t> </a:t>
            </a:r>
            <a:r>
              <a:rPr lang="en-US" dirty="0" err="1">
                <a:solidFill>
                  <a:srgbClr val="C00000"/>
                </a:solidFill>
                <a:latin typeface="UTM Avo" panose="02040603050506020204" pitchFamily="18" charset="0"/>
              </a:rPr>
              <a:t>được</a:t>
            </a:r>
            <a:r>
              <a:rPr lang="en-US" dirty="0">
                <a:solidFill>
                  <a:srgbClr val="C00000"/>
                </a:solidFill>
                <a:latin typeface="UTM Avo" panose="02040603050506020204" pitchFamily="18" charset="0"/>
              </a:rPr>
              <a:t>.</a:t>
            </a:r>
          </a:p>
        </p:txBody>
      </p:sp>
      <p:sp>
        <p:nvSpPr>
          <p:cNvPr id="21" name="Rectangle 20"/>
          <p:cNvSpPr/>
          <p:nvPr/>
        </p:nvSpPr>
        <p:spPr>
          <a:xfrm>
            <a:off x="185390" y="3222116"/>
            <a:ext cx="5506663" cy="1200329"/>
          </a:xfrm>
          <a:prstGeom prst="rect">
            <a:avLst/>
          </a:prstGeom>
        </p:spPr>
        <p:txBody>
          <a:bodyPr wrap="square">
            <a:spAutoFit/>
          </a:bodyPr>
          <a:lstStyle/>
          <a:p>
            <a:pPr algn="just"/>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Hoạ</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sĩ</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Trần</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Huy</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Oánh</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sáng</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tác</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tác</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phẩm</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Em</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hát</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các</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anh</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nghe</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vào</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giai</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đoạn</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khốc</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liệt</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của</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cuộc</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chiến</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tranh</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phá</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hoại</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miền</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Bắc</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của</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để</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quốc</a:t>
            </a:r>
            <a:r>
              <a:rPr lang="en-US" dirty="0">
                <a:ln w="9525">
                  <a:noFill/>
                </a:ln>
                <a:solidFill>
                  <a:srgbClr val="0000CC"/>
                </a:solidFill>
                <a:latin typeface="UTM Avo" panose="02040603050506020204" pitchFamily="18" charset="0"/>
              </a:rPr>
              <a:t> </a:t>
            </a:r>
            <a:r>
              <a:rPr lang="en-US" dirty="0" err="1">
                <a:ln w="9525">
                  <a:noFill/>
                </a:ln>
                <a:solidFill>
                  <a:srgbClr val="0000CC"/>
                </a:solidFill>
                <a:latin typeface="UTM Avo" panose="02040603050506020204" pitchFamily="18" charset="0"/>
              </a:rPr>
              <a:t>Mỹ</a:t>
            </a:r>
            <a:r>
              <a:rPr lang="en-US" dirty="0">
                <a:ln w="9525">
                  <a:noFill/>
                </a:ln>
                <a:solidFill>
                  <a:srgbClr val="0000CC"/>
                </a:solidFill>
                <a:latin typeface="UTM Avo" panose="02040603050506020204" pitchFamily="18" charset="0"/>
              </a:rPr>
              <a:t>. </a:t>
            </a:r>
          </a:p>
        </p:txBody>
      </p:sp>
      <p:sp>
        <p:nvSpPr>
          <p:cNvPr id="14" name="TextBox 13">
            <a:extLst>
              <a:ext uri="{FF2B5EF4-FFF2-40B4-BE49-F238E27FC236}">
                <a16:creationId xmlns:a16="http://schemas.microsoft.com/office/drawing/2014/main" id="{EF342B87-6136-C253-8F7B-FAC0B38B3B28}"/>
              </a:ext>
            </a:extLst>
          </p:cNvPr>
          <p:cNvSpPr txBox="1"/>
          <p:nvPr/>
        </p:nvSpPr>
        <p:spPr>
          <a:xfrm>
            <a:off x="2629830" y="940931"/>
            <a:ext cx="5607204" cy="461665"/>
          </a:xfrm>
          <a:prstGeom prst="rect">
            <a:avLst/>
          </a:prstGeom>
          <a:noFill/>
        </p:spPr>
        <p:txBody>
          <a:bodyPr wrap="square" rtlCol="0">
            <a:spAutoFit/>
          </a:bodyPr>
          <a:lstStyle/>
          <a:p>
            <a:pPr algn="ct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VÌ MỘT THẾ GIỚI HOÀ BÌNH (</a:t>
            </a: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Tiết</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 1)</a:t>
            </a:r>
          </a:p>
        </p:txBody>
      </p:sp>
    </p:spTree>
    <p:extLst>
      <p:ext uri="{BB962C8B-B14F-4D97-AF65-F5344CB8AC3E}">
        <p14:creationId xmlns:p14="http://schemas.microsoft.com/office/powerpoint/2010/main" val="214787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0010" y="1534821"/>
            <a:ext cx="9305811" cy="1065032"/>
          </a:xfrm>
          <a:prstGeom prst="rect">
            <a:avLst/>
          </a:prstGeom>
          <a:solidFill>
            <a:srgbClr val="D0E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1402596"/>
            <a:ext cx="9144000" cy="1362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3" name="Flowchart: Off-page Connector 2"/>
          <p:cNvSpPr/>
          <p:nvPr/>
        </p:nvSpPr>
        <p:spPr>
          <a:xfrm rot="5400000" flipH="1">
            <a:off x="4613817" y="-3069372"/>
            <a:ext cx="1460809" cy="759955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000"/>
              <a:gd name="connsiteX1" fmla="*/ 10000 w 10000"/>
              <a:gd name="connsiteY1" fmla="*/ 0 h 8000"/>
              <a:gd name="connsiteX2" fmla="*/ 10000 w 10000"/>
              <a:gd name="connsiteY2" fmla="*/ 8000 h 8000"/>
              <a:gd name="connsiteX3" fmla="*/ 5000 w 10000"/>
              <a:gd name="connsiteY3" fmla="*/ 7760 h 8000"/>
              <a:gd name="connsiteX4" fmla="*/ 0 w 10000"/>
              <a:gd name="connsiteY4" fmla="*/ 8000 h 8000"/>
              <a:gd name="connsiteX5" fmla="*/ 0 w 10000"/>
              <a:gd name="connsiteY5" fmla="*/ 0 h 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000">
                <a:moveTo>
                  <a:pt x="0" y="0"/>
                </a:moveTo>
                <a:lnTo>
                  <a:pt x="10000" y="0"/>
                </a:lnTo>
                <a:lnTo>
                  <a:pt x="10000" y="8000"/>
                </a:lnTo>
                <a:lnTo>
                  <a:pt x="5000" y="7760"/>
                </a:lnTo>
                <a:lnTo>
                  <a:pt x="0" y="8000"/>
                </a:lnTo>
                <a:lnTo>
                  <a:pt x="0" y="0"/>
                </a:lnTo>
                <a:close/>
              </a:path>
            </a:pathLst>
          </a:custGeom>
          <a:gradFill flip="none" rotWithShape="1">
            <a:gsLst>
              <a:gs pos="0">
                <a:schemeClr val="tx1">
                  <a:lumMod val="95000"/>
                  <a:lumOff val="5000"/>
                </a:schemeClr>
              </a:gs>
              <a:gs pos="50000">
                <a:srgbClr val="0000FF"/>
              </a:gs>
              <a:gs pos="100000">
                <a:srgbClr val="0066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Flowchart: Off-page Connector 1"/>
          <p:cNvSpPr/>
          <p:nvPr/>
        </p:nvSpPr>
        <p:spPr>
          <a:xfrm rot="16200000">
            <a:off x="267630" y="-267629"/>
            <a:ext cx="1460809" cy="1996067"/>
          </a:xfrm>
          <a:prstGeom prst="flowChartOffpageConnector">
            <a:avLst/>
          </a:prstGeom>
          <a:gradFill flip="none" rotWithShape="1">
            <a:gsLst>
              <a:gs pos="0">
                <a:schemeClr val="tx1">
                  <a:lumMod val="95000"/>
                  <a:lumOff val="5000"/>
                </a:schemeClr>
              </a:gs>
              <a:gs pos="50000">
                <a:srgbClr val="000099"/>
              </a:gs>
              <a:gs pos="100000">
                <a:srgbClr val="0053CC"/>
              </a:gs>
            </a:gsLst>
            <a:lin ang="5400000" scaled="1"/>
            <a:tileRect/>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344544" y="111511"/>
            <a:ext cx="6177776" cy="892552"/>
          </a:xfrm>
          <a:prstGeom prst="rect">
            <a:avLst/>
          </a:prstGeom>
          <a:noFill/>
        </p:spPr>
        <p:txBody>
          <a:bodyPr wrap="square" rtlCol="0">
            <a:spAutoFit/>
          </a:bodyPr>
          <a:lstStyle/>
          <a:p>
            <a:pPr algn="ctr"/>
            <a:r>
              <a:rPr lang="en-US" sz="2400" i="1" dirty="0" err="1">
                <a:solidFill>
                  <a:prstClr val="white"/>
                </a:solidFill>
                <a:latin typeface="FZ Gilmer Bold" pitchFamily="2" charset="0"/>
              </a:rPr>
              <a:t>Thứ</a:t>
            </a:r>
            <a:r>
              <a:rPr lang="en-US" sz="2400" i="1" dirty="0">
                <a:solidFill>
                  <a:prstClr val="white"/>
                </a:solidFill>
                <a:latin typeface="FZ Gilmer Bold" pitchFamily="2" charset="0"/>
              </a:rPr>
              <a:t> Hai </a:t>
            </a:r>
            <a:r>
              <a:rPr lang="en-US" sz="2400" i="1" dirty="0" err="1">
                <a:solidFill>
                  <a:prstClr val="white"/>
                </a:solidFill>
                <a:latin typeface="FZ Gilmer Bold" pitchFamily="2" charset="0"/>
              </a:rPr>
              <a:t>ngày</a:t>
            </a:r>
            <a:r>
              <a:rPr lang="en-US" sz="2400" i="1" dirty="0">
                <a:solidFill>
                  <a:prstClr val="white"/>
                </a:solidFill>
                <a:latin typeface="FZ Gilmer Bold" pitchFamily="2" charset="0"/>
              </a:rPr>
              <a:t> 14 </a:t>
            </a:r>
            <a:r>
              <a:rPr lang="en-US" sz="2400" i="1" dirty="0" err="1">
                <a:solidFill>
                  <a:prstClr val="white"/>
                </a:solidFill>
                <a:latin typeface="FZ Gilmer Bold" pitchFamily="2" charset="0"/>
              </a:rPr>
              <a:t>tháng</a:t>
            </a:r>
            <a:r>
              <a:rPr lang="en-US" sz="2400" i="1" dirty="0">
                <a:solidFill>
                  <a:prstClr val="white"/>
                </a:solidFill>
                <a:latin typeface="FZ Gilmer Bold" pitchFamily="2" charset="0"/>
              </a:rPr>
              <a:t> 4 </a:t>
            </a:r>
            <a:r>
              <a:rPr lang="en-US" sz="2400" i="1" dirty="0" err="1">
                <a:solidFill>
                  <a:prstClr val="white"/>
                </a:solidFill>
                <a:latin typeface="FZ Gilmer Bold" pitchFamily="2" charset="0"/>
              </a:rPr>
              <a:t>năm</a:t>
            </a:r>
            <a:r>
              <a:rPr lang="en-US" sz="2400" i="1" dirty="0">
                <a:solidFill>
                  <a:prstClr val="white"/>
                </a:solidFill>
                <a:latin typeface="FZ Gilmer Bold" pitchFamily="2" charset="0"/>
              </a:rPr>
              <a:t> 2025</a:t>
            </a:r>
          </a:p>
          <a:p>
            <a:pPr algn="ctr"/>
            <a:r>
              <a:rPr lang="en-US" sz="2800" dirty="0" err="1">
                <a:solidFill>
                  <a:srgbClr val="FFFF00"/>
                </a:solidFill>
                <a:latin typeface="FZ Gilmer Heavy" pitchFamily="2" charset="0"/>
              </a:rPr>
              <a:t>Mĩ</a:t>
            </a:r>
            <a:r>
              <a:rPr lang="en-US" sz="2800" dirty="0">
                <a:solidFill>
                  <a:srgbClr val="FFFF00"/>
                </a:solidFill>
                <a:latin typeface="FZ Gilmer Heavy" pitchFamily="2" charset="0"/>
              </a:rPr>
              <a:t> </a:t>
            </a:r>
            <a:r>
              <a:rPr lang="en-US" sz="2800" dirty="0" err="1">
                <a:solidFill>
                  <a:srgbClr val="FFFF00"/>
                </a:solidFill>
                <a:latin typeface="FZ Gilmer Heavy" pitchFamily="2" charset="0"/>
              </a:rPr>
              <a:t>thuật</a:t>
            </a:r>
            <a:endParaRPr lang="en-US" sz="2800" dirty="0">
              <a:solidFill>
                <a:srgbClr val="FFFF00"/>
              </a:solidFill>
              <a:latin typeface="FZ Gilmer Heavy" pitchFamily="2" charset="0"/>
            </a:endParaRPr>
          </a:p>
        </p:txBody>
      </p:sp>
      <p:sp>
        <p:nvSpPr>
          <p:cNvPr id="5" name="TextBox 4"/>
          <p:cNvSpPr txBox="1"/>
          <p:nvPr/>
        </p:nvSpPr>
        <p:spPr>
          <a:xfrm>
            <a:off x="128240" y="326954"/>
            <a:ext cx="1531435" cy="461665"/>
          </a:xfrm>
          <a:prstGeom prst="rect">
            <a:avLst/>
          </a:prstGeom>
          <a:noFill/>
        </p:spPr>
        <p:txBody>
          <a:bodyPr wrap="square" rtlCol="0">
            <a:spAutoFit/>
          </a:bodyPr>
          <a:lstStyle/>
          <a:p>
            <a:pPr algn="ct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Chủ</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 </a:t>
            </a: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đề</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Gilmer Bold" pitchFamily="2" charset="0"/>
              </a:rPr>
              <a:t>:</a:t>
            </a:r>
          </a:p>
        </p:txBody>
      </p:sp>
      <p:sp>
        <p:nvSpPr>
          <p:cNvPr id="6" name="TextBox 5"/>
          <p:cNvSpPr txBox="1"/>
          <p:nvPr/>
        </p:nvSpPr>
        <p:spPr>
          <a:xfrm>
            <a:off x="70625" y="691368"/>
            <a:ext cx="1531435" cy="769441"/>
          </a:xfrm>
          <a:prstGeom prst="rect">
            <a:avLst/>
          </a:prstGeom>
          <a:noFill/>
        </p:spPr>
        <p:txBody>
          <a:bodyPr wrap="square" rtlCol="0">
            <a:spAutoFit/>
          </a:bodyPr>
          <a:lstStyle/>
          <a:p>
            <a:pPr algn="ctr"/>
            <a:r>
              <a:rPr lang="en-US" sz="4400" dirty="0">
                <a:ln w="0"/>
                <a:solidFill>
                  <a:srgbClr val="70AD47">
                    <a:lumMod val="40000"/>
                    <a:lumOff val="60000"/>
                  </a:srgbClr>
                </a:solidFill>
                <a:effectLst>
                  <a:outerShdw blurRad="38100" dist="25400" dir="5400000" algn="ctr" rotWithShape="0">
                    <a:srgbClr val="6E747A">
                      <a:alpha val="43000"/>
                    </a:srgbClr>
                  </a:outerShdw>
                </a:effectLst>
                <a:latin typeface="Algerian" panose="04020705040A02060702" pitchFamily="82" charset="0"/>
              </a:rPr>
              <a:t>8</a:t>
            </a:r>
          </a:p>
        </p:txBody>
      </p:sp>
      <p:sp>
        <p:nvSpPr>
          <p:cNvPr id="12" name="Rectangle 11"/>
          <p:cNvSpPr/>
          <p:nvPr/>
        </p:nvSpPr>
        <p:spPr>
          <a:xfrm>
            <a:off x="836342" y="2008348"/>
            <a:ext cx="8723042" cy="446276"/>
          </a:xfrm>
          <a:prstGeom prst="rect">
            <a:avLst/>
          </a:prstGeom>
        </p:spPr>
        <p:txBody>
          <a:bodyPr wrap="square">
            <a:spAutoFit/>
          </a:bodyPr>
          <a:lstStyle/>
          <a:p>
            <a:r>
              <a:rPr lang="vi-VN" sz="2200" b="1" dirty="0">
                <a:solidFill>
                  <a:srgbClr val="242021"/>
                </a:solidFill>
                <a:latin typeface="Arial-BoldMT"/>
              </a:rPr>
              <a:t>Tìm hiểu một số tác phẩm mĩ thuật thể hiện chủ đề </a:t>
            </a:r>
            <a:r>
              <a:rPr lang="vi-VN" sz="2200" b="1" dirty="0">
                <a:solidFill>
                  <a:srgbClr val="242021"/>
                </a:solidFill>
                <a:latin typeface="Arial-BoldItalicMT"/>
              </a:rPr>
              <a:t>Hoà bình</a:t>
            </a:r>
            <a:r>
              <a:rPr lang="vi-VN" sz="2200" b="1" dirty="0">
                <a:solidFill>
                  <a:srgbClr val="242021"/>
                </a:solidFill>
                <a:latin typeface="Arial-BoldMT"/>
              </a:rPr>
              <a:t>.</a:t>
            </a:r>
            <a:endParaRPr lang="en-US" sz="2200" dirty="0">
              <a:solidFill>
                <a:prstClr val="black"/>
              </a:solidFill>
              <a:latin typeface="UTM American Sans" panose="02040603050506020204" pitchFamily="18" charset="0"/>
            </a:endParaRPr>
          </a:p>
        </p:txBody>
      </p:sp>
      <p:sp>
        <p:nvSpPr>
          <p:cNvPr id="13" name="Rectangle 12"/>
          <p:cNvSpPr/>
          <p:nvPr/>
        </p:nvSpPr>
        <p:spPr>
          <a:xfrm>
            <a:off x="998034" y="1553181"/>
            <a:ext cx="6857999" cy="461665"/>
          </a:xfrm>
          <a:prstGeom prst="rect">
            <a:avLst/>
          </a:prstGeom>
        </p:spPr>
        <p:txBody>
          <a:bodyPr wrap="square">
            <a:spAutoFit/>
          </a:bodyPr>
          <a:lstStyle/>
          <a:p>
            <a:r>
              <a:rPr lang="en-US" sz="2400" b="1" dirty="0">
                <a:solidFill>
                  <a:srgbClr val="FF0000"/>
                </a:solidFill>
                <a:latin typeface="Arial-BoldMT"/>
              </a:rPr>
              <a:t>HOẠT ĐỘNG 1: QUAN SÁT</a:t>
            </a:r>
            <a:endParaRPr lang="en-US" sz="2400" dirty="0">
              <a:solidFill>
                <a:srgbClr val="FF0000"/>
              </a:solidFill>
              <a:latin typeface="UTM American Sans" panose="02040603050506020204" pitchFamily="18" charset="0"/>
            </a:endParaRPr>
          </a:p>
        </p:txBody>
      </p:sp>
      <p:pic>
        <p:nvPicPr>
          <p:cNvPr id="16" name="Picture 15">
            <a:extLst>
              <a:ext uri="{FF2B5EF4-FFF2-40B4-BE49-F238E27FC236}">
                <a16:creationId xmlns:a16="http://schemas.microsoft.com/office/drawing/2014/main" id="{0286F906-2C84-8CB7-EF5D-1331BDE43253}"/>
              </a:ext>
            </a:extLst>
          </p:cNvPr>
          <p:cNvPicPr>
            <a:picLocks noChangeAspect="1"/>
          </p:cNvPicPr>
          <p:nvPr/>
        </p:nvPicPr>
        <p:blipFill rotWithShape="1">
          <a:blip r:embed="rId2"/>
          <a:srcRect l="1307" r="18516" b="18626"/>
          <a:stretch/>
        </p:blipFill>
        <p:spPr>
          <a:xfrm>
            <a:off x="5753742" y="2996724"/>
            <a:ext cx="3241994" cy="2039178"/>
          </a:xfrm>
          <a:prstGeom prst="rect">
            <a:avLst/>
          </a:prstGeom>
          <a:ln w="88900" cap="sq" cmpd="thickThin">
            <a:solidFill>
              <a:srgbClr val="C00000"/>
            </a:solidFill>
            <a:prstDash val="solid"/>
            <a:miter lim="800000"/>
          </a:ln>
          <a:effectLst>
            <a:innerShdw blurRad="76200">
              <a:srgbClr val="000000"/>
            </a:innerShdw>
          </a:effectLst>
        </p:spPr>
      </p:pic>
      <p:grpSp>
        <p:nvGrpSpPr>
          <p:cNvPr id="8" name="object 7">
            <a:extLst>
              <a:ext uri="{FF2B5EF4-FFF2-40B4-BE49-F238E27FC236}">
                <a16:creationId xmlns:a16="http://schemas.microsoft.com/office/drawing/2014/main" id="{75A27B70-E559-7252-0815-43F82454B047}"/>
              </a:ext>
            </a:extLst>
          </p:cNvPr>
          <p:cNvGrpSpPr/>
          <p:nvPr/>
        </p:nvGrpSpPr>
        <p:grpSpPr>
          <a:xfrm>
            <a:off x="114301" y="1552011"/>
            <a:ext cx="722041" cy="951358"/>
            <a:chOff x="507275" y="2984146"/>
            <a:chExt cx="483870" cy="703580"/>
          </a:xfrm>
        </p:grpSpPr>
        <p:pic>
          <p:nvPicPr>
            <p:cNvPr id="9" name="object 8">
              <a:extLst>
                <a:ext uri="{FF2B5EF4-FFF2-40B4-BE49-F238E27FC236}">
                  <a16:creationId xmlns:a16="http://schemas.microsoft.com/office/drawing/2014/main" id="{467BB7CA-BF7F-6FCC-B177-21A4A176AC82}"/>
                </a:ext>
              </a:extLst>
            </p:cNvPr>
            <p:cNvPicPr/>
            <p:nvPr/>
          </p:nvPicPr>
          <p:blipFill>
            <a:blip r:embed="rId3" cstate="print"/>
            <a:stretch>
              <a:fillRect/>
            </a:stretch>
          </p:blipFill>
          <p:spPr>
            <a:xfrm>
              <a:off x="507275" y="2984146"/>
              <a:ext cx="483454" cy="481642"/>
            </a:xfrm>
            <a:prstGeom prst="rect">
              <a:avLst/>
            </a:prstGeom>
          </p:spPr>
        </p:pic>
        <p:pic>
          <p:nvPicPr>
            <p:cNvPr id="10" name="object 9">
              <a:extLst>
                <a:ext uri="{FF2B5EF4-FFF2-40B4-BE49-F238E27FC236}">
                  <a16:creationId xmlns:a16="http://schemas.microsoft.com/office/drawing/2014/main" id="{ED072C46-1862-6FF8-D16A-A579D86BE0CC}"/>
                </a:ext>
              </a:extLst>
            </p:cNvPr>
            <p:cNvPicPr/>
            <p:nvPr/>
          </p:nvPicPr>
          <p:blipFill>
            <a:blip r:embed="rId4" cstate="print"/>
            <a:stretch>
              <a:fillRect/>
            </a:stretch>
          </p:blipFill>
          <p:spPr>
            <a:xfrm>
              <a:off x="617376" y="3492723"/>
              <a:ext cx="214711" cy="194526"/>
            </a:xfrm>
            <a:prstGeom prst="rect">
              <a:avLst/>
            </a:prstGeom>
          </p:spPr>
        </p:pic>
      </p:grpSp>
      <p:sp>
        <p:nvSpPr>
          <p:cNvPr id="18" name="Rectangle 17"/>
          <p:cNvSpPr/>
          <p:nvPr/>
        </p:nvSpPr>
        <p:spPr>
          <a:xfrm>
            <a:off x="5753742" y="5249611"/>
            <a:ext cx="3190642" cy="923330"/>
          </a:xfrm>
          <a:prstGeom prst="rect">
            <a:avLst/>
          </a:prstGeom>
        </p:spPr>
        <p:txBody>
          <a:bodyPr wrap="square">
            <a:spAutoFit/>
          </a:bodyPr>
          <a:lstStyle/>
          <a:p>
            <a:pPr algn="just"/>
            <a:r>
              <a:rPr lang="en-US" b="1" dirty="0">
                <a:solidFill>
                  <a:srgbClr val="C00000"/>
                </a:solidFill>
                <a:latin typeface="Arial-BoldMT"/>
              </a:rPr>
              <a:t>2. </a:t>
            </a:r>
            <a:r>
              <a:rPr lang="en-US" b="1" dirty="0" err="1">
                <a:solidFill>
                  <a:srgbClr val="C00000"/>
                </a:solidFill>
                <a:latin typeface="Arial-BoldMT"/>
              </a:rPr>
              <a:t>Lê</a:t>
            </a:r>
            <a:r>
              <a:rPr lang="en-US" b="1" dirty="0">
                <a:solidFill>
                  <a:srgbClr val="C00000"/>
                </a:solidFill>
                <a:latin typeface="Arial-BoldMT"/>
              </a:rPr>
              <a:t> </a:t>
            </a:r>
            <a:r>
              <a:rPr lang="en-US" b="1" dirty="0" err="1">
                <a:solidFill>
                  <a:srgbClr val="C00000"/>
                </a:solidFill>
                <a:latin typeface="Arial-BoldMT"/>
              </a:rPr>
              <a:t>Thanh</a:t>
            </a:r>
            <a:r>
              <a:rPr lang="en-US" b="1" dirty="0">
                <a:solidFill>
                  <a:srgbClr val="C00000"/>
                </a:solidFill>
                <a:latin typeface="Arial-BoldMT"/>
              </a:rPr>
              <a:t> </a:t>
            </a:r>
            <a:r>
              <a:rPr lang="en-US" b="1" dirty="0" err="1">
                <a:solidFill>
                  <a:srgbClr val="C00000"/>
                </a:solidFill>
                <a:latin typeface="Arial-BoldMT"/>
              </a:rPr>
              <a:t>Đức</a:t>
            </a:r>
            <a:r>
              <a:rPr lang="en-US" b="1" dirty="0">
                <a:solidFill>
                  <a:srgbClr val="C00000"/>
                </a:solidFill>
                <a:latin typeface="Arial-BoldMT"/>
              </a:rPr>
              <a:t>, </a:t>
            </a:r>
            <a:r>
              <a:rPr lang="en-US" b="1" i="1" dirty="0" err="1">
                <a:solidFill>
                  <a:srgbClr val="C00000"/>
                </a:solidFill>
                <a:latin typeface="Arial-BoldMT"/>
              </a:rPr>
              <a:t>Hà</a:t>
            </a:r>
            <a:r>
              <a:rPr lang="en-US" b="1" i="1" dirty="0">
                <a:solidFill>
                  <a:srgbClr val="C00000"/>
                </a:solidFill>
                <a:latin typeface="Arial-BoldMT"/>
              </a:rPr>
              <a:t> </a:t>
            </a:r>
            <a:r>
              <a:rPr lang="en-US" b="1" i="1" dirty="0" err="1">
                <a:solidFill>
                  <a:srgbClr val="C00000"/>
                </a:solidFill>
                <a:latin typeface="Arial-BoldMT"/>
              </a:rPr>
              <a:t>Nội</a:t>
            </a:r>
            <a:r>
              <a:rPr lang="en-US" b="1" i="1" dirty="0">
                <a:solidFill>
                  <a:srgbClr val="C00000"/>
                </a:solidFill>
                <a:latin typeface="Arial-BoldMT"/>
              </a:rPr>
              <a:t> </a:t>
            </a:r>
            <a:r>
              <a:rPr lang="en-US" b="1" i="1" dirty="0" err="1">
                <a:solidFill>
                  <a:srgbClr val="C00000"/>
                </a:solidFill>
                <a:latin typeface="Arial-BoldMT"/>
              </a:rPr>
              <a:t>đêm</a:t>
            </a:r>
            <a:r>
              <a:rPr lang="en-US" b="1" i="1" dirty="0">
                <a:solidFill>
                  <a:srgbClr val="C00000"/>
                </a:solidFill>
                <a:latin typeface="Arial-BoldMT"/>
              </a:rPr>
              <a:t> </a:t>
            </a:r>
            <a:r>
              <a:rPr lang="en-US" b="1" i="1" dirty="0" err="1">
                <a:solidFill>
                  <a:srgbClr val="C00000"/>
                </a:solidFill>
                <a:latin typeface="Arial-BoldMT"/>
              </a:rPr>
              <a:t>giải</a:t>
            </a:r>
            <a:r>
              <a:rPr lang="en-US" b="1" i="1" dirty="0">
                <a:solidFill>
                  <a:srgbClr val="C00000"/>
                </a:solidFill>
                <a:latin typeface="Arial-BoldMT"/>
              </a:rPr>
              <a:t> </a:t>
            </a:r>
            <a:r>
              <a:rPr lang="en-US" b="1" i="1" dirty="0" err="1">
                <a:solidFill>
                  <a:srgbClr val="C00000"/>
                </a:solidFill>
                <a:latin typeface="Arial-BoldMT"/>
              </a:rPr>
              <a:t>phóng</a:t>
            </a:r>
            <a:r>
              <a:rPr lang="en-US" b="1" dirty="0">
                <a:solidFill>
                  <a:srgbClr val="C00000"/>
                </a:solidFill>
                <a:latin typeface="Arial-BoldMT"/>
              </a:rPr>
              <a:t>, 1954, </a:t>
            </a:r>
            <a:r>
              <a:rPr lang="en-US" b="1" dirty="0" err="1">
                <a:solidFill>
                  <a:srgbClr val="C00000"/>
                </a:solidFill>
                <a:latin typeface="Arial-BoldMT"/>
              </a:rPr>
              <a:t>tranh</a:t>
            </a:r>
            <a:r>
              <a:rPr lang="en-US" b="1" dirty="0">
                <a:solidFill>
                  <a:srgbClr val="C00000"/>
                </a:solidFill>
                <a:latin typeface="Arial-BoldMT"/>
              </a:rPr>
              <a:t> </a:t>
            </a:r>
            <a:r>
              <a:rPr lang="en-US" b="1" dirty="0" err="1">
                <a:solidFill>
                  <a:srgbClr val="C00000"/>
                </a:solidFill>
                <a:latin typeface="Arial-BoldMT"/>
              </a:rPr>
              <a:t>bột</a:t>
            </a:r>
            <a:r>
              <a:rPr lang="en-US" b="1" dirty="0">
                <a:solidFill>
                  <a:srgbClr val="C00000"/>
                </a:solidFill>
                <a:latin typeface="Arial-BoldMT"/>
              </a:rPr>
              <a:t> </a:t>
            </a:r>
            <a:r>
              <a:rPr lang="en-US" b="1" dirty="0" err="1">
                <a:solidFill>
                  <a:srgbClr val="C00000"/>
                </a:solidFill>
                <a:latin typeface="Arial-BoldMT"/>
              </a:rPr>
              <a:t>màu</a:t>
            </a:r>
            <a:r>
              <a:rPr lang="en-US" b="1" dirty="0">
                <a:solidFill>
                  <a:srgbClr val="C00000"/>
                </a:solidFill>
                <a:latin typeface="Arial-BoldMT"/>
              </a:rPr>
              <a:t>.</a:t>
            </a:r>
            <a:endParaRPr lang="en-US" dirty="0">
              <a:solidFill>
                <a:srgbClr val="C00000"/>
              </a:solidFill>
              <a:latin typeface="UTM American Sans" panose="02040603050506020204" pitchFamily="18" charset="0"/>
            </a:endParaRPr>
          </a:p>
        </p:txBody>
      </p:sp>
      <p:sp>
        <p:nvSpPr>
          <p:cNvPr id="17" name="Rectangle 16"/>
          <p:cNvSpPr/>
          <p:nvPr/>
        </p:nvSpPr>
        <p:spPr>
          <a:xfrm>
            <a:off x="70625" y="2760181"/>
            <a:ext cx="5295070"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vi-VN" sz="2000" dirty="0">
                <a:solidFill>
                  <a:srgbClr val="242021"/>
                </a:solidFill>
                <a:latin typeface="ArialMT"/>
              </a:rPr>
              <a:t>– Nội dung tác phẩm mĩ thuật</a:t>
            </a:r>
            <a:r>
              <a:rPr lang="en-US" sz="2000" dirty="0">
                <a:solidFill>
                  <a:srgbClr val="242021"/>
                </a:solidFill>
                <a:latin typeface="UTM Avo" panose="02040603050506020204" pitchFamily="18" charset="0"/>
              </a:rPr>
              <a:t> </a:t>
            </a:r>
            <a:r>
              <a:rPr lang="vi-VN" sz="2000" dirty="0">
                <a:solidFill>
                  <a:srgbClr val="242021"/>
                </a:solidFill>
                <a:latin typeface="ArialMT"/>
              </a:rPr>
              <a:t>thể hiện về chủ đề </a:t>
            </a:r>
            <a:r>
              <a:rPr lang="vi-VN" sz="2000" i="1" dirty="0">
                <a:solidFill>
                  <a:srgbClr val="242021"/>
                </a:solidFill>
                <a:latin typeface="Arial-ItalicMT"/>
              </a:rPr>
              <a:t>Hoà bình </a:t>
            </a:r>
            <a:r>
              <a:rPr lang="vi-VN" sz="2000" dirty="0">
                <a:solidFill>
                  <a:srgbClr val="242021"/>
                </a:solidFill>
                <a:latin typeface="ArialMT"/>
              </a:rPr>
              <a:t>có</a:t>
            </a:r>
            <a:r>
              <a:rPr lang="en-US" sz="2000" dirty="0">
                <a:solidFill>
                  <a:srgbClr val="242021"/>
                </a:solidFill>
                <a:latin typeface="UTM Avo" panose="02040603050506020204" pitchFamily="18" charset="0"/>
              </a:rPr>
              <a:t> </a:t>
            </a:r>
            <a:r>
              <a:rPr lang="vi-VN" sz="2000" dirty="0">
                <a:solidFill>
                  <a:srgbClr val="242021"/>
                </a:solidFill>
                <a:latin typeface="ArialMT"/>
              </a:rPr>
              <a:t>những đặc điểm gì?</a:t>
            </a:r>
            <a:endParaRPr lang="en-US" sz="2000" dirty="0">
              <a:solidFill>
                <a:srgbClr val="242021"/>
              </a:solidFill>
              <a:latin typeface="ArialMT"/>
            </a:endParaRPr>
          </a:p>
        </p:txBody>
      </p:sp>
      <p:sp>
        <p:nvSpPr>
          <p:cNvPr id="20" name="Rectangle 19"/>
          <p:cNvSpPr/>
          <p:nvPr/>
        </p:nvSpPr>
        <p:spPr>
          <a:xfrm>
            <a:off x="70625" y="4547724"/>
            <a:ext cx="5295070" cy="101566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vi-VN" sz="2000" dirty="0">
                <a:solidFill>
                  <a:srgbClr val="242021"/>
                </a:solidFill>
                <a:latin typeface="ArialMT"/>
              </a:rPr>
              <a:t>– Ý tưởng và hình thức thể hiện</a:t>
            </a:r>
            <a:r>
              <a:rPr lang="en-US" sz="2000" dirty="0">
                <a:solidFill>
                  <a:srgbClr val="242021"/>
                </a:solidFill>
                <a:latin typeface="UTM Avo" panose="02040603050506020204" pitchFamily="18" charset="0"/>
              </a:rPr>
              <a:t> </a:t>
            </a:r>
            <a:r>
              <a:rPr lang="vi-VN" sz="2000" dirty="0">
                <a:solidFill>
                  <a:srgbClr val="242021"/>
                </a:solidFill>
                <a:latin typeface="ArialMT"/>
              </a:rPr>
              <a:t>trong tác phẩm mĩ thuật về</a:t>
            </a:r>
            <a:r>
              <a:rPr lang="en-US" sz="2000" dirty="0">
                <a:solidFill>
                  <a:srgbClr val="242021"/>
                </a:solidFill>
                <a:latin typeface="UTM Avo" panose="02040603050506020204" pitchFamily="18" charset="0"/>
              </a:rPr>
              <a:t> </a:t>
            </a:r>
            <a:r>
              <a:rPr lang="vi-VN" sz="2000" dirty="0">
                <a:solidFill>
                  <a:srgbClr val="242021"/>
                </a:solidFill>
                <a:latin typeface="ArialMT"/>
              </a:rPr>
              <a:t>chủ đề </a:t>
            </a:r>
            <a:r>
              <a:rPr lang="vi-VN" sz="2000" i="1" dirty="0">
                <a:solidFill>
                  <a:srgbClr val="242021"/>
                </a:solidFill>
                <a:latin typeface="Arial-ItalicMT"/>
              </a:rPr>
              <a:t>Hoà bình </a:t>
            </a:r>
            <a:r>
              <a:rPr lang="vi-VN" sz="2000" dirty="0">
                <a:solidFill>
                  <a:srgbClr val="242021"/>
                </a:solidFill>
                <a:latin typeface="ArialMT"/>
              </a:rPr>
              <a:t>như thế nào?</a:t>
            </a:r>
            <a:endParaRPr lang="en-US" sz="2000" dirty="0">
              <a:solidFill>
                <a:srgbClr val="242021"/>
              </a:solidFill>
              <a:latin typeface="ArialMT"/>
            </a:endParaRPr>
          </a:p>
        </p:txBody>
      </p:sp>
      <p:sp>
        <p:nvSpPr>
          <p:cNvPr id="22" name="Rectangle 21"/>
          <p:cNvSpPr/>
          <p:nvPr/>
        </p:nvSpPr>
        <p:spPr>
          <a:xfrm>
            <a:off x="70625" y="3491763"/>
            <a:ext cx="5566410" cy="1015663"/>
          </a:xfrm>
          <a:prstGeom prst="rect">
            <a:avLst/>
          </a:prstGeom>
        </p:spPr>
        <p:txBody>
          <a:bodyPr wrap="square">
            <a:spAutoFit/>
          </a:bodyPr>
          <a:lstStyle/>
          <a:p>
            <a:pPr algn="just"/>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Bức</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tranh</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thể</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hiện</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sự</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hân</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hoan</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chờ</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mong</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và</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đón</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chào</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ngày</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hòa</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bình</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đến</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với</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người</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dân</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Thủ</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đô</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Hà</a:t>
            </a:r>
            <a:r>
              <a:rPr lang="en-US" sz="2000" dirty="0">
                <a:solidFill>
                  <a:srgbClr val="C00000"/>
                </a:solidFill>
                <a:latin typeface="UTM Avo" panose="02040603050506020204" pitchFamily="18" charset="0"/>
              </a:rPr>
              <a:t> </a:t>
            </a:r>
            <a:r>
              <a:rPr lang="en-US" sz="2000" dirty="0" err="1">
                <a:solidFill>
                  <a:srgbClr val="C00000"/>
                </a:solidFill>
                <a:latin typeface="UTM Avo" panose="02040603050506020204" pitchFamily="18" charset="0"/>
              </a:rPr>
              <a:t>Nội</a:t>
            </a:r>
            <a:r>
              <a:rPr lang="en-US" sz="2000" dirty="0">
                <a:solidFill>
                  <a:srgbClr val="C00000"/>
                </a:solidFill>
                <a:latin typeface="UTM Avo" panose="02040603050506020204" pitchFamily="18" charset="0"/>
              </a:rPr>
              <a:t>. </a:t>
            </a:r>
          </a:p>
        </p:txBody>
      </p:sp>
      <p:sp>
        <p:nvSpPr>
          <p:cNvPr id="23" name="Rectangle 22"/>
          <p:cNvSpPr/>
          <p:nvPr/>
        </p:nvSpPr>
        <p:spPr>
          <a:xfrm>
            <a:off x="70625" y="5543512"/>
            <a:ext cx="5566410" cy="1015663"/>
          </a:xfrm>
          <a:prstGeom prst="rect">
            <a:avLst/>
          </a:prstGeom>
        </p:spPr>
        <p:txBody>
          <a:bodyPr wrap="square">
            <a:spAutoFit/>
          </a:bodyPr>
          <a:lstStyle/>
          <a:p>
            <a:pPr algn="just"/>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Không</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khí</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vui</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vẻ</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thân</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thiện</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trong</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khung</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cảnh</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yên</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bình</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với</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cờ</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biểu</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ngữ</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tràn</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ngập</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trên</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đường</a:t>
            </a:r>
            <a:r>
              <a:rPr lang="en-US" sz="2000" dirty="0">
                <a:solidFill>
                  <a:srgbClr val="0053CC"/>
                </a:solidFill>
                <a:latin typeface="UTM Avo" panose="02040603050506020204" pitchFamily="18" charset="0"/>
              </a:rPr>
              <a:t> </a:t>
            </a:r>
            <a:r>
              <a:rPr lang="en-US" sz="2000" dirty="0" err="1">
                <a:solidFill>
                  <a:srgbClr val="0053CC"/>
                </a:solidFill>
                <a:latin typeface="UTM Avo" panose="02040603050506020204" pitchFamily="18" charset="0"/>
              </a:rPr>
              <a:t>phố</a:t>
            </a:r>
            <a:r>
              <a:rPr lang="en-US" sz="2000" dirty="0">
                <a:solidFill>
                  <a:srgbClr val="0053CC"/>
                </a:solidFill>
                <a:latin typeface="UTM Avo" panose="02040603050506020204" pitchFamily="18" charset="0"/>
              </a:rPr>
              <a:t>.</a:t>
            </a:r>
          </a:p>
        </p:txBody>
      </p:sp>
      <p:sp>
        <p:nvSpPr>
          <p:cNvPr id="14" name="TextBox 13">
            <a:extLst>
              <a:ext uri="{FF2B5EF4-FFF2-40B4-BE49-F238E27FC236}">
                <a16:creationId xmlns:a16="http://schemas.microsoft.com/office/drawing/2014/main" id="{428F3316-B07C-D45D-01BE-5B8DD033A1A5}"/>
              </a:ext>
            </a:extLst>
          </p:cNvPr>
          <p:cNvSpPr txBox="1"/>
          <p:nvPr/>
        </p:nvSpPr>
        <p:spPr>
          <a:xfrm>
            <a:off x="2629830" y="940931"/>
            <a:ext cx="5607204" cy="461665"/>
          </a:xfrm>
          <a:prstGeom prst="rect">
            <a:avLst/>
          </a:prstGeom>
          <a:noFill/>
        </p:spPr>
        <p:txBody>
          <a:bodyPr wrap="square" rtlCol="0">
            <a:spAutoFit/>
          </a:bodyPr>
          <a:lstStyle/>
          <a:p>
            <a:pPr algn="ct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VÌ MỘT THẾ GIỚI HOÀ BÌNH (</a:t>
            </a:r>
            <a:r>
              <a:rPr lang="en-US" sz="2400" dirty="0" err="1">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Tiết</a:t>
            </a:r>
            <a:r>
              <a:rPr lang="en-US" sz="2400" dirty="0">
                <a:ln w="0"/>
                <a:solidFill>
                  <a:srgbClr val="5B9BD5">
                    <a:lumMod val="40000"/>
                    <a:lumOff val="60000"/>
                  </a:srgbClr>
                </a:solidFill>
                <a:effectLst>
                  <a:outerShdw blurRad="38100" dist="25400" dir="5400000" algn="ctr" rotWithShape="0">
                    <a:srgbClr val="6E747A">
                      <a:alpha val="43000"/>
                    </a:srgbClr>
                  </a:outerShdw>
                </a:effectLst>
                <a:latin typeface="Fz Lufga" pitchFamily="2" charset="0"/>
              </a:rPr>
              <a:t> 1)</a:t>
            </a:r>
          </a:p>
        </p:txBody>
      </p:sp>
    </p:spTree>
    <p:extLst>
      <p:ext uri="{BB962C8B-B14F-4D97-AF65-F5344CB8AC3E}">
        <p14:creationId xmlns:p14="http://schemas.microsoft.com/office/powerpoint/2010/main" val="220040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db2004208gd">
  <a:themeElements>
    <a:clrScheme name="cdb2004208gd 3">
      <a:dk1>
        <a:srgbClr val="969696"/>
      </a:dk1>
      <a:lt1>
        <a:srgbClr val="FFFFFF"/>
      </a:lt1>
      <a:dk2>
        <a:srgbClr val="0A2068"/>
      </a:dk2>
      <a:lt2>
        <a:srgbClr val="85D9F7"/>
      </a:lt2>
      <a:accent1>
        <a:srgbClr val="5AB14B"/>
      </a:accent1>
      <a:accent2>
        <a:srgbClr val="2F7ADF"/>
      </a:accent2>
      <a:accent3>
        <a:srgbClr val="AAABB9"/>
      </a:accent3>
      <a:accent4>
        <a:srgbClr val="DADADA"/>
      </a:accent4>
      <a:accent5>
        <a:srgbClr val="B5D5B1"/>
      </a:accent5>
      <a:accent6>
        <a:srgbClr val="2A6ECA"/>
      </a:accent6>
      <a:hlink>
        <a:srgbClr val="8A52C8"/>
      </a:hlink>
      <a:folHlink>
        <a:srgbClr val="C48352"/>
      </a:folHlink>
    </a:clrScheme>
    <a:fontScheme name="cdb2004208g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db2004208gd 1">
        <a:dk1>
          <a:srgbClr val="969696"/>
        </a:dk1>
        <a:lt1>
          <a:srgbClr val="FFFFFF"/>
        </a:lt1>
        <a:dk2>
          <a:srgbClr val="005E5C"/>
        </a:dk2>
        <a:lt2>
          <a:srgbClr val="DAEEA2"/>
        </a:lt2>
        <a:accent1>
          <a:srgbClr val="238FD9"/>
        </a:accent1>
        <a:accent2>
          <a:srgbClr val="43A98E"/>
        </a:accent2>
        <a:accent3>
          <a:srgbClr val="AAB6B5"/>
        </a:accent3>
        <a:accent4>
          <a:srgbClr val="DADADA"/>
        </a:accent4>
        <a:accent5>
          <a:srgbClr val="ACC6E9"/>
        </a:accent5>
        <a:accent6>
          <a:srgbClr val="3C9980"/>
        </a:accent6>
        <a:hlink>
          <a:srgbClr val="D8A642"/>
        </a:hlink>
        <a:folHlink>
          <a:srgbClr val="B3703D"/>
        </a:folHlink>
      </a:clrScheme>
      <a:clrMap bg1="dk2" tx1="lt1" bg2="dk1" tx2="lt2" accent1="accent1" accent2="accent2" accent3="accent3" accent4="accent4" accent5="accent5" accent6="accent6" hlink="hlink" folHlink="folHlink"/>
    </a:extraClrScheme>
    <a:extraClrScheme>
      <a:clrScheme name="cdb2004208gd 2">
        <a:dk1>
          <a:srgbClr val="969696"/>
        </a:dk1>
        <a:lt1>
          <a:srgbClr val="FFFFFF"/>
        </a:lt1>
        <a:dk2>
          <a:srgbClr val="3F1F53"/>
        </a:dk2>
        <a:lt2>
          <a:srgbClr val="F3CC9D"/>
        </a:lt2>
        <a:accent1>
          <a:srgbClr val="557FE7"/>
        </a:accent1>
        <a:accent2>
          <a:srgbClr val="EB6363"/>
        </a:accent2>
        <a:accent3>
          <a:srgbClr val="AFABB3"/>
        </a:accent3>
        <a:accent4>
          <a:srgbClr val="DADADA"/>
        </a:accent4>
        <a:accent5>
          <a:srgbClr val="B4C0F1"/>
        </a:accent5>
        <a:accent6>
          <a:srgbClr val="D55959"/>
        </a:accent6>
        <a:hlink>
          <a:srgbClr val="9351C9"/>
        </a:hlink>
        <a:folHlink>
          <a:srgbClr val="3EB2AC"/>
        </a:folHlink>
      </a:clrScheme>
      <a:clrMap bg1="dk2" tx1="lt1" bg2="dk1" tx2="lt2" accent1="accent1" accent2="accent2" accent3="accent3" accent4="accent4" accent5="accent5" accent6="accent6" hlink="hlink" folHlink="folHlink"/>
    </a:extraClrScheme>
    <a:extraClrScheme>
      <a:clrScheme name="cdb2004208gd 3">
        <a:dk1>
          <a:srgbClr val="969696"/>
        </a:dk1>
        <a:lt1>
          <a:srgbClr val="FFFFFF"/>
        </a:lt1>
        <a:dk2>
          <a:srgbClr val="0A2068"/>
        </a:dk2>
        <a:lt2>
          <a:srgbClr val="85D9F7"/>
        </a:lt2>
        <a:accent1>
          <a:srgbClr val="5AB14B"/>
        </a:accent1>
        <a:accent2>
          <a:srgbClr val="2F7ADF"/>
        </a:accent2>
        <a:accent3>
          <a:srgbClr val="AAABB9"/>
        </a:accent3>
        <a:accent4>
          <a:srgbClr val="DADADA"/>
        </a:accent4>
        <a:accent5>
          <a:srgbClr val="B5D5B1"/>
        </a:accent5>
        <a:accent6>
          <a:srgbClr val="2A6ECA"/>
        </a:accent6>
        <a:hlink>
          <a:srgbClr val="8A52C8"/>
        </a:hlink>
        <a:folHlink>
          <a:srgbClr val="C4835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638</TotalTime>
  <Words>1016</Words>
  <Application>Microsoft Office PowerPoint</Application>
  <PresentationFormat>On-screen Show (4:3)</PresentationFormat>
  <Paragraphs>100</Paragraphs>
  <Slides>13</Slides>
  <Notes>3</Notes>
  <HiddenSlides>0</HiddenSlides>
  <MMClips>1</MMClips>
  <ScaleCrop>false</ScaleCrop>
  <HeadingPairs>
    <vt:vector size="8" baseType="variant">
      <vt:variant>
        <vt:lpstr>Fonts Used</vt:lpstr>
      </vt:variant>
      <vt:variant>
        <vt:i4>23</vt:i4>
      </vt:variant>
      <vt:variant>
        <vt:lpstr>Theme</vt:lpstr>
      </vt:variant>
      <vt:variant>
        <vt:i4>6</vt:i4>
      </vt:variant>
      <vt:variant>
        <vt:lpstr>Embedded OLE Servers</vt:lpstr>
      </vt:variant>
      <vt:variant>
        <vt:i4>1</vt:i4>
      </vt:variant>
      <vt:variant>
        <vt:lpstr>Slide Titles</vt:lpstr>
      </vt:variant>
      <vt:variant>
        <vt:i4>13</vt:i4>
      </vt:variant>
    </vt:vector>
  </HeadingPairs>
  <TitlesOfParts>
    <vt:vector size="43" baseType="lpstr">
      <vt:lpstr>맑은 고딕</vt:lpstr>
      <vt:lpstr>微软雅黑</vt:lpstr>
      <vt:lpstr>宋体</vt:lpstr>
      <vt:lpstr>Algerian</vt:lpstr>
      <vt:lpstr>Arial</vt:lpstr>
      <vt:lpstr>Arial-BoldItalicMT</vt:lpstr>
      <vt:lpstr>Arial-BoldMT</vt:lpstr>
      <vt:lpstr>Arial-ItalicMT</vt:lpstr>
      <vt:lpstr>ArialMT</vt:lpstr>
      <vt:lpstr>Calibri</vt:lpstr>
      <vt:lpstr>Calibri Light</vt:lpstr>
      <vt:lpstr>等线</vt:lpstr>
      <vt:lpstr>FZ Gilmer Bold</vt:lpstr>
      <vt:lpstr>FZ Gilmer Heavy</vt:lpstr>
      <vt:lpstr>Fz Lufga</vt:lpstr>
      <vt:lpstr>iCiel Crocante</vt:lpstr>
      <vt:lpstr>SVN-Avo</vt:lpstr>
      <vt:lpstr>SVN-Caprica Script</vt:lpstr>
      <vt:lpstr>Times New Roman</vt:lpstr>
      <vt:lpstr>UTM American Sans</vt:lpstr>
      <vt:lpstr>UTM Avo</vt:lpstr>
      <vt:lpstr>Wingdings</vt:lpstr>
      <vt:lpstr>方正少儿简体</vt:lpstr>
      <vt:lpstr>Office Theme</vt:lpstr>
      <vt:lpstr>Office 主题</vt:lpstr>
      <vt:lpstr>cdb2004208gd</vt:lpstr>
      <vt:lpstr>Office 主题​​</vt:lpstr>
      <vt:lpstr>1_Office Theme</vt:lpstr>
      <vt:lpstr>包图主题2</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Hai ngày 14 tháng 4 năm 2025 Mĩ thuật Chủ đề 8: VÌ MỘT THẾ GIỚI HOÀ BÌNH (Tiết 1)  </vt:lpstr>
      <vt:lpstr>Thứ Hai ngày 14 tháng 4 năm 2025 Mĩ thuật Chủ đề 8: VÌ MỘT THẾ GIỚI HOÀ BÌNH (Tiết 1)  </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76</cp:revision>
  <dcterms:created xsi:type="dcterms:W3CDTF">2025-04-08T07:25:26Z</dcterms:created>
  <dcterms:modified xsi:type="dcterms:W3CDTF">2025-05-04T14:23:28Z</dcterms:modified>
</cp:coreProperties>
</file>