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79" r:id="rId3"/>
    <p:sldId id="280" r:id="rId4"/>
    <p:sldId id="277" r:id="rId5"/>
    <p:sldId id="258" r:id="rId6"/>
    <p:sldId id="259" r:id="rId7"/>
    <p:sldId id="281" r:id="rId8"/>
    <p:sldId id="260" r:id="rId9"/>
    <p:sldId id="262" r:id="rId10"/>
    <p:sldId id="265" r:id="rId11"/>
    <p:sldId id="266" r:id="rId12"/>
    <p:sldId id="267" r:id="rId13"/>
    <p:sldId id="275" r:id="rId14"/>
    <p:sldId id="282" r:id="rId15"/>
    <p:sldId id="271" r:id="rId16"/>
    <p:sldId id="272" r:id="rId17"/>
    <p:sldId id="27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8150"/>
            <a:ext cx="8855207" cy="45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200150"/>
            <a:ext cx="4289899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66750"/>
            <a:ext cx="3915321" cy="400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3021"/>
            <a:ext cx="711555" cy="10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04950"/>
            <a:ext cx="5029200" cy="3384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95350"/>
            <a:ext cx="3915321" cy="400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3021"/>
            <a:ext cx="711555" cy="10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71550"/>
            <a:ext cx="4349206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3021"/>
            <a:ext cx="711555" cy="10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nbaby: Cách làm các con vật từ đĩa giấ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76350"/>
            <a:ext cx="4099030" cy="371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3021"/>
            <a:ext cx="711555" cy="10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ng trí ngôi nhà nhỏ của bạn từ những chai nhựa bỏ đi, bạn tin không? -  Sáng tạo - Việt Giải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76350"/>
            <a:ext cx="5486400" cy="366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3021"/>
            <a:ext cx="711555" cy="10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276350"/>
            <a:ext cx="3476580" cy="3772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3021"/>
            <a:ext cx="711555" cy="10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00150"/>
            <a:ext cx="3596374" cy="3810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3021"/>
            <a:ext cx="711555" cy="10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3021"/>
            <a:ext cx="711555" cy="10090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1885950"/>
            <a:ext cx="739497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3021"/>
            <a:ext cx="711555" cy="10090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1351481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43200" algn="ctr"/>
                <a:tab pos="5486400" algn="r"/>
                <a:tab pos="457200" algn="l"/>
                <a:tab pos="2743200" algn="ctr"/>
                <a:tab pos="5486400" algn="r"/>
              </a:tabLst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2743200" algn="ctr"/>
                <a:tab pos="5486400" algn="r"/>
                <a:tab pos="457200" algn="l"/>
                <a:tab pos="2743200" algn="ctr"/>
                <a:tab pos="5486400" algn="r"/>
              </a:tabLst>
            </a:pPr>
            <a:r>
              <a:rPr lang="x-none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x-none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 chì, tẩy, màu vẽ, giấy vẽ, giấy màu, kéo, keo dán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x-none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200" b="1" dirty="0">
              <a:solidFill>
                <a:srgbClr val="00206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1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3021"/>
            <a:ext cx="711555" cy="10090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977164"/>
            <a:ext cx="7772400" cy="661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2800" dirty="0">
              <a:solidFill>
                <a:srgbClr val="C0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744" y="1619577"/>
            <a:ext cx="81672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SPMT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dirty="0">
              <a:solidFill>
                <a:srgbClr val="00206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00150"/>
            <a:ext cx="5052332" cy="3856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3021"/>
            <a:ext cx="711555" cy="10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23950"/>
            <a:ext cx="3688482" cy="261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504950"/>
            <a:ext cx="5164317" cy="35393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5811" y="3062236"/>
            <a:ext cx="11454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/>
              <a:t>Thỏ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đánh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trống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782782" y="5663743"/>
            <a:ext cx="48737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/>
              <a:t>Tò</a:t>
            </a:r>
            <a:r>
              <a:rPr lang="en-US" sz="1600" b="1" dirty="0" smtClean="0"/>
              <a:t> he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5046203" y="5663743"/>
            <a:ext cx="145365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/>
              <a:t>Cào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cào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bằng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lá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dừa</a:t>
            </a:r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3021"/>
            <a:ext cx="711555" cy="10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52550"/>
            <a:ext cx="5486402" cy="365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2520375"/>
            <a:ext cx="115181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/>
              <a:t>Ông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phỗng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giấy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71550"/>
            <a:ext cx="3688482" cy="26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3021"/>
            <a:ext cx="711555" cy="10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28750"/>
            <a:ext cx="5486400" cy="3578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23950"/>
            <a:ext cx="3688482" cy="261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3021"/>
            <a:ext cx="711555" cy="10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1385854"/>
            <a:ext cx="6400800" cy="3621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71550"/>
            <a:ext cx="3688482" cy="26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3021"/>
            <a:ext cx="711555" cy="10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95350"/>
            <a:ext cx="3915321" cy="400106"/>
          </a:xfrm>
          <a:prstGeom prst="rect">
            <a:avLst/>
          </a:prstGeom>
        </p:spPr>
      </p:pic>
      <p:pic>
        <p:nvPicPr>
          <p:cNvPr id="4" name="Picture 3" descr="Las mejores ofertas en Fieltro Animales y naturaleza máscaras y antifaces de Disfraz | e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5255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3021"/>
            <a:ext cx="711555" cy="10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118</Words>
  <Application>Microsoft Office PowerPoint</Application>
  <PresentationFormat>On-screen Show (16:9)</PresentationFormat>
  <Paragraphs>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Administrator</cp:lastModifiedBy>
  <cp:revision>41</cp:revision>
  <dcterms:created xsi:type="dcterms:W3CDTF">2021-10-03T03:45:32Z</dcterms:created>
  <dcterms:modified xsi:type="dcterms:W3CDTF">2025-05-04T14:27:33Z</dcterms:modified>
</cp:coreProperties>
</file>