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91" r:id="rId3"/>
    <p:sldId id="307" r:id="rId4"/>
    <p:sldId id="306" r:id="rId5"/>
    <p:sldId id="308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675" y="2895600"/>
            <a:ext cx="1898650" cy="1066800"/>
          </a:xfrm>
          <a:prstGeom prst="rect">
            <a:avLst/>
          </a:prstGeom>
        </p:spPr>
      </p:pic>
      <p:pic>
        <p:nvPicPr>
          <p:cNvPr id="5" name="Picture 4" descr="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40855"/>
          </a:xfrm>
          <a:prstGeom prst="rect">
            <a:avLst/>
          </a:prstGeom>
        </p:spPr>
      </p:pic>
      <p:sp>
        <p:nvSpPr>
          <p:cNvPr id="7" name="Rectangle 2"/>
          <p:cNvSpPr/>
          <p:nvPr/>
        </p:nvSpPr>
        <p:spPr>
          <a:xfrm>
            <a:off x="2405125" y="1762323"/>
            <a:ext cx="770852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môn</a:t>
            </a:r>
            <a:r>
              <a:rPr kumimoji="0" lang="en-US" sz="66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: MĨ </a:t>
            </a:r>
            <a:r>
              <a:rPr kumimoji="0" lang="en-US" sz="66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THuẬt</a:t>
            </a:r>
            <a:endParaRPr kumimoji="0" lang="en-US" sz="66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2054" name="TextBox 1"/>
          <p:cNvSpPr txBox="1"/>
          <p:nvPr/>
        </p:nvSpPr>
        <p:spPr>
          <a:xfrm>
            <a:off x="5358765" y="2882265"/>
            <a:ext cx="1800225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LỚP 1</a:t>
            </a:r>
            <a:endParaRPr lang="en-US" altLang="en-US" sz="4000" b="1" i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331783" name="Text Box 7"/>
          <p:cNvSpPr txBox="1"/>
          <p:nvPr/>
        </p:nvSpPr>
        <p:spPr>
          <a:xfrm>
            <a:off x="1905635" y="6100445"/>
            <a:ext cx="8001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charset="0"/>
              </a:rPr>
              <a:t>Giáo viên: Lê Thị Diệu 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0500"/>
            <a:ext cx="12294235" cy="677037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 flipH="1">
            <a:off x="4286250" y="0"/>
            <a:ext cx="3331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Ngày  tháng  03 năm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78995" cy="685736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 flipH="1">
            <a:off x="4286250" y="0"/>
            <a:ext cx="3331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Ngày  tháng  03 năm 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35"/>
            <a:ext cx="12192000" cy="685673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 flipH="1">
            <a:off x="4286250" y="0"/>
            <a:ext cx="3331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Ngày  tháng  03 năm 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635" cy="68586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 flipH="1">
            <a:off x="4286250" y="0"/>
            <a:ext cx="3331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Ngày  tháng  03 năm 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1799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 flipH="1">
            <a:off x="4286250" y="0"/>
            <a:ext cx="3331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Ngày  tháng  03 năm 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 flipV="1">
            <a:off x="76835" y="33020"/>
            <a:ext cx="12115165" cy="68072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 flipH="1">
            <a:off x="4286250" y="0"/>
            <a:ext cx="3331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Ngày  tháng  03 năm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65" y="-635"/>
            <a:ext cx="12198350" cy="6858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1" y="1653222"/>
            <a:ext cx="3619500" cy="1714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51" y="1500804"/>
            <a:ext cx="3333750" cy="18669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210" y="4247515"/>
            <a:ext cx="2735580" cy="2193290"/>
          </a:xfrm>
          <a:prstGeom prst="rect">
            <a:avLst/>
          </a:prstGeom>
        </p:spPr>
      </p:pic>
      <p:sp>
        <p:nvSpPr>
          <p:cNvPr id="40" name="TextBox 1"/>
          <p:cNvSpPr txBox="1"/>
          <p:nvPr/>
        </p:nvSpPr>
        <p:spPr>
          <a:xfrm>
            <a:off x="3010535" y="768350"/>
            <a:ext cx="61709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*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0" y="1652588"/>
            <a:ext cx="314325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09475" cy="68580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712720" y="2526348"/>
            <a:ext cx="9036050" cy="3529013"/>
          </a:xfrm>
          <a:prstGeom prst="cloudCallout">
            <a:avLst>
              <a:gd name="adj1" fmla="val -38205"/>
              <a:gd name="adj2" fmla="val 11541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105150" y="3071495"/>
            <a:ext cx="788987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NGƯỜI THÂN CỦA EM </a:t>
            </a:r>
          </a:p>
          <a:p>
            <a:pPr algn="ctr"/>
            <a:r>
              <a:rPr lang="en-US" sz="44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(tiết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52040" y="3117215"/>
            <a:ext cx="1898650" cy="1066800"/>
          </a:xfrm>
          <a:prstGeom prst="rect">
            <a:avLst/>
          </a:prstGeom>
        </p:spPr>
      </p:pic>
      <p:pic>
        <p:nvPicPr>
          <p:cNvPr id="3" name="Content Placeholder 2" descr="nguoi than cua em lop1 .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605" y="4089400"/>
            <a:ext cx="4182110" cy="2767965"/>
          </a:xfrm>
          <a:prstGeom prst="rect">
            <a:avLst/>
          </a:prstGeom>
        </p:spPr>
      </p:pic>
      <p:pic>
        <p:nvPicPr>
          <p:cNvPr id="7" name="Picture 6" descr="nguoi than lo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210" y="1373505"/>
            <a:ext cx="4102100" cy="2852420"/>
          </a:xfrm>
          <a:prstGeom prst="rect">
            <a:avLst/>
          </a:prstGeom>
        </p:spPr>
      </p:pic>
      <p:pic>
        <p:nvPicPr>
          <p:cNvPr id="8" name="Picture 7" descr="NTCE lop 1.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675" y="1415415"/>
            <a:ext cx="4160520" cy="2768600"/>
          </a:xfrm>
          <a:prstGeom prst="rect">
            <a:avLst/>
          </a:prstGeom>
        </p:spPr>
      </p:pic>
      <p:pic>
        <p:nvPicPr>
          <p:cNvPr id="9" name="Picture 8" descr="NTCE lop 1.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05" y="1198245"/>
            <a:ext cx="4116070" cy="2891155"/>
          </a:xfrm>
          <a:prstGeom prst="rect">
            <a:avLst/>
          </a:prstGeom>
        </p:spPr>
      </p:pic>
      <p:pic>
        <p:nvPicPr>
          <p:cNvPr id="10" name="Picture 9" descr="NTCE lop1.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7210" y="4050030"/>
            <a:ext cx="4111625" cy="2891155"/>
          </a:xfrm>
          <a:prstGeom prst="rect">
            <a:avLst/>
          </a:prstGeom>
        </p:spPr>
      </p:pic>
      <p:pic>
        <p:nvPicPr>
          <p:cNvPr id="11" name="Picture 10" descr="NTCE. lop1.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5905" y="4069715"/>
            <a:ext cx="4193540" cy="289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9905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760855" y="1181100"/>
            <a:ext cx="9144000" cy="3815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None/>
            </a:pPr>
            <a:r>
              <a:rPr sz="6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Dặn dò: </a:t>
            </a:r>
          </a:p>
          <a:p>
            <a:pPr eaLnBrk="1" hangingPunct="1">
              <a:buNone/>
            </a:pPr>
            <a:r>
              <a:rPr sz="4400" dirty="0">
                <a:solidFill>
                  <a:srgbClr val="222A35"/>
                </a:solidFill>
                <a:latin typeface="Times New Roman" panose="02020603050405020304" charset="0"/>
                <a:cs typeface="Times New Roman" panose="02020603050405020304" charset="0"/>
              </a:rPr>
              <a:t>  - Chuẩn bị giấy A4, m</a:t>
            </a:r>
            <a:r>
              <a:rPr sz="4400" dirty="0">
                <a:solidFill>
                  <a:srgbClr val="222A35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sz="4400" dirty="0">
                <a:solidFill>
                  <a:srgbClr val="222A35"/>
                </a:solidFill>
                <a:latin typeface="Times New Roman" panose="02020603050405020304" charset="0"/>
                <a:cs typeface="Times New Roman" panose="02020603050405020304" charset="0"/>
              </a:rPr>
              <a:t>u vẽ, giấy m</a:t>
            </a:r>
            <a:r>
              <a:rPr sz="4400" dirty="0">
                <a:solidFill>
                  <a:srgbClr val="222A35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sz="4400" dirty="0">
                <a:solidFill>
                  <a:srgbClr val="222A35"/>
                </a:solidFill>
                <a:latin typeface="Times New Roman" panose="02020603050405020304" charset="0"/>
                <a:cs typeface="Times New Roman" panose="02020603050405020304" charset="0"/>
              </a:rPr>
              <a:t>u, hồ dán, đất nặn cho tiết </a:t>
            </a:r>
            <a:r>
              <a:rPr lang="en-US" sz="4400" dirty="0">
                <a:solidFill>
                  <a:srgbClr val="222A35"/>
                </a:solidFill>
                <a:latin typeface="Times New Roman" panose="02020603050405020304" charset="0"/>
                <a:cs typeface="Times New Roman" panose="02020603050405020304" charset="0"/>
              </a:rPr>
              <a:t>sau làm thiệp tặng người thân </a:t>
            </a:r>
          </a:p>
          <a:p>
            <a:pPr eaLnBrk="1" hangingPunct="1">
              <a:buNone/>
            </a:pPr>
            <a:endParaRPr lang="en-US" sz="4400" dirty="0">
              <a:solidFill>
                <a:srgbClr val="222A35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26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23495" y="-635"/>
            <a:ext cx="121666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80570" cy="6843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87</Words>
  <Application>Microsoft Office PowerPoint</Application>
  <PresentationFormat>Widescreen</PresentationFormat>
  <Paragraphs>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SimSun</vt:lpstr>
      <vt:lpstr>Arial</vt:lpstr>
      <vt:lpstr>Calibri</vt:lpstr>
      <vt:lpstr>Times New Roman</vt:lpstr>
      <vt:lpstr>Blue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Lan Le</dc:creator>
  <cp:lastModifiedBy>Administrator</cp:lastModifiedBy>
  <cp:revision>14</cp:revision>
  <dcterms:created xsi:type="dcterms:W3CDTF">2023-03-14T13:27:00Z</dcterms:created>
  <dcterms:modified xsi:type="dcterms:W3CDTF">2025-03-31T14:10:33Z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45EE0DD5DBDD47298085752EAF561DC7</vt:lpwstr>
  </property>
  <property fmtid="{D5CDD505-2E9C-101B-9397-08002B2CF9AE}" pid="3" name="KSOProductBuildVer">
    <vt:lpwstr>1033-11.2.0.11486</vt:lpwstr>
  </property>
</Properties>
</file>