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258" r:id="rId5"/>
    <p:sldId id="326" r:id="rId6"/>
    <p:sldId id="327" r:id="rId7"/>
    <p:sldId id="328" r:id="rId8"/>
    <p:sldId id="329" r:id="rId9"/>
    <p:sldId id="331" r:id="rId10"/>
    <p:sldId id="289" r:id="rId11"/>
    <p:sldId id="299" r:id="rId12"/>
    <p:sldId id="332" r:id="rId13"/>
    <p:sldId id="333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16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30B67-7421-436F-AA39-C542B906055C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C807-98E9-491D-9F38-A4C0098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1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9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3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7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4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9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5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85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6.emf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26.emf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png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156531" y="3457211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7C5C0-6EEB-4377-A9E9-660433D91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911" y="4418757"/>
            <a:ext cx="8382727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512C43-B60B-4387-9452-DA007711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804069" y="4802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E207797-D90C-4A21-883B-1F9B7867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2269" y="7088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E7160B-FD9D-4B2D-860C-03C6B7A0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269" y="2309019"/>
            <a:ext cx="9397206" cy="34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8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D1EA29-BFE6-4D3E-B99A-D1E69999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294" y="32385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20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hai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365816" cy="872180"/>
            <a:chOff x="1580457" y="293638"/>
            <a:chExt cx="9365815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9365815" cy="872180"/>
              <a:chOff x="150128" y="102542"/>
              <a:chExt cx="16882134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5925197" cy="1863939"/>
                <a:chOff x="1107064" y="247999"/>
                <a:chExt cx="16291693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6291693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111343" y="47749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chào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cờ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thường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mấy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sáu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10259117" cy="872180"/>
            <a:chOff x="1580457" y="293638"/>
            <a:chExt cx="1025911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10049567" cy="872180"/>
              <a:chOff x="150128" y="102542"/>
              <a:chExt cx="18114616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7157679" cy="1863939"/>
                <a:chOff x="1107064" y="247999"/>
                <a:chExt cx="17552538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7552538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49" y="420927"/>
              <a:ext cx="1009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sinh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lớp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thường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mấy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thiếu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ngày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1/6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38212" y="187993"/>
            <a:ext cx="10315575" cy="983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914377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173F8-1224-4F9E-99BA-C6E0FE2E3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1297907"/>
            <a:ext cx="6600825" cy="53721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31AA8D-3C8E-4C41-A689-8F6B37DF3838}"/>
              </a:ext>
            </a:extLst>
          </p:cNvPr>
          <p:cNvSpPr/>
          <p:nvPr/>
        </p:nvSpPr>
        <p:spPr>
          <a:xfrm>
            <a:off x="3867150" y="2705100"/>
            <a:ext cx="3933825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2BD87C-019B-494B-9394-79EC9EBD0EDC}"/>
              </a:ext>
            </a:extLst>
          </p:cNvPr>
          <p:cNvSpPr/>
          <p:nvPr/>
        </p:nvSpPr>
        <p:spPr>
          <a:xfrm>
            <a:off x="3867149" y="5236243"/>
            <a:ext cx="3933825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BBB3B794-6263-4A2F-A380-9897C52CE92A}"/>
              </a:ext>
            </a:extLst>
          </p:cNvPr>
          <p:cNvSpPr/>
          <p:nvPr/>
        </p:nvSpPr>
        <p:spPr>
          <a:xfrm>
            <a:off x="938211" y="190500"/>
            <a:ext cx="10315575" cy="983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các ngày nào đàn thỏ ăn nhiều hơn 27 củ cà rốt?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A654626-E566-4DD3-9756-2A12A165D4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3876676"/>
            <a:ext cx="704849" cy="70484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F1F548D-30BD-45B4-BD66-EE57F84B433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4531394"/>
            <a:ext cx="704849" cy="704849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2AB6E3C-FDFF-4475-A325-AA13A6B530E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5795712"/>
            <a:ext cx="704849" cy="7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26" grpId="0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7994" y="321343"/>
            <a:ext cx="4414731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rồi trả lời.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A9D37-F009-4B6F-BC11-4A8BB03A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62" y="1160462"/>
            <a:ext cx="8461058" cy="4040907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4AD53BB-8247-4BB5-9DBC-8189D116EF0D}"/>
              </a:ext>
            </a:extLst>
          </p:cNvPr>
          <p:cNvSpPr/>
          <p:nvPr/>
        </p:nvSpPr>
        <p:spPr>
          <a:xfrm>
            <a:off x="2614719" y="5433378"/>
            <a:ext cx="6729306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mai” là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6AAB160-688A-41E3-9927-6669212ACE72}"/>
              </a:ext>
            </a:extLst>
          </p:cNvPr>
          <p:cNvSpPr/>
          <p:nvPr/>
        </p:nvSpPr>
        <p:spPr>
          <a:xfrm>
            <a:off x="9544050" y="2438400"/>
            <a:ext cx="2647950" cy="2238375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213</Words>
  <Application>Microsoft Office PowerPoint</Application>
  <PresentationFormat>Widescreen</PresentationFormat>
  <Paragraphs>28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等线</vt:lpstr>
      <vt:lpstr>DFPOP1-W9</vt:lpstr>
      <vt:lpstr>iCiel Cadena</vt:lpstr>
      <vt:lpstr>Tahoma</vt:lpstr>
      <vt:lpstr>华康少女文字W5</vt:lpstr>
      <vt:lpstr>字魂27号-布丁体</vt:lpstr>
      <vt:lpstr>思源黑体 CN Normal</vt:lpstr>
      <vt:lpstr>迷你简细行楷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STD</cp:lastModifiedBy>
  <cp:revision>6</cp:revision>
  <dcterms:created xsi:type="dcterms:W3CDTF">2022-01-03T15:56:02Z</dcterms:created>
  <dcterms:modified xsi:type="dcterms:W3CDTF">2025-05-08T09:57:02Z</dcterms:modified>
</cp:coreProperties>
</file>