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2" r:id="rId3"/>
    <p:sldMasterId id="2147483704" r:id="rId4"/>
    <p:sldMasterId id="2147483708" r:id="rId5"/>
    <p:sldMasterId id="2147483719" r:id="rId6"/>
  </p:sldMasterIdLst>
  <p:notesMasterIdLst>
    <p:notesMasterId r:id="rId18"/>
  </p:notesMasterIdLst>
  <p:sldIdLst>
    <p:sldId id="257" r:id="rId7"/>
    <p:sldId id="256" r:id="rId8"/>
    <p:sldId id="258" r:id="rId9"/>
    <p:sldId id="259" r:id="rId10"/>
    <p:sldId id="260" r:id="rId11"/>
    <p:sldId id="272" r:id="rId12"/>
    <p:sldId id="306" r:id="rId13"/>
    <p:sldId id="288" r:id="rId14"/>
    <p:sldId id="298" r:id="rId15"/>
    <p:sldId id="291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16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534AA-7FD3-4E7B-B990-5DA674D765BD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45896-3EE7-45F8-B33B-A2E8881B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1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Tuỳ</a:t>
            </a:r>
            <a:r>
              <a:rPr lang="en-US" baseline="0"/>
              <a:t> điều kiện lớp HS, GV có thể tổ chức cho hs làm nhóm hoặc cá nhân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HS hiểu</a:t>
            </a:r>
            <a:r>
              <a:rPr lang="en-US" baseline="0"/>
              <a:t> quy luật điền số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647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820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20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799"/>
            <a:ext cx="7091360" cy="279390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5182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3"/>
            <a:ext cx="7091360" cy="838200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887">
                <a:solidFill>
                  <a:schemeClr val="accent2"/>
                </a:solidFill>
              </a:defRPr>
            </a:lvl1pPr>
            <a:lvl2pPr marL="359108" indent="0" algn="ctr">
              <a:buNone/>
              <a:defRPr sz="1574"/>
            </a:lvl2pPr>
            <a:lvl3pPr marL="718215" indent="0" algn="ctr">
              <a:buNone/>
              <a:defRPr sz="1414"/>
            </a:lvl3pPr>
            <a:lvl4pPr marL="1078104" indent="0" algn="ctr">
              <a:buNone/>
              <a:defRPr sz="1254"/>
            </a:lvl4pPr>
            <a:lvl5pPr marL="1437212" indent="0" algn="ctr">
              <a:buNone/>
              <a:defRPr sz="1254"/>
            </a:lvl5pPr>
            <a:lvl6pPr marL="1796319" indent="0" algn="ctr">
              <a:buNone/>
              <a:defRPr sz="1254"/>
            </a:lvl6pPr>
            <a:lvl7pPr marL="2155427" indent="0" algn="ctr">
              <a:buNone/>
              <a:defRPr sz="1254"/>
            </a:lvl7pPr>
            <a:lvl8pPr marL="2514535" indent="0" algn="ctr">
              <a:buNone/>
              <a:defRPr sz="1254"/>
            </a:lvl8pPr>
            <a:lvl9pPr marL="2874423" indent="0" algn="ctr">
              <a:buNone/>
              <a:defRPr sz="1254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08/05/2025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75489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08/05/2025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604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2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1" y="304802"/>
            <a:ext cx="7502813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08/05/2025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779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478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9881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4" y="1110373"/>
            <a:ext cx="112067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7" y="149248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2022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2025/5/8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4992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2025/5/8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5252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1_仅标题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9" y="-298"/>
            <a:ext cx="12193057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" y="-298"/>
            <a:ext cx="12065031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246" y="103203"/>
            <a:ext cx="11979679" cy="676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6361" y="6498620"/>
            <a:ext cx="12424725" cy="56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2404" y="5776387"/>
            <a:ext cx="1146147" cy="597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09494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/>
            <a:fld id="{00000000-1234-1234-1234-12341234123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907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08/05/2025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239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77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69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05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33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72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27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53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84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35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7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4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4082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30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74">
                <a:solidFill>
                  <a:schemeClr val="accent2"/>
                </a:solidFill>
              </a:defRPr>
            </a:lvl1pPr>
            <a:lvl2pPr marL="359108" indent="0">
              <a:buNone/>
              <a:defRPr sz="1574">
                <a:solidFill>
                  <a:schemeClr val="tx1">
                    <a:tint val="75000"/>
                  </a:schemeClr>
                </a:solidFill>
              </a:defRPr>
            </a:lvl2pPr>
            <a:lvl3pPr marL="718215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3pPr>
            <a:lvl4pPr marL="1078104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4pPr>
            <a:lvl5pPr marL="1437212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5pPr>
            <a:lvl6pPr marL="1796319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6pPr>
            <a:lvl7pPr marL="2155427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7pPr>
            <a:lvl8pPr marL="2514535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8pPr>
            <a:lvl9pPr marL="2874423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08/05/2025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269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8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87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8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84807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249850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911701428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239903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621512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755329364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19927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08/05/2025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564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14758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872474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58349422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82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2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027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6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6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695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647" b="0">
                <a:solidFill>
                  <a:schemeClr val="accent2"/>
                </a:solidFill>
              </a:defRPr>
            </a:lvl1pPr>
            <a:lvl2pPr marL="359108" indent="0">
              <a:buNone/>
              <a:defRPr sz="1574" b="1"/>
            </a:lvl2pPr>
            <a:lvl3pPr marL="718215" indent="0">
              <a:buNone/>
              <a:defRPr sz="1414" b="1"/>
            </a:lvl3pPr>
            <a:lvl4pPr marL="1078104" indent="0">
              <a:buNone/>
              <a:defRPr sz="1254" b="1"/>
            </a:lvl4pPr>
            <a:lvl5pPr marL="1437212" indent="0">
              <a:buNone/>
              <a:defRPr sz="1254" b="1"/>
            </a:lvl5pPr>
            <a:lvl6pPr marL="1796319" indent="0">
              <a:buNone/>
              <a:defRPr sz="1254" b="1"/>
            </a:lvl6pPr>
            <a:lvl7pPr marL="2155427" indent="0">
              <a:buNone/>
              <a:defRPr sz="1254" b="1"/>
            </a:lvl7pPr>
            <a:lvl8pPr marL="2514535" indent="0">
              <a:buNone/>
              <a:defRPr sz="1254" b="1"/>
            </a:lvl8pPr>
            <a:lvl9pPr marL="2874423" indent="0">
              <a:buNone/>
              <a:defRPr sz="1254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6"/>
            <a:ext cx="4572000" cy="3337559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647" b="0">
                <a:solidFill>
                  <a:schemeClr val="accent2"/>
                </a:solidFill>
              </a:defRPr>
            </a:lvl1pPr>
            <a:lvl2pPr marL="359108" indent="0">
              <a:buNone/>
              <a:defRPr sz="1574" b="1"/>
            </a:lvl2pPr>
            <a:lvl3pPr marL="718215" indent="0">
              <a:buNone/>
              <a:defRPr sz="1414" b="1"/>
            </a:lvl3pPr>
            <a:lvl4pPr marL="1078104" indent="0">
              <a:buNone/>
              <a:defRPr sz="1254" b="1"/>
            </a:lvl4pPr>
            <a:lvl5pPr marL="1437212" indent="0">
              <a:buNone/>
              <a:defRPr sz="1254" b="1"/>
            </a:lvl5pPr>
            <a:lvl6pPr marL="1796319" indent="0">
              <a:buNone/>
              <a:defRPr sz="1254" b="1"/>
            </a:lvl6pPr>
            <a:lvl7pPr marL="2155427" indent="0">
              <a:buNone/>
              <a:defRPr sz="1254" b="1"/>
            </a:lvl7pPr>
            <a:lvl8pPr marL="2514535" indent="0">
              <a:buNone/>
              <a:defRPr sz="1254" b="1"/>
            </a:lvl8pPr>
            <a:lvl9pPr marL="2874423" indent="0">
              <a:buNone/>
              <a:defRPr sz="1254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6"/>
            <a:ext cx="4572000" cy="3337559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08/05/2025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8893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93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69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727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4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08/05/2025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2681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08/05/2025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3701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3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041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1"/>
          </a:xfrm>
        </p:spPr>
        <p:txBody>
          <a:bodyPr rtlCol="0">
            <a:normAutofit/>
          </a:bodyPr>
          <a:lstStyle>
            <a:lvl1pPr>
              <a:defRPr sz="1887"/>
            </a:lvl1pPr>
            <a:lvl2pPr>
              <a:defRPr sz="1574"/>
            </a:lvl2pPr>
            <a:lvl3pPr>
              <a:defRPr sz="1414"/>
            </a:lvl3pPr>
            <a:lvl4pPr>
              <a:defRPr sz="1254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3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81"/>
              </a:spcBef>
              <a:buNone/>
              <a:defRPr sz="1100"/>
            </a:lvl1pPr>
            <a:lvl2pPr marL="359108" indent="0">
              <a:buNone/>
              <a:defRPr sz="1100"/>
            </a:lvl2pPr>
            <a:lvl3pPr marL="718215" indent="0">
              <a:buNone/>
              <a:defRPr sz="940"/>
            </a:lvl3pPr>
            <a:lvl4pPr marL="1078104" indent="0">
              <a:buNone/>
              <a:defRPr sz="787"/>
            </a:lvl4pPr>
            <a:lvl5pPr marL="1437212" indent="0">
              <a:buNone/>
              <a:defRPr sz="787"/>
            </a:lvl5pPr>
            <a:lvl6pPr marL="1796319" indent="0">
              <a:buNone/>
              <a:defRPr sz="787"/>
            </a:lvl6pPr>
            <a:lvl7pPr marL="2155427" indent="0">
              <a:buNone/>
              <a:defRPr sz="787"/>
            </a:lvl7pPr>
            <a:lvl8pPr marL="2514535" indent="0">
              <a:buNone/>
              <a:defRPr sz="787"/>
            </a:lvl8pPr>
            <a:lvl9pPr marL="2874423" indent="0">
              <a:buNone/>
              <a:defRPr sz="787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08/05/2025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868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3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041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3" y="533400"/>
            <a:ext cx="6858001" cy="4800601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414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3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87"/>
            </a:lvl1pPr>
            <a:lvl2pPr marL="359108" indent="0">
              <a:buNone/>
              <a:defRPr sz="2201"/>
            </a:lvl2pPr>
            <a:lvl3pPr marL="718215" indent="0">
              <a:buNone/>
              <a:defRPr sz="1887"/>
            </a:lvl3pPr>
            <a:lvl4pPr marL="1078104" indent="0">
              <a:buNone/>
              <a:defRPr sz="1574"/>
            </a:lvl4pPr>
            <a:lvl5pPr marL="1437212" indent="0">
              <a:buNone/>
              <a:defRPr sz="1574"/>
            </a:lvl5pPr>
            <a:lvl6pPr marL="1796319" indent="0">
              <a:buNone/>
              <a:defRPr sz="1574"/>
            </a:lvl6pPr>
            <a:lvl7pPr marL="2155427" indent="0">
              <a:buNone/>
              <a:defRPr sz="1574"/>
            </a:lvl7pPr>
            <a:lvl8pPr marL="2514535" indent="0">
              <a:buNone/>
              <a:defRPr sz="1574"/>
            </a:lvl8pPr>
            <a:lvl9pPr marL="2874423" indent="0">
              <a:buNone/>
              <a:defRPr sz="1574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3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81"/>
              </a:spcBef>
              <a:buNone/>
              <a:defRPr sz="1100"/>
            </a:lvl1pPr>
            <a:lvl2pPr marL="359108" indent="0">
              <a:buNone/>
              <a:defRPr sz="1100"/>
            </a:lvl2pPr>
            <a:lvl3pPr marL="718215" indent="0">
              <a:buNone/>
              <a:defRPr sz="940"/>
            </a:lvl3pPr>
            <a:lvl4pPr marL="1078104" indent="0">
              <a:buNone/>
              <a:defRPr sz="787"/>
            </a:lvl4pPr>
            <a:lvl5pPr marL="1437212" indent="0">
              <a:buNone/>
              <a:defRPr sz="787"/>
            </a:lvl5pPr>
            <a:lvl6pPr marL="1796319" indent="0">
              <a:buNone/>
              <a:defRPr sz="787"/>
            </a:lvl6pPr>
            <a:lvl7pPr marL="2155427" indent="0">
              <a:buNone/>
              <a:defRPr sz="787"/>
            </a:lvl7pPr>
            <a:lvl8pPr marL="2514535" indent="0">
              <a:buNone/>
              <a:defRPr sz="787"/>
            </a:lvl8pPr>
            <a:lvl9pPr marL="2874423" indent="0">
              <a:buNone/>
              <a:defRPr sz="787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08/05/2025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7593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7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4" y="304801"/>
            <a:ext cx="9372600" cy="1200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4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7" y="6505080"/>
            <a:ext cx="96403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1" spc="-49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08/05/2025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8" y="6505080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3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84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1757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718215" rtl="0" eaLnBrk="1" latinLnBrk="0" hangingPunct="1">
        <a:lnSpc>
          <a:spcPct val="90000"/>
        </a:lnSpc>
        <a:spcBef>
          <a:spcPct val="0"/>
        </a:spcBef>
        <a:buNone/>
        <a:defRPr sz="2674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5465" indent="-179554" algn="l" defTabSz="718215" rtl="0" eaLnBrk="1" latinLnBrk="0" hangingPunct="1">
        <a:lnSpc>
          <a:spcPct val="90000"/>
        </a:lnSpc>
        <a:spcBef>
          <a:spcPts val="1414"/>
        </a:spcBef>
        <a:buSzPct val="80000"/>
        <a:buFont typeface="Wingdings" panose="05000000000000000000" pitchFamily="2" charset="2"/>
        <a:buChar char="§"/>
        <a:defRPr sz="1574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66840" indent="-179554" algn="l" defTabSz="718215" rtl="0" eaLnBrk="1" latinLnBrk="0" hangingPunct="1">
        <a:lnSpc>
          <a:spcPct val="90000"/>
        </a:lnSpc>
        <a:spcBef>
          <a:spcPts val="781"/>
        </a:spcBef>
        <a:buSzPct val="80000"/>
        <a:buFont typeface="Wingdings" panose="05000000000000000000" pitchFamily="2" charset="2"/>
        <a:buChar char="§"/>
        <a:defRPr sz="1414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18215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254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69591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21747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72342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4498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75873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27249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1pPr>
      <a:lvl2pPr marL="359108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2pPr>
      <a:lvl3pPr marL="718215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3pPr>
      <a:lvl4pPr marL="1078104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4pPr>
      <a:lvl5pPr marL="1437212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5pPr>
      <a:lvl6pPr marL="1796319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6pPr>
      <a:lvl7pPr marL="2155427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7pPr>
      <a:lvl8pPr marL="2514535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8pPr>
      <a:lvl9pPr marL="2874423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2025/5/8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91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ransition spd="slow">
    <p:fad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9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13296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8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87" y="740701"/>
            <a:ext cx="6773213" cy="51887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3007"/>
            <a:ext cx="6086691" cy="34845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6" y="424896"/>
            <a:ext cx="3846101" cy="3846101"/>
          </a:xfrm>
          <a:prstGeom prst="rect">
            <a:avLst/>
          </a:prstGeom>
        </p:spPr>
      </p:pic>
      <p:pic>
        <p:nvPicPr>
          <p:cNvPr id="7" name="Google Shape;126;p2">
            <a:extLst>
              <a:ext uri="{FF2B5EF4-FFF2-40B4-BE49-F238E27FC236}">
                <a16:creationId xmlns:a16="http://schemas.microsoft.com/office/drawing/2014/main" id="{07F070ED-9682-4EBA-B0A9-F737DE9D334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7861" y="2468893"/>
            <a:ext cx="4998296" cy="1597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380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3398" y="3662174"/>
            <a:ext cx="3506239" cy="257578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"/>
          <p:cNvSpPr txBox="1"/>
          <p:nvPr/>
        </p:nvSpPr>
        <p:spPr>
          <a:xfrm>
            <a:off x="8009357" y="279272"/>
            <a:ext cx="440049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 Phuong Uyen – Nguyen Bao Mai Linh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15E1C2-2EAF-494C-AF3E-40C0943A851D}"/>
              </a:ext>
            </a:extLst>
          </p:cNvPr>
          <p:cNvGrpSpPr/>
          <p:nvPr/>
        </p:nvGrpSpPr>
        <p:grpSpPr>
          <a:xfrm>
            <a:off x="3200363" y="617786"/>
            <a:ext cx="6159346" cy="2375898"/>
            <a:chOff x="404794" y="1251652"/>
            <a:chExt cx="3368659" cy="1147874"/>
          </a:xfrm>
        </p:grpSpPr>
        <p:grpSp>
          <p:nvGrpSpPr>
            <p:cNvPr id="133" name="Google Shape;133;p3"/>
            <p:cNvGrpSpPr/>
            <p:nvPr/>
          </p:nvGrpSpPr>
          <p:grpSpPr>
            <a:xfrm>
              <a:off x="453076" y="1251652"/>
              <a:ext cx="3320377" cy="1145218"/>
              <a:chOff x="716149" y="2555630"/>
              <a:chExt cx="3704493" cy="1148861"/>
            </a:xfrm>
          </p:grpSpPr>
          <p:sp>
            <p:nvSpPr>
              <p:cNvPr id="135" name="Google Shape;135;p3"/>
              <p:cNvSpPr/>
              <p:nvPr/>
            </p:nvSpPr>
            <p:spPr>
              <a:xfrm>
                <a:off x="843593" y="2870407"/>
                <a:ext cx="3330867" cy="393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Haõy noùi vôùi baïn</a:t>
                </a: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 rot="21111912">
                <a:off x="716149" y="2555630"/>
                <a:ext cx="3704493" cy="1148861"/>
              </a:xfrm>
              <a:prstGeom prst="wedgeRoundRectCallout">
                <a:avLst>
                  <a:gd name="adj1" fmla="val -21977"/>
                  <a:gd name="adj2" fmla="val 109887"/>
                  <a:gd name="adj3" fmla="val 16667"/>
                </a:avLst>
              </a:prstGeom>
              <a:solidFill>
                <a:srgbClr val="FAE49C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805F37ED-5472-4EA5-BF82-15285460A89A}"/>
                </a:ext>
              </a:extLst>
            </p:cNvPr>
            <p:cNvSpPr/>
            <p:nvPr/>
          </p:nvSpPr>
          <p:spPr>
            <a:xfrm rot="21118412">
              <a:off x="404794" y="1306134"/>
              <a:ext cx="3170003" cy="10933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 khi học xong bài hôm nay, em có cảm nhận hay ý kiến gì không?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18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US" altLang="vi-VN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6028" y="2000250"/>
            <a:ext cx="8043322" cy="21145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1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77059" y="127636"/>
            <a:ext cx="5867400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+ 3 ..?..7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77059" y="2230015"/>
            <a:ext cx="6513700" cy="204534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&gt;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9C9A1D-3FC0-4471-B065-57DF6E8BE352}"/>
              </a:ext>
            </a:extLst>
          </p:cNvPr>
          <p:cNvSpPr/>
          <p:nvPr/>
        </p:nvSpPr>
        <p:spPr>
          <a:xfrm>
            <a:off x="335280" y="121920"/>
            <a:ext cx="1800808" cy="5878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&gt;, &lt;, =</a:t>
            </a:r>
          </a:p>
        </p:txBody>
      </p:sp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8924EB17-1984-45EF-9175-314AED109602}"/>
              </a:ext>
            </a:extLst>
          </p:cNvPr>
          <p:cNvSpPr/>
          <p:nvPr/>
        </p:nvSpPr>
        <p:spPr>
          <a:xfrm>
            <a:off x="3377059" y="127636"/>
            <a:ext cx="5867400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+ 4 ..?..8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5C21CD6E-23AF-41FD-970D-75886F5F943F}"/>
              </a:ext>
            </a:extLst>
          </p:cNvPr>
          <p:cNvSpPr/>
          <p:nvPr/>
        </p:nvSpPr>
        <p:spPr>
          <a:xfrm>
            <a:off x="3377059" y="2230015"/>
            <a:ext cx="6513700" cy="204534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=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Left Arrow 5">
            <a:hlinkClick r:id="rId5" action="ppaction://hlinksldjump"/>
            <a:extLst>
              <a:ext uri="{FF2B5EF4-FFF2-40B4-BE49-F238E27FC236}">
                <a16:creationId xmlns:a16="http://schemas.microsoft.com/office/drawing/2014/main" id="{0DC363E0-7776-40C6-9855-62255971A748}"/>
              </a:ext>
            </a:extLst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635E356C-76BA-4F1C-9DF1-EEDE8C3AB2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539667-EDAC-4CEF-9248-43E9335AACC5}"/>
              </a:ext>
            </a:extLst>
          </p:cNvPr>
          <p:cNvSpPr/>
          <p:nvPr/>
        </p:nvSpPr>
        <p:spPr>
          <a:xfrm>
            <a:off x="335280" y="121920"/>
            <a:ext cx="1800808" cy="5878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&gt;, &lt;, =</a:t>
            </a:r>
          </a:p>
        </p:txBody>
      </p:sp>
    </p:spTree>
    <p:extLst>
      <p:ext uri="{BB962C8B-B14F-4D97-AF65-F5344CB8AC3E}">
        <p14:creationId xmlns:p14="http://schemas.microsoft.com/office/powerpoint/2010/main" val="24635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BA5A2DBA-4F13-477C-8D56-85CA697A7C12}"/>
              </a:ext>
            </a:extLst>
          </p:cNvPr>
          <p:cNvSpPr/>
          <p:nvPr/>
        </p:nvSpPr>
        <p:spPr>
          <a:xfrm>
            <a:off x="3377059" y="127636"/>
            <a:ext cx="5867400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 + 6 ..?..9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E7E9F192-5EFD-47EC-B853-B7D26EE88342}"/>
              </a:ext>
            </a:extLst>
          </p:cNvPr>
          <p:cNvSpPr/>
          <p:nvPr/>
        </p:nvSpPr>
        <p:spPr>
          <a:xfrm>
            <a:off x="3377059" y="2230015"/>
            <a:ext cx="6513700" cy="204534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&lt;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Left Arrow 5">
            <a:hlinkClick r:id="rId5" action="ppaction://hlinksldjump"/>
            <a:extLst>
              <a:ext uri="{FF2B5EF4-FFF2-40B4-BE49-F238E27FC236}">
                <a16:creationId xmlns:a16="http://schemas.microsoft.com/office/drawing/2014/main" id="{E3572176-3738-4FE8-A618-03BA42E7C56F}"/>
              </a:ext>
            </a:extLst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FDF1543A-CFDD-40D7-A880-791E2D05CF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7DC1F87-2D8F-43C5-8732-6B5AE8827E0C}"/>
              </a:ext>
            </a:extLst>
          </p:cNvPr>
          <p:cNvSpPr/>
          <p:nvPr/>
        </p:nvSpPr>
        <p:spPr>
          <a:xfrm>
            <a:off x="335280" y="121920"/>
            <a:ext cx="1800808" cy="5878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&gt;, &lt;, =</a:t>
            </a:r>
          </a:p>
        </p:txBody>
      </p:sp>
    </p:spTree>
    <p:extLst>
      <p:ext uri="{BB962C8B-B14F-4D97-AF65-F5344CB8AC3E}">
        <p14:creationId xmlns:p14="http://schemas.microsoft.com/office/powerpoint/2010/main" val="3920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14" y="112666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65003" y="3514908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1EA19F-06D4-470F-B71B-8D86A5F83B04}"/>
              </a:ext>
            </a:extLst>
          </p:cNvPr>
          <p:cNvSpPr txBox="1"/>
          <p:nvPr/>
        </p:nvSpPr>
        <p:spPr>
          <a:xfrm>
            <a:off x="2583710" y="4250173"/>
            <a:ext cx="8623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微软雅黑"/>
                <a:cs typeface="Pattaya" panose="00000500000000000000" pitchFamily="2" charset="-34"/>
              </a:rPr>
              <a:t>Ôn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微软雅黑"/>
                <a:cs typeface="Pattaya" panose="00000500000000000000" pitchFamily="2" charset="-34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微软雅黑"/>
                <a:cs typeface="Pattaya" panose="00000500000000000000" pitchFamily="2" charset="-34"/>
              </a:rPr>
              <a:t>tập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微软雅黑"/>
                <a:cs typeface="Pattaya" panose="00000500000000000000" pitchFamily="2" charset="-34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微软雅黑"/>
                <a:cs typeface="Pattaya" panose="00000500000000000000" pitchFamily="2" charset="-34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微软雅黑"/>
                <a:cs typeface="Pattaya" panose="00000500000000000000" pitchFamily="2" charset="-34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微软雅黑"/>
                <a:cs typeface="Pattaya" panose="00000500000000000000" pitchFamily="2" charset="-34"/>
              </a:rPr>
              <a:t>phép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微软雅黑"/>
                <a:cs typeface="Pattaya" panose="00000500000000000000" pitchFamily="2" charset="-34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微软雅黑"/>
                <a:cs typeface="Pattaya" panose="00000500000000000000" pitchFamily="2" charset="-34"/>
              </a:rPr>
              <a:t>tính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微软雅黑"/>
                <a:cs typeface="Pattaya" panose="00000500000000000000" pitchFamily="2" charset="-34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微软雅黑"/>
                <a:cs typeface="Pattaya" panose="00000500000000000000" pitchFamily="2" charset="-34"/>
              </a:rPr>
              <a:t>trong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微软雅黑"/>
                <a:cs typeface="Pattaya" panose="00000500000000000000" pitchFamily="2" charset="-34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微软雅黑"/>
                <a:cs typeface="Pattaya" panose="00000500000000000000" pitchFamily="2" charset="-34"/>
              </a:rPr>
              <a:t>phạm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微软雅黑"/>
                <a:cs typeface="Pattaya" panose="00000500000000000000" pitchFamily="2" charset="-34"/>
              </a:rPr>
              <a:t> vi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微软雅黑"/>
                <a:cs typeface="Pattaya" panose="00000500000000000000" pitchFamily="2" charset="-34"/>
              </a:rPr>
              <a:t>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微软雅黑"/>
                <a:cs typeface="Pattaya" panose="00000500000000000000" pitchFamily="2" charset="-34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微软雅黑"/>
                <a:cs typeface="Pattaya" panose="00000500000000000000" pitchFamily="2" charset="-34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Pattaya" panose="00000500000000000000" pitchFamily="2" charset="-34"/>
                <a:ea typeface="微软雅黑"/>
                <a:cs typeface="Pattaya" panose="00000500000000000000" pitchFamily="2" charset="-34"/>
              </a:rPr>
              <a:t>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微软雅黑"/>
                <a:cs typeface="Pattaya" panose="00000500000000000000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751084" y="117371"/>
            <a:ext cx="10784248" cy="9236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Xếp que tính.</a:t>
            </a:r>
          </a:p>
        </p:txBody>
      </p:sp>
      <p:sp>
        <p:nvSpPr>
          <p:cNvPr id="31" name="Oval 30"/>
          <p:cNvSpPr/>
          <p:nvPr/>
        </p:nvSpPr>
        <p:spPr>
          <a:xfrm>
            <a:off x="101600" y="224807"/>
            <a:ext cx="587768" cy="5877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740168" y="1420845"/>
            <a:ext cx="4746233" cy="9236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Em hãy xếp que tính thành các số 0, 1, 2, 3, 4, 5, 6, 7, 8, 9 theo hình dưới đây: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054" y="308187"/>
            <a:ext cx="6229837" cy="6275421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>
          <a:xfrm>
            <a:off x="784951" y="2219037"/>
            <a:ext cx="4570627" cy="324196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Với 5 que tính, em xếp được những số nào trong các số trên?</a:t>
            </a:r>
          </a:p>
        </p:txBody>
      </p:sp>
      <p:sp>
        <p:nvSpPr>
          <p:cNvPr id="19" name="Down Arrow 18"/>
          <p:cNvSpPr/>
          <p:nvPr/>
        </p:nvSpPr>
        <p:spPr>
          <a:xfrm rot="2508372">
            <a:off x="9557353" y="688329"/>
            <a:ext cx="420299" cy="6949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Down Arrow 19"/>
          <p:cNvSpPr/>
          <p:nvPr/>
        </p:nvSpPr>
        <p:spPr>
          <a:xfrm rot="17760967">
            <a:off x="5466903" y="2401269"/>
            <a:ext cx="420299" cy="6949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Down Arrow 20"/>
          <p:cNvSpPr/>
          <p:nvPr/>
        </p:nvSpPr>
        <p:spPr>
          <a:xfrm rot="20224505">
            <a:off x="8369869" y="1786504"/>
            <a:ext cx="420299" cy="6949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413000" y="1955800"/>
            <a:ext cx="0" cy="762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4"/>
          <p:cNvSpPr txBox="1">
            <a:spLocks/>
          </p:cNvSpPr>
          <p:nvPr/>
        </p:nvSpPr>
        <p:spPr>
          <a:xfrm>
            <a:off x="914400" y="254000"/>
            <a:ext cx="11134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 Mai xếp que tính thành phép tính nhưng bị sai. Em hãy chuyển chỗ 1 que tính để có phép tính đúng (vẫn giữ nguyên dấu cộng hoặc dấu trừ). </a:t>
            </a:r>
          </a:p>
        </p:txBody>
      </p:sp>
      <p:sp>
        <p:nvSpPr>
          <p:cNvPr id="11" name="Oval 10"/>
          <p:cNvSpPr/>
          <p:nvPr/>
        </p:nvSpPr>
        <p:spPr>
          <a:xfrm>
            <a:off x="221674" y="260929"/>
            <a:ext cx="646545" cy="6465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413000" y="2717800"/>
            <a:ext cx="0" cy="762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25800" y="2730500"/>
            <a:ext cx="0" cy="762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1945216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2715683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1" y="2719916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42" y="1934632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2745316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1934632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67" y="4715933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1" y="4699000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99" y="5480051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1" y="5496984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1" y="4737100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1" y="4699000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5484284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1" y="2320924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42809" y="2336800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02467" y="2336800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62251" y="3088217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60135" y="1532465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79457" y="152399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22609" y="1543045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35309" y="2331507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35307" y="3081864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26250" y="4313765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42909" y="4313765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17507" y="5101164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55609" y="5870575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21351" y="5103284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9059" y="507364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4826" y="5863167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94651" y="490854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31693" y="530224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24435" y="508634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97057" y="4312707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05527" y="5871631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66758" y="3108320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74167" y="2309281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45745" y="213994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45746" y="252094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5493811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-0.06129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34568E-6 L -0.02395 0.08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t="28646" r="33089" b="34147"/>
          <a:stretch/>
        </p:blipFill>
        <p:spPr bwMode="auto">
          <a:xfrm>
            <a:off x="1653680" y="449054"/>
            <a:ext cx="8850777" cy="531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14016" y="19649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35376" y="113589"/>
            <a:ext cx="10850224" cy="877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Thỏ và cà rốt.</a:t>
            </a:r>
            <a:endParaRPr lang="en-US" sz="3733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406400" y="5837396"/>
            <a:ext cx="11582400" cy="877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Thỏ lấy được cà rốt nếu đi qua hai cửa sổ có hai số cộng với nhau được 10. Hỏi có mấy cách để thỏ lấy được cà rốt?</a:t>
            </a:r>
            <a:endParaRPr lang="en-US" sz="32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54400" y="2413000"/>
            <a:ext cx="1168400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91200" y="2523067"/>
            <a:ext cx="1422400" cy="26331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06800" y="4445000"/>
            <a:ext cx="1117600" cy="101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545667" y="1600200"/>
            <a:ext cx="1566333" cy="25908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252</Words>
  <Application>Microsoft Office PowerPoint</Application>
  <PresentationFormat>Widescreen</PresentationFormat>
  <Paragraphs>36</Paragraphs>
  <Slides>11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微软雅黑</vt:lpstr>
      <vt:lpstr>宋体</vt:lpstr>
      <vt:lpstr>.VnArial</vt:lpstr>
      <vt:lpstr>Arial</vt:lpstr>
      <vt:lpstr>Calibri</vt:lpstr>
      <vt:lpstr>Calibri Light</vt:lpstr>
      <vt:lpstr>Cambria</vt:lpstr>
      <vt:lpstr>等线</vt:lpstr>
      <vt:lpstr>Euphemia</vt:lpstr>
      <vt:lpstr>Pattaya</vt:lpstr>
      <vt:lpstr>Tahoma</vt:lpstr>
      <vt:lpstr>Times New Roman</vt:lpstr>
      <vt:lpstr>Wingdings</vt:lpstr>
      <vt:lpstr>字魂27号-布丁体</vt:lpstr>
      <vt:lpstr>Trẻ em Vui vẻ 16x9</vt:lpstr>
      <vt:lpstr>第一PPT，www.1ppt.com</vt:lpstr>
      <vt:lpstr>Office Theme</vt:lpstr>
      <vt:lpstr>包图主题2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</cp:lastModifiedBy>
  <cp:revision>9</cp:revision>
  <dcterms:created xsi:type="dcterms:W3CDTF">2022-01-04T04:08:08Z</dcterms:created>
  <dcterms:modified xsi:type="dcterms:W3CDTF">2025-05-08T09:58:09Z</dcterms:modified>
</cp:coreProperties>
</file>