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1" r:id="rId3"/>
    <p:sldMasterId id="2147483705" r:id="rId4"/>
  </p:sldMasterIdLst>
  <p:notesMasterIdLst>
    <p:notesMasterId r:id="rId17"/>
  </p:notesMasterIdLst>
  <p:sldIdLst>
    <p:sldId id="262" r:id="rId5"/>
    <p:sldId id="270" r:id="rId6"/>
    <p:sldId id="306" r:id="rId7"/>
    <p:sldId id="284" r:id="rId8"/>
    <p:sldId id="343" r:id="rId9"/>
    <p:sldId id="308" r:id="rId10"/>
    <p:sldId id="276" r:id="rId11"/>
    <p:sldId id="286" r:id="rId12"/>
    <p:sldId id="310" r:id="rId13"/>
    <p:sldId id="280" r:id="rId14"/>
    <p:sldId id="290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17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068C5-2077-467C-9F22-A620F3369F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E5BCF-8FA8-4299-A43B-D937B35B6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97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4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62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76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53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7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0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63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95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75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9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79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70549341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31757937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433951455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89575872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4875885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75648117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603134533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250801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54982501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263420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63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42336581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39860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536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28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14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08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120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6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515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85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2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5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7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8156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4.png"/><Relationship Id="rId3" Type="http://schemas.microsoft.com/office/2007/relationships/media" Target="../media/media2.mp4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6.emf"/><Relationship Id="rId10" Type="http://schemas.openxmlformats.org/officeDocument/2006/relationships/image" Target="../media/image11.png"/><Relationship Id="rId4" Type="http://schemas.openxmlformats.org/officeDocument/2006/relationships/video" Target="../media/media2.mp4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4.png"/><Relationship Id="rId3" Type="http://schemas.openxmlformats.org/officeDocument/2006/relationships/video" Target="NULL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microsoft.com/office/2007/relationships/media" Target="../media/media3.mp4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-88901" y="5074603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3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0" name="Freeform 34"/>
          <p:cNvSpPr>
            <a:spLocks noEditPoints="1"/>
          </p:cNvSpPr>
          <p:nvPr/>
        </p:nvSpPr>
        <p:spPr bwMode="auto">
          <a:xfrm>
            <a:off x="10974222" y="5506645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1" name="Freeform 35"/>
          <p:cNvSpPr>
            <a:spLocks noEditPoints="1"/>
          </p:cNvSpPr>
          <p:nvPr/>
        </p:nvSpPr>
        <p:spPr bwMode="auto">
          <a:xfrm>
            <a:off x="4566814" y="6136355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2" name="Freeform 36"/>
          <p:cNvSpPr>
            <a:spLocks noEditPoints="1"/>
          </p:cNvSpPr>
          <p:nvPr/>
        </p:nvSpPr>
        <p:spPr bwMode="auto">
          <a:xfrm>
            <a:off x="7798096" y="6191512"/>
            <a:ext cx="707848" cy="376906"/>
          </a:xfrm>
          <a:custGeom>
            <a:avLst/>
            <a:gdLst>
              <a:gd name="T0" fmla="*/ 93 w 113"/>
              <a:gd name="T1" fmla="*/ 34 h 59"/>
              <a:gd name="T2" fmla="*/ 94 w 113"/>
              <a:gd name="T3" fmla="*/ 39 h 59"/>
              <a:gd name="T4" fmla="*/ 94 w 113"/>
              <a:gd name="T5" fmla="*/ 39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2 h 59"/>
              <a:gd name="T14" fmla="*/ 98 w 113"/>
              <a:gd name="T15" fmla="*/ 32 h 59"/>
              <a:gd name="T16" fmla="*/ 95 w 113"/>
              <a:gd name="T17" fmla="*/ 32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6 h 59"/>
              <a:gd name="T24" fmla="*/ 110 w 113"/>
              <a:gd name="T25" fmla="*/ 36 h 59"/>
              <a:gd name="T26" fmla="*/ 110 w 113"/>
              <a:gd name="T27" fmla="*/ 36 h 59"/>
              <a:gd name="T28" fmla="*/ 97 w 113"/>
              <a:gd name="T29" fmla="*/ 10 h 59"/>
              <a:gd name="T30" fmla="*/ 55 w 113"/>
              <a:gd name="T31" fmla="*/ 7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3 w 113"/>
              <a:gd name="T39" fmla="*/ 26 h 59"/>
              <a:gd name="T40" fmla="*/ 6 w 113"/>
              <a:gd name="T41" fmla="*/ 31 h 59"/>
              <a:gd name="T42" fmla="*/ 11 w 113"/>
              <a:gd name="T43" fmla="*/ 35 h 59"/>
              <a:gd name="T44" fmla="*/ 7 w 113"/>
              <a:gd name="T45" fmla="*/ 41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50 h 59"/>
              <a:gd name="T52" fmla="*/ 17 w 113"/>
              <a:gd name="T53" fmla="*/ 40 h 59"/>
              <a:gd name="T54" fmla="*/ 63 w 113"/>
              <a:gd name="T55" fmla="*/ 55 h 59"/>
              <a:gd name="T56" fmla="*/ 108 w 113"/>
              <a:gd name="T57" fmla="*/ 38 h 59"/>
              <a:gd name="T58" fmla="*/ 93 w 113"/>
              <a:gd name="T59" fmla="*/ 34 h 59"/>
              <a:gd name="T60" fmla="*/ 87 w 113"/>
              <a:gd name="T61" fmla="*/ 42 h 59"/>
              <a:gd name="T62" fmla="*/ 82 w 113"/>
              <a:gd name="T63" fmla="*/ 31 h 59"/>
              <a:gd name="T64" fmla="*/ 81 w 113"/>
              <a:gd name="T65" fmla="*/ 22 h 59"/>
              <a:gd name="T66" fmla="*/ 88 w 113"/>
              <a:gd name="T67" fmla="*/ 9 h 59"/>
              <a:gd name="T68" fmla="*/ 88 w 113"/>
              <a:gd name="T69" fmla="*/ 9 h 59"/>
              <a:gd name="T70" fmla="*/ 83 w 113"/>
              <a:gd name="T71" fmla="*/ 23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89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89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3" y="34"/>
                </a:moveTo>
                <a:cubicBezTo>
                  <a:pt x="93" y="36"/>
                  <a:pt x="93" y="37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93" y="37"/>
                  <a:pt x="92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2"/>
                </a:cubicBezTo>
                <a:cubicBezTo>
                  <a:pt x="94" y="31"/>
                  <a:pt x="97" y="30"/>
                  <a:pt x="98" y="32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6" y="31"/>
                  <a:pt x="95" y="32"/>
                </a:cubicBezTo>
                <a:cubicBezTo>
                  <a:pt x="95" y="32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7" y="38"/>
                  <a:pt x="106" y="41"/>
                  <a:pt x="110" y="36"/>
                </a:cubicBezTo>
                <a:cubicBezTo>
                  <a:pt x="110" y="35"/>
                  <a:pt x="110" y="35"/>
                  <a:pt x="110" y="36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3" y="30"/>
                  <a:pt x="106" y="18"/>
                  <a:pt x="97" y="10"/>
                </a:cubicBezTo>
                <a:cubicBezTo>
                  <a:pt x="88" y="2"/>
                  <a:pt x="76" y="0"/>
                  <a:pt x="55" y="7"/>
                </a:cubicBezTo>
                <a:cubicBezTo>
                  <a:pt x="40" y="11"/>
                  <a:pt x="22" y="23"/>
                  <a:pt x="16" y="30"/>
                </a:cubicBezTo>
                <a:cubicBezTo>
                  <a:pt x="16" y="27"/>
                  <a:pt x="15" y="23"/>
                  <a:pt x="11" y="21"/>
                </a:cubicBezTo>
                <a:cubicBezTo>
                  <a:pt x="7" y="19"/>
                  <a:pt x="4" y="21"/>
                  <a:pt x="0" y="21"/>
                </a:cubicBezTo>
                <a:cubicBezTo>
                  <a:pt x="1" y="23"/>
                  <a:pt x="2" y="24"/>
                  <a:pt x="3" y="26"/>
                </a:cubicBezTo>
                <a:cubicBezTo>
                  <a:pt x="5" y="27"/>
                  <a:pt x="5" y="29"/>
                  <a:pt x="6" y="31"/>
                </a:cubicBezTo>
                <a:cubicBezTo>
                  <a:pt x="8" y="33"/>
                  <a:pt x="9" y="34"/>
                  <a:pt x="11" y="35"/>
                </a:cubicBezTo>
                <a:cubicBezTo>
                  <a:pt x="10" y="37"/>
                  <a:pt x="8" y="38"/>
                  <a:pt x="7" y="41"/>
                </a:cubicBezTo>
                <a:cubicBezTo>
                  <a:pt x="6" y="42"/>
                  <a:pt x="6" y="45"/>
                  <a:pt x="5" y="46"/>
                </a:cubicBezTo>
                <a:cubicBezTo>
                  <a:pt x="4" y="48"/>
                  <a:pt x="3" y="50"/>
                  <a:pt x="3" y="51"/>
                </a:cubicBezTo>
                <a:cubicBezTo>
                  <a:pt x="7" y="50"/>
                  <a:pt x="10" y="53"/>
                  <a:pt x="14" y="50"/>
                </a:cubicBezTo>
                <a:cubicBezTo>
                  <a:pt x="17" y="47"/>
                  <a:pt x="17" y="43"/>
                  <a:pt x="17" y="40"/>
                </a:cubicBezTo>
                <a:cubicBezTo>
                  <a:pt x="22" y="44"/>
                  <a:pt x="36" y="50"/>
                  <a:pt x="63" y="55"/>
                </a:cubicBezTo>
                <a:cubicBezTo>
                  <a:pt x="88" y="59"/>
                  <a:pt x="102" y="47"/>
                  <a:pt x="108" y="38"/>
                </a:cubicBezTo>
                <a:cubicBezTo>
                  <a:pt x="105" y="42"/>
                  <a:pt x="96" y="38"/>
                  <a:pt x="93" y="34"/>
                </a:cubicBezTo>
                <a:close/>
                <a:moveTo>
                  <a:pt x="87" y="42"/>
                </a:moveTo>
                <a:cubicBezTo>
                  <a:pt x="84" y="39"/>
                  <a:pt x="84" y="35"/>
                  <a:pt x="82" y="31"/>
                </a:cubicBezTo>
                <a:cubicBezTo>
                  <a:pt x="81" y="28"/>
                  <a:pt x="81" y="25"/>
                  <a:pt x="81" y="22"/>
                </a:cubicBezTo>
                <a:cubicBezTo>
                  <a:pt x="82" y="17"/>
                  <a:pt x="85" y="13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3"/>
                  <a:pt x="84" y="18"/>
                  <a:pt x="83" y="23"/>
                </a:cubicBezTo>
                <a:cubicBezTo>
                  <a:pt x="83" y="26"/>
                  <a:pt x="83" y="30"/>
                  <a:pt x="84" y="33"/>
                </a:cubicBezTo>
                <a:cubicBezTo>
                  <a:pt x="85" y="36"/>
                  <a:pt x="86" y="39"/>
                  <a:pt x="88" y="42"/>
                </a:cubicBezTo>
                <a:cubicBezTo>
                  <a:pt x="88" y="42"/>
                  <a:pt x="87" y="43"/>
                  <a:pt x="87" y="42"/>
                </a:cubicBezTo>
                <a:close/>
                <a:moveTo>
                  <a:pt x="89" y="22"/>
                </a:moveTo>
                <a:cubicBezTo>
                  <a:pt x="89" y="20"/>
                  <a:pt x="90" y="19"/>
                  <a:pt x="92" y="18"/>
                </a:cubicBezTo>
                <a:cubicBezTo>
                  <a:pt x="94" y="18"/>
                  <a:pt x="95" y="20"/>
                  <a:pt x="96" y="21"/>
                </a:cubicBezTo>
                <a:cubicBezTo>
                  <a:pt x="96" y="23"/>
                  <a:pt x="94" y="25"/>
                  <a:pt x="93" y="25"/>
                </a:cubicBezTo>
                <a:cubicBezTo>
                  <a:pt x="91" y="25"/>
                  <a:pt x="89" y="24"/>
                  <a:pt x="8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3" name="Freeform 37"/>
          <p:cNvSpPr>
            <a:spLocks noEditPoints="1"/>
          </p:cNvSpPr>
          <p:nvPr/>
        </p:nvSpPr>
        <p:spPr bwMode="auto">
          <a:xfrm>
            <a:off x="2821279" y="5621556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4" name="Freeform 38"/>
          <p:cNvSpPr>
            <a:spLocks noEditPoints="1"/>
          </p:cNvSpPr>
          <p:nvPr/>
        </p:nvSpPr>
        <p:spPr bwMode="auto">
          <a:xfrm>
            <a:off x="9894063" y="6007655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075" name="Freeform 39"/>
          <p:cNvSpPr/>
          <p:nvPr/>
        </p:nvSpPr>
        <p:spPr bwMode="auto">
          <a:xfrm>
            <a:off x="6089332" y="5718081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4" name="图形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6405" y="1409941"/>
            <a:ext cx="1697038" cy="1092346"/>
          </a:xfrm>
          <a:prstGeom prst="rect">
            <a:avLst/>
          </a:prstGeom>
          <a:effectLst/>
        </p:spPr>
      </p:pic>
      <p:pic>
        <p:nvPicPr>
          <p:cNvPr id="5" name="图形 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054" y="2409754"/>
            <a:ext cx="1614625" cy="1273760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6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pic>
        <p:nvPicPr>
          <p:cNvPr id="17" name="Content Placeholder 16" descr="1"/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240" y="810260"/>
            <a:ext cx="7875270" cy="44907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978785" y="1136650"/>
            <a:ext cx="6811010" cy="3664585"/>
            <a:chOff x="4457" y="2084"/>
            <a:chExt cx="9858" cy="57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457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" name="椭圆 42"/>
            <p:cNvSpPr/>
            <p:nvPr/>
          </p:nvSpPr>
          <p:spPr>
            <a:xfrm>
              <a:off x="6632" y="2084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" name="椭圆 42"/>
            <p:cNvSpPr/>
            <p:nvPr/>
          </p:nvSpPr>
          <p:spPr>
            <a:xfrm>
              <a:off x="7938" y="379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8" name="椭圆 42"/>
            <p:cNvSpPr/>
            <p:nvPr/>
          </p:nvSpPr>
          <p:spPr>
            <a:xfrm>
              <a:off x="10259" y="3659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9" name="椭圆 42"/>
            <p:cNvSpPr/>
            <p:nvPr/>
          </p:nvSpPr>
          <p:spPr>
            <a:xfrm>
              <a:off x="8912" y="2246"/>
              <a:ext cx="4057" cy="40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2" name="Text Box 21"/>
          <p:cNvSpPr txBox="1"/>
          <p:nvPr/>
        </p:nvSpPr>
        <p:spPr>
          <a:xfrm>
            <a:off x="3216275" y="2678430"/>
            <a:ext cx="64858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bldLvl="0" animBg="1"/>
      <p:bldP spid="2071" grpId="0" bldLvl="0" animBg="1"/>
      <p:bldP spid="2072" grpId="0" bldLvl="0" animBg="1"/>
      <p:bldP spid="2073" grpId="0" bldLvl="0" animBg="1"/>
      <p:bldP spid="2074" grpId="0" bldLvl="0" animBg="1"/>
      <p:bldP spid="2075" grpId="0" bldLvl="0" animBg="1"/>
      <p:bldP spid="22" grpId="0"/>
      <p:bldP spid="22" grpId="1"/>
      <p:bldP spid="2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组合 27"/>
          <p:cNvGrpSpPr/>
          <p:nvPr/>
        </p:nvGrpSpPr>
        <p:grpSpPr>
          <a:xfrm>
            <a:off x="-88901" y="6093143"/>
            <a:ext cx="12280901" cy="2955925"/>
            <a:chOff x="-7938" y="4144963"/>
            <a:chExt cx="12280901" cy="2955925"/>
          </a:xfrm>
        </p:grpSpPr>
        <p:sp>
          <p:nvSpPr>
            <p:cNvPr id="73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6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8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1" b="25332"/>
          <a:stretch>
            <a:fillRect/>
          </a:stretch>
        </p:blipFill>
        <p:spPr>
          <a:xfrm>
            <a:off x="-499745" y="71437"/>
            <a:ext cx="13358495" cy="1747838"/>
          </a:xfrm>
          <a:prstGeom prst="rect">
            <a:avLst/>
          </a:prstGeom>
        </p:spPr>
      </p:pic>
      <p:sp>
        <p:nvSpPr>
          <p:cNvPr id="83" name="Rounded Rectangle 82"/>
          <p:cNvSpPr/>
          <p:nvPr/>
        </p:nvSpPr>
        <p:spPr>
          <a:xfrm>
            <a:off x="594995" y="259786"/>
            <a:ext cx="10968355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?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giai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triển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sen.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2245"/>
            <a:ext cx="899795" cy="974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0DE57-4CA0-41C8-93FE-DD8AC4BBB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795" y="2101850"/>
            <a:ext cx="9791485" cy="32194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4D5B13-0460-4FA4-82A8-33F79CF573A4}"/>
              </a:ext>
            </a:extLst>
          </p:cNvPr>
          <p:cNvSpPr/>
          <p:nvPr/>
        </p:nvSpPr>
        <p:spPr>
          <a:xfrm>
            <a:off x="3057525" y="2359652"/>
            <a:ext cx="590550" cy="61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2DB02F-7A0E-4301-935D-4C4B52D7C5AC}"/>
              </a:ext>
            </a:extLst>
          </p:cNvPr>
          <p:cNvSpPr/>
          <p:nvPr/>
        </p:nvSpPr>
        <p:spPr>
          <a:xfrm>
            <a:off x="8772525" y="2426327"/>
            <a:ext cx="590550" cy="61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CA56110-0FB8-47E7-8707-0DE4A9E9EBA4}"/>
              </a:ext>
            </a:extLst>
          </p:cNvPr>
          <p:cNvSpPr/>
          <p:nvPr/>
        </p:nvSpPr>
        <p:spPr>
          <a:xfrm>
            <a:off x="6853770" y="2415528"/>
            <a:ext cx="590550" cy="6121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83" grpId="1" animBg="1"/>
      <p:bldP spid="6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44451" y="6015038"/>
            <a:ext cx="12280901" cy="2955925"/>
            <a:chOff x="-7938" y="4144963"/>
            <a:chExt cx="12280901" cy="2955925"/>
          </a:xfrm>
        </p:grpSpPr>
        <p:sp>
          <p:nvSpPr>
            <p:cNvPr id="18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4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971550" y="534035"/>
            <a:ext cx="11127105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Điểm số của Mai, Việt và Nam trong bài kiểm tra Toán là 9, 10, 10. Biết rằng điểm của Mai cao hơn điểm của Nam. Việt được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mấy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điểm.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E4050-E95D-4483-B789-D34B254C615D}"/>
              </a:ext>
            </a:extLst>
          </p:cNvPr>
          <p:cNvSpPr txBox="1"/>
          <p:nvPr/>
        </p:nvSpPr>
        <p:spPr>
          <a:xfrm>
            <a:off x="2486025" y="2439977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của Mai cao hơn điểm của Nam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BCBF7-44AE-43D8-8541-DE6E3190E587}"/>
              </a:ext>
            </a:extLst>
          </p:cNvPr>
          <p:cNvSpPr txBox="1"/>
          <p:nvPr/>
        </p:nvSpPr>
        <p:spPr>
          <a:xfrm>
            <a:off x="3438524" y="3036191"/>
            <a:ext cx="688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=&gt; Mai: 10 </a:t>
            </a:r>
            <a:r>
              <a:rPr lang="en-US" sz="3600" b="1" dirty="0" err="1">
                <a:solidFill>
                  <a:srgbClr val="FF0000"/>
                </a:solidFill>
              </a:rPr>
              <a:t>điểm</a:t>
            </a:r>
            <a:r>
              <a:rPr lang="en-US" sz="3600" b="1" dirty="0">
                <a:solidFill>
                  <a:srgbClr val="FF0000"/>
                </a:solidFill>
              </a:rPr>
              <a:t>, Nam 9 </a:t>
            </a:r>
            <a:r>
              <a:rPr lang="en-US" sz="3600" b="1" dirty="0" err="1">
                <a:solidFill>
                  <a:srgbClr val="FF0000"/>
                </a:solidFill>
              </a:rPr>
              <a:t>điểm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F0363C-D8F8-4E96-86EC-417D9F34F3D8}"/>
              </a:ext>
            </a:extLst>
          </p:cNvPr>
          <p:cNvSpPr txBox="1"/>
          <p:nvPr/>
        </p:nvSpPr>
        <p:spPr>
          <a:xfrm>
            <a:off x="2562224" y="3710230"/>
            <a:ext cx="842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Vậy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còn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lại</a:t>
            </a:r>
            <a:r>
              <a:rPr lang="en-US" sz="3600" b="1" dirty="0">
                <a:solidFill>
                  <a:srgbClr val="FF0000"/>
                </a:solidFill>
              </a:rPr>
              <a:t> 10 </a:t>
            </a:r>
            <a:r>
              <a:rPr lang="en-US" sz="3600" b="1" dirty="0" err="1">
                <a:solidFill>
                  <a:srgbClr val="FF0000"/>
                </a:solidFill>
              </a:rPr>
              <a:t>điểm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điểm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Việt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" grpId="0"/>
      <p:bldP spid="7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35" y="0"/>
            <a:ext cx="12193905" cy="6858000"/>
            <a:chOff x="-1" y="0"/>
            <a:chExt cx="19203" cy="10800"/>
          </a:xfrm>
        </p:grpSpPr>
        <p:sp>
          <p:nvSpPr>
            <p:cNvPr id="18" name="Rectangles 17"/>
            <p:cNvSpPr/>
            <p:nvPr/>
          </p:nvSpPr>
          <p:spPr>
            <a:xfrm>
              <a:off x="-1" y="5362"/>
              <a:ext cx="19202" cy="5439"/>
            </a:xfrm>
            <a:prstGeom prst="rect">
              <a:avLst/>
            </a:prstGeom>
            <a:solidFill>
              <a:srgbClr val="FFE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图片 1"/>
            <p:cNvPicPr>
              <a:picLocks noChangeAspect="1"/>
            </p:cNvPicPr>
            <p:nvPr/>
          </p:nvPicPr>
          <p:blipFill rotWithShape="1">
            <a:blip r:embed="rId3"/>
            <a:srcRect t="60028"/>
            <a:stretch>
              <a:fillRect/>
            </a:stretch>
          </p:blipFill>
          <p:spPr>
            <a:xfrm>
              <a:off x="0" y="0"/>
              <a:ext cx="19202" cy="5541"/>
            </a:xfrm>
            <a:prstGeom prst="rect">
              <a:avLst/>
            </a:prstGeom>
          </p:spPr>
        </p:pic>
      </p:grpSp>
      <p:sp>
        <p:nvSpPr>
          <p:cNvPr id="8" name="Text Box 7"/>
          <p:cNvSpPr txBox="1"/>
          <p:nvPr/>
        </p:nvSpPr>
        <p:spPr>
          <a:xfrm>
            <a:off x="1411605" y="3672205"/>
            <a:ext cx="9170670" cy="30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TẠM BIỆT VÀ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   HẸN GẶP LẠI</a:t>
            </a:r>
          </a:p>
        </p:txBody>
      </p:sp>
      <p:sp>
        <p:nvSpPr>
          <p:cNvPr id="19" name="Wave 18"/>
          <p:cNvSpPr/>
          <p:nvPr/>
        </p:nvSpPr>
        <p:spPr>
          <a:xfrm>
            <a:off x="-991870" y="3240405"/>
            <a:ext cx="2031365" cy="327660"/>
          </a:xfrm>
          <a:prstGeom prst="wave">
            <a:avLst/>
          </a:prstGeom>
          <a:solidFill>
            <a:srgbClr val="FFD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35" y="-285115"/>
            <a:ext cx="12192000" cy="3066415"/>
            <a:chOff x="-1" y="-449"/>
            <a:chExt cx="19200" cy="4829"/>
          </a:xfrm>
        </p:grpSpPr>
        <p:pic>
          <p:nvPicPr>
            <p:cNvPr id="118" name="Picture 1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4659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280000" flipH="1">
              <a:off x="1559" y="-449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Picture 25"/>
            <p:cNvPicPr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" y="0"/>
              <a:ext cx="4541" cy="438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9" name="Picture 118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134" r="67315"/>
          <a:stretch>
            <a:fillRect/>
          </a:stretch>
        </p:blipFill>
        <p:spPr>
          <a:xfrm rot="10800000">
            <a:off x="0" y="3518535"/>
            <a:ext cx="1458595" cy="3338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0706" t="71418"/>
          <a:stretch>
            <a:fillRect/>
          </a:stretch>
        </p:blipFill>
        <p:spPr>
          <a:xfrm rot="13380000">
            <a:off x="11221085" y="5222875"/>
            <a:ext cx="1414780" cy="133223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9120000">
            <a:off x="10522585" y="3739515"/>
            <a:ext cx="1059815" cy="1318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8428" b="74852"/>
          <a:stretch>
            <a:fillRect/>
          </a:stretch>
        </p:blipFill>
        <p:spPr>
          <a:xfrm rot="19260000">
            <a:off x="10510520" y="4334510"/>
            <a:ext cx="688340" cy="73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4200" y="174539"/>
            <a:ext cx="8686800" cy="2293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609600" y="465992"/>
            <a:ext cx="2133600" cy="1743808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762000" y="990600"/>
              <a:ext cx="137576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CÂU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3897421" y="514659"/>
            <a:ext cx="691862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Hô</a:t>
            </a:r>
            <a:r>
              <a:rPr lang="en-US" sz="5400" dirty="0">
                <a:solidFill>
                  <a:srgbClr val="FFBD45"/>
                </a:solidFill>
                <a:latin typeface="#9Slide02 Tieu de dai"/>
              </a:rPr>
              <a:t>m nay </a:t>
            </a:r>
            <a:r>
              <a:rPr lang="en-US" sz="5400" dirty="0" err="1">
                <a:solidFill>
                  <a:srgbClr val="FFBD45"/>
                </a:solidFill>
                <a:latin typeface="#9Slide02 Tieu de dai"/>
              </a:rPr>
              <a:t>là</a:t>
            </a:r>
            <a:r>
              <a:rPr lang="en-US" sz="5400" dirty="0">
                <a:solidFill>
                  <a:srgbClr val="FFBD45"/>
                </a:solidFill>
                <a:latin typeface="#9Slide02 Tieu de dai"/>
              </a:rPr>
              <a:t> </a:t>
            </a:r>
            <a:r>
              <a:rPr lang="en-US" sz="5400" dirty="0" err="1">
                <a:solidFill>
                  <a:srgbClr val="FFBD45"/>
                </a:solidFill>
                <a:latin typeface="#9Slide02 Tieu de dai"/>
              </a:rPr>
              <a:t>thứ</a:t>
            </a:r>
            <a:r>
              <a:rPr lang="en-US" sz="5400" dirty="0">
                <a:solidFill>
                  <a:srgbClr val="FFBD45"/>
                </a:solidFill>
                <a:latin typeface="#9Slide02 Tieu de dai"/>
              </a:rPr>
              <a:t> </a:t>
            </a:r>
            <a:r>
              <a:rPr lang="en-US" sz="5400" dirty="0" err="1">
                <a:solidFill>
                  <a:srgbClr val="FFBD45"/>
                </a:solidFill>
                <a:latin typeface="#9Slide02 Tieu de dai"/>
              </a:rPr>
              <a:t>sáu</a:t>
            </a:r>
            <a:r>
              <a:rPr lang="en-US" sz="5400" dirty="0">
                <a:solidFill>
                  <a:srgbClr val="FFBD45"/>
                </a:solidFill>
                <a:latin typeface="#9Slide02 Tieu de dai"/>
              </a:rPr>
              <a:t>, </a:t>
            </a:r>
            <a:r>
              <a:rPr lang="en-US" sz="5400" dirty="0" err="1">
                <a:solidFill>
                  <a:srgbClr val="FFBD45"/>
                </a:solidFill>
                <a:latin typeface="#9Slide02 Tieu de dai"/>
              </a:rPr>
              <a:t>ngày</a:t>
            </a:r>
            <a:r>
              <a:rPr lang="en-US" sz="5400" dirty="0">
                <a:solidFill>
                  <a:srgbClr val="FFBD45"/>
                </a:solidFill>
                <a:latin typeface="#9Slide02 Tieu de dai"/>
              </a:rPr>
              <a:t> kia </a:t>
            </a:r>
            <a:r>
              <a:rPr lang="en-US" sz="5400" dirty="0" err="1">
                <a:solidFill>
                  <a:srgbClr val="FFBD45"/>
                </a:solidFill>
                <a:latin typeface="#9Slide02 Tieu de dai"/>
              </a:rPr>
              <a:t>là</a:t>
            </a:r>
            <a:r>
              <a:rPr lang="en-US" sz="5400" dirty="0">
                <a:solidFill>
                  <a:srgbClr val="FFBD45"/>
                </a:solidFill>
                <a:latin typeface="#9Slide02 Tieu de dai"/>
              </a:rPr>
              <a:t> </a:t>
            </a:r>
            <a:r>
              <a:rPr lang="en-US" sz="5400" dirty="0" err="1">
                <a:solidFill>
                  <a:srgbClr val="FFBD45"/>
                </a:solidFill>
                <a:latin typeface="#9Slide02 Tieu de dai"/>
              </a:rPr>
              <a:t>thứ</a:t>
            </a:r>
            <a:r>
              <a:rPr lang="en-US" sz="5400" dirty="0">
                <a:solidFill>
                  <a:srgbClr val="FFBD45"/>
                </a:solidFill>
                <a:latin typeface="#9Slide02 Tieu de dai"/>
              </a:rPr>
              <a:t> </a:t>
            </a:r>
            <a:r>
              <a:rPr lang="en-US" sz="5400" dirty="0" err="1">
                <a:solidFill>
                  <a:srgbClr val="FFBD45"/>
                </a:solidFill>
                <a:latin typeface="#9Slide02 Tieu de dai"/>
              </a:rPr>
              <a:t>mấy</a:t>
            </a:r>
            <a:r>
              <a:rPr lang="en-US" sz="5400" dirty="0">
                <a:solidFill>
                  <a:srgbClr val="FFBD45"/>
                </a:solidFill>
                <a:latin typeface="#9Slide02 Tieu de dai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BD45"/>
              </a:solidFill>
              <a:effectLst/>
              <a:uLnTx/>
              <a:uFillTx/>
              <a:latin typeface="#9Slide02 Tieu de dai"/>
              <a:ea typeface="+mn-ea"/>
              <a:cs typeface="+mn-cs"/>
            </a:endParaRP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490264" y="2136963"/>
            <a:ext cx="11244536" cy="1751545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200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Thứ</a:t>
              </a: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 </a:t>
              </a:r>
              <a:r>
                <a:rPr kumimoji="0" lang="en-US" sz="3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bảy</a:t>
              </a:r>
              <a:endPara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64" y="2136963"/>
              <a:ext cx="1524175" cy="1751545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609600" y="3935022"/>
            <a:ext cx="11125200" cy="1468344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Chủ</a:t>
              </a: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 </a:t>
              </a:r>
              <a:r>
                <a:rPr kumimoji="0" lang="en-US" sz="3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nhật</a:t>
              </a:r>
              <a:endPara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537589" y="5248510"/>
            <a:ext cx="11197211" cy="1646551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Thứ</a:t>
              </a: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 </a:t>
              </a:r>
              <a:r>
                <a:rPr kumimoji="0" lang="en-US" sz="3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hai</a:t>
              </a:r>
              <a:endPara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87755">
              <a:off x="537589" y="5248510"/>
              <a:ext cx="1597907" cy="164655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868360-A492-498F-99FA-6C30158CC00C}"/>
              </a:ext>
            </a:extLst>
          </p:cNvPr>
          <p:cNvSpPr/>
          <p:nvPr/>
        </p:nvSpPr>
        <p:spPr>
          <a:xfrm>
            <a:off x="2326181" y="7299202"/>
            <a:ext cx="7539639" cy="4206998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Picture 34">
            <a:hlinkClick r:id="" action="ppaction://media"/>
            <a:extLst>
              <a:ext uri="{FF2B5EF4-FFF2-40B4-BE49-F238E27FC236}">
                <a16:creationId xmlns:a16="http://schemas.microsoft.com/office/drawing/2014/main" id="{BBA87F3A-F0EA-4F3C-9195-80646DE0953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>
          <a:xfrm>
            <a:off x="2525822" y="7451500"/>
            <a:ext cx="7140357" cy="3902403"/>
          </a:xfrm>
          <a:custGeom>
            <a:avLst/>
            <a:gdLst>
              <a:gd name="connsiteX0" fmla="*/ 375384 w 7140357"/>
              <a:gd name="connsiteY0" fmla="*/ 0 h 3902403"/>
              <a:gd name="connsiteX1" fmla="*/ 6764973 w 7140357"/>
              <a:gd name="connsiteY1" fmla="*/ 0 h 3902403"/>
              <a:gd name="connsiteX2" fmla="*/ 6777079 w 7140357"/>
              <a:gd name="connsiteY2" fmla="*/ 1221 h 3902403"/>
              <a:gd name="connsiteX3" fmla="*/ 7140357 w 7140357"/>
              <a:gd name="connsiteY3" fmla="*/ 446948 h 3902403"/>
              <a:gd name="connsiteX4" fmla="*/ 7140357 w 7140357"/>
              <a:gd name="connsiteY4" fmla="*/ 3455454 h 3902403"/>
              <a:gd name="connsiteX5" fmla="*/ 6777079 w 7140357"/>
              <a:gd name="connsiteY5" fmla="*/ 3901182 h 3902403"/>
              <a:gd name="connsiteX6" fmla="*/ 6764963 w 7140357"/>
              <a:gd name="connsiteY6" fmla="*/ 3902403 h 3902403"/>
              <a:gd name="connsiteX7" fmla="*/ 375393 w 7140357"/>
              <a:gd name="connsiteY7" fmla="*/ 3902403 h 3902403"/>
              <a:gd name="connsiteX8" fmla="*/ 363277 w 7140357"/>
              <a:gd name="connsiteY8" fmla="*/ 3901182 h 3902403"/>
              <a:gd name="connsiteX9" fmla="*/ 9242 w 7140357"/>
              <a:gd name="connsiteY9" fmla="*/ 3547147 h 3902403"/>
              <a:gd name="connsiteX10" fmla="*/ 0 w 7140357"/>
              <a:gd name="connsiteY10" fmla="*/ 3455465 h 3902403"/>
              <a:gd name="connsiteX11" fmla="*/ 0 w 7140357"/>
              <a:gd name="connsiteY11" fmla="*/ 446938 h 3902403"/>
              <a:gd name="connsiteX12" fmla="*/ 9242 w 7140357"/>
              <a:gd name="connsiteY12" fmla="*/ 355256 h 3902403"/>
              <a:gd name="connsiteX13" fmla="*/ 363277 w 7140357"/>
              <a:gd name="connsiteY13" fmla="*/ 1221 h 390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40357" h="3902403">
                <a:moveTo>
                  <a:pt x="375384" y="0"/>
                </a:moveTo>
                <a:lnTo>
                  <a:pt x="6764973" y="0"/>
                </a:lnTo>
                <a:lnTo>
                  <a:pt x="6777079" y="1221"/>
                </a:lnTo>
                <a:cubicBezTo>
                  <a:pt x="6984401" y="43645"/>
                  <a:pt x="7140357" y="227083"/>
                  <a:pt x="7140357" y="446948"/>
                </a:cubicBezTo>
                <a:lnTo>
                  <a:pt x="7140357" y="3455454"/>
                </a:lnTo>
                <a:cubicBezTo>
                  <a:pt x="7140357" y="3675319"/>
                  <a:pt x="6984401" y="3858757"/>
                  <a:pt x="6777079" y="3901182"/>
                </a:cubicBezTo>
                <a:lnTo>
                  <a:pt x="6764963" y="3902403"/>
                </a:lnTo>
                <a:lnTo>
                  <a:pt x="375393" y="3902403"/>
                </a:lnTo>
                <a:lnTo>
                  <a:pt x="363277" y="3901182"/>
                </a:lnTo>
                <a:cubicBezTo>
                  <a:pt x="185572" y="3864818"/>
                  <a:pt x="45606" y="3724852"/>
                  <a:pt x="9242" y="3547147"/>
                </a:cubicBezTo>
                <a:lnTo>
                  <a:pt x="0" y="3455465"/>
                </a:lnTo>
                <a:lnTo>
                  <a:pt x="0" y="446938"/>
                </a:lnTo>
                <a:lnTo>
                  <a:pt x="9242" y="355256"/>
                </a:lnTo>
                <a:cubicBezTo>
                  <a:pt x="45606" y="177550"/>
                  <a:pt x="185572" y="37584"/>
                  <a:pt x="363277" y="1221"/>
                </a:cubicBezTo>
                <a:close/>
              </a:path>
            </a:pathLst>
          </a:cu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A56EB6E-A615-4151-A298-FEC429764D54}"/>
              </a:ext>
            </a:extLst>
          </p:cNvPr>
          <p:cNvSpPr/>
          <p:nvPr/>
        </p:nvSpPr>
        <p:spPr>
          <a:xfrm>
            <a:off x="-445979" y="-6944472"/>
            <a:ext cx="7140358" cy="39184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C048444-1D57-4ABD-9723-69BD54F5CC3E}"/>
              </a:ext>
            </a:extLst>
          </p:cNvPr>
          <p:cNvSpPr/>
          <p:nvPr/>
        </p:nvSpPr>
        <p:spPr>
          <a:xfrm>
            <a:off x="327242" y="-8296719"/>
            <a:ext cx="7140358" cy="3918448"/>
          </a:xfrm>
          <a:prstGeom prst="roundRect">
            <a:avLst>
              <a:gd name="adj" fmla="val 116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AE8F76-AC71-4A6A-A3C3-0FB3AAE5B2B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5455" y="9192881"/>
            <a:ext cx="5921091" cy="15117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8D9E7C-7B6B-4A69-ACEB-CD4DAA582DE4}"/>
              </a:ext>
            </a:extLst>
          </p:cNvPr>
          <p:cNvSpPr txBox="1"/>
          <p:nvPr/>
        </p:nvSpPr>
        <p:spPr>
          <a:xfrm>
            <a:off x="-2039364" y="3332202"/>
            <a:ext cx="159338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Âm thanh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kiểm tra đáp án</a:t>
            </a:r>
          </a:p>
        </p:txBody>
      </p:sp>
    </p:spTree>
    <p:extLst>
      <p:ext uri="{BB962C8B-B14F-4D97-AF65-F5344CB8AC3E}">
        <p14:creationId xmlns:p14="http://schemas.microsoft.com/office/powerpoint/2010/main" val="29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 p14:bounceEnd="71000">
                                          <p:cBhvr>
                                            <p:cTn id="36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 p14:bounceEnd="71000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3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 p14:presetBounceEnd="71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 p14:bounceEnd="71000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video>
                  <p:cMediaNode vol="80000">
                    <p:cTn id="65" display="0">
                      <p:stCondLst>
                        <p:cond delay="indefinite"/>
                      </p:stCondLst>
                    </p:cTn>
                    <p:tgtEl>
                      <p:spTgt spid="35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>
                                          <p:cBhvr>
                                            <p:cTn id="36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300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video>
                  <p:cMediaNode vol="80000">
                    <p:cTn id="65" display="0">
                      <p:stCondLst>
                        <p:cond delay="indefinite"/>
                      </p:stCondLst>
                    </p:cTn>
                    <p:tgtEl>
                      <p:spTgt spid="35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2540B-E2B5-47BA-91F9-DE0EABB066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4200" y="174539"/>
            <a:ext cx="8686800" cy="2293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609600" y="465992"/>
            <a:ext cx="2133600" cy="1743808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741962" y="990600"/>
              <a:ext cx="1415837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CÂU 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3674971" y="559287"/>
            <a:ext cx="802676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Hôm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 nay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là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ngày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 12,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hôm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 qua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là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ngày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 bao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nhiêu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BD45"/>
                </a:solidFill>
                <a:effectLst/>
                <a:uLnTx/>
                <a:uFillTx/>
                <a:latin typeface="#9Slide02 Tieu de dai"/>
                <a:ea typeface="+mn-ea"/>
                <a:cs typeface="+mn-cs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BD45"/>
              </a:solidFill>
              <a:effectLst/>
              <a:uLnTx/>
              <a:uFillTx/>
              <a:latin typeface="#9Slide02 Tieu de dai"/>
              <a:ea typeface="+mn-ea"/>
              <a:cs typeface="+mn-cs"/>
            </a:endParaRP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490264" y="2136963"/>
            <a:ext cx="11244536" cy="1751545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200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Ngày</a:t>
              </a: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 11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264" y="2136963"/>
              <a:ext cx="1524175" cy="1751545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609600" y="3935022"/>
            <a:ext cx="11125200" cy="1468344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Ngày</a:t>
              </a: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 10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39493">
              <a:off x="609600" y="3935022"/>
              <a:ext cx="1453885" cy="1468344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537589" y="5248510"/>
            <a:ext cx="11197211" cy="1646551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Ngày</a:t>
              </a:r>
              <a:r>
                <a:rPr kumimoji="0" lang="en-US" sz="3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2 Tieu de dai"/>
                  <a:ea typeface="+mn-ea"/>
                  <a:cs typeface="+mn-cs"/>
                </a:rPr>
                <a:t> 13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87755">
              <a:off x="537589" y="5248510"/>
              <a:ext cx="1597907" cy="164655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868360-A492-498F-99FA-6C30158CC00C}"/>
              </a:ext>
            </a:extLst>
          </p:cNvPr>
          <p:cNvSpPr/>
          <p:nvPr/>
        </p:nvSpPr>
        <p:spPr>
          <a:xfrm>
            <a:off x="2326181" y="7299202"/>
            <a:ext cx="7539639" cy="4206998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8" name="Picture 27">
            <a:hlinkClick r:id="" action="ppaction://media"/>
            <a:extLst>
              <a:ext uri="{FF2B5EF4-FFF2-40B4-BE49-F238E27FC236}">
                <a16:creationId xmlns:a16="http://schemas.microsoft.com/office/drawing/2014/main" id="{769C2967-327D-4BCC-9E9A-DE3AC025031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st="161"/>
                </p14:media>
              </p:ext>
            </p:extLst>
          </p:nvPr>
        </p:nvPicPr>
        <p:blipFill>
          <a:blip r:embed="rId14"/>
          <a:srcRect l="205" r="205"/>
          <a:stretch>
            <a:fillRect/>
          </a:stretch>
        </p:blipFill>
        <p:spPr>
          <a:xfrm>
            <a:off x="2525821" y="7443477"/>
            <a:ext cx="7140358" cy="3918448"/>
          </a:xfrm>
          <a:custGeom>
            <a:avLst/>
            <a:gdLst>
              <a:gd name="connsiteX0" fmla="*/ 454971 w 7140358"/>
              <a:gd name="connsiteY0" fmla="*/ 0 h 3918448"/>
              <a:gd name="connsiteX1" fmla="*/ 6685387 w 7140358"/>
              <a:gd name="connsiteY1" fmla="*/ 0 h 3918448"/>
              <a:gd name="connsiteX2" fmla="*/ 7140358 w 7140358"/>
              <a:gd name="connsiteY2" fmla="*/ 454971 h 3918448"/>
              <a:gd name="connsiteX3" fmla="*/ 7140358 w 7140358"/>
              <a:gd name="connsiteY3" fmla="*/ 3463477 h 3918448"/>
              <a:gd name="connsiteX4" fmla="*/ 6685387 w 7140358"/>
              <a:gd name="connsiteY4" fmla="*/ 3918448 h 3918448"/>
              <a:gd name="connsiteX5" fmla="*/ 454971 w 7140358"/>
              <a:gd name="connsiteY5" fmla="*/ 3918448 h 3918448"/>
              <a:gd name="connsiteX6" fmla="*/ 0 w 7140358"/>
              <a:gd name="connsiteY6" fmla="*/ 3463477 h 3918448"/>
              <a:gd name="connsiteX7" fmla="*/ 0 w 7140358"/>
              <a:gd name="connsiteY7" fmla="*/ 454971 h 3918448"/>
              <a:gd name="connsiteX8" fmla="*/ 454971 w 7140358"/>
              <a:gd name="connsiteY8" fmla="*/ 0 h 391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0358" h="3918448">
                <a:moveTo>
                  <a:pt x="454971" y="0"/>
                </a:moveTo>
                <a:lnTo>
                  <a:pt x="6685387" y="0"/>
                </a:lnTo>
                <a:cubicBezTo>
                  <a:pt x="6936661" y="0"/>
                  <a:pt x="7140358" y="203697"/>
                  <a:pt x="7140358" y="454971"/>
                </a:cubicBezTo>
                <a:lnTo>
                  <a:pt x="7140358" y="3463477"/>
                </a:lnTo>
                <a:cubicBezTo>
                  <a:pt x="7140358" y="3714751"/>
                  <a:pt x="6936661" y="3918448"/>
                  <a:pt x="6685387" y="3918448"/>
                </a:cubicBezTo>
                <a:lnTo>
                  <a:pt x="454971" y="3918448"/>
                </a:lnTo>
                <a:cubicBezTo>
                  <a:pt x="203697" y="3918448"/>
                  <a:pt x="0" y="3714751"/>
                  <a:pt x="0" y="3463477"/>
                </a:cubicBezTo>
                <a:lnTo>
                  <a:pt x="0" y="454971"/>
                </a:lnTo>
                <a:cubicBezTo>
                  <a:pt x="0" y="203697"/>
                  <a:pt x="203697" y="0"/>
                  <a:pt x="454971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E8F76-AC71-4A6A-A3C3-0FB3AAE5B2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2209" y="9192881"/>
            <a:ext cx="5767582" cy="151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 p14:bounceEnd="71000">
                                          <p:cBhvr>
                                            <p:cTn id="36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 p14:bounceEnd="71000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2839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 p14:presetBounceEnd="71000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 p14:bounceEnd="71000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8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video>
                  <p:cMediaNode vol="80000">
                    <p:cTn id="66" display="0">
                      <p:stCondLst>
                        <p:cond delay="indefinite"/>
                      </p:stCondLst>
                    </p:cTn>
                    <p:tgtEl>
                      <p:spTgt spid="28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217 " pathEditMode="relative" rAng="0" ptsTypes="AA">
                                          <p:cBhvr>
                                            <p:cTn id="36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81481E-6 L -0.00326 -0.73101 " pathEditMode="relative" rAng="0" ptsTypes="AA">
                                          <p:cBhvr>
                                            <p:cTn id="3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1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2839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ac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0 -4.44444E-6 L -0.00326 -0.73101 " pathEditMode="relative" rAng="0" ptsTypes="AA">
                                          <p:cBhvr>
                                            <p:cTn id="4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9" y="-3655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76"/>
                                </p:stCondLst>
                                <p:childTnLst>
                                  <p:par>
                                    <p:cTn id="4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  <p:cmd type="call" cmd="stop">
                                          <p:cBhvr>
                                            <p:cTn id="56" dur="1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76"/>
                                </p:stCondLst>
                                <p:childTnLst>
                                  <p:par>
                                    <p:cTn id="58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video>
                  <p:cMediaNode vol="80000">
                    <p:cTn id="66" display="0">
                      <p:stCondLst>
                        <p:cond delay="indefinite"/>
                      </p:stCondLst>
                    </p:cTn>
                    <p:tgtEl>
                      <p:spTgt spid="28"/>
                    </p:tgtEl>
                  </p:cMediaNode>
                </p:video>
              </p:childTnLst>
            </p:cTn>
          </p:par>
        </p:tnLst>
        <p:bldLst>
          <p:bldP spid="13" grpId="0"/>
          <p:bldP spid="6" grpId="0" animBg="1"/>
          <p:bldP spid="6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34263" y="-391089"/>
            <a:ext cx="4102964" cy="274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964940" y="902970"/>
            <a:ext cx="3869690" cy="1599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9748" y="1516695"/>
            <a:ext cx="1322947" cy="14204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4892675" y="1337310"/>
            <a:ext cx="24892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rPr>
              <a:t>TOÁN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763B28-DF1B-4A6A-9148-BC366A92A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951" y="3212921"/>
            <a:ext cx="10016596" cy="1828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9" y="980728"/>
            <a:ext cx="7927962" cy="39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5800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578485" y="-843280"/>
            <a:ext cx="4420235" cy="31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B3AE5DA-792C-4218-831E-83C506C4DD3B}"/>
              </a:ext>
            </a:extLst>
          </p:cNvPr>
          <p:cNvSpPr/>
          <p:nvPr/>
        </p:nvSpPr>
        <p:spPr>
          <a:xfrm>
            <a:off x="10089201" y="2584455"/>
            <a:ext cx="895350" cy="86677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" name="Freeform 44">
            <a:extLst>
              <a:ext uri="{FF2B5EF4-FFF2-40B4-BE49-F238E27FC236}">
                <a16:creationId xmlns:a16="http://schemas.microsoft.com/office/drawing/2014/main" id="{0F109E06-DCB8-AA57-ED4F-09903223558F}"/>
              </a:ext>
            </a:extLst>
          </p:cNvPr>
          <p:cNvSpPr/>
          <p:nvPr/>
        </p:nvSpPr>
        <p:spPr>
          <a:xfrm>
            <a:off x="1051550" y="1733312"/>
            <a:ext cx="9938183" cy="1171032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555658"/>
              <a:gd name="connsiteY0" fmla="*/ 826729 h 870845"/>
              <a:gd name="connsiteX1" fmla="*/ 1619479 w 7555658"/>
              <a:gd name="connsiteY1" fmla="*/ 44532 h 870845"/>
              <a:gd name="connsiteX2" fmla="*/ 3745735 w 7555658"/>
              <a:gd name="connsiteY2" fmla="*/ 870797 h 870845"/>
              <a:gd name="connsiteX3" fmla="*/ 5728770 w 7555658"/>
              <a:gd name="connsiteY3" fmla="*/ 465 h 870845"/>
              <a:gd name="connsiteX4" fmla="*/ 7425368 w 7555658"/>
              <a:gd name="connsiteY4" fmla="*/ 749611 h 870845"/>
              <a:gd name="connsiteX5" fmla="*/ 7555658 w 7555658"/>
              <a:gd name="connsiteY5" fmla="*/ 851211 h 870845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0" fmla="*/ 0 w 6951585"/>
              <a:gd name="connsiteY0" fmla="*/ 834158 h 878274"/>
              <a:gd name="connsiteX1" fmla="*/ 1619479 w 6951585"/>
              <a:gd name="connsiteY1" fmla="*/ 51961 h 878274"/>
              <a:gd name="connsiteX2" fmla="*/ 3745735 w 6951585"/>
              <a:gd name="connsiteY2" fmla="*/ 878226 h 878274"/>
              <a:gd name="connsiteX3" fmla="*/ 5728770 w 6951585"/>
              <a:gd name="connsiteY3" fmla="*/ 7894 h 878274"/>
              <a:gd name="connsiteX4" fmla="*/ 6951585 w 6951585"/>
              <a:gd name="connsiteY4" fmla="*/ 464940 h 87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1585" h="878274">
                <a:moveTo>
                  <a:pt x="0" y="834158"/>
                </a:moveTo>
                <a:cubicBezTo>
                  <a:pt x="412214" y="231902"/>
                  <a:pt x="995190" y="44616"/>
                  <a:pt x="1619479" y="51961"/>
                </a:cubicBezTo>
                <a:cubicBezTo>
                  <a:pt x="2243768" y="59306"/>
                  <a:pt x="3060853" y="885570"/>
                  <a:pt x="3745735" y="878226"/>
                </a:cubicBezTo>
                <a:cubicBezTo>
                  <a:pt x="4430617" y="870882"/>
                  <a:pt x="5194462" y="76775"/>
                  <a:pt x="5728770" y="7894"/>
                </a:cubicBezTo>
                <a:cubicBezTo>
                  <a:pt x="6263078" y="-60987"/>
                  <a:pt x="6668819" y="340082"/>
                  <a:pt x="6951585" y="4649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B94C22-E4BA-8CF1-4F59-4137ECE4B41F}"/>
              </a:ext>
            </a:extLst>
          </p:cNvPr>
          <p:cNvSpPr/>
          <p:nvPr/>
        </p:nvSpPr>
        <p:spPr>
          <a:xfrm>
            <a:off x="1051551" y="1866580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D3BAE1-0C12-1104-D852-E01C39312DC6}"/>
              </a:ext>
            </a:extLst>
          </p:cNvPr>
          <p:cNvSpPr/>
          <p:nvPr/>
        </p:nvSpPr>
        <p:spPr>
          <a:xfrm>
            <a:off x="2439629" y="1411057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EB752E-7398-6F07-53FB-07F0C5D810A1}"/>
              </a:ext>
            </a:extLst>
          </p:cNvPr>
          <p:cNvSpPr/>
          <p:nvPr/>
        </p:nvSpPr>
        <p:spPr>
          <a:xfrm>
            <a:off x="6705600" y="216937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DDFA2-B98D-416F-39E5-A6461201D7FA}"/>
              </a:ext>
            </a:extLst>
          </p:cNvPr>
          <p:cNvSpPr/>
          <p:nvPr/>
        </p:nvSpPr>
        <p:spPr>
          <a:xfrm>
            <a:off x="5317068" y="2242693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07C55F-D1BB-959E-9652-C95DE1F1814B}"/>
              </a:ext>
            </a:extLst>
          </p:cNvPr>
          <p:cNvSpPr/>
          <p:nvPr/>
        </p:nvSpPr>
        <p:spPr>
          <a:xfrm>
            <a:off x="3886352" y="156204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36163F-7FEA-56DF-B8C5-F89A1FCCE208}"/>
              </a:ext>
            </a:extLst>
          </p:cNvPr>
          <p:cNvSpPr/>
          <p:nvPr/>
        </p:nvSpPr>
        <p:spPr>
          <a:xfrm>
            <a:off x="8125828" y="1565879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0E3209-D3E7-F906-EF91-C7BF9EB219E1}"/>
              </a:ext>
            </a:extLst>
          </p:cNvPr>
          <p:cNvSpPr/>
          <p:nvPr/>
        </p:nvSpPr>
        <p:spPr>
          <a:xfrm>
            <a:off x="9728353" y="151098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A98D47-70E1-4727-70F9-18A4C7E3C532}"/>
              </a:ext>
            </a:extLst>
          </p:cNvPr>
          <p:cNvGrpSpPr/>
          <p:nvPr/>
        </p:nvGrpSpPr>
        <p:grpSpPr>
          <a:xfrm>
            <a:off x="3886352" y="1549500"/>
            <a:ext cx="914400" cy="914400"/>
            <a:chOff x="3005309" y="3698495"/>
            <a:chExt cx="685800" cy="6858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1CD0F8-BD5A-DDB9-5350-C10D27511D05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6526BC6-E6F6-9F2C-6896-A4B62A2A5060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E96F6F-5721-940E-F4C6-C118B08CD19B}"/>
              </a:ext>
            </a:extLst>
          </p:cNvPr>
          <p:cNvGrpSpPr/>
          <p:nvPr/>
        </p:nvGrpSpPr>
        <p:grpSpPr>
          <a:xfrm>
            <a:off x="3860800" y="1547407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987350-6B95-BE14-5BF5-633AC2D6C661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313651A-AF21-D403-8664-8B3121213D63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FCA2FD-3788-7BAA-BD61-5BADB8FB8831}"/>
              </a:ext>
            </a:extLst>
          </p:cNvPr>
          <p:cNvGrpSpPr/>
          <p:nvPr/>
        </p:nvGrpSpPr>
        <p:grpSpPr>
          <a:xfrm>
            <a:off x="6705600" y="2157007"/>
            <a:ext cx="914400" cy="914400"/>
            <a:chOff x="3005309" y="3698495"/>
            <a:chExt cx="685800" cy="6858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BDF912-6990-0CE4-EA6C-54AA6FDABA70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589B4CE-CA61-8CA7-7CB3-1C9227C615F3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CCB4B5-DABD-6212-E74F-6A769AB81CA4}"/>
              </a:ext>
            </a:extLst>
          </p:cNvPr>
          <p:cNvGrpSpPr/>
          <p:nvPr/>
        </p:nvGrpSpPr>
        <p:grpSpPr>
          <a:xfrm>
            <a:off x="9728353" y="1523493"/>
            <a:ext cx="914400" cy="914400"/>
            <a:chOff x="3005309" y="3698495"/>
            <a:chExt cx="685800" cy="6858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35D9731-75F4-DE32-7CA9-66A6A6D4976D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D9086B9-954B-D1EB-5F34-0DF476504C89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A6FBE2-1A2E-9669-F08D-8212A1A6F703}"/>
              </a:ext>
            </a:extLst>
          </p:cNvPr>
          <p:cNvGrpSpPr/>
          <p:nvPr/>
        </p:nvGrpSpPr>
        <p:grpSpPr>
          <a:xfrm>
            <a:off x="6705600" y="2169372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62D577A-9281-DD56-5085-FC09E0A81AEF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E1E6E7D-3942-A747-0C07-BAC75059B36C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99257DE-6D2F-B912-101A-D57009194676}"/>
              </a:ext>
            </a:extLst>
          </p:cNvPr>
          <p:cNvGrpSpPr/>
          <p:nvPr/>
        </p:nvGrpSpPr>
        <p:grpSpPr>
          <a:xfrm>
            <a:off x="8128000" y="1565879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9235CE6-CC06-73C9-ABE2-C14350EB9879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A31688A-82C6-C979-0227-8A78CB55B08D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6D497DD-889F-A935-E738-F72646920562}"/>
              </a:ext>
            </a:extLst>
          </p:cNvPr>
          <p:cNvGrpSpPr/>
          <p:nvPr/>
        </p:nvGrpSpPr>
        <p:grpSpPr>
          <a:xfrm>
            <a:off x="9712413" y="1507801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6013106-EC9B-7CBE-7EA2-E585C52F8590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AAD0B7D-C97A-E340-D88D-EB713C6FB9F5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102" name="Freeform 79">
            <a:extLst>
              <a:ext uri="{FF2B5EF4-FFF2-40B4-BE49-F238E27FC236}">
                <a16:creationId xmlns:a16="http://schemas.microsoft.com/office/drawing/2014/main" id="{E4AD51F4-3DFE-D8C0-A076-B3AFA231FE71}"/>
              </a:ext>
            </a:extLst>
          </p:cNvPr>
          <p:cNvSpPr/>
          <p:nvPr/>
        </p:nvSpPr>
        <p:spPr>
          <a:xfrm>
            <a:off x="1051550" y="3600833"/>
            <a:ext cx="10056719" cy="1168007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  <a:gd name="connsiteX0" fmla="*/ 0 w 7437213"/>
              <a:gd name="connsiteY0" fmla="*/ 826729 h 870845"/>
              <a:gd name="connsiteX1" fmla="*/ 1619479 w 7437213"/>
              <a:gd name="connsiteY1" fmla="*/ 44532 h 870845"/>
              <a:gd name="connsiteX2" fmla="*/ 3745735 w 7437213"/>
              <a:gd name="connsiteY2" fmla="*/ 870797 h 870845"/>
              <a:gd name="connsiteX3" fmla="*/ 5728770 w 7437213"/>
              <a:gd name="connsiteY3" fmla="*/ 465 h 870845"/>
              <a:gd name="connsiteX4" fmla="*/ 7425368 w 7437213"/>
              <a:gd name="connsiteY4" fmla="*/ 749611 h 870845"/>
              <a:gd name="connsiteX5" fmla="*/ 7437213 w 7437213"/>
              <a:gd name="connsiteY5" fmla="*/ 228911 h 870845"/>
              <a:gd name="connsiteX0" fmla="*/ 0 w 7437213"/>
              <a:gd name="connsiteY0" fmla="*/ 829100 h 873216"/>
              <a:gd name="connsiteX1" fmla="*/ 1619479 w 7437213"/>
              <a:gd name="connsiteY1" fmla="*/ 46903 h 873216"/>
              <a:gd name="connsiteX2" fmla="*/ 3745735 w 7437213"/>
              <a:gd name="connsiteY2" fmla="*/ 873168 h 873216"/>
              <a:gd name="connsiteX3" fmla="*/ 5728770 w 7437213"/>
              <a:gd name="connsiteY3" fmla="*/ 2836 h 873216"/>
              <a:gd name="connsiteX4" fmla="*/ 7164788 w 7437213"/>
              <a:gd name="connsiteY4" fmla="*/ 599582 h 873216"/>
              <a:gd name="connsiteX5" fmla="*/ 7437213 w 7437213"/>
              <a:gd name="connsiteY5" fmla="*/ 231282 h 873216"/>
              <a:gd name="connsiteX0" fmla="*/ 0 w 7437213"/>
              <a:gd name="connsiteY0" fmla="*/ 831889 h 876005"/>
              <a:gd name="connsiteX1" fmla="*/ 1619479 w 7437213"/>
              <a:gd name="connsiteY1" fmla="*/ 49692 h 876005"/>
              <a:gd name="connsiteX2" fmla="*/ 3745735 w 7437213"/>
              <a:gd name="connsiteY2" fmla="*/ 875957 h 876005"/>
              <a:gd name="connsiteX3" fmla="*/ 5728770 w 7437213"/>
              <a:gd name="connsiteY3" fmla="*/ 5625 h 876005"/>
              <a:gd name="connsiteX4" fmla="*/ 7034499 w 7437213"/>
              <a:gd name="connsiteY4" fmla="*/ 513471 h 876005"/>
              <a:gd name="connsiteX5" fmla="*/ 7437213 w 7437213"/>
              <a:gd name="connsiteY5" fmla="*/ 234071 h 876005"/>
              <a:gd name="connsiteX0" fmla="*/ 0 w 7034499"/>
              <a:gd name="connsiteY0" fmla="*/ 831889 h 876005"/>
              <a:gd name="connsiteX1" fmla="*/ 1619479 w 7034499"/>
              <a:gd name="connsiteY1" fmla="*/ 49692 h 876005"/>
              <a:gd name="connsiteX2" fmla="*/ 3745735 w 7034499"/>
              <a:gd name="connsiteY2" fmla="*/ 875957 h 876005"/>
              <a:gd name="connsiteX3" fmla="*/ 5728770 w 7034499"/>
              <a:gd name="connsiteY3" fmla="*/ 5625 h 876005"/>
              <a:gd name="connsiteX4" fmla="*/ 7034499 w 7034499"/>
              <a:gd name="connsiteY4" fmla="*/ 513471 h 87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4499" h="876005">
                <a:moveTo>
                  <a:pt x="0" y="831889"/>
                </a:moveTo>
                <a:cubicBezTo>
                  <a:pt x="412214" y="229633"/>
                  <a:pt x="995190" y="42347"/>
                  <a:pt x="1619479" y="49692"/>
                </a:cubicBezTo>
                <a:cubicBezTo>
                  <a:pt x="2243768" y="57037"/>
                  <a:pt x="3060853" y="883301"/>
                  <a:pt x="3745735" y="875957"/>
                </a:cubicBezTo>
                <a:cubicBezTo>
                  <a:pt x="4430617" y="868613"/>
                  <a:pt x="5180643" y="66039"/>
                  <a:pt x="5728770" y="5625"/>
                </a:cubicBezTo>
                <a:cubicBezTo>
                  <a:pt x="6276897" y="-54789"/>
                  <a:pt x="6751733" y="388613"/>
                  <a:pt x="7034499" y="5134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9C9AC8B-BDB1-1A41-FA8A-6B2CB35A4CE1}"/>
              </a:ext>
            </a:extLst>
          </p:cNvPr>
          <p:cNvSpPr/>
          <p:nvPr/>
        </p:nvSpPr>
        <p:spPr>
          <a:xfrm>
            <a:off x="1051551" y="3731076"/>
            <a:ext cx="914400" cy="914400"/>
          </a:xfrm>
          <a:prstGeom prst="ellipse">
            <a:avLst/>
          </a:prstGeom>
          <a:solidFill>
            <a:srgbClr val="8F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667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1CC08DD-BA5F-B9A0-D68A-7733D5DDD966}"/>
              </a:ext>
            </a:extLst>
          </p:cNvPr>
          <p:cNvSpPr/>
          <p:nvPr/>
        </p:nvSpPr>
        <p:spPr>
          <a:xfrm>
            <a:off x="4083981" y="3566293"/>
            <a:ext cx="914400" cy="914400"/>
          </a:xfrm>
          <a:prstGeom prst="ellipse">
            <a:avLst/>
          </a:prstGeom>
          <a:solidFill>
            <a:srgbClr val="8F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ABBB039-9A88-B376-BA66-DBA211BE7241}"/>
              </a:ext>
            </a:extLst>
          </p:cNvPr>
          <p:cNvSpPr/>
          <p:nvPr/>
        </p:nvSpPr>
        <p:spPr>
          <a:xfrm>
            <a:off x="7027333" y="386877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D78492B-B738-88CB-EE7A-1DE2D9367EBE}"/>
              </a:ext>
            </a:extLst>
          </p:cNvPr>
          <p:cNvSpPr/>
          <p:nvPr/>
        </p:nvSpPr>
        <p:spPr>
          <a:xfrm>
            <a:off x="5560012" y="4140200"/>
            <a:ext cx="914400" cy="914400"/>
          </a:xfrm>
          <a:prstGeom prst="ellipse">
            <a:avLst/>
          </a:prstGeom>
          <a:solidFill>
            <a:srgbClr val="8FE2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DDE31F2-8EF5-FE20-E365-B081D2042856}"/>
              </a:ext>
            </a:extLst>
          </p:cNvPr>
          <p:cNvSpPr/>
          <p:nvPr/>
        </p:nvSpPr>
        <p:spPr>
          <a:xfrm>
            <a:off x="2502172" y="317557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535C31B-7611-F5D9-BC9E-12B49397A8E9}"/>
              </a:ext>
            </a:extLst>
          </p:cNvPr>
          <p:cNvSpPr/>
          <p:nvPr/>
        </p:nvSpPr>
        <p:spPr>
          <a:xfrm>
            <a:off x="8432800" y="320387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297AF7C-8502-7850-975E-B80B534E030A}"/>
              </a:ext>
            </a:extLst>
          </p:cNvPr>
          <p:cNvSpPr/>
          <p:nvPr/>
        </p:nvSpPr>
        <p:spPr>
          <a:xfrm>
            <a:off x="9906995" y="333482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EB6D830-AD67-A731-EF54-8FBD5A71A8BF}"/>
              </a:ext>
            </a:extLst>
          </p:cNvPr>
          <p:cNvGrpSpPr/>
          <p:nvPr/>
        </p:nvGrpSpPr>
        <p:grpSpPr>
          <a:xfrm>
            <a:off x="4083981" y="3567319"/>
            <a:ext cx="914400" cy="914400"/>
            <a:chOff x="3005309" y="3698495"/>
            <a:chExt cx="685800" cy="685800"/>
          </a:xfrm>
          <a:solidFill>
            <a:srgbClr val="8FE2FF"/>
          </a:solidFill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A2B61823-5232-AF90-F3EA-505B3C16C72D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A8088B8-A718-FFBC-6BAB-723F9B5DF003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10D08A5-2F29-D4D5-7DC4-4008567F1E9E}"/>
              </a:ext>
            </a:extLst>
          </p:cNvPr>
          <p:cNvGrpSpPr/>
          <p:nvPr/>
        </p:nvGrpSpPr>
        <p:grpSpPr>
          <a:xfrm>
            <a:off x="2502172" y="3163028"/>
            <a:ext cx="914400" cy="914400"/>
            <a:chOff x="3005309" y="3698495"/>
            <a:chExt cx="685800" cy="685800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DD4E51D-AD8D-59D1-2278-3657BFEFB635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54A6A59F-1BEC-F599-6C2F-1F62FF128298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A8CBE2F-744A-0801-CF2B-1053BAFF76D9}"/>
              </a:ext>
            </a:extLst>
          </p:cNvPr>
          <p:cNvGrpSpPr/>
          <p:nvPr/>
        </p:nvGrpSpPr>
        <p:grpSpPr>
          <a:xfrm>
            <a:off x="2485239" y="3150757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915E262-6412-CFF3-5521-B3FD524C2787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F932B35-1FFA-8651-D931-ACE31C5863CF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F293D7B-323A-E23C-F17F-E4243A2ADC0E}"/>
              </a:ext>
            </a:extLst>
          </p:cNvPr>
          <p:cNvGrpSpPr/>
          <p:nvPr/>
        </p:nvGrpSpPr>
        <p:grpSpPr>
          <a:xfrm>
            <a:off x="7027333" y="3856408"/>
            <a:ext cx="914400" cy="914400"/>
            <a:chOff x="3005309" y="3698495"/>
            <a:chExt cx="685800" cy="68580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05A9C7A-A8B0-5649-7BA4-D00157B6646C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F8B43B7-53FB-2EA9-ACEB-CE64A510FC92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7F020F0-60E9-ABA3-7E11-3A6046E7232E}"/>
              </a:ext>
            </a:extLst>
          </p:cNvPr>
          <p:cNvGrpSpPr/>
          <p:nvPr/>
        </p:nvGrpSpPr>
        <p:grpSpPr>
          <a:xfrm>
            <a:off x="9906995" y="3347333"/>
            <a:ext cx="914400" cy="914400"/>
            <a:chOff x="3005309" y="3698495"/>
            <a:chExt cx="685800" cy="685800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A59C75C-E720-5FCD-AE83-3A0B0B6DFCF2}"/>
                </a:ext>
              </a:extLst>
            </p:cNvPr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F2AF732-1C8D-6C86-3737-D28557236F82}"/>
                </a:ext>
              </a:extLst>
            </p:cNvPr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2667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021F8E1-CDFD-3F77-E4CE-9D2E40EC8715}"/>
              </a:ext>
            </a:extLst>
          </p:cNvPr>
          <p:cNvGrpSpPr/>
          <p:nvPr/>
        </p:nvGrpSpPr>
        <p:grpSpPr>
          <a:xfrm>
            <a:off x="7010400" y="3843939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480E04B-EA9E-13E3-44D5-5DFD774DB1D5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70634A4-F113-5470-5EC5-B48B81086175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F9F6CDA-F7E3-C349-0B88-3D5513E0FDBB}"/>
              </a:ext>
            </a:extLst>
          </p:cNvPr>
          <p:cNvGrpSpPr/>
          <p:nvPr/>
        </p:nvGrpSpPr>
        <p:grpSpPr>
          <a:xfrm>
            <a:off x="8432800" y="3224887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00CBDB4-103E-6B71-C55A-3565B01700A0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C079353-0726-ED11-95E1-3F4E33F3D439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313672E-9EDE-AD6B-DBFA-95E733A9F0B3}"/>
              </a:ext>
            </a:extLst>
          </p:cNvPr>
          <p:cNvGrpSpPr/>
          <p:nvPr/>
        </p:nvGrpSpPr>
        <p:grpSpPr>
          <a:xfrm>
            <a:off x="9890061" y="3332361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3CD0652-1A41-F9B6-6596-B2D3063236DF}"/>
                </a:ext>
              </a:extLst>
            </p:cNvPr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6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3EF9BA9-7574-11B6-2681-FD61E14744D5}"/>
                </a:ext>
              </a:extLst>
            </p:cNvPr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3733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37" name="Title 4">
            <a:extLst>
              <a:ext uri="{FF2B5EF4-FFF2-40B4-BE49-F238E27FC236}">
                <a16:creationId xmlns:a16="http://schemas.microsoft.com/office/drawing/2014/main" id="{19C085B9-81A6-EC3D-82F3-53497D8494C2}"/>
              </a:ext>
            </a:extLst>
          </p:cNvPr>
          <p:cNvSpPr txBox="1">
            <a:spLocks/>
          </p:cNvSpPr>
          <p:nvPr/>
        </p:nvSpPr>
        <p:spPr>
          <a:xfrm>
            <a:off x="853981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055B25B5-C7F6-0770-BA77-2FD209BFE180}"/>
              </a:ext>
            </a:extLst>
          </p:cNvPr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39" name="Title 4">
            <a:extLst>
              <a:ext uri="{FF2B5EF4-FFF2-40B4-BE49-F238E27FC236}">
                <a16:creationId xmlns:a16="http://schemas.microsoft.com/office/drawing/2014/main" id="{C1AF9FBC-D93A-89CC-B39B-D6007703B87D}"/>
              </a:ext>
            </a:extLst>
          </p:cNvPr>
          <p:cNvSpPr txBox="1">
            <a:spLocks/>
          </p:cNvSpPr>
          <p:nvPr/>
        </p:nvSpPr>
        <p:spPr>
          <a:xfrm>
            <a:off x="1086734" y="3597633"/>
            <a:ext cx="92825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937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55110" y="116764"/>
            <a:ext cx="9723052" cy="1135117"/>
            <a:chOff x="627" y="403"/>
            <a:chExt cx="17661" cy="2604"/>
          </a:xfrm>
        </p:grpSpPr>
        <p:sp>
          <p:nvSpPr>
            <p:cNvPr id="64" name="Rounded Rectangle 63"/>
            <p:cNvSpPr/>
            <p:nvPr/>
          </p:nvSpPr>
          <p:spPr>
            <a:xfrm>
              <a:off x="627" y="678"/>
              <a:ext cx="8597" cy="23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944" y="403"/>
              <a:ext cx="17344" cy="2162"/>
            </a:xfrm>
            <a:prstGeom prst="round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2a. </a:t>
              </a:r>
              <a:r>
                <a:rPr lang="vi-VN" sz="3600" b="0" i="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Những bông hoa nào ghi số lớn hơn 5?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2EBEACD-F1C7-4371-B342-A9D7494F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012" y="1371757"/>
            <a:ext cx="4643438" cy="502029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364B02-EB9F-4FF3-BEB1-C455B66E3B59}"/>
              </a:ext>
            </a:extLst>
          </p:cNvPr>
          <p:cNvSpPr/>
          <p:nvPr/>
        </p:nvSpPr>
        <p:spPr>
          <a:xfrm>
            <a:off x="7086600" y="2152650"/>
            <a:ext cx="1295400" cy="1200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6400574-298F-49FE-93C3-ED85AA452FD8}"/>
              </a:ext>
            </a:extLst>
          </p:cNvPr>
          <p:cNvSpPr/>
          <p:nvPr/>
        </p:nvSpPr>
        <p:spPr>
          <a:xfrm>
            <a:off x="5534025" y="2914650"/>
            <a:ext cx="1295400" cy="1200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9CC66AC-3CA7-472D-8820-52C62DFCF8AE}"/>
              </a:ext>
            </a:extLst>
          </p:cNvPr>
          <p:cNvSpPr/>
          <p:nvPr/>
        </p:nvSpPr>
        <p:spPr>
          <a:xfrm>
            <a:off x="5965031" y="1543129"/>
            <a:ext cx="1295400" cy="1200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A315519-BA39-4CB7-94CA-5C150A79EBA9}"/>
              </a:ext>
            </a:extLst>
          </p:cNvPr>
          <p:cNvGrpSpPr/>
          <p:nvPr/>
        </p:nvGrpSpPr>
        <p:grpSpPr>
          <a:xfrm>
            <a:off x="-55110" y="89413"/>
            <a:ext cx="12056610" cy="1135117"/>
            <a:chOff x="627" y="403"/>
            <a:chExt cx="17661" cy="2604"/>
          </a:xfrm>
        </p:grpSpPr>
        <p:sp>
          <p:nvSpPr>
            <p:cNvPr id="46" name="Rounded Rectangle 63">
              <a:extLst>
                <a:ext uri="{FF2B5EF4-FFF2-40B4-BE49-F238E27FC236}">
                  <a16:creationId xmlns:a16="http://schemas.microsoft.com/office/drawing/2014/main" id="{AC8B81FF-FF79-45A8-92BA-F592F2E3F722}"/>
                </a:ext>
              </a:extLst>
            </p:cNvPr>
            <p:cNvSpPr/>
            <p:nvPr/>
          </p:nvSpPr>
          <p:spPr>
            <a:xfrm>
              <a:off x="627" y="678"/>
              <a:ext cx="8597" cy="23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ounded Rectangle 62">
              <a:extLst>
                <a:ext uri="{FF2B5EF4-FFF2-40B4-BE49-F238E27FC236}">
                  <a16:creationId xmlns:a16="http://schemas.microsoft.com/office/drawing/2014/main" id="{192EA031-B066-44D8-BBB3-4CADECC4E23A}"/>
                </a:ext>
              </a:extLst>
            </p:cNvPr>
            <p:cNvSpPr/>
            <p:nvPr/>
          </p:nvSpPr>
          <p:spPr>
            <a:xfrm>
              <a:off x="944" y="403"/>
              <a:ext cx="17344" cy="2162"/>
            </a:xfrm>
            <a:prstGeom prst="round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DD532B-C65B-4CD9-BABE-347D45D70555}"/>
              </a:ext>
            </a:extLst>
          </p:cNvPr>
          <p:cNvSpPr/>
          <p:nvPr/>
        </p:nvSpPr>
        <p:spPr>
          <a:xfrm>
            <a:off x="7729537" y="3695699"/>
            <a:ext cx="1504950" cy="5332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nhất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F9D5240-E724-492E-B0ED-B142472448FE}"/>
              </a:ext>
            </a:extLst>
          </p:cNvPr>
          <p:cNvSpPr/>
          <p:nvPr/>
        </p:nvSpPr>
        <p:spPr>
          <a:xfrm>
            <a:off x="8382000" y="2486103"/>
            <a:ext cx="1837134" cy="533243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Lớn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nhất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2" grpId="0" animBg="1"/>
      <p:bldP spid="42" grpId="1" animBg="1"/>
      <p:bldP spid="43" grpId="0" animBg="1"/>
      <p:bldP spid="43" grpId="1" animBg="1"/>
      <p:bldP spid="8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20888" y="3041398"/>
            <a:ext cx="10292179" cy="1829121"/>
          </a:xfrm>
          <a:prstGeom prst="roundRect">
            <a:avLst/>
          </a:prstGeom>
          <a:solidFill>
            <a:srgbClr val="CCE9AD"/>
          </a:solidFill>
          <a:ln>
            <a:solidFill>
              <a:srgbClr val="1DC4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89345" y="762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883821" y="2331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Lúc đầu Việt xếp các ô tô thành hai hàng (như hình vẽ). Sau đó Việt chuyển một ô tô từ hàng trên xuống hàng dưới. Khi đó câu nào dưới đây là đúng?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965201" y="4631267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Số ô tô ở hàng trên nhiều hơn.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388533" y="1367852"/>
            <a:ext cx="8959171" cy="19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11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45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78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11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45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78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011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45" y="30413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01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34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67" y="41354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965201" y="5216272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Số ô tô ở hàng dưới nhiều hơn. </a:t>
            </a: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965201" y="584200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Số ô tô ở hai hàng bằng nhau. </a:t>
            </a:r>
          </a:p>
        </p:txBody>
      </p: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29" grpId="1"/>
      <p:bldP spid="2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164" y="5423111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9321" y="5855797"/>
            <a:ext cx="12193057" cy="10912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2C14E87F-6D17-B0E4-6F92-7EFFFB699ED1}"/>
              </a:ext>
            </a:extLst>
          </p:cNvPr>
          <p:cNvSpPr/>
          <p:nvPr/>
        </p:nvSpPr>
        <p:spPr>
          <a:xfrm>
            <a:off x="931543" y="3155698"/>
            <a:ext cx="10292179" cy="1829121"/>
          </a:xfrm>
          <a:prstGeom prst="roundRect">
            <a:avLst/>
          </a:prstGeom>
          <a:solidFill>
            <a:srgbClr val="CCE9AD"/>
          </a:solidFill>
          <a:ln>
            <a:solidFill>
              <a:srgbClr val="1DC4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67D352-0F8B-0273-4D5D-07F7A3107125}"/>
              </a:ext>
            </a:extLst>
          </p:cNvPr>
          <p:cNvSpPr/>
          <p:nvPr/>
        </p:nvSpPr>
        <p:spPr>
          <a:xfrm>
            <a:off x="0" y="1905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6146AD1-C3C7-1E75-3F2D-EAD57050AC8D}"/>
              </a:ext>
            </a:extLst>
          </p:cNvPr>
          <p:cNvSpPr txBox="1">
            <a:spLocks/>
          </p:cNvSpPr>
          <p:nvPr/>
        </p:nvSpPr>
        <p:spPr>
          <a:xfrm>
            <a:off x="694476" y="3474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Lúc đầu Việt xếp các ô tô thành hai hàng (như hình vẽ). Sau đó Việt chuyển một ô tô từ hàng trên xuống hàng dưới. Khi đó câu nào dưới đây là đúng?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70D0AA9-7B0E-8A0A-EF92-49BC8A937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99188" y="1482152"/>
            <a:ext cx="8959171" cy="191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67C99E5-E5BE-C950-BD44-E9B928962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66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0A20E22-BA4F-1CF3-A7B1-ECDE474C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56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F77AD3DB-3AC1-5235-4B5D-E355B17D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00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6DD46387-17D4-D88C-CF68-FD153189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33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F80ECA11-0961-2958-91B3-CED6DF47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66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12261E7E-162B-BC40-0EE5-5C2B88FE0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00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C05F091-264D-76DB-9BC6-DFBED6D4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33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5DDA000D-6EDB-212D-39DC-2E67E293B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66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1784E839-7366-C6B4-078E-18DBA7CE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100" y="3155698"/>
            <a:ext cx="1309756" cy="76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4B2E5C57-7C70-E135-5AB6-B407BCEC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56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984EEEB7-77D2-B715-CFEF-FD93DDDB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56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049D0665-928E-D270-67EA-9A8ED39F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56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5D964030-AAB5-6E60-E02C-6FF774FF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89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DB0F6895-CA7F-D231-6C7E-D480CDC9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22" y="4249769"/>
            <a:ext cx="1183647" cy="67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4">
            <a:extLst>
              <a:ext uri="{FF2B5EF4-FFF2-40B4-BE49-F238E27FC236}">
                <a16:creationId xmlns:a16="http://schemas.microsoft.com/office/drawing/2014/main" id="{941316B3-FA9E-E38A-D073-7C1A0988DAC7}"/>
              </a:ext>
            </a:extLst>
          </p:cNvPr>
          <p:cNvSpPr txBox="1">
            <a:spLocks/>
          </p:cNvSpPr>
          <p:nvPr/>
        </p:nvSpPr>
        <p:spPr>
          <a:xfrm>
            <a:off x="2718956" y="597535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71125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71605E-6 L -0.09618 0.148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7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335</Words>
  <Application>Microsoft Office PowerPoint</Application>
  <PresentationFormat>Widescreen</PresentationFormat>
  <Paragraphs>74</Paragraphs>
  <Slides>12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#9Slide02 Noi dung dai</vt:lpstr>
      <vt:lpstr>#9Slide02 Tieu de dai</vt:lpstr>
      <vt:lpstr>.VnArial</vt:lpstr>
      <vt:lpstr>Arial</vt:lpstr>
      <vt:lpstr>Bebas Neue</vt:lpstr>
      <vt:lpstr>Calibri</vt:lpstr>
      <vt:lpstr>Calibri Light</vt:lpstr>
      <vt:lpstr>Coiny</vt:lpstr>
      <vt:lpstr>Fredoka One</vt:lpstr>
      <vt:lpstr>iCiel Cadena</vt:lpstr>
      <vt:lpstr>Mulish</vt:lpstr>
      <vt:lpstr>Neucha</vt:lpstr>
      <vt:lpstr>Titan One</vt:lpstr>
      <vt:lpstr>印品黑体</vt:lpstr>
      <vt:lpstr>1_Office Theme</vt:lpstr>
      <vt:lpstr>Office Theme</vt:lpstr>
      <vt:lpstr>1_Children's Day in Brazil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STD</cp:lastModifiedBy>
  <cp:revision>16</cp:revision>
  <dcterms:created xsi:type="dcterms:W3CDTF">2022-01-03T16:08:23Z</dcterms:created>
  <dcterms:modified xsi:type="dcterms:W3CDTF">2025-05-08T09:29:31Z</dcterms:modified>
</cp:coreProperties>
</file>