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85" r:id="rId3"/>
    <p:sldMasterId id="2147483696" r:id="rId4"/>
    <p:sldMasterId id="2147483708" r:id="rId5"/>
  </p:sldMasterIdLst>
  <p:notesMasterIdLst>
    <p:notesMasterId r:id="rId30"/>
  </p:notesMasterIdLst>
  <p:handoutMasterIdLst>
    <p:handoutMasterId r:id="rId31"/>
  </p:handoutMasterIdLst>
  <p:sldIdLst>
    <p:sldId id="359" r:id="rId6"/>
    <p:sldId id="257" r:id="rId7"/>
    <p:sldId id="259" r:id="rId8"/>
    <p:sldId id="260" r:id="rId9"/>
    <p:sldId id="261" r:id="rId10"/>
    <p:sldId id="262" r:id="rId11"/>
    <p:sldId id="265" r:id="rId12"/>
    <p:sldId id="266" r:id="rId13"/>
    <p:sldId id="360" r:id="rId14"/>
    <p:sldId id="370" r:id="rId15"/>
    <p:sldId id="2007577131" r:id="rId16"/>
    <p:sldId id="2007577132" r:id="rId17"/>
    <p:sldId id="276" r:id="rId18"/>
    <p:sldId id="367" r:id="rId19"/>
    <p:sldId id="374" r:id="rId20"/>
    <p:sldId id="379" r:id="rId21"/>
    <p:sldId id="2604" r:id="rId22"/>
    <p:sldId id="364" r:id="rId23"/>
    <p:sldId id="2007577129" r:id="rId24"/>
    <p:sldId id="375" r:id="rId25"/>
    <p:sldId id="2007577128" r:id="rId26"/>
    <p:sldId id="278" r:id="rId27"/>
    <p:sldId id="280" r:id="rId28"/>
    <p:sldId id="2007577130" r:id="rId29"/>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98"/>
    <a:srgbClr val="EF7DB3"/>
    <a:srgbClr val="F39800"/>
    <a:srgbClr val="6EB92B"/>
    <a:srgbClr val="E5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35" d="100"/>
          <a:sy n="35" d="100"/>
        </p:scale>
        <p:origin x="196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2025/5/8</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2025/5/8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335361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318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18</a:t>
            </a:fld>
            <a:endParaRPr lang="zh-CN" altLang="en-US"/>
          </a:p>
        </p:txBody>
      </p:sp>
    </p:spTree>
    <p:extLst>
      <p:ext uri="{BB962C8B-B14F-4D97-AF65-F5344CB8AC3E}">
        <p14:creationId xmlns:p14="http://schemas.microsoft.com/office/powerpoint/2010/main" val="253393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394087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3499516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2351387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8F24B-0E14-46F3-AD69-CB55947AC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88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337106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1593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908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310887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909458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7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1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33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9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927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0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8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02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8998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163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2079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16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765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69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6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7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8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922146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486870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481927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14572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14785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4130654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60398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907626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646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309297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730832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20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1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2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50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0.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4822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05615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412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D06AD043-7A8D-D1B4-829B-E160968821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82523" y="247650"/>
            <a:ext cx="1266826" cy="1266826"/>
          </a:xfrm>
          <a:prstGeom prst="rect">
            <a:avLst/>
          </a:prstGeom>
        </p:spPr>
      </p:pic>
    </p:spTree>
    <p:extLst>
      <p:ext uri="{BB962C8B-B14F-4D97-AF65-F5344CB8AC3E}">
        <p14:creationId xmlns:p14="http://schemas.microsoft.com/office/powerpoint/2010/main" val="2528075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1.png"/><Relationship Id="rId3" Type="http://schemas.openxmlformats.org/officeDocument/2006/relationships/notesSlide" Target="../notesSlides/notesSlide7.xml"/><Relationship Id="rId7" Type="http://schemas.openxmlformats.org/officeDocument/2006/relationships/image" Target="../media/image48.png"/><Relationship Id="rId12" Type="http://schemas.openxmlformats.org/officeDocument/2006/relationships/image" Target="../media/image76.svg"/><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70.svg"/><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image" Target="../media/image52.png"/><Relationship Id="rId10" Type="http://schemas.openxmlformats.org/officeDocument/2006/relationships/image" Target="../media/image74.sv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7.tiff"/><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7.tiff"/><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7.gif"/><Relationship Id="rId4" Type="http://schemas.openxmlformats.org/officeDocument/2006/relationships/image" Target="../media/image13.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7.xml"/><Relationship Id="rId5" Type="http://schemas.openxmlformats.org/officeDocument/2006/relationships/image" Target="../media/image64.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3.png"/><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slideLayout" Target="../slideLayouts/slideLayout6.xml"/><Relationship Id="rId21" Type="http://schemas.microsoft.com/office/2007/relationships/hdphoto" Target="../media/hdphoto11.wdp"/><Relationship Id="rId7" Type="http://schemas.openxmlformats.org/officeDocument/2006/relationships/image" Target="../media/image24.png"/><Relationship Id="rId12" Type="http://schemas.microsoft.com/office/2007/relationships/hdphoto" Target="../media/hdphoto7.wdp"/><Relationship Id="rId17" Type="http://schemas.openxmlformats.org/officeDocument/2006/relationships/slide" Target="slide5.xml"/><Relationship Id="rId2" Type="http://schemas.openxmlformats.org/officeDocument/2006/relationships/audio" Target="../media/media2.mp3"/><Relationship Id="rId16" Type="http://schemas.microsoft.com/office/2007/relationships/hdphoto" Target="../media/hdphoto9.wdp"/><Relationship Id="rId20" Type="http://schemas.openxmlformats.org/officeDocument/2006/relationships/image" Target="../media/image30.png"/><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5.png"/><Relationship Id="rId10" Type="http://schemas.microsoft.com/office/2007/relationships/hdphoto" Target="../media/hdphoto6.wdp"/><Relationship Id="rId19" Type="http://schemas.microsoft.com/office/2007/relationships/hdphoto" Target="../media/hdphoto10.wdp"/><Relationship Id="rId4" Type="http://schemas.openxmlformats.org/officeDocument/2006/relationships/image" Target="../media/image22.png"/><Relationship Id="rId9" Type="http://schemas.openxmlformats.org/officeDocument/2006/relationships/image" Target="../media/image25.png"/><Relationship Id="rId14" Type="http://schemas.microsoft.com/office/2007/relationships/hdphoto" Target="../media/hdphoto8.wdp"/><Relationship Id="rId22"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3.wdp"/><Relationship Id="rId18" Type="http://schemas.openxmlformats.org/officeDocument/2006/relationships/slide" Target="slide8.xml"/><Relationship Id="rId3" Type="http://schemas.openxmlformats.org/officeDocument/2006/relationships/slideLayout" Target="../slideLayouts/slideLayout6.xml"/><Relationship Id="rId21" Type="http://schemas.openxmlformats.org/officeDocument/2006/relationships/image" Target="../media/image36.png"/><Relationship Id="rId7" Type="http://schemas.microsoft.com/office/2007/relationships/hdphoto" Target="../media/hdphoto11.wdp"/><Relationship Id="rId12" Type="http://schemas.openxmlformats.org/officeDocument/2006/relationships/image" Target="../media/image33.png"/><Relationship Id="rId17" Type="http://schemas.microsoft.com/office/2007/relationships/hdphoto" Target="../media/hdphoto14.wdp"/><Relationship Id="rId2" Type="http://schemas.openxmlformats.org/officeDocument/2006/relationships/audio" Target="../media/media2.mp3"/><Relationship Id="rId16" Type="http://schemas.openxmlformats.org/officeDocument/2006/relationships/image" Target="../media/image34.png"/><Relationship Id="rId20" Type="http://schemas.microsoft.com/office/2007/relationships/hdphoto" Target="../media/hdphoto15.wdp"/><Relationship Id="rId1" Type="http://schemas.microsoft.com/office/2007/relationships/media" Target="../media/media2.mp3"/><Relationship Id="rId6" Type="http://schemas.openxmlformats.org/officeDocument/2006/relationships/image" Target="../media/image30.png"/><Relationship Id="rId11" Type="http://schemas.microsoft.com/office/2007/relationships/hdphoto" Target="../media/hdphoto12.wdp"/><Relationship Id="rId24" Type="http://schemas.openxmlformats.org/officeDocument/2006/relationships/image" Target="../media/image15.png"/><Relationship Id="rId5" Type="http://schemas.openxmlformats.org/officeDocument/2006/relationships/image" Target="../media/image31.jpg"/><Relationship Id="rId15" Type="http://schemas.microsoft.com/office/2007/relationships/hdphoto" Target="../media/hdphoto7.wdp"/><Relationship Id="rId23" Type="http://schemas.openxmlformats.org/officeDocument/2006/relationships/slide" Target="slide9.xml"/><Relationship Id="rId10" Type="http://schemas.openxmlformats.org/officeDocument/2006/relationships/image" Target="../media/image32.png"/><Relationship Id="rId19" Type="http://schemas.openxmlformats.org/officeDocument/2006/relationships/image" Target="../media/image35.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image" Target="../media/image26.png"/><Relationship Id="rId22"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37.jp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21.png"/><Relationship Id="rId10" Type="http://schemas.microsoft.com/office/2007/relationships/hdphoto" Target="../media/hdphoto17.wdp"/><Relationship Id="rId4" Type="http://schemas.openxmlformats.org/officeDocument/2006/relationships/image" Target="../media/image38.jp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7" name="文本框 2055"/>
          <p:cNvSpPr txBox="1"/>
          <p:nvPr/>
        </p:nvSpPr>
        <p:spPr>
          <a:xfrm>
            <a:off x="1970510" y="1074337"/>
            <a:ext cx="8713365" cy="1754326"/>
          </a:xfrm>
          <a:prstGeom prst="rect">
            <a:avLst/>
          </a:prstGeom>
          <a:noFill/>
          <a:ln w="9525">
            <a:noFill/>
          </a:ln>
        </p:spPr>
        <p:txBody>
          <a:bodyPr wrap="square">
            <a:spAutoFit/>
          </a:bodyPr>
          <a:lstStyle/>
          <a:p>
            <a:pPr lvl="0" algn="ctr" defTabSz="1500505">
              <a:spcBef>
                <a:spcPct val="50000"/>
              </a:spcBef>
            </a:pP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Chào</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mừng</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quý</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thầy</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cô</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và</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các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em</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học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sinh</a:t>
            </a:r>
            <a:endParaRPr lang="en-US" altLang="zh-CN" sz="5400" b="1" dirty="0">
              <a:solidFill>
                <a:srgbClr val="FF0066"/>
              </a:solidFill>
              <a:effectLst>
                <a:glow rad="101600">
                  <a:srgbClr val="FFFF00">
                    <a:alpha val="60000"/>
                  </a:srgbClr>
                </a:glow>
              </a:effectLst>
              <a:latin typeface="+mn-lt"/>
              <a:ea typeface="黑体" panose="02010609060101010101" pitchFamily="2" charset="-122"/>
            </a:endParaRPr>
          </a:p>
        </p:txBody>
      </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Picture 2">
            <a:extLst>
              <a:ext uri="{FF2B5EF4-FFF2-40B4-BE49-F238E27FC236}">
                <a16:creationId xmlns:a16="http://schemas.microsoft.com/office/drawing/2014/main" id="{E2EA2D7C-CEED-499D-8453-ED49206E4AEA}"/>
              </a:ext>
            </a:extLst>
          </p:cNvPr>
          <p:cNvPicPr>
            <a:picLocks noChangeAspect="1"/>
          </p:cNvPicPr>
          <p:nvPr/>
        </p:nvPicPr>
        <p:blipFill>
          <a:blip r:embed="rId5"/>
          <a:stretch>
            <a:fillRect/>
          </a:stretch>
        </p:blipFill>
        <p:spPr>
          <a:xfrm>
            <a:off x="2388305" y="1066689"/>
            <a:ext cx="6419850" cy="369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99345A25-8C92-4DEB-BA83-2C51B6871763}"/>
              </a:ext>
            </a:extLst>
          </p:cNvPr>
          <p:cNvSpPr/>
          <p:nvPr/>
        </p:nvSpPr>
        <p:spPr>
          <a:xfrm>
            <a:off x="1953719" y="282859"/>
            <a:ext cx="574431" cy="562708"/>
          </a:xfrm>
          <a:prstGeom prst="ellips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5" name="TextBox 4">
            <a:extLst>
              <a:ext uri="{FF2B5EF4-FFF2-40B4-BE49-F238E27FC236}">
                <a16:creationId xmlns:a16="http://schemas.microsoft.com/office/drawing/2014/main" id="{4A604DD5-E911-433E-85A5-4CD7F2862DA4}"/>
              </a:ext>
            </a:extLst>
          </p:cNvPr>
          <p:cNvSpPr txBox="1"/>
          <p:nvPr/>
        </p:nvSpPr>
        <p:spPr>
          <a:xfrm>
            <a:off x="2654157" y="258802"/>
            <a:ext cx="4841631" cy="646331"/>
          </a:xfrm>
          <a:prstGeom prst="rect">
            <a:avLst/>
          </a:prstGeom>
          <a:noFill/>
        </p:spPr>
        <p:txBody>
          <a:bodyPr wrap="square" rtlCol="0">
            <a:spAutoFit/>
          </a:bodyPr>
          <a:lstStyle/>
          <a:p>
            <a:r>
              <a:rPr lang="en-US" sz="3600" dirty="0"/>
              <a:t>Quan </a:t>
            </a:r>
            <a:r>
              <a:rPr lang="en-US" sz="3600" dirty="0" err="1"/>
              <a:t>sát</a:t>
            </a:r>
            <a:r>
              <a:rPr lang="en-US" sz="3600" dirty="0"/>
              <a:t> </a:t>
            </a:r>
            <a:r>
              <a:rPr lang="en-US" sz="3600" dirty="0" err="1"/>
              <a:t>tranh</a:t>
            </a:r>
            <a:r>
              <a:rPr lang="en-US" sz="3600" dirty="0"/>
              <a:t> </a:t>
            </a:r>
            <a:r>
              <a:rPr lang="en-US" sz="3600" dirty="0" err="1"/>
              <a:t>dưới</a:t>
            </a:r>
            <a:r>
              <a:rPr lang="en-US" sz="3600" dirty="0"/>
              <a:t> </a:t>
            </a:r>
            <a:r>
              <a:rPr lang="en-US" sz="3600" dirty="0" err="1"/>
              <a:t>đây</a:t>
            </a:r>
            <a:endParaRPr lang="en-US" sz="3600" dirty="0"/>
          </a:p>
        </p:txBody>
      </p:sp>
      <p:sp>
        <p:nvSpPr>
          <p:cNvPr id="6" name="Rectangle: Rounded Corners 5">
            <a:extLst>
              <a:ext uri="{FF2B5EF4-FFF2-40B4-BE49-F238E27FC236}">
                <a16:creationId xmlns:a16="http://schemas.microsoft.com/office/drawing/2014/main" id="{459A4AF2-18E6-4578-99D8-F6BB0DDA236B}"/>
              </a:ext>
            </a:extLst>
          </p:cNvPr>
          <p:cNvSpPr/>
          <p:nvPr/>
        </p:nvSpPr>
        <p:spPr>
          <a:xfrm>
            <a:off x="2708029" y="4829674"/>
            <a:ext cx="6419850" cy="96163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t>a. </a:t>
            </a:r>
            <a:r>
              <a:rPr lang="en-US" sz="3200" dirty="0" err="1"/>
              <a:t>Chuyện</a:t>
            </a:r>
            <a:r>
              <a:rPr lang="en-US" sz="3200" dirty="0"/>
              <a:t> </a:t>
            </a:r>
            <a:r>
              <a:rPr lang="en-US" sz="3200" dirty="0" err="1"/>
              <a:t>gì</a:t>
            </a:r>
            <a:r>
              <a:rPr lang="en-US" sz="3200" dirty="0"/>
              <a:t> </a:t>
            </a:r>
            <a:r>
              <a:rPr lang="en-US" sz="3200" dirty="0" err="1"/>
              <a:t>xảy</a:t>
            </a:r>
            <a:r>
              <a:rPr lang="en-US" sz="3200" dirty="0"/>
              <a:t> ra </a:t>
            </a:r>
            <a:r>
              <a:rPr lang="en-US" sz="3200" dirty="0" err="1"/>
              <a:t>khi</a:t>
            </a:r>
            <a:r>
              <a:rPr lang="en-US" sz="3200" dirty="0"/>
              <a:t> </a:t>
            </a:r>
            <a:r>
              <a:rPr lang="en-US" sz="3200" dirty="0" err="1"/>
              <a:t>các</a:t>
            </a:r>
            <a:r>
              <a:rPr lang="en-US" sz="3200" dirty="0"/>
              <a:t> </a:t>
            </a:r>
            <a:r>
              <a:rPr lang="en-US" sz="3200" dirty="0" err="1"/>
              <a:t>bạn</a:t>
            </a:r>
            <a:r>
              <a:rPr lang="en-US" sz="3200" dirty="0"/>
              <a:t> </a:t>
            </a:r>
            <a:r>
              <a:rPr lang="en-US" sz="3200" dirty="0" err="1"/>
              <a:t>nhỏ</a:t>
            </a:r>
            <a:r>
              <a:rPr lang="en-US" sz="3200" dirty="0"/>
              <a:t> </a:t>
            </a:r>
            <a:r>
              <a:rPr lang="en-US" sz="3200" dirty="0" err="1"/>
              <a:t>đang</a:t>
            </a:r>
            <a:r>
              <a:rPr lang="en-US" sz="3200" dirty="0"/>
              <a:t> </a:t>
            </a:r>
            <a:r>
              <a:rPr lang="en-US" sz="3200" dirty="0" err="1"/>
              <a:t>chơi</a:t>
            </a:r>
            <a:r>
              <a:rPr lang="en-US" sz="3200" dirty="0"/>
              <a:t> </a:t>
            </a:r>
            <a:r>
              <a:rPr lang="en-US" sz="3200" dirty="0" err="1"/>
              <a:t>đá</a:t>
            </a:r>
            <a:r>
              <a:rPr lang="en-US" sz="3200" dirty="0"/>
              <a:t> </a:t>
            </a:r>
            <a:r>
              <a:rPr lang="en-US" sz="3200" dirty="0" err="1"/>
              <a:t>cầu</a:t>
            </a:r>
            <a:r>
              <a:rPr lang="en-US" sz="3200" dirty="0"/>
              <a:t>?</a:t>
            </a:r>
          </a:p>
        </p:txBody>
      </p:sp>
      <p:sp>
        <p:nvSpPr>
          <p:cNvPr id="9" name="Rectangle: Rounded Corners 8">
            <a:extLst>
              <a:ext uri="{FF2B5EF4-FFF2-40B4-BE49-F238E27FC236}">
                <a16:creationId xmlns:a16="http://schemas.microsoft.com/office/drawing/2014/main" id="{69043DAA-DAF8-4FD8-A518-7044C1891FA0}"/>
              </a:ext>
            </a:extLst>
          </p:cNvPr>
          <p:cNvSpPr/>
          <p:nvPr/>
        </p:nvSpPr>
        <p:spPr>
          <a:xfrm>
            <a:off x="2388305" y="4829673"/>
            <a:ext cx="6739574" cy="9616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b. Theo </a:t>
            </a:r>
            <a:r>
              <a:rPr lang="en-US" sz="3200" dirty="0" err="1"/>
              <a:t>em</a:t>
            </a:r>
            <a:r>
              <a:rPr lang="en-US" sz="3200" dirty="0"/>
              <a:t>, </a:t>
            </a:r>
            <a:r>
              <a:rPr lang="en-US" sz="3200" dirty="0" err="1"/>
              <a:t>các</a:t>
            </a:r>
            <a:r>
              <a:rPr lang="en-US" sz="3200" dirty="0"/>
              <a:t> </a:t>
            </a:r>
            <a:r>
              <a:rPr lang="en-US" sz="3200" dirty="0" err="1"/>
              <a:t>bạn</a:t>
            </a:r>
            <a:r>
              <a:rPr lang="en-US" sz="3200" dirty="0"/>
              <a:t> </a:t>
            </a:r>
            <a:r>
              <a:rPr lang="en-US" sz="3200" dirty="0" err="1"/>
              <a:t>cần</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lấy</a:t>
            </a:r>
            <a:r>
              <a:rPr lang="en-US" sz="3200" dirty="0"/>
              <a:t> </a:t>
            </a:r>
            <a:r>
              <a:rPr lang="en-US" sz="3200" dirty="0" err="1"/>
              <a:t>được</a:t>
            </a:r>
            <a:r>
              <a:rPr lang="en-US" sz="3200" dirty="0"/>
              <a:t> </a:t>
            </a:r>
            <a:r>
              <a:rPr lang="en-US" sz="3200" dirty="0" err="1"/>
              <a:t>quả</a:t>
            </a:r>
            <a:r>
              <a:rPr lang="en-US" sz="3200" dirty="0"/>
              <a:t> </a:t>
            </a:r>
            <a:r>
              <a:rPr lang="en-US" sz="3200" dirty="0" err="1"/>
              <a:t>cầu</a:t>
            </a:r>
            <a:r>
              <a:rPr lang="en-US" sz="3200" dirty="0"/>
              <a:t>?</a:t>
            </a:r>
          </a:p>
        </p:txBody>
      </p:sp>
    </p:spTree>
    <p:extLst>
      <p:ext uri="{BB962C8B-B14F-4D97-AF65-F5344CB8AC3E}">
        <p14:creationId xmlns:p14="http://schemas.microsoft.com/office/powerpoint/2010/main" val="30367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22">
            <a:extLst>
              <a:ext uri="{FF2B5EF4-FFF2-40B4-BE49-F238E27FC236}">
                <a16:creationId xmlns:a16="http://schemas.microsoft.com/office/drawing/2014/main" id="{1C72C284-8E4C-69C6-D678-D78C4E3813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9" name="Rectangle 8">
            <a:extLst>
              <a:ext uri="{FF2B5EF4-FFF2-40B4-BE49-F238E27FC236}">
                <a16:creationId xmlns:a16="http://schemas.microsoft.com/office/drawing/2014/main" id="{37D42D11-B5E8-A3F3-CAD3-7BFEE7207DA5}"/>
              </a:ext>
            </a:extLst>
          </p:cNvPr>
          <p:cNvSpPr/>
          <p:nvPr/>
        </p:nvSpPr>
        <p:spPr>
          <a:xfrm>
            <a:off x="827299" y="449412"/>
            <a:ext cx="10695373" cy="5386090"/>
          </a:xfrm>
          <a:prstGeom prst="rect">
            <a:avLst/>
          </a:prstGeom>
        </p:spPr>
        <p:txBody>
          <a:bodyPr wrap="square">
            <a:spAutoFit/>
          </a:bodyPr>
          <a:lstStyle/>
          <a:p>
            <a:pPr algn="ctr">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10" name="[hanhtrangso.nxbgd.vn] Đọc_ Cậu bé thông minh_HTS">
            <a:hlinkClick r:id="" action="ppaction://media"/>
            <a:extLst>
              <a:ext uri="{FF2B5EF4-FFF2-40B4-BE49-F238E27FC236}">
                <a16:creationId xmlns:a16="http://schemas.microsoft.com/office/drawing/2014/main" id="{B8989EDA-720E-1018-8712-5A0857132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97015" y="5573803"/>
            <a:ext cx="609600" cy="609600"/>
          </a:xfrm>
          <a:prstGeom prst="rect">
            <a:avLst/>
          </a:prstGeom>
        </p:spPr>
      </p:pic>
      <p:sp>
        <p:nvSpPr>
          <p:cNvPr id="11" name="Cloud 10">
            <a:extLst>
              <a:ext uri="{FF2B5EF4-FFF2-40B4-BE49-F238E27FC236}">
                <a16:creationId xmlns:a16="http://schemas.microsoft.com/office/drawing/2014/main" id="{CAD91534-A526-2A2F-E05C-3C5832089A0A}"/>
              </a:ext>
            </a:extLst>
          </p:cNvPr>
          <p:cNvSpPr/>
          <p:nvPr/>
        </p:nvSpPr>
        <p:spPr>
          <a:xfrm>
            <a:off x="4829909" y="5520542"/>
            <a:ext cx="2708030" cy="808892"/>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Đọc</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mẫu</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1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3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59925F-CF92-F595-4A94-41922D3D8023}"/>
              </a:ext>
            </a:extLst>
          </p:cNvPr>
          <p:cNvSpPr/>
          <p:nvPr/>
        </p:nvSpPr>
        <p:spPr>
          <a:xfrm>
            <a:off x="254000" y="375920"/>
            <a:ext cx="11409680" cy="6156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 name="图片 22">
            <a:extLst>
              <a:ext uri="{FF2B5EF4-FFF2-40B4-BE49-F238E27FC236}">
                <a16:creationId xmlns:a16="http://schemas.microsoft.com/office/drawing/2014/main" id="{0B1C0CD1-33D8-F7B3-9490-A4BBC1365F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3">
            <a:extLst>
              <a:ext uri="{FF2B5EF4-FFF2-40B4-BE49-F238E27FC236}">
                <a16:creationId xmlns:a16="http://schemas.microsoft.com/office/drawing/2014/main" id="{98F8D7EF-AB49-7F35-8DDB-F6D7F04A19CD}"/>
              </a:ext>
            </a:extLst>
          </p:cNvPr>
          <p:cNvSpPr/>
          <p:nvPr/>
        </p:nvSpPr>
        <p:spPr>
          <a:xfrm>
            <a:off x="863600" y="551190"/>
            <a:ext cx="10485120" cy="4555093"/>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600" dirty="0">
                <a:latin typeface="Arial-Rounded" panose="020B0500000000000000" pitchFamily="34" charset="0"/>
                <a:ea typeface="Arial-Rounded" panose="020B0500000000000000" pitchFamily="34" charset="0"/>
                <a:cs typeface="Arial-Rounded" panose="020B0500000000000000" pitchFamily="34" charset="0"/>
              </a:rPr>
              <a:t>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TextBox 5">
            <a:extLst>
              <a:ext uri="{FF2B5EF4-FFF2-40B4-BE49-F238E27FC236}">
                <a16:creationId xmlns:a16="http://schemas.microsoft.com/office/drawing/2014/main" id="{30001189-BCAF-5A36-4B59-4AC5CAC650A4}"/>
              </a:ext>
            </a:extLst>
          </p:cNvPr>
          <p:cNvSpPr txBox="1"/>
          <p:nvPr/>
        </p:nvSpPr>
        <p:spPr>
          <a:xfrm>
            <a:off x="1727200" y="5528174"/>
            <a:ext cx="8450778" cy="64629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03" tIns="45702" rIns="91403" bIns="45702" rtlCol="0">
            <a:spAutoFit/>
          </a:bodyPr>
          <a:lstStyle/>
          <a:p>
            <a:pPr algn="ctr"/>
            <a:r>
              <a:rPr lang="en-US" sz="3600" b="1" dirty="0">
                <a:latin typeface="Arial-Rounded" pitchFamily="34" charset="0"/>
                <a:ea typeface="Arial-Rounded" pitchFamily="34" charset="0"/>
                <a:cs typeface="Arial-Rounded" pitchFamily="34" charset="0"/>
              </a:rPr>
              <a:t>Em hãy tìm từ khó đọc, khó hiểu trong bài.</a:t>
            </a:r>
          </a:p>
        </p:txBody>
      </p:sp>
    </p:spTree>
    <p:extLst>
      <p:ext uri="{BB962C8B-B14F-4D97-AF65-F5344CB8AC3E}">
        <p14:creationId xmlns:p14="http://schemas.microsoft.com/office/powerpoint/2010/main" val="271949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295275" y="606434"/>
            <a:ext cx="11696700" cy="60991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Graphic 3">
            <a:extLst>
              <a:ext uri="{FF2B5EF4-FFF2-40B4-BE49-F238E27FC236}">
                <a16:creationId xmlns:a16="http://schemas.microsoft.com/office/drawing/2014/main" id="{1CBFF47A-EBD0-85A1-8AEC-F126178F9A0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flipH="1">
            <a:off x="1233703" y="2279849"/>
            <a:ext cx="3314917" cy="2727703"/>
          </a:xfrm>
          <a:prstGeom prst="rect">
            <a:avLst/>
          </a:prstGeom>
        </p:spPr>
      </p:pic>
      <p:sp>
        <p:nvSpPr>
          <p:cNvPr id="5" name="Rectangle: Rounded Corners 4">
            <a:extLst>
              <a:ext uri="{FF2B5EF4-FFF2-40B4-BE49-F238E27FC236}">
                <a16:creationId xmlns:a16="http://schemas.microsoft.com/office/drawing/2014/main" id="{ABE5316E-2694-C3FF-9DE3-F15196DBF780}"/>
              </a:ext>
            </a:extLst>
          </p:cNvPr>
          <p:cNvSpPr/>
          <p:nvPr/>
        </p:nvSpPr>
        <p:spPr>
          <a:xfrm>
            <a:off x="6257925" y="2754322"/>
            <a:ext cx="3457575" cy="771525"/>
          </a:xfrm>
          <a:custGeom>
            <a:avLst/>
            <a:gdLst>
              <a:gd name="connsiteX0" fmla="*/ 0 w 3457575"/>
              <a:gd name="connsiteY0" fmla="*/ 300038 h 771525"/>
              <a:gd name="connsiteX1" fmla="*/ 300038 w 3457575"/>
              <a:gd name="connsiteY1" fmla="*/ 0 h 771525"/>
              <a:gd name="connsiteX2" fmla="*/ 814388 w 3457575"/>
              <a:gd name="connsiteY2" fmla="*/ 0 h 771525"/>
              <a:gd name="connsiteX3" fmla="*/ 1385888 w 3457575"/>
              <a:gd name="connsiteY3" fmla="*/ 0 h 771525"/>
              <a:gd name="connsiteX4" fmla="*/ 1928812 w 3457575"/>
              <a:gd name="connsiteY4" fmla="*/ 0 h 771525"/>
              <a:gd name="connsiteX5" fmla="*/ 2557462 w 3457575"/>
              <a:gd name="connsiteY5" fmla="*/ 0 h 771525"/>
              <a:gd name="connsiteX6" fmla="*/ 3157537 w 3457575"/>
              <a:gd name="connsiteY6" fmla="*/ 0 h 771525"/>
              <a:gd name="connsiteX7" fmla="*/ 3457575 w 3457575"/>
              <a:gd name="connsiteY7" fmla="*/ 300038 h 771525"/>
              <a:gd name="connsiteX8" fmla="*/ 3457575 w 3457575"/>
              <a:gd name="connsiteY8" fmla="*/ 471487 h 771525"/>
              <a:gd name="connsiteX9" fmla="*/ 3157537 w 3457575"/>
              <a:gd name="connsiteY9" fmla="*/ 771525 h 771525"/>
              <a:gd name="connsiteX10" fmla="*/ 2671762 w 3457575"/>
              <a:gd name="connsiteY10" fmla="*/ 771525 h 771525"/>
              <a:gd name="connsiteX11" fmla="*/ 2043112 w 3457575"/>
              <a:gd name="connsiteY11" fmla="*/ 771525 h 771525"/>
              <a:gd name="connsiteX12" fmla="*/ 1528763 w 3457575"/>
              <a:gd name="connsiteY12" fmla="*/ 771525 h 771525"/>
              <a:gd name="connsiteX13" fmla="*/ 1014413 w 3457575"/>
              <a:gd name="connsiteY13" fmla="*/ 771525 h 771525"/>
              <a:gd name="connsiteX14" fmla="*/ 300038 w 3457575"/>
              <a:gd name="connsiteY14" fmla="*/ 771525 h 771525"/>
              <a:gd name="connsiteX15" fmla="*/ 0 w 3457575"/>
              <a:gd name="connsiteY15" fmla="*/ 471487 h 771525"/>
              <a:gd name="connsiteX16" fmla="*/ 0 w 3457575"/>
              <a:gd name="connsiteY16"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7575" h="771525" fill="none" extrusionOk="0">
                <a:moveTo>
                  <a:pt x="0" y="300038"/>
                </a:moveTo>
                <a:cubicBezTo>
                  <a:pt x="29596" y="111921"/>
                  <a:pt x="126662" y="-37515"/>
                  <a:pt x="300038" y="0"/>
                </a:cubicBezTo>
                <a:cubicBezTo>
                  <a:pt x="530721" y="-9483"/>
                  <a:pt x="709892" y="18322"/>
                  <a:pt x="814388" y="0"/>
                </a:cubicBezTo>
                <a:cubicBezTo>
                  <a:pt x="918884" y="-18322"/>
                  <a:pt x="1190692" y="-427"/>
                  <a:pt x="1385888" y="0"/>
                </a:cubicBezTo>
                <a:cubicBezTo>
                  <a:pt x="1581084" y="427"/>
                  <a:pt x="1764345" y="-10203"/>
                  <a:pt x="1928812" y="0"/>
                </a:cubicBezTo>
                <a:cubicBezTo>
                  <a:pt x="2093279" y="10203"/>
                  <a:pt x="2299757" y="28651"/>
                  <a:pt x="2557462" y="0"/>
                </a:cubicBezTo>
                <a:cubicBezTo>
                  <a:pt x="2815167" y="-28651"/>
                  <a:pt x="2951342" y="18930"/>
                  <a:pt x="3157537" y="0"/>
                </a:cubicBezTo>
                <a:cubicBezTo>
                  <a:pt x="3316182" y="-4697"/>
                  <a:pt x="3474503" y="102877"/>
                  <a:pt x="3457575" y="300038"/>
                </a:cubicBezTo>
                <a:cubicBezTo>
                  <a:pt x="3451547" y="355572"/>
                  <a:pt x="3465198" y="434090"/>
                  <a:pt x="3457575" y="471487"/>
                </a:cubicBezTo>
                <a:cubicBezTo>
                  <a:pt x="3497061" y="644608"/>
                  <a:pt x="3316687" y="788169"/>
                  <a:pt x="3157537" y="771525"/>
                </a:cubicBezTo>
                <a:cubicBezTo>
                  <a:pt x="2936263" y="752964"/>
                  <a:pt x="2861612" y="752833"/>
                  <a:pt x="2671762" y="771525"/>
                </a:cubicBezTo>
                <a:cubicBezTo>
                  <a:pt x="2481913" y="790217"/>
                  <a:pt x="2220399" y="784863"/>
                  <a:pt x="2043112" y="771525"/>
                </a:cubicBezTo>
                <a:cubicBezTo>
                  <a:pt x="1865825" y="758188"/>
                  <a:pt x="1774983" y="776891"/>
                  <a:pt x="1528763" y="771525"/>
                </a:cubicBezTo>
                <a:cubicBezTo>
                  <a:pt x="1282543" y="766159"/>
                  <a:pt x="1217518" y="773827"/>
                  <a:pt x="1014413" y="771525"/>
                </a:cubicBezTo>
                <a:cubicBezTo>
                  <a:pt x="811308" y="769224"/>
                  <a:pt x="597136" y="745227"/>
                  <a:pt x="300038" y="771525"/>
                </a:cubicBezTo>
                <a:cubicBezTo>
                  <a:pt x="160451" y="793739"/>
                  <a:pt x="10164" y="610839"/>
                  <a:pt x="0" y="471487"/>
                </a:cubicBezTo>
                <a:cubicBezTo>
                  <a:pt x="-68" y="420229"/>
                  <a:pt x="6082" y="384263"/>
                  <a:pt x="0" y="300038"/>
                </a:cubicBezTo>
                <a:close/>
              </a:path>
              <a:path w="3457575" h="771525" stroke="0" extrusionOk="0">
                <a:moveTo>
                  <a:pt x="0" y="300038"/>
                </a:moveTo>
                <a:cubicBezTo>
                  <a:pt x="-912" y="114796"/>
                  <a:pt x="154944" y="11334"/>
                  <a:pt x="300038" y="0"/>
                </a:cubicBezTo>
                <a:cubicBezTo>
                  <a:pt x="483351" y="2831"/>
                  <a:pt x="692928" y="10624"/>
                  <a:pt x="928688" y="0"/>
                </a:cubicBezTo>
                <a:cubicBezTo>
                  <a:pt x="1164448" y="-10624"/>
                  <a:pt x="1234916" y="-2107"/>
                  <a:pt x="1414463" y="0"/>
                </a:cubicBezTo>
                <a:cubicBezTo>
                  <a:pt x="1594011" y="2107"/>
                  <a:pt x="1835681" y="12312"/>
                  <a:pt x="1957387" y="0"/>
                </a:cubicBezTo>
                <a:cubicBezTo>
                  <a:pt x="2079093" y="-12312"/>
                  <a:pt x="2382558" y="14985"/>
                  <a:pt x="2528887" y="0"/>
                </a:cubicBezTo>
                <a:cubicBezTo>
                  <a:pt x="2675216" y="-14985"/>
                  <a:pt x="2979795" y="-1378"/>
                  <a:pt x="3157537" y="0"/>
                </a:cubicBezTo>
                <a:cubicBezTo>
                  <a:pt x="3320492" y="-19439"/>
                  <a:pt x="3479358" y="143979"/>
                  <a:pt x="3457575" y="300038"/>
                </a:cubicBezTo>
                <a:cubicBezTo>
                  <a:pt x="3455444" y="378370"/>
                  <a:pt x="3457145" y="430034"/>
                  <a:pt x="3457575" y="471487"/>
                </a:cubicBezTo>
                <a:cubicBezTo>
                  <a:pt x="3481093" y="639837"/>
                  <a:pt x="3329436" y="743071"/>
                  <a:pt x="3157537" y="771525"/>
                </a:cubicBezTo>
                <a:cubicBezTo>
                  <a:pt x="2944073" y="767813"/>
                  <a:pt x="2885449" y="788659"/>
                  <a:pt x="2614612" y="771525"/>
                </a:cubicBezTo>
                <a:cubicBezTo>
                  <a:pt x="2343776" y="754391"/>
                  <a:pt x="2176989" y="798440"/>
                  <a:pt x="2043112" y="771525"/>
                </a:cubicBezTo>
                <a:cubicBezTo>
                  <a:pt x="1909235" y="744610"/>
                  <a:pt x="1742477" y="772266"/>
                  <a:pt x="1500188" y="771525"/>
                </a:cubicBezTo>
                <a:cubicBezTo>
                  <a:pt x="1257899" y="770784"/>
                  <a:pt x="1091472" y="749590"/>
                  <a:pt x="871538" y="771525"/>
                </a:cubicBezTo>
                <a:cubicBezTo>
                  <a:pt x="651604" y="793461"/>
                  <a:pt x="440347" y="743397"/>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nuối tiếc</a:t>
            </a:r>
            <a:endPar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FF6E955A-56C0-2FF1-2174-B3DFC03ACAD3}"/>
              </a:ext>
            </a:extLst>
          </p:cNvPr>
          <p:cNvSpPr/>
          <p:nvPr/>
        </p:nvSpPr>
        <p:spPr>
          <a:xfrm>
            <a:off x="4809255" y="1761125"/>
            <a:ext cx="2725019" cy="771525"/>
          </a:xfrm>
          <a:custGeom>
            <a:avLst/>
            <a:gdLst>
              <a:gd name="connsiteX0" fmla="*/ 0 w 2725019"/>
              <a:gd name="connsiteY0" fmla="*/ 370178 h 771525"/>
              <a:gd name="connsiteX1" fmla="*/ 370178 w 2725019"/>
              <a:gd name="connsiteY1" fmla="*/ 0 h 771525"/>
              <a:gd name="connsiteX2" fmla="*/ 1011886 w 2725019"/>
              <a:gd name="connsiteY2" fmla="*/ 0 h 771525"/>
              <a:gd name="connsiteX3" fmla="*/ 1633747 w 2725019"/>
              <a:gd name="connsiteY3" fmla="*/ 0 h 771525"/>
              <a:gd name="connsiteX4" fmla="*/ 2354841 w 2725019"/>
              <a:gd name="connsiteY4" fmla="*/ 0 h 771525"/>
              <a:gd name="connsiteX5" fmla="*/ 2725019 w 2725019"/>
              <a:gd name="connsiteY5" fmla="*/ 370178 h 771525"/>
              <a:gd name="connsiteX6" fmla="*/ 2725019 w 2725019"/>
              <a:gd name="connsiteY6" fmla="*/ 401347 h 771525"/>
              <a:gd name="connsiteX7" fmla="*/ 2354841 w 2725019"/>
              <a:gd name="connsiteY7" fmla="*/ 771525 h 771525"/>
              <a:gd name="connsiteX8" fmla="*/ 1673440 w 2725019"/>
              <a:gd name="connsiteY8" fmla="*/ 771525 h 771525"/>
              <a:gd name="connsiteX9" fmla="*/ 1031732 w 2725019"/>
              <a:gd name="connsiteY9" fmla="*/ 771525 h 771525"/>
              <a:gd name="connsiteX10" fmla="*/ 370178 w 2725019"/>
              <a:gd name="connsiteY10" fmla="*/ 771525 h 771525"/>
              <a:gd name="connsiteX11" fmla="*/ 0 w 2725019"/>
              <a:gd name="connsiteY11" fmla="*/ 401347 h 771525"/>
              <a:gd name="connsiteX12" fmla="*/ 0 w 2725019"/>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5019" h="771525" fill="none" extrusionOk="0">
                <a:moveTo>
                  <a:pt x="0" y="370178"/>
                </a:moveTo>
                <a:cubicBezTo>
                  <a:pt x="-3706" y="189971"/>
                  <a:pt x="148687" y="-15302"/>
                  <a:pt x="370178" y="0"/>
                </a:cubicBezTo>
                <a:cubicBezTo>
                  <a:pt x="647148" y="20984"/>
                  <a:pt x="692790" y="-16426"/>
                  <a:pt x="1011886" y="0"/>
                </a:cubicBezTo>
                <a:cubicBezTo>
                  <a:pt x="1330982" y="16426"/>
                  <a:pt x="1324958" y="30036"/>
                  <a:pt x="1633747" y="0"/>
                </a:cubicBezTo>
                <a:cubicBezTo>
                  <a:pt x="1942536" y="-30036"/>
                  <a:pt x="2166434" y="31014"/>
                  <a:pt x="2354841" y="0"/>
                </a:cubicBezTo>
                <a:cubicBezTo>
                  <a:pt x="2549989" y="8337"/>
                  <a:pt x="2737987" y="145166"/>
                  <a:pt x="2725019" y="370178"/>
                </a:cubicBezTo>
                <a:cubicBezTo>
                  <a:pt x="2725950" y="380888"/>
                  <a:pt x="2724969" y="386415"/>
                  <a:pt x="2725019" y="401347"/>
                </a:cubicBezTo>
                <a:cubicBezTo>
                  <a:pt x="2737971" y="606356"/>
                  <a:pt x="2605605" y="775924"/>
                  <a:pt x="2354841" y="771525"/>
                </a:cubicBezTo>
                <a:cubicBezTo>
                  <a:pt x="2213935" y="758787"/>
                  <a:pt x="1961232" y="804414"/>
                  <a:pt x="1673440" y="771525"/>
                </a:cubicBezTo>
                <a:cubicBezTo>
                  <a:pt x="1385648" y="738636"/>
                  <a:pt x="1174582" y="796131"/>
                  <a:pt x="1031732" y="771525"/>
                </a:cubicBezTo>
                <a:cubicBezTo>
                  <a:pt x="888882" y="746919"/>
                  <a:pt x="597926" y="765112"/>
                  <a:pt x="370178" y="771525"/>
                </a:cubicBezTo>
                <a:cubicBezTo>
                  <a:pt x="130486" y="779016"/>
                  <a:pt x="19432" y="587769"/>
                  <a:pt x="0" y="401347"/>
                </a:cubicBezTo>
                <a:cubicBezTo>
                  <a:pt x="111" y="393287"/>
                  <a:pt x="-259" y="380784"/>
                  <a:pt x="0" y="370178"/>
                </a:cubicBezTo>
                <a:close/>
              </a:path>
              <a:path w="2725019" h="771525" stroke="0" extrusionOk="0">
                <a:moveTo>
                  <a:pt x="0" y="370178"/>
                </a:moveTo>
                <a:cubicBezTo>
                  <a:pt x="-2080" y="121190"/>
                  <a:pt x="201601" y="19723"/>
                  <a:pt x="370178" y="0"/>
                </a:cubicBezTo>
                <a:cubicBezTo>
                  <a:pt x="635130" y="-2374"/>
                  <a:pt x="909151" y="13397"/>
                  <a:pt x="1071426" y="0"/>
                </a:cubicBezTo>
                <a:cubicBezTo>
                  <a:pt x="1233701" y="-13397"/>
                  <a:pt x="1505231" y="24450"/>
                  <a:pt x="1673440" y="0"/>
                </a:cubicBezTo>
                <a:cubicBezTo>
                  <a:pt x="1841649" y="-24450"/>
                  <a:pt x="2094446" y="-15363"/>
                  <a:pt x="2354841" y="0"/>
                </a:cubicBezTo>
                <a:cubicBezTo>
                  <a:pt x="2523567" y="-3498"/>
                  <a:pt x="2731543" y="167960"/>
                  <a:pt x="2725019" y="370178"/>
                </a:cubicBezTo>
                <a:cubicBezTo>
                  <a:pt x="2725896" y="378466"/>
                  <a:pt x="2724026" y="393270"/>
                  <a:pt x="2725019" y="401347"/>
                </a:cubicBezTo>
                <a:cubicBezTo>
                  <a:pt x="2728596" y="622172"/>
                  <a:pt x="2584528" y="791943"/>
                  <a:pt x="2354841" y="771525"/>
                </a:cubicBezTo>
                <a:cubicBezTo>
                  <a:pt x="2041166" y="772108"/>
                  <a:pt x="1910816" y="738843"/>
                  <a:pt x="1693287" y="771525"/>
                </a:cubicBezTo>
                <a:cubicBezTo>
                  <a:pt x="1475758" y="804207"/>
                  <a:pt x="1290454" y="783964"/>
                  <a:pt x="1051579" y="771525"/>
                </a:cubicBezTo>
                <a:cubicBezTo>
                  <a:pt x="812704" y="759086"/>
                  <a:pt x="508356" y="748452"/>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4000" b="1"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bưởi</a:t>
            </a:r>
            <a:endParaRPr kumimoji="0" lang="en-US" sz="4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076467BD-025E-E3B5-1C57-7EB697856E60}"/>
              </a:ext>
            </a:extLst>
          </p:cNvPr>
          <p:cNvPicPr>
            <a:picLocks noChangeAspect="1"/>
          </p:cNvPicPr>
          <p:nvPr/>
        </p:nvPicPr>
        <p:blipFill>
          <a:blip r:embed="rId15"/>
          <a:stretch>
            <a:fillRect/>
          </a:stretch>
        </p:blipFill>
        <p:spPr>
          <a:xfrm>
            <a:off x="1541796" y="1152525"/>
            <a:ext cx="2939715" cy="904528"/>
          </a:xfrm>
          <a:prstGeom prst="rect">
            <a:avLst/>
          </a:prstGeom>
        </p:spPr>
      </p:pic>
      <p:sp>
        <p:nvSpPr>
          <p:cNvPr id="14" name="Rectangle: Rounded Corners 13">
            <a:extLst>
              <a:ext uri="{FF2B5EF4-FFF2-40B4-BE49-F238E27FC236}">
                <a16:creationId xmlns:a16="http://schemas.microsoft.com/office/drawing/2014/main" id="{F1F441B6-3EA3-5B67-6DB7-DE1DD7E2DE1F}"/>
              </a:ext>
            </a:extLst>
          </p:cNvPr>
          <p:cNvSpPr/>
          <p:nvPr/>
        </p:nvSpPr>
        <p:spPr>
          <a:xfrm>
            <a:off x="7106512" y="3842175"/>
            <a:ext cx="3751988" cy="691726"/>
          </a:xfrm>
          <a:custGeom>
            <a:avLst/>
            <a:gdLst>
              <a:gd name="connsiteX0" fmla="*/ 0 w 3751988"/>
              <a:gd name="connsiteY0" fmla="*/ 262019 h 691726"/>
              <a:gd name="connsiteX1" fmla="*/ 262019 w 3751988"/>
              <a:gd name="connsiteY1" fmla="*/ 0 h 691726"/>
              <a:gd name="connsiteX2" fmla="*/ 843050 w 3751988"/>
              <a:gd name="connsiteY2" fmla="*/ 0 h 691726"/>
              <a:gd name="connsiteX3" fmla="*/ 1488640 w 3751988"/>
              <a:gd name="connsiteY3" fmla="*/ 0 h 691726"/>
              <a:gd name="connsiteX4" fmla="*/ 2101951 w 3751988"/>
              <a:gd name="connsiteY4" fmla="*/ 0 h 691726"/>
              <a:gd name="connsiteX5" fmla="*/ 2812100 w 3751988"/>
              <a:gd name="connsiteY5" fmla="*/ 0 h 691726"/>
              <a:gd name="connsiteX6" fmla="*/ 3489969 w 3751988"/>
              <a:gd name="connsiteY6" fmla="*/ 0 h 691726"/>
              <a:gd name="connsiteX7" fmla="*/ 3751988 w 3751988"/>
              <a:gd name="connsiteY7" fmla="*/ 262019 h 691726"/>
              <a:gd name="connsiteX8" fmla="*/ 3751988 w 3751988"/>
              <a:gd name="connsiteY8" fmla="*/ 429707 h 691726"/>
              <a:gd name="connsiteX9" fmla="*/ 3489969 w 3751988"/>
              <a:gd name="connsiteY9" fmla="*/ 691726 h 691726"/>
              <a:gd name="connsiteX10" fmla="*/ 2941218 w 3751988"/>
              <a:gd name="connsiteY10" fmla="*/ 691726 h 691726"/>
              <a:gd name="connsiteX11" fmla="*/ 2231069 w 3751988"/>
              <a:gd name="connsiteY11" fmla="*/ 691726 h 691726"/>
              <a:gd name="connsiteX12" fmla="*/ 1650037 w 3751988"/>
              <a:gd name="connsiteY12" fmla="*/ 691726 h 691726"/>
              <a:gd name="connsiteX13" fmla="*/ 1069006 w 3751988"/>
              <a:gd name="connsiteY13" fmla="*/ 691726 h 691726"/>
              <a:gd name="connsiteX14" fmla="*/ 262019 w 3751988"/>
              <a:gd name="connsiteY14" fmla="*/ 691726 h 691726"/>
              <a:gd name="connsiteX15" fmla="*/ 0 w 3751988"/>
              <a:gd name="connsiteY15" fmla="*/ 429707 h 691726"/>
              <a:gd name="connsiteX16" fmla="*/ 0 w 3751988"/>
              <a:gd name="connsiteY16" fmla="*/ 262019 h 6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988" h="691726" fill="none" extrusionOk="0">
                <a:moveTo>
                  <a:pt x="0" y="262019"/>
                </a:moveTo>
                <a:cubicBezTo>
                  <a:pt x="4038" y="114253"/>
                  <a:pt x="110352" y="-34032"/>
                  <a:pt x="262019" y="0"/>
                </a:cubicBezTo>
                <a:cubicBezTo>
                  <a:pt x="428661" y="-11444"/>
                  <a:pt x="592769" y="-22347"/>
                  <a:pt x="843050" y="0"/>
                </a:cubicBezTo>
                <a:cubicBezTo>
                  <a:pt x="1093331" y="22347"/>
                  <a:pt x="1339557" y="-20173"/>
                  <a:pt x="1488640" y="0"/>
                </a:cubicBezTo>
                <a:cubicBezTo>
                  <a:pt x="1637723" y="20173"/>
                  <a:pt x="1965893" y="-11899"/>
                  <a:pt x="2101951" y="0"/>
                </a:cubicBezTo>
                <a:cubicBezTo>
                  <a:pt x="2238009" y="11899"/>
                  <a:pt x="2486939" y="23945"/>
                  <a:pt x="2812100" y="0"/>
                </a:cubicBezTo>
                <a:cubicBezTo>
                  <a:pt x="3137261" y="-23945"/>
                  <a:pt x="3222364" y="32764"/>
                  <a:pt x="3489969" y="0"/>
                </a:cubicBezTo>
                <a:cubicBezTo>
                  <a:pt x="3623230" y="-7617"/>
                  <a:pt x="3767581" y="88336"/>
                  <a:pt x="3751988" y="262019"/>
                </a:cubicBezTo>
                <a:cubicBezTo>
                  <a:pt x="3751638" y="316236"/>
                  <a:pt x="3753129" y="380024"/>
                  <a:pt x="3751988" y="429707"/>
                </a:cubicBezTo>
                <a:cubicBezTo>
                  <a:pt x="3765933" y="577035"/>
                  <a:pt x="3627483" y="709993"/>
                  <a:pt x="3489969" y="691726"/>
                </a:cubicBezTo>
                <a:cubicBezTo>
                  <a:pt x="3221514" y="706740"/>
                  <a:pt x="3214623" y="716148"/>
                  <a:pt x="2941218" y="691726"/>
                </a:cubicBezTo>
                <a:cubicBezTo>
                  <a:pt x="2667813" y="667304"/>
                  <a:pt x="2505642" y="710244"/>
                  <a:pt x="2231069" y="691726"/>
                </a:cubicBezTo>
                <a:cubicBezTo>
                  <a:pt x="1956496" y="673208"/>
                  <a:pt x="1789214" y="668433"/>
                  <a:pt x="1650037" y="691726"/>
                </a:cubicBezTo>
                <a:cubicBezTo>
                  <a:pt x="1510860" y="715019"/>
                  <a:pt x="1218055" y="664897"/>
                  <a:pt x="1069006" y="691726"/>
                </a:cubicBezTo>
                <a:cubicBezTo>
                  <a:pt x="919957" y="718555"/>
                  <a:pt x="459548" y="676385"/>
                  <a:pt x="262019" y="691726"/>
                </a:cubicBezTo>
                <a:cubicBezTo>
                  <a:pt x="135490" y="707188"/>
                  <a:pt x="12625" y="541678"/>
                  <a:pt x="0" y="429707"/>
                </a:cubicBezTo>
                <a:cubicBezTo>
                  <a:pt x="3185" y="359575"/>
                  <a:pt x="8004" y="319546"/>
                  <a:pt x="0" y="262019"/>
                </a:cubicBezTo>
                <a:close/>
              </a:path>
              <a:path w="3751988" h="691726" stroke="0" extrusionOk="0">
                <a:moveTo>
                  <a:pt x="0" y="262019"/>
                </a:moveTo>
                <a:cubicBezTo>
                  <a:pt x="-1167" y="92325"/>
                  <a:pt x="147226" y="16451"/>
                  <a:pt x="262019" y="0"/>
                </a:cubicBezTo>
                <a:cubicBezTo>
                  <a:pt x="408806" y="20019"/>
                  <a:pt x="775541" y="565"/>
                  <a:pt x="972168" y="0"/>
                </a:cubicBezTo>
                <a:cubicBezTo>
                  <a:pt x="1168795" y="-565"/>
                  <a:pt x="1325908" y="16284"/>
                  <a:pt x="1520920" y="0"/>
                </a:cubicBezTo>
                <a:cubicBezTo>
                  <a:pt x="1715932" y="-16284"/>
                  <a:pt x="1836803" y="10107"/>
                  <a:pt x="2134230" y="0"/>
                </a:cubicBezTo>
                <a:cubicBezTo>
                  <a:pt x="2431657" y="-10107"/>
                  <a:pt x="2564825" y="15113"/>
                  <a:pt x="2779820" y="0"/>
                </a:cubicBezTo>
                <a:cubicBezTo>
                  <a:pt x="2994815" y="-15113"/>
                  <a:pt x="3319685" y="-30190"/>
                  <a:pt x="3489969" y="0"/>
                </a:cubicBezTo>
                <a:cubicBezTo>
                  <a:pt x="3632081" y="-18352"/>
                  <a:pt x="3780781" y="130061"/>
                  <a:pt x="3751988" y="262019"/>
                </a:cubicBezTo>
                <a:cubicBezTo>
                  <a:pt x="3747856" y="340627"/>
                  <a:pt x="3757311" y="363505"/>
                  <a:pt x="3751988" y="429707"/>
                </a:cubicBezTo>
                <a:cubicBezTo>
                  <a:pt x="3786282" y="578272"/>
                  <a:pt x="3636036" y="685487"/>
                  <a:pt x="3489969" y="691726"/>
                </a:cubicBezTo>
                <a:cubicBezTo>
                  <a:pt x="3228223" y="703095"/>
                  <a:pt x="3125562" y="687853"/>
                  <a:pt x="2876659" y="691726"/>
                </a:cubicBezTo>
                <a:cubicBezTo>
                  <a:pt x="2627756" y="695600"/>
                  <a:pt x="2373184" y="688912"/>
                  <a:pt x="2231069" y="691726"/>
                </a:cubicBezTo>
                <a:cubicBezTo>
                  <a:pt x="2088954" y="694541"/>
                  <a:pt x="1840386" y="672350"/>
                  <a:pt x="1617758" y="691726"/>
                </a:cubicBezTo>
                <a:cubicBezTo>
                  <a:pt x="1395130" y="711102"/>
                  <a:pt x="1073757" y="690615"/>
                  <a:pt x="907609" y="691726"/>
                </a:cubicBezTo>
                <a:cubicBezTo>
                  <a:pt x="741461" y="692837"/>
                  <a:pt x="581721" y="713408"/>
                  <a:pt x="262019" y="691726"/>
                </a:cubicBezTo>
                <a:cubicBezTo>
                  <a:pt x="123589" y="702462"/>
                  <a:pt x="31080" y="589214"/>
                  <a:pt x="0" y="429707"/>
                </a:cubicBezTo>
                <a:cubicBezTo>
                  <a:pt x="-4529" y="360260"/>
                  <a:pt x="8262" y="323834"/>
                  <a:pt x="0" y="262019"/>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đổ đầy hố</a:t>
            </a:r>
            <a:endPar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973CF44E-446E-1F7A-2687-92CFDA78D8A3}"/>
              </a:ext>
            </a:extLst>
          </p:cNvPr>
          <p:cNvSpPr/>
          <p:nvPr/>
        </p:nvSpPr>
        <p:spPr>
          <a:xfrm>
            <a:off x="8153399" y="4766099"/>
            <a:ext cx="2543175" cy="710775"/>
          </a:xfrm>
          <a:custGeom>
            <a:avLst/>
            <a:gdLst>
              <a:gd name="connsiteX0" fmla="*/ 0 w 2543175"/>
              <a:gd name="connsiteY0" fmla="*/ 269234 h 710775"/>
              <a:gd name="connsiteX1" fmla="*/ 269234 w 2543175"/>
              <a:gd name="connsiteY1" fmla="*/ 0 h 710775"/>
              <a:gd name="connsiteX2" fmla="*/ 917423 w 2543175"/>
              <a:gd name="connsiteY2" fmla="*/ 0 h 710775"/>
              <a:gd name="connsiteX3" fmla="*/ 1545564 w 2543175"/>
              <a:gd name="connsiteY3" fmla="*/ 0 h 710775"/>
              <a:gd name="connsiteX4" fmla="*/ 2273941 w 2543175"/>
              <a:gd name="connsiteY4" fmla="*/ 0 h 710775"/>
              <a:gd name="connsiteX5" fmla="*/ 2543175 w 2543175"/>
              <a:gd name="connsiteY5" fmla="*/ 269234 h 710775"/>
              <a:gd name="connsiteX6" fmla="*/ 2543175 w 2543175"/>
              <a:gd name="connsiteY6" fmla="*/ 441541 h 710775"/>
              <a:gd name="connsiteX7" fmla="*/ 2273941 w 2543175"/>
              <a:gd name="connsiteY7" fmla="*/ 710775 h 710775"/>
              <a:gd name="connsiteX8" fmla="*/ 1585658 w 2543175"/>
              <a:gd name="connsiteY8" fmla="*/ 710775 h 710775"/>
              <a:gd name="connsiteX9" fmla="*/ 937470 w 2543175"/>
              <a:gd name="connsiteY9" fmla="*/ 710775 h 710775"/>
              <a:gd name="connsiteX10" fmla="*/ 269234 w 2543175"/>
              <a:gd name="connsiteY10" fmla="*/ 710775 h 710775"/>
              <a:gd name="connsiteX11" fmla="*/ 0 w 2543175"/>
              <a:gd name="connsiteY11" fmla="*/ 441541 h 710775"/>
              <a:gd name="connsiteX12" fmla="*/ 0 w 2543175"/>
              <a:gd name="connsiteY12" fmla="*/ 269234 h 7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3175" h="710775" fill="none" extrusionOk="0">
                <a:moveTo>
                  <a:pt x="0" y="269234"/>
                </a:moveTo>
                <a:cubicBezTo>
                  <a:pt x="-743" y="125396"/>
                  <a:pt x="111850" y="-7801"/>
                  <a:pt x="269234" y="0"/>
                </a:cubicBezTo>
                <a:cubicBezTo>
                  <a:pt x="415870" y="-7744"/>
                  <a:pt x="756402" y="15796"/>
                  <a:pt x="917423" y="0"/>
                </a:cubicBezTo>
                <a:cubicBezTo>
                  <a:pt x="1078444" y="-15796"/>
                  <a:pt x="1299358" y="-2730"/>
                  <a:pt x="1545564" y="0"/>
                </a:cubicBezTo>
                <a:cubicBezTo>
                  <a:pt x="1791770" y="2730"/>
                  <a:pt x="1927760" y="8085"/>
                  <a:pt x="2273941" y="0"/>
                </a:cubicBezTo>
                <a:cubicBezTo>
                  <a:pt x="2398320" y="21807"/>
                  <a:pt x="2545259" y="117235"/>
                  <a:pt x="2543175" y="269234"/>
                </a:cubicBezTo>
                <a:cubicBezTo>
                  <a:pt x="2535291" y="342048"/>
                  <a:pt x="2534754" y="386920"/>
                  <a:pt x="2543175" y="441541"/>
                </a:cubicBezTo>
                <a:cubicBezTo>
                  <a:pt x="2562646" y="591085"/>
                  <a:pt x="2434115" y="711865"/>
                  <a:pt x="2273941" y="710775"/>
                </a:cubicBezTo>
                <a:cubicBezTo>
                  <a:pt x="2122738" y="715208"/>
                  <a:pt x="1763323" y="742148"/>
                  <a:pt x="1585658" y="710775"/>
                </a:cubicBezTo>
                <a:cubicBezTo>
                  <a:pt x="1407993" y="679402"/>
                  <a:pt x="1168794" y="736778"/>
                  <a:pt x="937470" y="710775"/>
                </a:cubicBezTo>
                <a:cubicBezTo>
                  <a:pt x="706146" y="684772"/>
                  <a:pt x="447978" y="721776"/>
                  <a:pt x="269234" y="710775"/>
                </a:cubicBezTo>
                <a:cubicBezTo>
                  <a:pt x="89991" y="717267"/>
                  <a:pt x="18350" y="573217"/>
                  <a:pt x="0" y="441541"/>
                </a:cubicBezTo>
                <a:cubicBezTo>
                  <a:pt x="-4402" y="401910"/>
                  <a:pt x="8599" y="340173"/>
                  <a:pt x="0" y="269234"/>
                </a:cubicBezTo>
                <a:close/>
              </a:path>
              <a:path w="2543175" h="710775" stroke="0" extrusionOk="0">
                <a:moveTo>
                  <a:pt x="0" y="269234"/>
                </a:moveTo>
                <a:cubicBezTo>
                  <a:pt x="-298" y="114161"/>
                  <a:pt x="146274" y="14151"/>
                  <a:pt x="269234" y="0"/>
                </a:cubicBezTo>
                <a:cubicBezTo>
                  <a:pt x="599971" y="-18437"/>
                  <a:pt x="757268" y="19204"/>
                  <a:pt x="977564" y="0"/>
                </a:cubicBezTo>
                <a:cubicBezTo>
                  <a:pt x="1197860" y="-19204"/>
                  <a:pt x="1405687" y="16025"/>
                  <a:pt x="1585658" y="0"/>
                </a:cubicBezTo>
                <a:cubicBezTo>
                  <a:pt x="1765629" y="-16025"/>
                  <a:pt x="1977727" y="-16213"/>
                  <a:pt x="2273941" y="0"/>
                </a:cubicBezTo>
                <a:cubicBezTo>
                  <a:pt x="2407879" y="-1445"/>
                  <a:pt x="2569260" y="129440"/>
                  <a:pt x="2543175" y="269234"/>
                </a:cubicBezTo>
                <a:cubicBezTo>
                  <a:pt x="2547171" y="348279"/>
                  <a:pt x="2542427" y="390122"/>
                  <a:pt x="2543175" y="441541"/>
                </a:cubicBezTo>
                <a:cubicBezTo>
                  <a:pt x="2546452" y="605244"/>
                  <a:pt x="2433738" y="719755"/>
                  <a:pt x="2273941" y="710775"/>
                </a:cubicBezTo>
                <a:cubicBezTo>
                  <a:pt x="2001980" y="716723"/>
                  <a:pt x="1787815" y="740277"/>
                  <a:pt x="1605705" y="710775"/>
                </a:cubicBezTo>
                <a:cubicBezTo>
                  <a:pt x="1423595" y="681273"/>
                  <a:pt x="1163561" y="729108"/>
                  <a:pt x="957517" y="710775"/>
                </a:cubicBezTo>
                <a:cubicBezTo>
                  <a:pt x="751473" y="692442"/>
                  <a:pt x="412891" y="698772"/>
                  <a:pt x="269234" y="710775"/>
                </a:cubicBezTo>
                <a:cubicBezTo>
                  <a:pt x="131551" y="741147"/>
                  <a:pt x="21361" y="565586"/>
                  <a:pt x="0" y="441541"/>
                </a:cubicBezTo>
                <a:cubicBezTo>
                  <a:pt x="4606" y="385502"/>
                  <a:pt x="1737" y="347323"/>
                  <a:pt x="0" y="269234"/>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thán phục</a:t>
            </a:r>
            <a:endPar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41822360-84A8-37E8-75DA-F5B2AFBA2F96}"/>
              </a:ext>
            </a:extLst>
          </p:cNvPr>
          <p:cNvSpPr/>
          <p:nvPr/>
        </p:nvSpPr>
        <p:spPr>
          <a:xfrm>
            <a:off x="8910320" y="5743575"/>
            <a:ext cx="3081655" cy="651299"/>
          </a:xfrm>
          <a:custGeom>
            <a:avLst/>
            <a:gdLst>
              <a:gd name="connsiteX0" fmla="*/ 0 w 2943226"/>
              <a:gd name="connsiteY0" fmla="*/ 246706 h 651299"/>
              <a:gd name="connsiteX1" fmla="*/ 246706 w 2943226"/>
              <a:gd name="connsiteY1" fmla="*/ 0 h 651299"/>
              <a:gd name="connsiteX2" fmla="*/ 859160 w 2943226"/>
              <a:gd name="connsiteY2" fmla="*/ 0 h 651299"/>
              <a:gd name="connsiteX3" fmla="*/ 1496111 w 2943226"/>
              <a:gd name="connsiteY3" fmla="*/ 0 h 651299"/>
              <a:gd name="connsiteX4" fmla="*/ 2157561 w 2943226"/>
              <a:gd name="connsiteY4" fmla="*/ 0 h 651299"/>
              <a:gd name="connsiteX5" fmla="*/ 2696520 w 2943226"/>
              <a:gd name="connsiteY5" fmla="*/ 0 h 651299"/>
              <a:gd name="connsiteX6" fmla="*/ 2943226 w 2943226"/>
              <a:gd name="connsiteY6" fmla="*/ 246706 h 651299"/>
              <a:gd name="connsiteX7" fmla="*/ 2943226 w 2943226"/>
              <a:gd name="connsiteY7" fmla="*/ 404593 h 651299"/>
              <a:gd name="connsiteX8" fmla="*/ 2696520 w 2943226"/>
              <a:gd name="connsiteY8" fmla="*/ 651299 h 651299"/>
              <a:gd name="connsiteX9" fmla="*/ 2035070 w 2943226"/>
              <a:gd name="connsiteY9" fmla="*/ 651299 h 651299"/>
              <a:gd name="connsiteX10" fmla="*/ 1447115 w 2943226"/>
              <a:gd name="connsiteY10" fmla="*/ 651299 h 651299"/>
              <a:gd name="connsiteX11" fmla="*/ 834661 w 2943226"/>
              <a:gd name="connsiteY11" fmla="*/ 651299 h 651299"/>
              <a:gd name="connsiteX12" fmla="*/ 246706 w 2943226"/>
              <a:gd name="connsiteY12" fmla="*/ 651299 h 651299"/>
              <a:gd name="connsiteX13" fmla="*/ 0 w 2943226"/>
              <a:gd name="connsiteY13" fmla="*/ 404593 h 651299"/>
              <a:gd name="connsiteX14" fmla="*/ 0 w 2943226"/>
              <a:gd name="connsiteY14" fmla="*/ 246706 h 6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3226" h="651299" fill="none" extrusionOk="0">
                <a:moveTo>
                  <a:pt x="0" y="246706"/>
                </a:moveTo>
                <a:cubicBezTo>
                  <a:pt x="1220" y="107489"/>
                  <a:pt x="82901" y="-3084"/>
                  <a:pt x="246706" y="0"/>
                </a:cubicBezTo>
                <a:cubicBezTo>
                  <a:pt x="393721" y="9217"/>
                  <a:pt x="584991" y="21474"/>
                  <a:pt x="859160" y="0"/>
                </a:cubicBezTo>
                <a:cubicBezTo>
                  <a:pt x="1133329" y="-21474"/>
                  <a:pt x="1214464" y="-12688"/>
                  <a:pt x="1496111" y="0"/>
                </a:cubicBezTo>
                <a:cubicBezTo>
                  <a:pt x="1777758" y="12688"/>
                  <a:pt x="1910393" y="-29369"/>
                  <a:pt x="2157561" y="0"/>
                </a:cubicBezTo>
                <a:cubicBezTo>
                  <a:pt x="2404729" y="29369"/>
                  <a:pt x="2499892" y="-5404"/>
                  <a:pt x="2696520" y="0"/>
                </a:cubicBezTo>
                <a:cubicBezTo>
                  <a:pt x="2860337" y="1203"/>
                  <a:pt x="2948941" y="110997"/>
                  <a:pt x="2943226" y="246706"/>
                </a:cubicBezTo>
                <a:cubicBezTo>
                  <a:pt x="2949700" y="305156"/>
                  <a:pt x="2936113" y="339106"/>
                  <a:pt x="2943226" y="404593"/>
                </a:cubicBezTo>
                <a:cubicBezTo>
                  <a:pt x="2918808" y="524599"/>
                  <a:pt x="2845355" y="627919"/>
                  <a:pt x="2696520" y="651299"/>
                </a:cubicBezTo>
                <a:cubicBezTo>
                  <a:pt x="2454123" y="676542"/>
                  <a:pt x="2306287" y="659607"/>
                  <a:pt x="2035070" y="651299"/>
                </a:cubicBezTo>
                <a:cubicBezTo>
                  <a:pt x="1763853" y="642992"/>
                  <a:pt x="1672128" y="652682"/>
                  <a:pt x="1447115" y="651299"/>
                </a:cubicBezTo>
                <a:cubicBezTo>
                  <a:pt x="1222103" y="649916"/>
                  <a:pt x="1042106" y="638685"/>
                  <a:pt x="834661" y="651299"/>
                </a:cubicBezTo>
                <a:cubicBezTo>
                  <a:pt x="627216" y="663913"/>
                  <a:pt x="367814" y="645858"/>
                  <a:pt x="246706" y="651299"/>
                </a:cubicBezTo>
                <a:cubicBezTo>
                  <a:pt x="122939" y="650439"/>
                  <a:pt x="-15079" y="537727"/>
                  <a:pt x="0" y="404593"/>
                </a:cubicBezTo>
                <a:cubicBezTo>
                  <a:pt x="-4153" y="354396"/>
                  <a:pt x="3267" y="314992"/>
                  <a:pt x="0" y="246706"/>
                </a:cubicBezTo>
                <a:close/>
              </a:path>
              <a:path w="2943226" h="651299" stroke="0" extrusionOk="0">
                <a:moveTo>
                  <a:pt x="0" y="246706"/>
                </a:moveTo>
                <a:cubicBezTo>
                  <a:pt x="-912" y="90917"/>
                  <a:pt x="122643" y="6703"/>
                  <a:pt x="246706" y="0"/>
                </a:cubicBezTo>
                <a:cubicBezTo>
                  <a:pt x="574923" y="-95"/>
                  <a:pt x="742488" y="22389"/>
                  <a:pt x="908156" y="0"/>
                </a:cubicBezTo>
                <a:cubicBezTo>
                  <a:pt x="1073824" y="-22389"/>
                  <a:pt x="1229905" y="2901"/>
                  <a:pt x="1447115" y="0"/>
                </a:cubicBezTo>
                <a:cubicBezTo>
                  <a:pt x="1664325" y="-2901"/>
                  <a:pt x="1909361" y="-21651"/>
                  <a:pt x="2035070" y="0"/>
                </a:cubicBezTo>
                <a:cubicBezTo>
                  <a:pt x="2160780" y="21651"/>
                  <a:pt x="2523367" y="-16518"/>
                  <a:pt x="2696520" y="0"/>
                </a:cubicBezTo>
                <a:cubicBezTo>
                  <a:pt x="2848502" y="15000"/>
                  <a:pt x="2911520" y="103666"/>
                  <a:pt x="2943226" y="246706"/>
                </a:cubicBezTo>
                <a:cubicBezTo>
                  <a:pt x="2939422" y="303115"/>
                  <a:pt x="2950395" y="364583"/>
                  <a:pt x="2943226" y="404593"/>
                </a:cubicBezTo>
                <a:cubicBezTo>
                  <a:pt x="2955924" y="532195"/>
                  <a:pt x="2838917" y="642988"/>
                  <a:pt x="2696520" y="651299"/>
                </a:cubicBezTo>
                <a:cubicBezTo>
                  <a:pt x="2483798" y="675310"/>
                  <a:pt x="2269242" y="651102"/>
                  <a:pt x="2133063" y="651299"/>
                </a:cubicBezTo>
                <a:cubicBezTo>
                  <a:pt x="1996884" y="651496"/>
                  <a:pt x="1789044" y="656892"/>
                  <a:pt x="1471613" y="651299"/>
                </a:cubicBezTo>
                <a:cubicBezTo>
                  <a:pt x="1154182" y="645707"/>
                  <a:pt x="1116645" y="670935"/>
                  <a:pt x="859160" y="651299"/>
                </a:cubicBezTo>
                <a:cubicBezTo>
                  <a:pt x="601675" y="631663"/>
                  <a:pt x="431896" y="633597"/>
                  <a:pt x="246706" y="651299"/>
                </a:cubicBezTo>
                <a:cubicBezTo>
                  <a:pt x="116119" y="649372"/>
                  <a:pt x="14497" y="544881"/>
                  <a:pt x="0" y="404593"/>
                </a:cubicBezTo>
                <a:cubicBezTo>
                  <a:pt x="-7574" y="328677"/>
                  <a:pt x="-6597" y="319631"/>
                  <a:pt x="0" y="246706"/>
                </a:cubicBezTo>
                <a:close/>
              </a:path>
            </a:pathLst>
          </a:custGeom>
          <a:ln w="38100">
            <a:solidFill>
              <a:srgbClr val="FF6600"/>
            </a:solidFill>
            <a:prstDash val="lgDashDot"/>
            <a:extLst>
              <a:ext uri="{C807C97D-BFC1-408E-A445-0C87EB9F89A2}">
                <ask:lineSketchStyleProps xmlns="" xmlns:ask="http://schemas.microsoft.com/office/drawing/2018/sketchyshapes" sd="3366612962">
                  <a:custGeom>
                    <a:avLst/>
                    <a:gdLst>
                      <a:gd name="connsiteX0" fmla="*/ 0 w 3081655"/>
                      <a:gd name="connsiteY0" fmla="*/ 246706 h 651299"/>
                      <a:gd name="connsiteX1" fmla="*/ 246706 w 3081655"/>
                      <a:gd name="connsiteY1" fmla="*/ 0 h 651299"/>
                      <a:gd name="connsiteX2" fmla="*/ 893767 w 3081655"/>
                      <a:gd name="connsiteY2" fmla="*/ 0 h 651299"/>
                      <a:gd name="connsiteX3" fmla="*/ 1566710 w 3081655"/>
                      <a:gd name="connsiteY3" fmla="*/ 0 h 651299"/>
                      <a:gd name="connsiteX4" fmla="*/ 2265536 w 3081655"/>
                      <a:gd name="connsiteY4" fmla="*/ 0 h 651299"/>
                      <a:gd name="connsiteX5" fmla="*/ 2834949 w 3081655"/>
                      <a:gd name="connsiteY5" fmla="*/ 0 h 651299"/>
                      <a:gd name="connsiteX6" fmla="*/ 3081655 w 3081655"/>
                      <a:gd name="connsiteY6" fmla="*/ 246706 h 651299"/>
                      <a:gd name="connsiteX7" fmla="*/ 3081655 w 3081655"/>
                      <a:gd name="connsiteY7" fmla="*/ 404593 h 651299"/>
                      <a:gd name="connsiteX8" fmla="*/ 2834949 w 3081655"/>
                      <a:gd name="connsiteY8" fmla="*/ 651299 h 651299"/>
                      <a:gd name="connsiteX9" fmla="*/ 2136123 w 3081655"/>
                      <a:gd name="connsiteY9" fmla="*/ 651299 h 651299"/>
                      <a:gd name="connsiteX10" fmla="*/ 1514945 w 3081655"/>
                      <a:gd name="connsiteY10" fmla="*/ 651299 h 651299"/>
                      <a:gd name="connsiteX11" fmla="*/ 867884 w 3081655"/>
                      <a:gd name="connsiteY11" fmla="*/ 651299 h 651299"/>
                      <a:gd name="connsiteX12" fmla="*/ 246706 w 3081655"/>
                      <a:gd name="connsiteY12" fmla="*/ 651299 h 651299"/>
                      <a:gd name="connsiteX13" fmla="*/ 0 w 3081655"/>
                      <a:gd name="connsiteY13" fmla="*/ 404593 h 651299"/>
                      <a:gd name="connsiteX14" fmla="*/ 0 w 3081655"/>
                      <a:gd name="connsiteY14" fmla="*/ 246706 h 6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1655" h="651299" fill="none" extrusionOk="0">
                        <a:moveTo>
                          <a:pt x="0" y="246706"/>
                        </a:moveTo>
                        <a:cubicBezTo>
                          <a:pt x="1220" y="107489"/>
                          <a:pt x="82901" y="-3084"/>
                          <a:pt x="246706" y="0"/>
                        </a:cubicBezTo>
                        <a:cubicBezTo>
                          <a:pt x="445595" y="-1731"/>
                          <a:pt x="644952" y="-3833"/>
                          <a:pt x="893767" y="0"/>
                        </a:cubicBezTo>
                        <a:cubicBezTo>
                          <a:pt x="1142582" y="3833"/>
                          <a:pt x="1249945" y="-30132"/>
                          <a:pt x="1566710" y="0"/>
                        </a:cubicBezTo>
                        <a:cubicBezTo>
                          <a:pt x="1883475" y="30132"/>
                          <a:pt x="2104525" y="-18831"/>
                          <a:pt x="2265536" y="0"/>
                        </a:cubicBezTo>
                        <a:cubicBezTo>
                          <a:pt x="2426547" y="18831"/>
                          <a:pt x="2625734" y="-20244"/>
                          <a:pt x="2834949" y="0"/>
                        </a:cubicBezTo>
                        <a:cubicBezTo>
                          <a:pt x="2998766" y="1203"/>
                          <a:pt x="3087370" y="110997"/>
                          <a:pt x="3081655" y="246706"/>
                        </a:cubicBezTo>
                        <a:cubicBezTo>
                          <a:pt x="3088129" y="305156"/>
                          <a:pt x="3074542" y="339106"/>
                          <a:pt x="3081655" y="404593"/>
                        </a:cubicBezTo>
                        <a:cubicBezTo>
                          <a:pt x="3057237" y="524599"/>
                          <a:pt x="2983784" y="627919"/>
                          <a:pt x="2834949" y="651299"/>
                        </a:cubicBezTo>
                        <a:cubicBezTo>
                          <a:pt x="2488647" y="619032"/>
                          <a:pt x="2433875" y="625694"/>
                          <a:pt x="2136123" y="651299"/>
                        </a:cubicBezTo>
                        <a:cubicBezTo>
                          <a:pt x="1838371" y="676904"/>
                          <a:pt x="1784142" y="668830"/>
                          <a:pt x="1514945" y="651299"/>
                        </a:cubicBezTo>
                        <a:cubicBezTo>
                          <a:pt x="1245748" y="633768"/>
                          <a:pt x="1025599" y="650345"/>
                          <a:pt x="867884" y="651299"/>
                        </a:cubicBezTo>
                        <a:cubicBezTo>
                          <a:pt x="710169" y="652253"/>
                          <a:pt x="418389" y="677353"/>
                          <a:pt x="246706" y="651299"/>
                        </a:cubicBezTo>
                        <a:cubicBezTo>
                          <a:pt x="122939" y="650439"/>
                          <a:pt x="-15079" y="537727"/>
                          <a:pt x="0" y="404593"/>
                        </a:cubicBezTo>
                        <a:cubicBezTo>
                          <a:pt x="-4153" y="354396"/>
                          <a:pt x="3267" y="314992"/>
                          <a:pt x="0" y="246706"/>
                        </a:cubicBezTo>
                        <a:close/>
                      </a:path>
                      <a:path w="3081655" h="651299" stroke="0" extrusionOk="0">
                        <a:moveTo>
                          <a:pt x="0" y="246706"/>
                        </a:moveTo>
                        <a:cubicBezTo>
                          <a:pt x="-912" y="90917"/>
                          <a:pt x="122643" y="6703"/>
                          <a:pt x="246706" y="0"/>
                        </a:cubicBezTo>
                        <a:cubicBezTo>
                          <a:pt x="550099" y="-4817"/>
                          <a:pt x="716358" y="8393"/>
                          <a:pt x="945532" y="0"/>
                        </a:cubicBezTo>
                        <a:cubicBezTo>
                          <a:pt x="1174706" y="-8393"/>
                          <a:pt x="1235025" y="11350"/>
                          <a:pt x="1514945" y="0"/>
                        </a:cubicBezTo>
                        <a:cubicBezTo>
                          <a:pt x="1794865" y="-11350"/>
                          <a:pt x="1833939" y="11639"/>
                          <a:pt x="2136123" y="0"/>
                        </a:cubicBezTo>
                        <a:cubicBezTo>
                          <a:pt x="2438307" y="-11639"/>
                          <a:pt x="2515602" y="25634"/>
                          <a:pt x="2834949" y="0"/>
                        </a:cubicBezTo>
                        <a:cubicBezTo>
                          <a:pt x="2986931" y="15000"/>
                          <a:pt x="3049949" y="103666"/>
                          <a:pt x="3081655" y="246706"/>
                        </a:cubicBezTo>
                        <a:cubicBezTo>
                          <a:pt x="3077851" y="303115"/>
                          <a:pt x="3088824" y="364583"/>
                          <a:pt x="3081655" y="404593"/>
                        </a:cubicBezTo>
                        <a:cubicBezTo>
                          <a:pt x="3094353" y="532195"/>
                          <a:pt x="2977346" y="642988"/>
                          <a:pt x="2834949" y="651299"/>
                        </a:cubicBezTo>
                        <a:cubicBezTo>
                          <a:pt x="2586108" y="659349"/>
                          <a:pt x="2478839" y="680549"/>
                          <a:pt x="2239653" y="651299"/>
                        </a:cubicBezTo>
                        <a:cubicBezTo>
                          <a:pt x="2000467" y="622049"/>
                          <a:pt x="1796368" y="633063"/>
                          <a:pt x="1540828" y="651299"/>
                        </a:cubicBezTo>
                        <a:cubicBezTo>
                          <a:pt x="1285288" y="669535"/>
                          <a:pt x="1208659" y="648606"/>
                          <a:pt x="893767" y="651299"/>
                        </a:cubicBezTo>
                        <a:cubicBezTo>
                          <a:pt x="578875" y="653992"/>
                          <a:pt x="489001" y="634100"/>
                          <a:pt x="246706" y="651299"/>
                        </a:cubicBezTo>
                        <a:cubicBezTo>
                          <a:pt x="116119" y="649372"/>
                          <a:pt x="14497" y="544881"/>
                          <a:pt x="0" y="404593"/>
                        </a:cubicBezTo>
                        <a:cubicBezTo>
                          <a:pt x="-7574" y="328677"/>
                          <a:pt x="-6597" y="319631"/>
                          <a:pt x="0" y="246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toán</a:t>
            </a:r>
            <a:r>
              <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677" y="-513348"/>
            <a:ext cx="12270989" cy="8440437"/>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95268">
            <a:off x="-387806" y="-495302"/>
            <a:ext cx="3530600" cy="3530600"/>
          </a:xfrm>
          <a:prstGeom prst="rect">
            <a:avLst/>
          </a:prstGeom>
        </p:spPr>
      </p:pic>
      <p:pic>
        <p:nvPicPr>
          <p:cNvPr id="5" name="图片 4">
            <a:extLst>
              <a:ext uri="{FF2B5EF4-FFF2-40B4-BE49-F238E27FC236}">
                <a16:creationId xmlns:a16="http://schemas.microsoft.com/office/drawing/2014/main" id="{6E7D02A4-FC97-CE40-82C9-C96B4BE79B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124" t="11075" r="32951" b="11190"/>
          <a:stretch/>
        </p:blipFill>
        <p:spPr>
          <a:xfrm>
            <a:off x="10176648" y="2844260"/>
            <a:ext cx="2015352" cy="4130971"/>
          </a:xfrm>
          <a:prstGeom prst="rect">
            <a:avLst/>
          </a:prstGeom>
        </p:spPr>
      </p:pic>
      <p:sp>
        <p:nvSpPr>
          <p:cNvPr id="10" name="Rectangle 9">
            <a:extLst>
              <a:ext uri="{FF2B5EF4-FFF2-40B4-BE49-F238E27FC236}">
                <a16:creationId xmlns:a16="http://schemas.microsoft.com/office/drawing/2014/main" id="{F02F44DC-0D21-439E-8FA9-48B47717A5E1}"/>
              </a:ext>
            </a:extLst>
          </p:cNvPr>
          <p:cNvSpPr/>
          <p:nvPr/>
        </p:nvSpPr>
        <p:spPr>
          <a:xfrm>
            <a:off x="1172957" y="4277385"/>
            <a:ext cx="9677400" cy="1200329"/>
          </a:xfrm>
          <a:prstGeom prst="rect">
            <a:avLst/>
          </a:prstGeom>
        </p:spPr>
        <p:txBody>
          <a:bodyPr wrap="square">
            <a:spAutoFit/>
          </a:bodyPr>
          <a:lstStyle/>
          <a:p>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a:t>
            </a:r>
            <a:endParaRPr lang="en-US" sz="2800" dirty="0"/>
          </a:p>
        </p:txBody>
      </p:sp>
      <p:cxnSp>
        <p:nvCxnSpPr>
          <p:cNvPr id="11" name="Straight Connector 10">
            <a:extLst>
              <a:ext uri="{FF2B5EF4-FFF2-40B4-BE49-F238E27FC236}">
                <a16:creationId xmlns:a16="http://schemas.microsoft.com/office/drawing/2014/main" id="{E0726D66-D44C-47E3-BA63-C0783F8EC60B}"/>
              </a:ext>
            </a:extLst>
          </p:cNvPr>
          <p:cNvCxnSpPr>
            <a:cxnSpLocks/>
          </p:cNvCxnSpPr>
          <p:nvPr/>
        </p:nvCxnSpPr>
        <p:spPr>
          <a:xfrm flipH="1">
            <a:off x="4906757" y="4292810"/>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id="{1598398A-A46C-43E7-A77D-72D5898637EE}"/>
              </a:ext>
            </a:extLst>
          </p:cNvPr>
          <p:cNvCxnSpPr>
            <a:cxnSpLocks/>
          </p:cNvCxnSpPr>
          <p:nvPr/>
        </p:nvCxnSpPr>
        <p:spPr>
          <a:xfrm flipH="1">
            <a:off x="4068557" y="4892975"/>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3531D6EB-28F8-46D1-ACD0-8A52C02FFD53}"/>
              </a:ext>
            </a:extLst>
          </p:cNvPr>
          <p:cNvCxnSpPr>
            <a:cxnSpLocks/>
          </p:cNvCxnSpPr>
          <p:nvPr/>
        </p:nvCxnSpPr>
        <p:spPr>
          <a:xfrm flipH="1">
            <a:off x="8945357" y="4967604"/>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CFD8C056-51AB-43B3-91F4-F5E7553A3633}"/>
              </a:ext>
            </a:extLst>
          </p:cNvPr>
          <p:cNvCxnSpPr>
            <a:cxnSpLocks/>
          </p:cNvCxnSpPr>
          <p:nvPr/>
        </p:nvCxnSpPr>
        <p:spPr>
          <a:xfrm flipH="1">
            <a:off x="8827593" y="4962248"/>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15" name="TextBox 14">
            <a:extLst>
              <a:ext uri="{FF2B5EF4-FFF2-40B4-BE49-F238E27FC236}">
                <a16:creationId xmlns:a16="http://schemas.microsoft.com/office/drawing/2014/main" id="{42605DA2-2530-4CDB-8472-5E8764721853}"/>
              </a:ext>
            </a:extLst>
          </p:cNvPr>
          <p:cNvSpPr txBox="1"/>
          <p:nvPr/>
        </p:nvSpPr>
        <p:spPr>
          <a:xfrm>
            <a:off x="4454905" y="3429000"/>
            <a:ext cx="3642531" cy="58473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91403" tIns="45702" rIns="91403" bIns="45702" rtlCol="0">
            <a:spAutoFit/>
          </a:bodyPr>
          <a:lstStyle/>
          <a:p>
            <a:pPr algn="ct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Luyện đọc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câu</a:t>
            </a: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dài</a:t>
            </a:r>
            <a:endPar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5613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6" presetClass="entr" presetSubtype="16" fill="hold" nodeType="afterEffect">
                                  <p:stCondLst>
                                    <p:cond delay="0"/>
                                  </p:stCondLst>
                                  <p:iterate type="lt">
                                    <p:tmPct val="10000"/>
                                  </p:iterate>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circle(in)">
                                      <p:cBhvr>
                                        <p:cTn id="25" dur="20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2" name="Rectangle: Rounded Corners 1">
            <a:extLst>
              <a:ext uri="{FF2B5EF4-FFF2-40B4-BE49-F238E27FC236}">
                <a16:creationId xmlns:a16="http://schemas.microsoft.com/office/drawing/2014/main" id="{8CEC3F17-CD29-43EB-AF17-F2E3F35B1E05}"/>
              </a:ext>
            </a:extLst>
          </p:cNvPr>
          <p:cNvSpPr/>
          <p:nvPr/>
        </p:nvSpPr>
        <p:spPr>
          <a:xfrm>
            <a:off x="1036080" y="2249905"/>
            <a:ext cx="8769656" cy="2743200"/>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F4C02B0D-DC25-46F8-8B57-C80AC490C641}"/>
              </a:ext>
            </a:extLst>
          </p:cNvPr>
          <p:cNvSpPr/>
          <p:nvPr/>
        </p:nvSpPr>
        <p:spPr>
          <a:xfrm>
            <a:off x="1372163" y="2555333"/>
            <a:ext cx="8337321"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DD48E21-3504-4791-8EC6-78499D611A6F}"/>
              </a:ext>
            </a:extLst>
          </p:cNvPr>
          <p:cNvSpPr txBox="1"/>
          <p:nvPr/>
        </p:nvSpPr>
        <p:spPr>
          <a:xfrm>
            <a:off x="3439708" y="985388"/>
            <a:ext cx="3962400" cy="584739"/>
          </a:xfrm>
          <a:prstGeom prst="rect">
            <a:avLst/>
          </a:prstGeom>
          <a:solidFill>
            <a:srgbClr val="EF7DB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spTree>
    <p:extLst>
      <p:ext uri="{BB962C8B-B14F-4D97-AF65-F5344CB8AC3E}">
        <p14:creationId xmlns:p14="http://schemas.microsoft.com/office/powerpoint/2010/main" val="7591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iterate type="lt">
                                    <p:tmPct val="1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iterate type="lt">
                                    <p:tmPct val="1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iterate type="lt">
                                    <p:tmPct val="10000"/>
                                  </p:iterate>
                                  <p:childTnLst>
                                    <p:set>
                                      <p:cBhvr>
                                        <p:cTn id="31" dur="1" fill="hold">
                                          <p:stCondLst>
                                            <p:cond delay="0"/>
                                          </p:stCondLst>
                                        </p:cTn>
                                        <p:tgtEl>
                                          <p:spTgt spid="5">
                                            <p:txEl>
                                              <p:pRg st="3" end="3"/>
                                            </p:txEl>
                                          </p:spTgt>
                                        </p:tgtEl>
                                        <p:attrNameLst>
                                          <p:attrName>style.visibility</p:attrName>
                                        </p:attrNameLst>
                                      </p:cBhvr>
                                      <p:to>
                                        <p:strVal val="visible"/>
                                      </p:to>
                                    </p:set>
                                    <p:animEffect transition="in" filter="circle(in)">
                                      <p:cBhvr>
                                        <p:cTn id="3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Cloud 4">
            <a:extLst>
              <a:ext uri="{FF2B5EF4-FFF2-40B4-BE49-F238E27FC236}">
                <a16:creationId xmlns:a16="http://schemas.microsoft.com/office/drawing/2014/main" id="{63C70361-C5C0-4F50-8196-F53C72A85AA5}"/>
              </a:ext>
            </a:extLst>
          </p:cNvPr>
          <p:cNvSpPr/>
          <p:nvPr/>
        </p:nvSpPr>
        <p:spPr>
          <a:xfrm>
            <a:off x="4953000" y="5275385"/>
            <a:ext cx="2708030" cy="1219200"/>
          </a:xfrm>
          <a:prstGeom prst="cloud">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bg1"/>
                </a:solidFill>
                <a:effectLst>
                  <a:outerShdw blurRad="38100" dist="38100" dir="2700000" algn="tl">
                    <a:srgbClr val="000000">
                      <a:alpha val="43137"/>
                    </a:srgbClr>
                  </a:outerShdw>
                </a:effectLst>
              </a:rPr>
              <a:t>Đọc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tiếp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câu</a:t>
            </a:r>
            <a:endParaRPr lang="en-US" sz="3200" b="1" dirty="0">
              <a:solidFill>
                <a:schemeClr val="bg1"/>
              </a:solidFill>
              <a:effectLst>
                <a:outerShdw blurRad="38100" dist="38100" dir="2700000" algn="tl">
                  <a:srgbClr val="000000">
                    <a:alpha val="43137"/>
                  </a:srgbClr>
                </a:outerShdw>
              </a:effectLst>
            </a:endParaRPr>
          </a:p>
        </p:txBody>
      </p:sp>
      <p:cxnSp>
        <p:nvCxnSpPr>
          <p:cNvPr id="7" name="Straight Connector 6">
            <a:extLst>
              <a:ext uri="{FF2B5EF4-FFF2-40B4-BE49-F238E27FC236}">
                <a16:creationId xmlns:a16="http://schemas.microsoft.com/office/drawing/2014/main" id="{3BFB1B7A-5140-423F-AFF0-56F0441A4D99}"/>
              </a:ext>
            </a:extLst>
          </p:cNvPr>
          <p:cNvCxnSpPr>
            <a:cxnSpLocks/>
          </p:cNvCxnSpPr>
          <p:nvPr/>
        </p:nvCxnSpPr>
        <p:spPr>
          <a:xfrm flipH="1">
            <a:off x="5334001" y="15591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F33EB9-517B-4A95-9A79-A2D603D007F0}"/>
              </a:ext>
            </a:extLst>
          </p:cNvPr>
          <p:cNvCxnSpPr>
            <a:cxnSpLocks/>
          </p:cNvCxnSpPr>
          <p:nvPr/>
        </p:nvCxnSpPr>
        <p:spPr>
          <a:xfrm flipH="1">
            <a:off x="4361363" y="1910862"/>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B91E10-4F76-40A2-B411-4DAB0DDAA444}"/>
              </a:ext>
            </a:extLst>
          </p:cNvPr>
          <p:cNvCxnSpPr>
            <a:cxnSpLocks/>
          </p:cNvCxnSpPr>
          <p:nvPr/>
        </p:nvCxnSpPr>
        <p:spPr>
          <a:xfrm flipH="1">
            <a:off x="4361363" y="236831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6C6085-F376-4D37-B4A9-B3D0B9F2CC68}"/>
              </a:ext>
            </a:extLst>
          </p:cNvPr>
          <p:cNvCxnSpPr>
            <a:cxnSpLocks/>
          </p:cNvCxnSpPr>
          <p:nvPr/>
        </p:nvCxnSpPr>
        <p:spPr>
          <a:xfrm flipH="1">
            <a:off x="9812594" y="229798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62A020-F059-4620-A853-77A4F9AD2AE0}"/>
              </a:ext>
            </a:extLst>
          </p:cNvPr>
          <p:cNvCxnSpPr>
            <a:cxnSpLocks/>
          </p:cNvCxnSpPr>
          <p:nvPr/>
        </p:nvCxnSpPr>
        <p:spPr>
          <a:xfrm flipH="1">
            <a:off x="4609627" y="3059569"/>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C7ED3-8161-4E33-B310-C94990E21733}"/>
              </a:ext>
            </a:extLst>
          </p:cNvPr>
          <p:cNvCxnSpPr>
            <a:cxnSpLocks/>
          </p:cNvCxnSpPr>
          <p:nvPr/>
        </p:nvCxnSpPr>
        <p:spPr>
          <a:xfrm flipH="1">
            <a:off x="10862186" y="3147646"/>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74ECAE-475B-4E44-8D93-ED581C8B4481}"/>
              </a:ext>
            </a:extLst>
          </p:cNvPr>
          <p:cNvCxnSpPr>
            <a:cxnSpLocks/>
          </p:cNvCxnSpPr>
          <p:nvPr/>
        </p:nvCxnSpPr>
        <p:spPr>
          <a:xfrm flipH="1">
            <a:off x="8283109" y="3522785"/>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25E447-427D-4E81-AC94-B9FDE990C21D}"/>
              </a:ext>
            </a:extLst>
          </p:cNvPr>
          <p:cNvCxnSpPr>
            <a:cxnSpLocks/>
          </p:cNvCxnSpPr>
          <p:nvPr/>
        </p:nvCxnSpPr>
        <p:spPr>
          <a:xfrm flipH="1">
            <a:off x="4304827" y="3926974"/>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75C2A-0DB1-4C7A-818A-94070825AB8C}"/>
              </a:ext>
            </a:extLst>
          </p:cNvPr>
          <p:cNvCxnSpPr>
            <a:cxnSpLocks/>
          </p:cNvCxnSpPr>
          <p:nvPr/>
        </p:nvCxnSpPr>
        <p:spPr>
          <a:xfrm flipH="1">
            <a:off x="8607197" y="430211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652EA10-3BC3-4E17-B97E-ABD1D25A96AC}"/>
              </a:ext>
            </a:extLst>
          </p:cNvPr>
          <p:cNvGrpSpPr/>
          <p:nvPr/>
        </p:nvGrpSpPr>
        <p:grpSpPr>
          <a:xfrm>
            <a:off x="7427705" y="4677251"/>
            <a:ext cx="177705" cy="375140"/>
            <a:chOff x="7284568" y="4703407"/>
            <a:chExt cx="177705" cy="375140"/>
          </a:xfrm>
        </p:grpSpPr>
        <p:cxnSp>
          <p:nvCxnSpPr>
            <p:cNvPr id="18" name="Straight Connector 17">
              <a:extLst>
                <a:ext uri="{FF2B5EF4-FFF2-40B4-BE49-F238E27FC236}">
                  <a16:creationId xmlns:a16="http://schemas.microsoft.com/office/drawing/2014/main" id="{D264B537-E632-4FC4-9B13-CCAAF044109F}"/>
                </a:ext>
              </a:extLst>
            </p:cNvPr>
            <p:cNvCxnSpPr>
              <a:cxnSpLocks/>
            </p:cNvCxnSpPr>
            <p:nvPr/>
          </p:nvCxnSpPr>
          <p:spPr>
            <a:xfrm flipH="1">
              <a:off x="7284568" y="470340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123156-EE03-4DA7-83CC-779875710770}"/>
                </a:ext>
              </a:extLst>
            </p:cNvPr>
            <p:cNvCxnSpPr>
              <a:cxnSpLocks/>
            </p:cNvCxnSpPr>
            <p:nvPr/>
          </p:nvCxnSpPr>
          <p:spPr>
            <a:xfrm flipH="1">
              <a:off x="7349201" y="47034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F2DCDA1-D069-4F3D-9372-518AA92B680A}"/>
              </a:ext>
            </a:extLst>
          </p:cNvPr>
          <p:cNvCxnSpPr>
            <a:cxnSpLocks/>
          </p:cNvCxnSpPr>
          <p:nvPr/>
        </p:nvCxnSpPr>
        <p:spPr>
          <a:xfrm flipH="1">
            <a:off x="9869130" y="2286001"/>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EFAED1-9496-4C6C-B53A-474FD23B4F71}"/>
              </a:ext>
            </a:extLst>
          </p:cNvPr>
          <p:cNvCxnSpPr>
            <a:cxnSpLocks/>
          </p:cNvCxnSpPr>
          <p:nvPr/>
        </p:nvCxnSpPr>
        <p:spPr>
          <a:xfrm flipH="1">
            <a:off x="4381923" y="3926973"/>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0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10486622" cy="45550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Cloud 5">
            <a:extLst>
              <a:ext uri="{FF2B5EF4-FFF2-40B4-BE49-F238E27FC236}">
                <a16:creationId xmlns:a16="http://schemas.microsoft.com/office/drawing/2014/main" id="{992F928E-F611-49A8-A05E-3C878E718F0A}"/>
              </a:ext>
            </a:extLst>
          </p:cNvPr>
          <p:cNvSpPr/>
          <p:nvPr/>
        </p:nvSpPr>
        <p:spPr>
          <a:xfrm>
            <a:off x="3629468" y="5368500"/>
            <a:ext cx="4933064" cy="844473"/>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025176"/>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1684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3856519" y="2660155"/>
            <a:ext cx="4477508" cy="923330"/>
          </a:xfrm>
          <a:prstGeom prst="rect">
            <a:avLst/>
          </a:prstGeom>
          <a:noFill/>
        </p:spPr>
        <p:txBody>
          <a:bodyPr wrap="none" rtlCol="0">
            <a:spAutoFit/>
          </a:bodyPr>
          <a:lstStyle/>
          <a:p>
            <a:r>
              <a:rPr kumimoji="1" lang="en-US" altLang="zh-CN" sz="5400" b="1" dirty="0" err="1">
                <a:solidFill>
                  <a:srgbClr val="00B0F0"/>
                </a:solidFill>
                <a:effectLst>
                  <a:outerShdw blurRad="38100" dist="38100" dir="2700000" algn="tl">
                    <a:srgbClr val="000000">
                      <a:alpha val="43137"/>
                    </a:srgbClr>
                  </a:outerShdw>
                </a:effectLst>
                <a:latin typeface="+mj-lt"/>
              </a:rPr>
              <a:t>Luyện</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đọc</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hiểu</a:t>
            </a:r>
            <a:endParaRPr kumimoji="1" lang="zh-CN" altLang="en-US" sz="5400" b="1" dirty="0">
              <a:solidFill>
                <a:srgbClr val="00B0F0"/>
              </a:solidFill>
              <a:effectLst>
                <a:outerShdw blurRad="38100" dist="38100" dir="2700000" algn="tl">
                  <a:srgbClr val="000000">
                    <a:alpha val="43137"/>
                  </a:srgbClr>
                </a:outerShdw>
              </a:effectLst>
              <a:latin typeface="+mj-lt"/>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
        <p:nvSpPr>
          <p:cNvPr id="7" name="文本框 18">
            <a:extLst>
              <a:ext uri="{FF2B5EF4-FFF2-40B4-BE49-F238E27FC236}">
                <a16:creationId xmlns:a16="http://schemas.microsoft.com/office/drawing/2014/main" id="{E3A18EDF-992E-45FC-8D2E-7CFA0B1D383A}"/>
              </a:ext>
            </a:extLst>
          </p:cNvPr>
          <p:cNvSpPr txBox="1"/>
          <p:nvPr/>
        </p:nvSpPr>
        <p:spPr>
          <a:xfrm>
            <a:off x="4799718" y="1500776"/>
            <a:ext cx="21201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7382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AE7F1472-274B-764D-8507-0C6DDEF20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218072" y="1211590"/>
            <a:ext cx="6070600" cy="60706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1576137" y="909368"/>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2237874" y="824923"/>
            <a:ext cx="3212431" cy="646331"/>
          </a:xfrm>
          <a:prstGeom prst="rect">
            <a:avLst/>
          </a:prstGeom>
          <a:noFill/>
        </p:spPr>
        <p:txBody>
          <a:bodyPr wrap="square" rtlCol="0">
            <a:spAutoFit/>
          </a:bodyPr>
          <a:lstStyle/>
          <a:p>
            <a:r>
              <a:rPr lang="en-US" sz="3600" b="1" dirty="0" err="1"/>
              <a:t>Trả</a:t>
            </a:r>
            <a:r>
              <a:rPr lang="en-US" sz="3600" b="1" dirty="0"/>
              <a:t> </a:t>
            </a:r>
            <a:r>
              <a:rPr lang="en-US" sz="3600" b="1" dirty="0" err="1"/>
              <a:t>lời</a:t>
            </a:r>
            <a:r>
              <a:rPr lang="en-US" sz="3600" b="1" dirty="0"/>
              <a:t> </a:t>
            </a:r>
            <a:r>
              <a:rPr lang="en-US" sz="3600" b="1" dirty="0" err="1"/>
              <a:t>câu</a:t>
            </a:r>
            <a:r>
              <a:rPr lang="en-US" sz="3600" b="1" dirty="0"/>
              <a:t> </a:t>
            </a:r>
            <a:r>
              <a:rPr lang="en-US" sz="3600" b="1" dirty="0" err="1"/>
              <a:t>hỏi</a:t>
            </a:r>
            <a:endParaRPr lang="en-US" sz="36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6533" y="1855898"/>
            <a:ext cx="6513067" cy="1200329"/>
          </a:xfrm>
          <a:prstGeom prst="rect">
            <a:avLst/>
          </a:prstGeom>
          <a:noFill/>
        </p:spPr>
        <p:txBody>
          <a:bodyPr wrap="square" rtlCol="0">
            <a:spAutoFit/>
          </a:bodyPr>
          <a:lstStyle/>
          <a:p>
            <a:pPr algn="just"/>
            <a:r>
              <a:rPr lang="en-US" sz="3600" b="1" dirty="0">
                <a:solidFill>
                  <a:srgbClr val="002060"/>
                </a:solidFill>
              </a:rPr>
              <a:t>a. </a:t>
            </a:r>
            <a:r>
              <a:rPr lang="en-US" sz="3600" b="1" dirty="0" err="1">
                <a:solidFill>
                  <a:srgbClr val="002060"/>
                </a:solidFill>
              </a:rPr>
              <a:t>Cậu</a:t>
            </a:r>
            <a:r>
              <a:rPr lang="en-US" sz="3600" b="1" dirty="0">
                <a:solidFill>
                  <a:srgbClr val="002060"/>
                </a:solidFill>
              </a:rPr>
              <a:t> </a:t>
            </a:r>
            <a:r>
              <a:rPr lang="en-US" sz="3600" b="1" dirty="0" err="1">
                <a:solidFill>
                  <a:srgbClr val="002060"/>
                </a:solidFill>
              </a:rPr>
              <a:t>bé</a:t>
            </a:r>
            <a:r>
              <a:rPr lang="en-US" sz="3600" b="1" dirty="0">
                <a:solidFill>
                  <a:srgbClr val="002060"/>
                </a:solidFill>
              </a:rPr>
              <a:t> Vinh </a:t>
            </a:r>
            <a:r>
              <a:rPr lang="en-US" sz="3600" b="1" dirty="0" err="1">
                <a:solidFill>
                  <a:srgbClr val="002060"/>
                </a:solidFill>
              </a:rPr>
              <a:t>và</a:t>
            </a:r>
            <a:r>
              <a:rPr lang="en-US" sz="3600" b="1" dirty="0">
                <a:solidFill>
                  <a:srgbClr val="002060"/>
                </a:solidFill>
              </a:rPr>
              <a:t> </a:t>
            </a:r>
            <a:r>
              <a:rPr lang="en-US" sz="3600" b="1" dirty="0" err="1">
                <a:solidFill>
                  <a:srgbClr val="002060"/>
                </a:solidFill>
              </a:rPr>
              <a:t>các</a:t>
            </a:r>
            <a:r>
              <a:rPr lang="en-US" sz="3600" b="1" dirty="0">
                <a:solidFill>
                  <a:srgbClr val="002060"/>
                </a:solidFill>
              </a:rPr>
              <a:t> </a:t>
            </a:r>
            <a:r>
              <a:rPr lang="en-US" sz="3600" b="1" dirty="0" err="1">
                <a:solidFill>
                  <a:srgbClr val="002060"/>
                </a:solidFill>
              </a:rPr>
              <a:t>bạn</a:t>
            </a:r>
            <a:r>
              <a:rPr lang="en-US" sz="3600" b="1" dirty="0">
                <a:solidFill>
                  <a:srgbClr val="002060"/>
                </a:solidFill>
              </a:rPr>
              <a:t> </a:t>
            </a:r>
            <a:r>
              <a:rPr lang="en-US" sz="3600" b="1" dirty="0" err="1">
                <a:solidFill>
                  <a:srgbClr val="002060"/>
                </a:solidFill>
              </a:rPr>
              <a:t>chơi</a:t>
            </a:r>
            <a:r>
              <a:rPr lang="en-US" sz="3600" b="1" dirty="0">
                <a:solidFill>
                  <a:srgbClr val="002060"/>
                </a:solidFill>
              </a:rPr>
              <a:t> </a:t>
            </a:r>
            <a:r>
              <a:rPr lang="en-US" sz="3600" b="1" dirty="0" err="1">
                <a:solidFill>
                  <a:srgbClr val="002060"/>
                </a:solidFill>
              </a:rPr>
              <a:t>trò</a:t>
            </a:r>
            <a:r>
              <a:rPr lang="en-US" sz="3600" b="1" dirty="0">
                <a:solidFill>
                  <a:srgbClr val="002060"/>
                </a:solidFill>
              </a:rPr>
              <a:t> </a:t>
            </a:r>
            <a:r>
              <a:rPr lang="en-US" sz="3600" b="1" dirty="0" err="1">
                <a:solidFill>
                  <a:srgbClr val="002060"/>
                </a:solidFill>
              </a:rPr>
              <a:t>chơi</a:t>
            </a:r>
            <a:r>
              <a:rPr lang="en-US" sz="3600" b="1" dirty="0">
                <a:solidFill>
                  <a:srgbClr val="002060"/>
                </a:solidFill>
              </a:rPr>
              <a:t> </a:t>
            </a:r>
            <a:r>
              <a:rPr lang="en-US" sz="3600" b="1" dirty="0" err="1">
                <a:solidFill>
                  <a:srgbClr val="002060"/>
                </a:solidFill>
              </a:rPr>
              <a:t>gì</a:t>
            </a:r>
            <a:r>
              <a:rPr lang="en-US" sz="36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1036080" y="3712945"/>
            <a:ext cx="5181992"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Vinh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l-GR"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ndParaRPr>
          </a:p>
        </p:txBody>
      </p:sp>
    </p:spTree>
    <p:extLst>
      <p:ext uri="{BB962C8B-B14F-4D97-AF65-F5344CB8AC3E}">
        <p14:creationId xmlns:p14="http://schemas.microsoft.com/office/powerpoint/2010/main" val="5530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8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420628" y="52805"/>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086040" y="17933"/>
            <a:ext cx="3212431" cy="707886"/>
          </a:xfrm>
          <a:prstGeom prst="rect">
            <a:avLst/>
          </a:prstGeom>
          <a:noFill/>
        </p:spPr>
        <p:txBody>
          <a:bodyPr wrap="square" rtlCol="0">
            <a:spAutoFit/>
          </a:bodyPr>
          <a:lstStyle/>
          <a:p>
            <a:r>
              <a:rPr lang="en-US" sz="4000" b="1" dirty="0" err="1"/>
              <a:t>Trả</a:t>
            </a:r>
            <a:r>
              <a:rPr lang="en-US" sz="4000" b="1" dirty="0"/>
              <a:t> </a:t>
            </a:r>
            <a:r>
              <a:rPr lang="en-US" sz="4000" b="1" dirty="0" err="1"/>
              <a:t>lời</a:t>
            </a:r>
            <a:r>
              <a:rPr lang="en-US" sz="4000" b="1" dirty="0"/>
              <a:t> </a:t>
            </a:r>
            <a:r>
              <a:rPr lang="en-US" sz="4000" b="1" dirty="0" err="1"/>
              <a:t>câu</a:t>
            </a:r>
            <a:r>
              <a:rPr lang="en-US" sz="4000" b="1" dirty="0"/>
              <a:t> </a:t>
            </a:r>
            <a:r>
              <a:rPr lang="en-US" sz="4000" b="1" dirty="0" err="1"/>
              <a:t>hỏi</a:t>
            </a:r>
            <a:endParaRPr lang="en-US" sz="40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3557028" y="1148090"/>
            <a:ext cx="7425475" cy="1323439"/>
          </a:xfrm>
          <a:prstGeom prst="rect">
            <a:avLst/>
          </a:prstGeom>
          <a:noFill/>
        </p:spPr>
        <p:txBody>
          <a:bodyPr wrap="square" rtlCol="0">
            <a:spAutoFit/>
          </a:bodyPr>
          <a:lstStyle/>
          <a:p>
            <a:pPr algn="ctr"/>
            <a:r>
              <a:rPr lang="en-US" sz="4000" b="1" dirty="0">
                <a:solidFill>
                  <a:srgbClr val="002060"/>
                </a:solidFill>
              </a:rPr>
              <a:t>b. Vinh </a:t>
            </a:r>
            <a:r>
              <a:rPr lang="en-US" sz="4000" b="1" dirty="0" err="1">
                <a:solidFill>
                  <a:srgbClr val="002060"/>
                </a:solidFill>
              </a:rPr>
              <a:t>làm</a:t>
            </a:r>
            <a:r>
              <a:rPr lang="en-US" sz="4000" b="1" dirty="0">
                <a:solidFill>
                  <a:srgbClr val="002060"/>
                </a:solidFill>
              </a:rPr>
              <a:t> </a:t>
            </a:r>
            <a:r>
              <a:rPr lang="en-US" sz="4000" b="1" dirty="0" err="1">
                <a:solidFill>
                  <a:srgbClr val="002060"/>
                </a:solidFill>
              </a:rPr>
              <a:t>thế</a:t>
            </a:r>
            <a:r>
              <a:rPr lang="en-US" sz="4000" b="1" dirty="0">
                <a:solidFill>
                  <a:srgbClr val="002060"/>
                </a:solidFill>
              </a:rPr>
              <a:t> </a:t>
            </a:r>
            <a:r>
              <a:rPr lang="en-US" sz="4000" b="1" dirty="0" err="1">
                <a:solidFill>
                  <a:srgbClr val="002060"/>
                </a:solidFill>
              </a:rPr>
              <a:t>nào</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lấy</a:t>
            </a:r>
            <a:r>
              <a:rPr lang="en-US" sz="4000" b="1" dirty="0">
                <a:solidFill>
                  <a:srgbClr val="002060"/>
                </a:solidFill>
              </a:rPr>
              <a:t> </a:t>
            </a:r>
            <a:r>
              <a:rPr lang="en-US" sz="4000" b="1" dirty="0" err="1">
                <a:solidFill>
                  <a:srgbClr val="002060"/>
                </a:solidFill>
              </a:rPr>
              <a:t>được</a:t>
            </a:r>
            <a:r>
              <a:rPr lang="en-US" sz="4000" b="1" dirty="0">
                <a:solidFill>
                  <a:srgbClr val="002060"/>
                </a:solidFill>
              </a:rPr>
              <a:t> </a:t>
            </a:r>
            <a:r>
              <a:rPr lang="en-US" sz="4000" b="1" dirty="0" err="1">
                <a:solidFill>
                  <a:srgbClr val="002060"/>
                </a:solidFill>
              </a:rPr>
              <a:t>quả</a:t>
            </a:r>
            <a:r>
              <a:rPr lang="en-US" sz="4000" b="1" dirty="0">
                <a:solidFill>
                  <a:srgbClr val="002060"/>
                </a:solidFill>
              </a:rPr>
              <a:t> </a:t>
            </a:r>
            <a:r>
              <a:rPr lang="en-US" sz="4000" b="1" dirty="0" err="1">
                <a:solidFill>
                  <a:srgbClr val="002060"/>
                </a:solidFill>
              </a:rPr>
              <a:t>bóng</a:t>
            </a:r>
            <a:r>
              <a:rPr lang="en-US" sz="4000" b="1" dirty="0">
                <a:solidFill>
                  <a:srgbClr val="002060"/>
                </a:solidFill>
              </a:rPr>
              <a:t> ở </a:t>
            </a:r>
            <a:r>
              <a:rPr lang="en-US" sz="4000" b="1" dirty="0" err="1">
                <a:solidFill>
                  <a:srgbClr val="002060"/>
                </a:solidFill>
              </a:rPr>
              <a:t>dưới</a:t>
            </a:r>
            <a:r>
              <a:rPr lang="en-US" sz="4000" b="1" dirty="0">
                <a:solidFill>
                  <a:srgbClr val="002060"/>
                </a:solidFill>
              </a:rPr>
              <a:t> </a:t>
            </a:r>
            <a:r>
              <a:rPr lang="en-US" sz="4000" b="1" dirty="0" err="1">
                <a:solidFill>
                  <a:srgbClr val="002060"/>
                </a:solidFill>
              </a:rPr>
              <a:t>hố</a:t>
            </a:r>
            <a:r>
              <a:rPr lang="en-US" sz="4000" b="1" dirty="0">
                <a:solidFill>
                  <a:srgbClr val="002060"/>
                </a:solidFill>
              </a:rPr>
              <a:t> </a:t>
            </a:r>
            <a:r>
              <a:rPr lang="en-US" sz="4000" b="1" dirty="0" err="1">
                <a:solidFill>
                  <a:srgbClr val="002060"/>
                </a:solidFill>
              </a:rPr>
              <a:t>lên</a:t>
            </a:r>
            <a:r>
              <a:rPr lang="en-US" sz="40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4317543" y="3059414"/>
            <a:ext cx="6554913" cy="186441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Vinh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múc</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hố</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rgbClr val="FF0000"/>
              </a:solidFill>
            </a:endParaRPr>
          </a:p>
        </p:txBody>
      </p:sp>
      <p:pic>
        <p:nvPicPr>
          <p:cNvPr id="10" name="图片 3">
            <a:extLst>
              <a:ext uri="{FF2B5EF4-FFF2-40B4-BE49-F238E27FC236}">
                <a16:creationId xmlns:a16="http://schemas.microsoft.com/office/drawing/2014/main" id="{CE3897E3-BE89-4E9D-B85E-E70C3BF3A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83385" y="1742951"/>
            <a:ext cx="2575515" cy="5087437"/>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957010" y="66900"/>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450305" y="105732"/>
            <a:ext cx="3212431" cy="584775"/>
          </a:xfrm>
          <a:prstGeom prst="rect">
            <a:avLst/>
          </a:prstGeom>
          <a:noFill/>
        </p:spPr>
        <p:txBody>
          <a:bodyPr wrap="square" rtlCol="0">
            <a:spAutoFit/>
          </a:bodyPr>
          <a:lstStyle/>
          <a:p>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1668357" y="897368"/>
            <a:ext cx="10115301" cy="646331"/>
          </a:xfrm>
          <a:prstGeom prst="rect">
            <a:avLst/>
          </a:prstGeom>
          <a:noFill/>
        </p:spPr>
        <p:txBody>
          <a:bodyPr wrap="square" rtlCol="0">
            <a:spAutoFit/>
          </a:bodyPr>
          <a:lstStyle/>
          <a:p>
            <a:r>
              <a:rPr lang="en-US" sz="3600" b="1" dirty="0">
                <a:solidFill>
                  <a:srgbClr val="002060"/>
                </a:solidFill>
              </a:rPr>
              <a:t>c. </a:t>
            </a:r>
            <a:r>
              <a:rPr lang="en-US" sz="3600" b="1" dirty="0" err="1">
                <a:solidFill>
                  <a:srgbClr val="002060"/>
                </a:solidFill>
              </a:rPr>
              <a:t>Vì</a:t>
            </a:r>
            <a:r>
              <a:rPr lang="en-US" sz="3600" b="1" dirty="0">
                <a:solidFill>
                  <a:srgbClr val="002060"/>
                </a:solidFill>
              </a:rPr>
              <a:t> </a:t>
            </a:r>
            <a:r>
              <a:rPr lang="en-US" sz="3600" b="1" dirty="0" err="1">
                <a:solidFill>
                  <a:srgbClr val="002060"/>
                </a:solidFill>
              </a:rPr>
              <a:t>sao</a:t>
            </a:r>
            <a:r>
              <a:rPr lang="en-US" sz="3600" b="1" dirty="0">
                <a:solidFill>
                  <a:srgbClr val="002060"/>
                </a:solidFill>
              </a:rPr>
              <a:t> </a:t>
            </a:r>
            <a:r>
              <a:rPr lang="en-US" sz="3600" b="1" dirty="0" err="1">
                <a:solidFill>
                  <a:srgbClr val="002060"/>
                </a:solidFill>
              </a:rPr>
              <a:t>các</a:t>
            </a:r>
            <a:r>
              <a:rPr lang="en-US" sz="3600" b="1" dirty="0">
                <a:solidFill>
                  <a:srgbClr val="002060"/>
                </a:solidFill>
              </a:rPr>
              <a:t> </a:t>
            </a:r>
            <a:r>
              <a:rPr lang="en-US" sz="3600" b="1" dirty="0" err="1">
                <a:solidFill>
                  <a:srgbClr val="002060"/>
                </a:solidFill>
              </a:rPr>
              <a:t>bạn</a:t>
            </a:r>
            <a:r>
              <a:rPr lang="en-US" sz="3600" b="1" dirty="0">
                <a:solidFill>
                  <a:srgbClr val="002060"/>
                </a:solidFill>
              </a:rPr>
              <a:t> </a:t>
            </a:r>
            <a:r>
              <a:rPr lang="en-US" sz="3600" b="1" dirty="0" err="1">
                <a:solidFill>
                  <a:srgbClr val="002060"/>
                </a:solidFill>
              </a:rPr>
              <a:t>nhìn</a:t>
            </a:r>
            <a:r>
              <a:rPr lang="en-US" sz="3600" b="1" dirty="0">
                <a:solidFill>
                  <a:srgbClr val="002060"/>
                </a:solidFill>
              </a:rPr>
              <a:t> Vinh </a:t>
            </a:r>
            <a:r>
              <a:rPr lang="en-US" sz="3600" b="1" dirty="0" err="1">
                <a:solidFill>
                  <a:srgbClr val="002060"/>
                </a:solidFill>
              </a:rPr>
              <a:t>trầm</a:t>
            </a:r>
            <a:r>
              <a:rPr lang="en-US" sz="3600" b="1" dirty="0">
                <a:solidFill>
                  <a:srgbClr val="002060"/>
                </a:solidFill>
              </a:rPr>
              <a:t> </a:t>
            </a:r>
            <a:r>
              <a:rPr lang="en-US" sz="3600" b="1" dirty="0" err="1">
                <a:solidFill>
                  <a:srgbClr val="002060"/>
                </a:solidFill>
              </a:rPr>
              <a:t>trồ</a:t>
            </a:r>
            <a:r>
              <a:rPr lang="en-US" sz="3600" b="1" dirty="0">
                <a:solidFill>
                  <a:srgbClr val="002060"/>
                </a:solidFill>
              </a:rPr>
              <a:t> </a:t>
            </a:r>
            <a:r>
              <a:rPr lang="en-US" sz="3600" b="1" dirty="0" err="1">
                <a:solidFill>
                  <a:srgbClr val="002060"/>
                </a:solidFill>
              </a:rPr>
              <a:t>thán</a:t>
            </a:r>
            <a:r>
              <a:rPr lang="en-US" sz="3600" b="1" dirty="0">
                <a:solidFill>
                  <a:srgbClr val="002060"/>
                </a:solidFill>
              </a:rPr>
              <a:t> </a:t>
            </a:r>
            <a:r>
              <a:rPr lang="en-US" sz="3600" b="1" dirty="0" err="1">
                <a:solidFill>
                  <a:srgbClr val="002060"/>
                </a:solidFill>
              </a:rPr>
              <a:t>phục</a:t>
            </a:r>
            <a:r>
              <a:rPr lang="en-US" sz="3600" b="1" dirty="0">
                <a:solidFill>
                  <a:srgbClr val="002060"/>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2367280" y="2207164"/>
            <a:ext cx="8453120" cy="17450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Vinh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trầm</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thán</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539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223302" y="4211602"/>
            <a:ext cx="10813666"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Cậu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bď</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Vinh và các bạn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ch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Π</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đá bóng</a:t>
            </a:r>
          </a:p>
        </p:txBody>
      </p:sp>
      <p:sp>
        <p:nvSpPr>
          <p:cNvPr id="16" name="Rectangle 15"/>
          <p:cNvSpPr/>
          <p:nvPr/>
        </p:nvSpPr>
        <p:spPr>
          <a:xfrm>
            <a:off x="-150796" y="5203501"/>
            <a:ext cx="469872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(bằng quả b</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ΰ</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ởŁ</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0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360886" y="1676400"/>
            <a:ext cx="1204797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Các bạn nhìn Vinh trầm trồ thán </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ι</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ục</a:t>
            </a:r>
          </a:p>
        </p:txBody>
      </p:sp>
      <p:sp>
        <p:nvSpPr>
          <p:cNvPr id="14" name="Rectangle 13"/>
          <p:cNvSpPr/>
          <p:nvPr/>
        </p:nvSpPr>
        <p:spPr>
          <a:xfrm>
            <a:off x="-304800" y="2667000"/>
            <a:ext cx="956704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vì cậu ấy thông minh, nhanh trí</a:t>
            </a:r>
          </a:p>
        </p:txBody>
      </p:sp>
    </p:spTree>
    <p:extLst>
      <p:ext uri="{BB962C8B-B14F-4D97-AF65-F5344CB8AC3E}">
        <p14:creationId xmlns:p14="http://schemas.microsoft.com/office/powerpoint/2010/main" val="32237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4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762002" y="1649236"/>
            <a:ext cx="465462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Khuân vác; liên tiếp</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518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 chuyện; bâng khuâng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762001" y="2755769"/>
            <a:ext cx="4654624" cy="928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bóng chuyền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324600" y="2718585"/>
            <a:ext cx="5181600" cy="965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trên</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109" y="1633210"/>
            <a:ext cx="711515"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710" y="2855151"/>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626" y="2791582"/>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683"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091797" y="117339"/>
            <a:ext cx="7637950" cy="8254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các từ ngữ có chứa vần uyên,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uân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455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r="-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533401" y="1633209"/>
            <a:ext cx="4853916" cy="1085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Rung cây thật mạnh cho quả cầu rơi xuống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4877839" cy="1085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Dùng que dài để khều quả cầu xuống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71137" y="3075084"/>
            <a:ext cx="4827767" cy="10947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ba đáp án đều đúng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558795" y="3040663"/>
            <a:ext cx="4794667" cy="1090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người lớn giúp đỡ như thầy cô, bác bảo vệ….</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24" y="2216899"/>
            <a:ext cx="604292" cy="519712"/>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9530" y="3040663"/>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905" y="3139153"/>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460"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055983" y="6308814"/>
            <a:ext cx="1086630" cy="55179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2708564" y="1371600"/>
            <a:ext cx="6404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251956" y="71060"/>
            <a:ext cx="8035044" cy="1205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các bạn cần làm gì để lấy được quả cầu? </a:t>
            </a:r>
          </a:p>
        </p:txBody>
      </p:sp>
    </p:spTree>
    <p:extLst>
      <p:ext uri="{BB962C8B-B14F-4D97-AF65-F5344CB8AC3E}">
        <p14:creationId xmlns:p14="http://schemas.microsoft.com/office/powerpoint/2010/main" val="217443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276600" y="3646896"/>
            <a:ext cx="6858000" cy="3238813"/>
          </a:xfrm>
        </p:spPr>
      </p:pic>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1458503"/>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09" y="-72424"/>
            <a:ext cx="5410200" cy="3494497"/>
          </a:xfrm>
          <a:prstGeom prst="ellipse">
            <a:avLst/>
          </a:prstGeom>
          <a:ln>
            <a:noFill/>
          </a:ln>
          <a:effectLst>
            <a:softEdge rad="112500"/>
          </a:effectLst>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
        <p:nvSpPr>
          <p:cNvPr id="11" name="Oval Callout 10"/>
          <p:cNvSpPr/>
          <p:nvPr/>
        </p:nvSpPr>
        <p:spPr>
          <a:xfrm>
            <a:off x="8208818" y="152400"/>
            <a:ext cx="3962400" cy="3494497"/>
          </a:xfrm>
          <a:prstGeom prst="wedgeEllipseCallout">
            <a:avLst>
              <a:gd name="adj1" fmla="val -71532"/>
              <a:gd name="adj2" fmla="val 26818"/>
            </a:avLst>
          </a:prstGeom>
          <a:solidFill>
            <a:srgbClr val="F862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
                <a:solidFill>
                  <a:prstClr val="white"/>
                </a:solidFill>
                <a:effectLst>
                  <a:innerShdw blurRad="69850" dist="43180" dir="5400000">
                    <a:srgbClr val="000000">
                      <a:alpha val="65000"/>
                    </a:srgbClr>
                  </a:inn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spTree>
    <p:extLst>
      <p:ext uri="{BB962C8B-B14F-4D97-AF65-F5344CB8AC3E}">
        <p14:creationId xmlns:p14="http://schemas.microsoft.com/office/powerpoint/2010/main" val="25146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3281" y="0"/>
            <a:ext cx="7556500" cy="5251938"/>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671969" y="1606062"/>
            <a:ext cx="7016750" cy="2123658"/>
          </a:xfrm>
          <a:prstGeom prst="rect">
            <a:avLst/>
          </a:prstGeom>
          <a:noFill/>
        </p:spPr>
        <p:txBody>
          <a:bodyPr wrap="square" rtlCol="0">
            <a:spAutoFit/>
          </a:bodyPr>
          <a:lstStyle/>
          <a:p>
            <a:pPr algn="ctr"/>
            <a:r>
              <a:rPr lang="en-US" sz="6600" b="1" dirty="0" err="1">
                <a:ln w="22225">
                  <a:solidFill>
                    <a:srgbClr val="7030A0"/>
                  </a:solidFill>
                  <a:prstDash val="solid"/>
                </a:ln>
                <a:solidFill>
                  <a:srgbClr val="FFFF00"/>
                </a:solidFill>
                <a:effectLst>
                  <a:glow rad="228600">
                    <a:schemeClr val="accent6">
                      <a:satMod val="175000"/>
                      <a:alpha val="40000"/>
                    </a:schemeClr>
                  </a:glow>
                </a:effectLst>
              </a:rPr>
              <a:t>Bài</a:t>
            </a:r>
            <a:r>
              <a:rPr lang="en-US" sz="6600" b="1" dirty="0">
                <a:ln w="22225">
                  <a:solidFill>
                    <a:srgbClr val="7030A0"/>
                  </a:solidFill>
                  <a:prstDash val="solid"/>
                </a:ln>
                <a:solidFill>
                  <a:srgbClr val="FFFF00"/>
                </a:solidFill>
                <a:effectLst>
                  <a:glow rad="228600">
                    <a:schemeClr val="accent6">
                      <a:satMod val="175000"/>
                      <a:alpha val="40000"/>
                    </a:schemeClr>
                  </a:glow>
                </a:effectLst>
              </a:rPr>
              <a:t> 1: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Cậu</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bé</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p>
          <a:p>
            <a:pPr algn="ctr"/>
            <a:r>
              <a:rPr lang="en-US" sz="6600" b="1" dirty="0" err="1">
                <a:ln w="22225">
                  <a:solidFill>
                    <a:srgbClr val="7030A0"/>
                  </a:solidFill>
                  <a:prstDash val="solid"/>
                </a:ln>
                <a:solidFill>
                  <a:srgbClr val="FFFF00"/>
                </a:solidFill>
                <a:effectLst>
                  <a:glow rad="228600">
                    <a:schemeClr val="accent6">
                      <a:satMod val="175000"/>
                      <a:alpha val="40000"/>
                    </a:schemeClr>
                  </a:glow>
                </a:effectLst>
              </a:rPr>
              <a:t>thông</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minh</a:t>
            </a:r>
            <a:endParaRPr lang="en-US" sz="6600" b="1" dirty="0">
              <a:ln w="22225">
                <a:solidFill>
                  <a:srgbClr val="7030A0"/>
                </a:solidFill>
                <a:prstDash val="solid"/>
              </a:ln>
              <a:solidFill>
                <a:srgbClr val="FFFF00"/>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par>
                                <p:cTn id="10" presetID="18" presetClass="emph" presetSubtype="0" repeatCount="indefinite" fill="hold" nodeType="withEffect">
                                  <p:stCondLst>
                                    <p:cond delay="0"/>
                                  </p:stCondLst>
                                  <p:iterate type="lt">
                                    <p:tmPct val="4000"/>
                                  </p:iterate>
                                  <p:childTnLst>
                                    <p:set>
                                      <p:cBhvr override="childStyle">
                                        <p:cTn id="11" dur="500" fill="hold"/>
                                        <p:tgtEl>
                                          <p:spTgt spid="16">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4621</TotalTime>
  <Words>1196</Words>
  <Application>Microsoft Office PowerPoint</Application>
  <PresentationFormat>Widescreen</PresentationFormat>
  <Paragraphs>107</Paragraphs>
  <Slides>24</Slides>
  <Notes>16</Notes>
  <HiddenSlides>1</HiddenSlides>
  <MMClips>5</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24</vt:i4>
      </vt:variant>
    </vt:vector>
  </HeadingPairs>
  <TitlesOfParts>
    <vt:vector size="41" baseType="lpstr">
      <vt:lpstr>Arial</vt:lpstr>
      <vt:lpstr>Arial Rounded MT Bold</vt:lpstr>
      <vt:lpstr>Arial-Rounded</vt:lpstr>
      <vt:lpstr>Calibri</vt:lpstr>
      <vt:lpstr>等线</vt:lpstr>
      <vt:lpstr>等线</vt:lpstr>
      <vt:lpstr>等线 Light</vt:lpstr>
      <vt:lpstr>HP001 4 hàng</vt:lpstr>
      <vt:lpstr>黑体</vt:lpstr>
      <vt:lpstr>Times New Roman</vt:lpstr>
      <vt:lpstr>仓耳今楷05-6763 W05</vt:lpstr>
      <vt:lpstr>字魂27号-布丁体</vt:lpstr>
      <vt:lpstr>Office 主题</vt:lpstr>
      <vt:lpstr>1_Office Theme</vt:lpstr>
      <vt:lpstr>千图网海量PPT模板www.58pic.com​​</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STD</cp:lastModifiedBy>
  <cp:revision>673</cp:revision>
  <dcterms:created xsi:type="dcterms:W3CDTF">2018-06-17T04:53:58Z</dcterms:created>
  <dcterms:modified xsi:type="dcterms:W3CDTF">2025-05-08T09:35:22Z</dcterms:modified>
</cp:coreProperties>
</file>