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85" r:id="rId3"/>
    <p:sldMasterId id="2147483804" r:id="rId4"/>
  </p:sldMasterIdLst>
  <p:notesMasterIdLst>
    <p:notesMasterId r:id="rId20"/>
  </p:notesMasterIdLst>
  <p:handoutMasterIdLst>
    <p:handoutMasterId r:id="rId21"/>
  </p:handoutMasterIdLst>
  <p:sldIdLst>
    <p:sldId id="751" r:id="rId5"/>
    <p:sldId id="2007577113" r:id="rId6"/>
    <p:sldId id="292" r:id="rId7"/>
    <p:sldId id="298" r:id="rId8"/>
    <p:sldId id="260" r:id="rId9"/>
    <p:sldId id="297" r:id="rId10"/>
    <p:sldId id="299" r:id="rId11"/>
    <p:sldId id="300" r:id="rId12"/>
    <p:sldId id="301" r:id="rId13"/>
    <p:sldId id="284" r:id="rId14"/>
    <p:sldId id="302" r:id="rId15"/>
    <p:sldId id="304" r:id="rId16"/>
    <p:sldId id="305" r:id="rId17"/>
    <p:sldId id="303" r:id="rId18"/>
    <p:sldId id="7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883" autoAdjust="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1DAB217-8A94-C7EB-D92C-A0131EB2D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0A6517-5E85-F904-C14B-B68C0D7C6923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101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9B5ADC4-2893-F8B5-F325-0422D025F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F31A8D-737C-C1A0-B2D0-0CF4FE2C8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4ACDE3-7B66-C5CA-56E1-6B696F17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12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2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6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01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40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1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5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50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05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40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75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10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45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680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72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5" y="1600205"/>
            <a:ext cx="7194549" cy="4525963"/>
          </a:xfrm>
        </p:spPr>
        <p:txBody>
          <a:bodyPr/>
          <a:lstStyle>
            <a:lvl1pPr>
              <a:defRPr sz="2806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6" y="1600205"/>
            <a:ext cx="7196667" cy="4525963"/>
          </a:xfrm>
        </p:spPr>
        <p:txBody>
          <a:bodyPr/>
          <a:lstStyle>
            <a:lvl1pPr>
              <a:defRPr sz="2806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50" indent="0">
              <a:buNone/>
              <a:defRPr sz="2005" b="1"/>
            </a:lvl2pPr>
            <a:lvl3pPr marL="916701" indent="0">
              <a:buNone/>
              <a:defRPr sz="1805" b="1"/>
            </a:lvl3pPr>
            <a:lvl4pPr marL="1375051" indent="0">
              <a:buNone/>
              <a:defRPr sz="1604" b="1"/>
            </a:lvl4pPr>
            <a:lvl5pPr marL="1833401" indent="0">
              <a:buNone/>
              <a:defRPr sz="1604" b="1"/>
            </a:lvl5pPr>
            <a:lvl6pPr marL="2291752" indent="0">
              <a:buNone/>
              <a:defRPr sz="1604" b="1"/>
            </a:lvl6pPr>
            <a:lvl7pPr marL="2750102" indent="0">
              <a:buNone/>
              <a:defRPr sz="1604" b="1"/>
            </a:lvl7pPr>
            <a:lvl8pPr marL="3208452" indent="0">
              <a:buNone/>
              <a:defRPr sz="1604" b="1"/>
            </a:lvl8pPr>
            <a:lvl9pPr marL="3666802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50" indent="0">
              <a:buNone/>
              <a:defRPr sz="2005" b="1"/>
            </a:lvl2pPr>
            <a:lvl3pPr marL="916701" indent="0">
              <a:buNone/>
              <a:defRPr sz="1805" b="1"/>
            </a:lvl3pPr>
            <a:lvl4pPr marL="1375051" indent="0">
              <a:buNone/>
              <a:defRPr sz="1604" b="1"/>
            </a:lvl4pPr>
            <a:lvl5pPr marL="1833401" indent="0">
              <a:buNone/>
              <a:defRPr sz="1604" b="1"/>
            </a:lvl5pPr>
            <a:lvl6pPr marL="2291752" indent="0">
              <a:buNone/>
              <a:defRPr sz="1604" b="1"/>
            </a:lvl6pPr>
            <a:lvl7pPr marL="2750102" indent="0">
              <a:buNone/>
              <a:defRPr sz="1604" b="1"/>
            </a:lvl7pPr>
            <a:lvl8pPr marL="3208452" indent="0">
              <a:buNone/>
              <a:defRPr sz="1604" b="1"/>
            </a:lvl8pPr>
            <a:lvl9pPr marL="3666802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00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16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6" cy="5853113"/>
          </a:xfrm>
        </p:spPr>
        <p:txBody>
          <a:bodyPr/>
          <a:lstStyle>
            <a:lvl1pPr>
              <a:defRPr sz="3209"/>
            </a:lvl1pPr>
            <a:lvl2pPr>
              <a:defRPr sz="2806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50" indent="0">
              <a:buNone/>
              <a:defRPr sz="1203"/>
            </a:lvl2pPr>
            <a:lvl3pPr marL="916701" indent="0">
              <a:buNone/>
              <a:defRPr sz="1003"/>
            </a:lvl3pPr>
            <a:lvl4pPr marL="1375051" indent="0">
              <a:buNone/>
              <a:defRPr sz="902"/>
            </a:lvl4pPr>
            <a:lvl5pPr marL="1833401" indent="0">
              <a:buNone/>
              <a:defRPr sz="902"/>
            </a:lvl5pPr>
            <a:lvl6pPr marL="2291752" indent="0">
              <a:buNone/>
              <a:defRPr sz="902"/>
            </a:lvl6pPr>
            <a:lvl7pPr marL="2750102" indent="0">
              <a:buNone/>
              <a:defRPr sz="902"/>
            </a:lvl7pPr>
            <a:lvl8pPr marL="3208452" indent="0">
              <a:buNone/>
              <a:defRPr sz="902"/>
            </a:lvl8pPr>
            <a:lvl9pPr marL="3666802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8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9"/>
            </a:lvl1pPr>
            <a:lvl2pPr marL="458350" indent="0">
              <a:buNone/>
              <a:defRPr sz="2806"/>
            </a:lvl2pPr>
            <a:lvl3pPr marL="916701" indent="0">
              <a:buNone/>
              <a:defRPr sz="2406"/>
            </a:lvl3pPr>
            <a:lvl4pPr marL="1375051" indent="0">
              <a:buNone/>
              <a:defRPr sz="2005"/>
            </a:lvl4pPr>
            <a:lvl5pPr marL="1833401" indent="0">
              <a:buNone/>
              <a:defRPr sz="2005"/>
            </a:lvl5pPr>
            <a:lvl6pPr marL="2291752" indent="0">
              <a:buNone/>
              <a:defRPr sz="2005"/>
            </a:lvl6pPr>
            <a:lvl7pPr marL="2750102" indent="0">
              <a:buNone/>
              <a:defRPr sz="2005"/>
            </a:lvl7pPr>
            <a:lvl8pPr marL="3208452" indent="0">
              <a:buNone/>
              <a:defRPr sz="2005"/>
            </a:lvl8pPr>
            <a:lvl9pPr marL="3666802" indent="0">
              <a:buNone/>
              <a:defRPr sz="20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50" indent="0">
              <a:buNone/>
              <a:defRPr sz="1203"/>
            </a:lvl2pPr>
            <a:lvl3pPr marL="916701" indent="0">
              <a:buNone/>
              <a:defRPr sz="1003"/>
            </a:lvl3pPr>
            <a:lvl4pPr marL="1375051" indent="0">
              <a:buNone/>
              <a:defRPr sz="902"/>
            </a:lvl4pPr>
            <a:lvl5pPr marL="1833401" indent="0">
              <a:buNone/>
              <a:defRPr sz="902"/>
            </a:lvl5pPr>
            <a:lvl6pPr marL="2291752" indent="0">
              <a:buNone/>
              <a:defRPr sz="902"/>
            </a:lvl6pPr>
            <a:lvl7pPr marL="2750102" indent="0">
              <a:buNone/>
              <a:defRPr sz="902"/>
            </a:lvl7pPr>
            <a:lvl8pPr marL="3208452" indent="0">
              <a:buNone/>
              <a:defRPr sz="902"/>
            </a:lvl8pPr>
            <a:lvl9pPr marL="3666802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1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969FA20-AAF1-6ADA-415F-A6ED93EE3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812907-368C-402E-9EBC-B0E95C9686E9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1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3"/>
            <a:ext cx="364701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5" y="274643"/>
            <a:ext cx="107442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1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7020935-43C4-C973-E972-E94731F66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DF29B3-02C0-CAA1-075A-AAD6AF2EA04D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2DE9258-44E1-3CE2-3E87-E5042B015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A178F9-EBBD-3D5F-AB13-AB5E32060446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3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0762B3D-F981-EFDE-1618-BF7B9B389B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369B63-EB51-8A75-BE30-23D15C471AC0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31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6701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63" indent="-343763" algn="l" defTabSz="916701" rtl="0" eaLnBrk="1" latinLnBrk="0" hangingPunct="1">
        <a:spcBef>
          <a:spcPct val="20000"/>
        </a:spcBef>
        <a:buFont typeface="Arial" pitchFamily="34" charset="0"/>
        <a:buChar char="•"/>
        <a:defRPr sz="3209" kern="1200">
          <a:solidFill>
            <a:schemeClr val="tx1"/>
          </a:solidFill>
          <a:latin typeface="+mn-lt"/>
          <a:ea typeface="+mn-ea"/>
          <a:cs typeface="+mn-cs"/>
        </a:defRPr>
      </a:lvl1pPr>
      <a:lvl2pPr marL="744819" indent="-286469" algn="l" defTabSz="916701" rtl="0" eaLnBrk="1" latinLnBrk="0" hangingPunct="1">
        <a:spcBef>
          <a:spcPct val="20000"/>
        </a:spcBef>
        <a:buFont typeface="Arial" pitchFamily="34" charset="0"/>
        <a:buChar char="–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76" indent="-229175" algn="l" defTabSz="916701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226" indent="-229175" algn="l" defTabSz="916701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76" indent="-229175" algn="l" defTabSz="916701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927" indent="-229175" algn="l" defTabSz="916701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77" indent="-229175" algn="l" defTabSz="916701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627" indent="-229175" algn="l" defTabSz="916701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78" indent="-229175" algn="l" defTabSz="916701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50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01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51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401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52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102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52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802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47.png"/><Relationship Id="rId5" Type="http://schemas.openxmlformats.org/officeDocument/2006/relationships/slide" Target="slide13.xml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2.png"/><Relationship Id="rId3" Type="http://schemas.openxmlformats.org/officeDocument/2006/relationships/slide" Target="slide4.xml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slide" Target="slide1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slide3.xml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" Target="slide3.xml"/><Relationship Id="rId7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6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46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716" y="2276309"/>
            <a:ext cx="839492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93EABED-28CB-0CB6-A7AA-823009F5FEFB}"/>
              </a:ext>
            </a:extLst>
          </p:cNvPr>
          <p:cNvGrpSpPr/>
          <p:nvPr/>
        </p:nvGrpSpPr>
        <p:grpSpPr>
          <a:xfrm>
            <a:off x="568842" y="207335"/>
            <a:ext cx="10978116" cy="943519"/>
            <a:chOff x="63500" y="1429216"/>
            <a:chExt cx="8233588" cy="705889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850DE171-FA36-40F8-8D1D-F0971542DBC4}"/>
                </a:ext>
              </a:extLst>
            </p:cNvPr>
            <p:cNvSpPr/>
            <p:nvPr/>
          </p:nvSpPr>
          <p:spPr>
            <a:xfrm>
              <a:off x="384358" y="1429216"/>
              <a:ext cx="791273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8B16752-1C8C-4729-527D-F3745F702DAF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904080" y="1248392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83DCD7C-CCE4-EB11-6712-A3DF6E5D62F7}"/>
              </a:ext>
            </a:extLst>
          </p:cNvPr>
          <p:cNvGrpSpPr/>
          <p:nvPr/>
        </p:nvGrpSpPr>
        <p:grpSpPr>
          <a:xfrm>
            <a:off x="568842" y="207335"/>
            <a:ext cx="10978116" cy="943519"/>
            <a:chOff x="63500" y="1429216"/>
            <a:chExt cx="8233588" cy="705889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58677AAC-858C-E4CD-58C8-B8FB485EB2F9}"/>
                </a:ext>
              </a:extLst>
            </p:cNvPr>
            <p:cNvSpPr/>
            <p:nvPr/>
          </p:nvSpPr>
          <p:spPr>
            <a:xfrm>
              <a:off x="384358" y="1429216"/>
              <a:ext cx="791273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Đếm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rốt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endPara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21EE5C-8E5A-30C4-62C1-F392AD5D85E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83402" y="1084442"/>
            <a:ext cx="573169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01864" y="3975557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24604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91230" y="3954292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070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endParaRPr lang="en-GB" sz="36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65343" y="1632813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98057D2-6EF3-917F-E02F-454F22986FA3}"/>
              </a:ext>
            </a:extLst>
          </p:cNvPr>
          <p:cNvGrpSpPr/>
          <p:nvPr/>
        </p:nvGrpSpPr>
        <p:grpSpPr>
          <a:xfrm>
            <a:off x="568842" y="207335"/>
            <a:ext cx="10978116" cy="943519"/>
            <a:chOff x="63500" y="1429216"/>
            <a:chExt cx="8233588" cy="705889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A64D6939-A080-6A76-4235-0738A6F8CFF3}"/>
                </a:ext>
              </a:extLst>
            </p:cNvPr>
            <p:cNvSpPr/>
            <p:nvPr/>
          </p:nvSpPr>
          <p:spPr>
            <a:xfrm>
              <a:off x="384358" y="1429216"/>
              <a:ext cx="791273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spcBef>
                  <a:spcPts val="1333"/>
                </a:spcBef>
              </a:pP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chuồng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đếm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endParaRPr lang="en-GB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789907-DCE7-B7CC-3C4C-0F96DC9D2C20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4C42CEE2-2F67-C9EF-A2A2-D9B89EFD8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07" y="398721"/>
            <a:ext cx="7193903" cy="5791702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64383F85-7F85-94C3-01A9-E099B25654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3143" r="50366" b="11809"/>
          <a:stretch/>
        </p:blipFill>
        <p:spPr>
          <a:xfrm>
            <a:off x="218692" y="3084342"/>
            <a:ext cx="4185489" cy="392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11" y="-113490"/>
            <a:ext cx="1554608" cy="15546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51A07C9-4AD7-49C0-0E6A-E21DA5F27D0C}"/>
              </a:ext>
            </a:extLst>
          </p:cNvPr>
          <p:cNvSpPr txBox="1">
            <a:spLocks/>
          </p:cNvSpPr>
          <p:nvPr/>
        </p:nvSpPr>
        <p:spPr>
          <a:xfrm>
            <a:off x="925636" y="3962400"/>
            <a:ext cx="10743950" cy="1504811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6701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69285-46B7-7E0B-E348-74D9857CD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553" y="1423907"/>
            <a:ext cx="10651905" cy="24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40033" y="1885130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767494" y="1862710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2767494" y="366593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5210983" y="1827619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210983" y="3678298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54472" y="366593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33" y="2099479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59" y="2185220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26" y="3951294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54" y="3893492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3941645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21" y="3960693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62" y="4513090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06" y="4511844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04"/>
            <a:ext cx="2287521" cy="114376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21352" y="306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01483" y="3041516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404922" y="306860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21352" y="488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01483" y="486762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04922" y="489471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9B7C52-16AA-FE0E-82D0-BC5DE980DF0C}"/>
              </a:ext>
            </a:extLst>
          </p:cNvPr>
          <p:cNvGrpSpPr/>
          <p:nvPr/>
        </p:nvGrpSpPr>
        <p:grpSpPr>
          <a:xfrm>
            <a:off x="2429540" y="345558"/>
            <a:ext cx="7767083" cy="943519"/>
            <a:chOff x="63500" y="1429216"/>
            <a:chExt cx="5825313" cy="705889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4B19A78-B4F0-D20C-222E-342055EF0D29}"/>
                </a:ext>
              </a:extLst>
            </p:cNvPr>
            <p:cNvSpPr/>
            <p:nvPr/>
          </p:nvSpPr>
          <p:spPr>
            <a:xfrm>
              <a:off x="384358" y="1429216"/>
              <a:ext cx="55044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Đếm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endParaRPr lang="en-US" sz="3709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C3046D-14D6-7F98-54CC-6E697082F108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9" y="4554008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43685" y="885790"/>
            <a:ext cx="3408652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vật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17451" y="897523"/>
            <a:ext cx="3817619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chó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37926" y="4554008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37926" y="4554008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60070" y="834390"/>
            <a:ext cx="3593477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37925" y="4554007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542925"/>
            <a:ext cx="3582604" cy="28860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bao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gà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>
                <a:solidFill>
                  <a:srgbClr val="002060"/>
                </a:solidFill>
                <a:latin typeface="Calibri" panose="020F0502020204030204"/>
              </a:rPr>
              <a:t>hình?</a:t>
            </a:r>
            <a:endParaRPr lang="en-GB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7" y="4575273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276225"/>
            <a:ext cx="3819773" cy="26521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thỏ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85906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200026"/>
            <a:ext cx="3672227" cy="25797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vịt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168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Arial</vt:lpstr>
      <vt:lpstr>Arial Rounded MT Bold</vt:lpstr>
      <vt:lpstr>Arial-Rounded</vt:lpstr>
      <vt:lpstr>Calibri</vt:lpstr>
      <vt:lpstr>Cambria</vt:lpstr>
      <vt:lpstr>等线</vt:lpstr>
      <vt:lpstr>Lato Heavy</vt:lpstr>
      <vt:lpstr>Office Theme</vt:lpstr>
      <vt:lpstr>自定义设计方案</vt:lpstr>
      <vt:lpstr>1_Office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STD_HOP</cp:lastModifiedBy>
  <cp:revision>64</cp:revision>
  <dcterms:created xsi:type="dcterms:W3CDTF">2021-07-24T01:07:49Z</dcterms:created>
  <dcterms:modified xsi:type="dcterms:W3CDTF">2025-09-13T08:38:16Z</dcterms:modified>
</cp:coreProperties>
</file>