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03" r:id="rId2"/>
    <p:sldMasterId id="2147483729" r:id="rId3"/>
    <p:sldMasterId id="2147483744" r:id="rId4"/>
    <p:sldMasterId id="2147483759" r:id="rId5"/>
    <p:sldMasterId id="2147483771" r:id="rId6"/>
    <p:sldMasterId id="2147483783" r:id="rId7"/>
    <p:sldMasterId id="2147483807" r:id="rId8"/>
    <p:sldMasterId id="2147483819" r:id="rId9"/>
    <p:sldMasterId id="2147483831" r:id="rId10"/>
  </p:sldMasterIdLst>
  <p:notesMasterIdLst>
    <p:notesMasterId r:id="rId21"/>
  </p:notesMasterIdLst>
  <p:sldIdLst>
    <p:sldId id="257" r:id="rId11"/>
    <p:sldId id="362" r:id="rId12"/>
    <p:sldId id="402" r:id="rId13"/>
    <p:sldId id="256" r:id="rId14"/>
    <p:sldId id="355" r:id="rId15"/>
    <p:sldId id="398" r:id="rId16"/>
    <p:sldId id="406" r:id="rId17"/>
    <p:sldId id="300" r:id="rId18"/>
    <p:sldId id="27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63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94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1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09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7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9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348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1491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36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129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7208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0853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829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4854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30938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919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52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8770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177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41623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39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0267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1707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D28F6DA4-21B7-6BCC-AAA5-4BE969E71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FC3951CB-CA57-C47E-17DD-DE8869088D46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11">
            <a:extLst>
              <a:ext uri="{FF2B5EF4-FFF2-40B4-BE49-F238E27FC236}">
                <a16:creationId xmlns:a16="http://schemas.microsoft.com/office/drawing/2014/main" id="{8D34BBBC-FDA6-1219-9AFA-D9BA592C2F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id="{2D360EEA-D81A-62DC-85AF-B2B2ACE3CE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625BD-089E-F090-B352-89051F8B2B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4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55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28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844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21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0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0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016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0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12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15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3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23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6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17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3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13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89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7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73458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77ECD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77ECD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49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97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4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28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1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19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838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3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32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4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51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371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75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06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195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940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39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73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87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362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3099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7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1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1952CB-9BAA-182E-5E70-64D4BF335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F8331D5-4E56-D4C6-3742-E168D56C3B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AF20AC-A025-1A23-9CC8-F8E02B5FD8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08207C3-49CE-CC25-FA2F-B643C7F413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6E0A06FC-007F-E5D6-D469-7683147642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7531949-808E-BC2B-A7A2-732CA4FDA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5EA62F3-CE54-213F-4044-C875D8C31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59AF784-C544-A8BE-55E7-CE941E1DE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0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F930BD-A47F-94C3-7C24-6D401C10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4F8869F-1359-4162-BE79-29AFEB0E9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76FDE06-EC28-2061-6965-B6E224AA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94E0CD8E-0A17-8B95-4044-C2DD63B90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4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454E30C-695F-90DB-C090-83D0614D9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B23B01F-4DB9-9DAE-C907-0AEE029DB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151CD5-465C-7C01-310C-4A4DB20C1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6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58DB74-3236-FD87-CD99-9D8B1D43A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461B18B-9A7D-4CDF-3B66-55227214A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8E60347-C0A8-7ECC-D9DE-9670DD9C3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E6AA132-F907-F5FE-B1E4-1839C1BB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B65649D-17C7-9C2E-7C3C-0FFECC0FA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476D179-D3C3-4EA5-EEF8-3364FA662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2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A51E17-27D9-A023-FDE5-6668811EE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9BC8166-6772-5CF2-3966-0965FCFE5B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F597AFB-1534-3833-4A46-1FF3BC2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C78E463-F188-7F39-7F68-AAB023F9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87D6CCF-EEA8-88D8-F1DF-BE5931DA1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264ACC7-0A86-5FA7-EFB4-73749BEE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4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8C66278-E08A-287F-1EC5-085525636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66AEBA2-2E72-15C1-86EE-972988165E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17A7C6-E9BD-3C60-F9F6-6819CCBEB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23360A-26C7-0AE7-BEA5-EB90AFF37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10DD54-A082-DC92-C964-93907928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C863DCA-70C9-7FBA-2D42-848499FBD5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2DD922B-B43D-0246-BE9A-4AD73C97D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4428E-354A-6C46-888B-998A014AA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C3FC12-97D7-1F73-CB80-57C3531F1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04F286A-4158-B530-187E-8DDAA5C07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339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082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848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947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3020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76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87064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0352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82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04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FBB2DAD-AE6E-4048-A7DA-1F88BD0BFFB6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100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587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09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9300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8832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493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5790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859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78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8959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434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90A943-9334-1CDE-0933-5C8A12EA66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261AB1B-B371-1E46-6525-620401C5DB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EAC65A-67B0-A55F-2C4D-8576ABB56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71D6BEF-541E-05EE-8E61-7D192C59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2B346E0-E269-E6E5-9937-C35BCF16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0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F32861B-64BD-55CC-D8BC-E516CFCB0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000FDD0-CF31-AE4A-C6A5-3DF6687F7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20140E-E7C0-7922-7F8C-739DB33EC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60AF99D-9C22-61C3-CAF9-81A210E1D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27835D2-2C84-90C4-7A62-C3F3032F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E4FB4DB-01A6-D236-B21D-A46722F3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925F93D-8456-D743-37BE-227FD7E32B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9B3811B-BA11-0E7A-1B94-BC16F4BDA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AD39-AFD2-1FEF-FE59-8E86114B5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1470ADF-C0B5-5EE0-B133-9BBF084FE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1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97A267-D3EB-7356-EF21-8E0B5132B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A80DB29-826D-C36C-42E6-1FEF3801C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CB6967C-D7AB-C671-6949-5BCADCCB9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C195E3-A36D-4A9E-1E24-E84D78628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A18D2A7-E72E-E8D5-7F4A-782FA041C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4BB2468-0821-92A9-BE3D-3CC4542C3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56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968216-7FE1-2220-29A0-809D92533B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7065F7A-E11A-7C41-78BE-8EAD5766489F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11">
            <a:extLst>
              <a:ext uri="{FF2B5EF4-FFF2-40B4-BE49-F238E27FC236}">
                <a16:creationId xmlns:a16="http://schemas.microsoft.com/office/drawing/2014/main" id="{8FCF7623-7AFC-3473-A240-9CB2962627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160BB333-B01C-1014-E919-B4C99CE78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A6C9D0-3B05-FD10-4716-ABFA5E99544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  <p:pic>
        <p:nvPicPr>
          <p:cNvPr id="12" name="Picture 1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8AB1E1-33E3-BF83-8914-6065ACC62CD4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8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89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784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86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EF01305-C8B0-84F3-E127-382CCC30E85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0408F48-DCA0-B76F-D4A8-E3E1C539D85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15" y="-2374232"/>
            <a:ext cx="1519561" cy="1519561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2D363C-FE4C-C4A3-51CC-FAA0760CC9E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431" y="288758"/>
            <a:ext cx="1519561" cy="1519561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FBBDF7-42D2-CBB3-73B0-091EC3142A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26" y="7700211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6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EDAA70-D242-2B3B-ACE9-A34A77CC9A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9F9A4B1-455F-9EBE-F3E6-FBE8EB643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4" name="Chỗ dành sẵn cho Văn bản 2">
            <a:extLst>
              <a:ext uri="{FF2B5EF4-FFF2-40B4-BE49-F238E27FC236}">
                <a16:creationId xmlns:a16="http://schemas.microsoft.com/office/drawing/2014/main" id="{C1318E37-A95A-14B3-A2B7-5501AD2225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8B2CCC33-4E50-2483-FF96-C7C8F0CA8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29D29093-A1C1-F46C-3451-5546ED2CD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1F2FE759-C75E-37C2-7F97-6B15C9C66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F6C3592-1ADC-D140-8209-52944BBC55B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0"/>
            <a:ext cx="1519561" cy="1519561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46D663F-E4BA-6551-88A4-0C7F50D129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915" y="-2374232"/>
            <a:ext cx="1519561" cy="1519561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6F6AA8-B597-7C29-5FC2-2C635A5BEC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431" y="288758"/>
            <a:ext cx="1519561" cy="1519561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BEBFFBD-1084-B4BB-809F-1B55961BD72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26" y="7700211"/>
            <a:ext cx="1519561" cy="151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89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0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9CD955C4-7EF9-80FF-6DF1-B1D1D951B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BB7FE29-9476-7EB8-51CF-3770F3B28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33A9A4B-6186-740A-D55E-22C5D193E2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995BE-3FDD-4D8C-93BC-00982A533031}" type="datetimeFigureOut">
              <a:rPr lang="en-US" smtClean="0"/>
              <a:t>9/13/2025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E5D4B7-C152-541B-CE06-40464976A4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2FD65-1850-9D88-2202-AF967159E9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E3CC4-8326-4791-9804-0E65518D085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F9F5AD1-77DA-50FE-7D10-CEFE1F27A2D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6460" y="94319"/>
            <a:ext cx="1341192" cy="134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46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6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3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6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602083-8222-5AA5-2485-66FD4014903D}"/>
              </a:ext>
            </a:extLst>
          </p:cNvPr>
          <p:cNvSpPr txBox="1"/>
          <p:nvPr/>
        </p:nvSpPr>
        <p:spPr>
          <a:xfrm>
            <a:off x="2264015" y="2094852"/>
            <a:ext cx="83194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6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08D5E1-2416-7437-9067-84DC5684E27B}"/>
              </a:ext>
            </a:extLst>
          </p:cNvPr>
          <p:cNvSpPr txBox="1">
            <a:spLocks/>
          </p:cNvSpPr>
          <p:nvPr/>
        </p:nvSpPr>
        <p:spPr>
          <a:xfrm>
            <a:off x="395154" y="3105715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		b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94157A-AEE5-B49B-6234-0CC55EF18710}"/>
              </a:ext>
            </a:extLst>
          </p:cNvPr>
          <p:cNvSpPr txBox="1"/>
          <p:nvPr/>
        </p:nvSpPr>
        <p:spPr>
          <a:xfrm>
            <a:off x="7933738" y="3450772"/>
            <a:ext cx="1127504" cy="16004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7ECB23-C054-1EB1-13D8-F0FC0F73E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5627" y="589191"/>
            <a:ext cx="3859102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0" name="Picture 9" descr="A blue and orange text&#10;&#10;AI-generated content may be incorrect.">
            <a:extLst>
              <a:ext uri="{FF2B5EF4-FFF2-40B4-BE49-F238E27FC236}">
                <a16:creationId xmlns:a16="http://schemas.microsoft.com/office/drawing/2014/main" id="{D2214416-5898-13A0-84F4-01987C15BE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8E9F4A-6736-EDDB-7C12-3809540F5D13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25387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9FF849D2-AA5E-EC12-AA4F-376A355217E7}"/>
              </a:ext>
            </a:extLst>
          </p:cNvPr>
          <p:cNvGrpSpPr/>
          <p:nvPr/>
        </p:nvGrpSpPr>
        <p:grpSpPr>
          <a:xfrm>
            <a:off x="646206" y="5406639"/>
            <a:ext cx="10717370" cy="1576587"/>
            <a:chOff x="695008" y="5406639"/>
            <a:chExt cx="10717370" cy="1576587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CB7FBC5B-A22C-3AED-9A43-A5B94A4AA85A}"/>
                </a:ext>
              </a:extLst>
            </p:cNvPr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a cho </a:t>
              </a: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é </a:t>
              </a: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úp </a:t>
              </a: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</a:t>
              </a:r>
              <a:r>
                <a:rPr lang="en-US" sz="6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ê.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1B45C6F6-31A2-50CB-09DF-59A0966CFE64}"/>
                </a:ext>
              </a:extLst>
            </p:cNvPr>
            <p:cNvSpPr txBox="1">
              <a:spLocks/>
            </p:cNvSpPr>
            <p:nvPr/>
          </p:nvSpPr>
          <p:spPr>
            <a:xfrm>
              <a:off x="3134847" y="5482138"/>
              <a:ext cx="119689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600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̀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EC8F8D1-793D-E370-EE38-0803DB4BD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15" y="771466"/>
            <a:ext cx="10198644" cy="49348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653F95-9C97-2829-9373-852E2805B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4722"/>
            <a:ext cx="3828333" cy="1117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934" b="-56934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D5E280-8B22-2B9D-16F2-A067F27C5AAF}"/>
              </a:ext>
            </a:extLst>
          </p:cNvPr>
          <p:cNvSpPr/>
          <p:nvPr/>
        </p:nvSpPr>
        <p:spPr>
          <a:xfrm>
            <a:off x="298174" y="256031"/>
            <a:ext cx="11628782" cy="6383307"/>
          </a:xfrm>
          <a:prstGeom prst="roundRect">
            <a:avLst>
              <a:gd name="adj" fmla="val 12309"/>
            </a:avLst>
          </a:prstGeom>
          <a:solidFill>
            <a:schemeClr val="bg1"/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EB1F860-582B-42F7-51BA-A0294451C2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361" y="-678424"/>
            <a:ext cx="11363880" cy="74105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B8A4285-5393-894B-7B32-A4D5E2D3A8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773864" y="3275730"/>
            <a:ext cx="2983258" cy="24709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B17B9A-F500-25E2-7ED0-B0B0488C3B75}"/>
              </a:ext>
            </a:extLst>
          </p:cNvPr>
          <p:cNvSpPr txBox="1"/>
          <p:nvPr/>
        </p:nvSpPr>
        <p:spPr>
          <a:xfrm>
            <a:off x="3977089" y="1575412"/>
            <a:ext cx="585095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ADB596-D154-ECCC-B7E1-8109DFD6989D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4" name="Rounded Rectangle 34">
              <a:extLst>
                <a:ext uri="{FF2B5EF4-FFF2-40B4-BE49-F238E27FC236}">
                  <a16:creationId xmlns:a16="http://schemas.microsoft.com/office/drawing/2014/main" id="{A87EF781-558D-8149-FE9E-D8FC8811300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31B7333-4AB2-E34B-4FB8-F0B1595C6C42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018AC9-97F2-6770-95CE-C18E239DD004}"/>
              </a:ext>
            </a:extLst>
          </p:cNvPr>
          <p:cNvSpPr txBox="1">
            <a:spLocks/>
          </p:cNvSpPr>
          <p:nvPr/>
        </p:nvSpPr>
        <p:spPr>
          <a:xfrm>
            <a:off x="5054997" y="1293577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CF75EF1-5342-1589-4C98-024FC02FBD37}"/>
              </a:ext>
            </a:extLst>
          </p:cNvPr>
          <p:cNvSpPr txBox="1">
            <a:spLocks/>
          </p:cNvSpPr>
          <p:nvPr/>
        </p:nvSpPr>
        <p:spPr>
          <a:xfrm>
            <a:off x="718113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3B1A0D9-0ED2-931D-8CAC-2515F3BAC154}"/>
              </a:ext>
            </a:extLst>
          </p:cNvPr>
          <p:cNvSpPr txBox="1">
            <a:spLocks/>
          </p:cNvSpPr>
          <p:nvPr/>
        </p:nvSpPr>
        <p:spPr>
          <a:xfrm>
            <a:off x="3106896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B2B5638-BFEE-1708-571A-72B22E9976D7}"/>
              </a:ext>
            </a:extLst>
          </p:cNvPr>
          <p:cNvSpPr txBox="1">
            <a:spLocks/>
          </p:cNvSpPr>
          <p:nvPr/>
        </p:nvSpPr>
        <p:spPr>
          <a:xfrm>
            <a:off x="718113" y="3995361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13BED8-3CC0-2D7E-2E82-2CE9B445993E}"/>
              </a:ext>
            </a:extLst>
          </p:cNvPr>
          <p:cNvSpPr txBox="1">
            <a:spLocks/>
          </p:cNvSpPr>
          <p:nvPr/>
        </p:nvSpPr>
        <p:spPr>
          <a:xfrm>
            <a:off x="6703125" y="2693011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235519C-DF69-D08E-61DE-93BA4F45C6FE}"/>
              </a:ext>
            </a:extLst>
          </p:cNvPr>
          <p:cNvSpPr txBox="1">
            <a:spLocks/>
          </p:cNvSpPr>
          <p:nvPr/>
        </p:nvSpPr>
        <p:spPr>
          <a:xfrm>
            <a:off x="9092330" y="2693012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155C44-4531-18AC-C80B-093246F59093}"/>
              </a:ext>
            </a:extLst>
          </p:cNvPr>
          <p:cNvSpPr txBox="1">
            <a:spLocks/>
          </p:cNvSpPr>
          <p:nvPr/>
        </p:nvSpPr>
        <p:spPr>
          <a:xfrm>
            <a:off x="6702763" y="3995361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55F72D4-D83C-282B-9A34-A888296E1A41}"/>
              </a:ext>
            </a:extLst>
          </p:cNvPr>
          <p:cNvSpPr txBox="1">
            <a:spLocks/>
          </p:cNvSpPr>
          <p:nvPr/>
        </p:nvSpPr>
        <p:spPr>
          <a:xfrm>
            <a:off x="8858269" y="4254823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355119B-1137-B83E-9789-C99A3203E4C2}"/>
              </a:ext>
            </a:extLst>
          </p:cNvPr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13" name="Rounded Rectangle 34">
              <a:extLst>
                <a:ext uri="{FF2B5EF4-FFF2-40B4-BE49-F238E27FC236}">
                  <a16:creationId xmlns:a16="http://schemas.microsoft.com/office/drawing/2014/main" id="{C85634F3-E0E4-F556-38A4-F00A104C740E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7CEE73C-5CCE-D138-B164-9B78DA2F1E13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971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29" y="273132"/>
            <a:ext cx="12754099" cy="6412676"/>
          </a:xfrm>
          <a:custGeom>
            <a:avLst/>
            <a:gdLst>
              <a:gd name="connsiteX0" fmla="*/ 0 w 12754099"/>
              <a:gd name="connsiteY0" fmla="*/ 0 h 6412676"/>
              <a:gd name="connsiteX1" fmla="*/ 324650 w 12754099"/>
              <a:gd name="connsiteY1" fmla="*/ 0 h 6412676"/>
              <a:gd name="connsiteX2" fmla="*/ 1159464 w 12754099"/>
              <a:gd name="connsiteY2" fmla="*/ 0 h 6412676"/>
              <a:gd name="connsiteX3" fmla="*/ 1484113 w 12754099"/>
              <a:gd name="connsiteY3" fmla="*/ 0 h 6412676"/>
              <a:gd name="connsiteX4" fmla="*/ 2318927 w 12754099"/>
              <a:gd name="connsiteY4" fmla="*/ 0 h 6412676"/>
              <a:gd name="connsiteX5" fmla="*/ 3026200 w 12754099"/>
              <a:gd name="connsiteY5" fmla="*/ 0 h 6412676"/>
              <a:gd name="connsiteX6" fmla="*/ 3733473 w 12754099"/>
              <a:gd name="connsiteY6" fmla="*/ 0 h 6412676"/>
              <a:gd name="connsiteX7" fmla="*/ 4568286 w 12754099"/>
              <a:gd name="connsiteY7" fmla="*/ 0 h 6412676"/>
              <a:gd name="connsiteX8" fmla="*/ 5020477 w 12754099"/>
              <a:gd name="connsiteY8" fmla="*/ 0 h 6412676"/>
              <a:gd name="connsiteX9" fmla="*/ 5600209 w 12754099"/>
              <a:gd name="connsiteY9" fmla="*/ 0 h 6412676"/>
              <a:gd name="connsiteX10" fmla="*/ 6179941 w 12754099"/>
              <a:gd name="connsiteY10" fmla="*/ 0 h 6412676"/>
              <a:gd name="connsiteX11" fmla="*/ 6504590 w 12754099"/>
              <a:gd name="connsiteY11" fmla="*/ 0 h 6412676"/>
              <a:gd name="connsiteX12" fmla="*/ 7339404 w 12754099"/>
              <a:gd name="connsiteY12" fmla="*/ 0 h 6412676"/>
              <a:gd name="connsiteX13" fmla="*/ 7791595 w 12754099"/>
              <a:gd name="connsiteY13" fmla="*/ 0 h 6412676"/>
              <a:gd name="connsiteX14" fmla="*/ 8116245 w 12754099"/>
              <a:gd name="connsiteY14" fmla="*/ 0 h 6412676"/>
              <a:gd name="connsiteX15" fmla="*/ 8951059 w 12754099"/>
              <a:gd name="connsiteY15" fmla="*/ 0 h 6412676"/>
              <a:gd name="connsiteX16" fmla="*/ 9785872 w 12754099"/>
              <a:gd name="connsiteY16" fmla="*/ 0 h 6412676"/>
              <a:gd name="connsiteX17" fmla="*/ 10110522 w 12754099"/>
              <a:gd name="connsiteY17" fmla="*/ 0 h 6412676"/>
              <a:gd name="connsiteX18" fmla="*/ 10690254 w 12754099"/>
              <a:gd name="connsiteY18" fmla="*/ 0 h 6412676"/>
              <a:gd name="connsiteX19" fmla="*/ 10887363 w 12754099"/>
              <a:gd name="connsiteY19" fmla="*/ 0 h 6412676"/>
              <a:gd name="connsiteX20" fmla="*/ 11722176 w 12754099"/>
              <a:gd name="connsiteY20" fmla="*/ 0 h 6412676"/>
              <a:gd name="connsiteX21" fmla="*/ 12754099 w 12754099"/>
              <a:gd name="connsiteY21" fmla="*/ 0 h 6412676"/>
              <a:gd name="connsiteX22" fmla="*/ 12754099 w 12754099"/>
              <a:gd name="connsiteY22" fmla="*/ 518844 h 6412676"/>
              <a:gd name="connsiteX23" fmla="*/ 12754099 w 12754099"/>
              <a:gd name="connsiteY23" fmla="*/ 973561 h 6412676"/>
              <a:gd name="connsiteX24" fmla="*/ 12754099 w 12754099"/>
              <a:gd name="connsiteY24" fmla="*/ 1364151 h 6412676"/>
              <a:gd name="connsiteX25" fmla="*/ 12754099 w 12754099"/>
              <a:gd name="connsiteY25" fmla="*/ 1947122 h 6412676"/>
              <a:gd name="connsiteX26" fmla="*/ 12754099 w 12754099"/>
              <a:gd name="connsiteY26" fmla="*/ 2337712 h 6412676"/>
              <a:gd name="connsiteX27" fmla="*/ 12754099 w 12754099"/>
              <a:gd name="connsiteY27" fmla="*/ 2728302 h 6412676"/>
              <a:gd name="connsiteX28" fmla="*/ 12754099 w 12754099"/>
              <a:gd name="connsiteY28" fmla="*/ 3183019 h 6412676"/>
              <a:gd name="connsiteX29" fmla="*/ 12754099 w 12754099"/>
              <a:gd name="connsiteY29" fmla="*/ 3830116 h 6412676"/>
              <a:gd name="connsiteX30" fmla="*/ 12754099 w 12754099"/>
              <a:gd name="connsiteY30" fmla="*/ 4348960 h 6412676"/>
              <a:gd name="connsiteX31" fmla="*/ 12754099 w 12754099"/>
              <a:gd name="connsiteY31" fmla="*/ 5060184 h 6412676"/>
              <a:gd name="connsiteX32" fmla="*/ 12754099 w 12754099"/>
              <a:gd name="connsiteY32" fmla="*/ 5514901 h 6412676"/>
              <a:gd name="connsiteX33" fmla="*/ 12754099 w 12754099"/>
              <a:gd name="connsiteY33" fmla="*/ 5905492 h 6412676"/>
              <a:gd name="connsiteX34" fmla="*/ 12754099 w 12754099"/>
              <a:gd name="connsiteY34" fmla="*/ 6412676 h 6412676"/>
              <a:gd name="connsiteX35" fmla="*/ 12174367 w 12754099"/>
              <a:gd name="connsiteY35" fmla="*/ 6412676 h 6412676"/>
              <a:gd name="connsiteX36" fmla="*/ 11722176 w 12754099"/>
              <a:gd name="connsiteY36" fmla="*/ 6412676 h 6412676"/>
              <a:gd name="connsiteX37" fmla="*/ 11014904 w 12754099"/>
              <a:gd name="connsiteY37" fmla="*/ 6412676 h 6412676"/>
              <a:gd name="connsiteX38" fmla="*/ 10817795 w 12754099"/>
              <a:gd name="connsiteY38" fmla="*/ 6412676 h 6412676"/>
              <a:gd name="connsiteX39" fmla="*/ 9982981 w 12754099"/>
              <a:gd name="connsiteY39" fmla="*/ 6412676 h 6412676"/>
              <a:gd name="connsiteX40" fmla="*/ 9658331 w 12754099"/>
              <a:gd name="connsiteY40" fmla="*/ 6412676 h 6412676"/>
              <a:gd name="connsiteX41" fmla="*/ 9078600 w 12754099"/>
              <a:gd name="connsiteY41" fmla="*/ 6412676 h 6412676"/>
              <a:gd name="connsiteX42" fmla="*/ 8626409 w 12754099"/>
              <a:gd name="connsiteY42" fmla="*/ 6412676 h 6412676"/>
              <a:gd name="connsiteX43" fmla="*/ 8046677 w 12754099"/>
              <a:gd name="connsiteY43" fmla="*/ 6412676 h 6412676"/>
              <a:gd name="connsiteX44" fmla="*/ 7211863 w 12754099"/>
              <a:gd name="connsiteY44" fmla="*/ 6412676 h 6412676"/>
              <a:gd name="connsiteX45" fmla="*/ 6887213 w 12754099"/>
              <a:gd name="connsiteY45" fmla="*/ 6412676 h 6412676"/>
              <a:gd name="connsiteX46" fmla="*/ 6435023 w 12754099"/>
              <a:gd name="connsiteY46" fmla="*/ 6412676 h 6412676"/>
              <a:gd name="connsiteX47" fmla="*/ 6237914 w 12754099"/>
              <a:gd name="connsiteY47" fmla="*/ 6412676 h 6412676"/>
              <a:gd name="connsiteX48" fmla="*/ 5530641 w 12754099"/>
              <a:gd name="connsiteY48" fmla="*/ 6412676 h 6412676"/>
              <a:gd name="connsiteX49" fmla="*/ 4823368 w 12754099"/>
              <a:gd name="connsiteY49" fmla="*/ 6412676 h 6412676"/>
              <a:gd name="connsiteX50" fmla="*/ 4116096 w 12754099"/>
              <a:gd name="connsiteY50" fmla="*/ 6412676 h 6412676"/>
              <a:gd name="connsiteX51" fmla="*/ 3663905 w 12754099"/>
              <a:gd name="connsiteY51" fmla="*/ 6412676 h 6412676"/>
              <a:gd name="connsiteX52" fmla="*/ 2829091 w 12754099"/>
              <a:gd name="connsiteY52" fmla="*/ 6412676 h 6412676"/>
              <a:gd name="connsiteX53" fmla="*/ 1994277 w 12754099"/>
              <a:gd name="connsiteY53" fmla="*/ 6412676 h 6412676"/>
              <a:gd name="connsiteX54" fmla="*/ 1159464 w 12754099"/>
              <a:gd name="connsiteY54" fmla="*/ 6412676 h 6412676"/>
              <a:gd name="connsiteX55" fmla="*/ 0 w 12754099"/>
              <a:gd name="connsiteY55" fmla="*/ 6412676 h 6412676"/>
              <a:gd name="connsiteX56" fmla="*/ 0 w 12754099"/>
              <a:gd name="connsiteY56" fmla="*/ 5701452 h 6412676"/>
              <a:gd name="connsiteX57" fmla="*/ 0 w 12754099"/>
              <a:gd name="connsiteY57" fmla="*/ 5054355 h 6412676"/>
              <a:gd name="connsiteX58" fmla="*/ 0 w 12754099"/>
              <a:gd name="connsiteY58" fmla="*/ 4535511 h 6412676"/>
              <a:gd name="connsiteX59" fmla="*/ 0 w 12754099"/>
              <a:gd name="connsiteY59" fmla="*/ 3952540 h 6412676"/>
              <a:gd name="connsiteX60" fmla="*/ 0 w 12754099"/>
              <a:gd name="connsiteY60" fmla="*/ 3305443 h 6412676"/>
              <a:gd name="connsiteX61" fmla="*/ 0 w 12754099"/>
              <a:gd name="connsiteY61" fmla="*/ 2850726 h 6412676"/>
              <a:gd name="connsiteX62" fmla="*/ 0 w 12754099"/>
              <a:gd name="connsiteY62" fmla="*/ 2396009 h 6412676"/>
              <a:gd name="connsiteX63" fmla="*/ 0 w 12754099"/>
              <a:gd name="connsiteY63" fmla="*/ 1813038 h 6412676"/>
              <a:gd name="connsiteX64" fmla="*/ 0 w 12754099"/>
              <a:gd name="connsiteY64" fmla="*/ 1294195 h 6412676"/>
              <a:gd name="connsiteX65" fmla="*/ 0 w 12754099"/>
              <a:gd name="connsiteY65" fmla="*/ 647097 h 6412676"/>
              <a:gd name="connsiteX66" fmla="*/ 0 w 12754099"/>
              <a:gd name="connsiteY66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2754099" h="6412676" fill="none" extrusionOk="0">
                <a:moveTo>
                  <a:pt x="0" y="0"/>
                </a:moveTo>
                <a:cubicBezTo>
                  <a:pt x="140928" y="-24691"/>
                  <a:pt x="236422" y="25101"/>
                  <a:pt x="324650" y="0"/>
                </a:cubicBezTo>
                <a:cubicBezTo>
                  <a:pt x="412878" y="-25101"/>
                  <a:pt x="976111" y="10846"/>
                  <a:pt x="1159464" y="0"/>
                </a:cubicBezTo>
                <a:cubicBezTo>
                  <a:pt x="1342817" y="-10846"/>
                  <a:pt x="1327436" y="15549"/>
                  <a:pt x="1484113" y="0"/>
                </a:cubicBezTo>
                <a:cubicBezTo>
                  <a:pt x="1640790" y="-15549"/>
                  <a:pt x="2039340" y="59978"/>
                  <a:pt x="2318927" y="0"/>
                </a:cubicBezTo>
                <a:cubicBezTo>
                  <a:pt x="2598514" y="-59978"/>
                  <a:pt x="2783405" y="43800"/>
                  <a:pt x="3026200" y="0"/>
                </a:cubicBezTo>
                <a:cubicBezTo>
                  <a:pt x="3268995" y="-43800"/>
                  <a:pt x="3491397" y="79132"/>
                  <a:pt x="3733473" y="0"/>
                </a:cubicBezTo>
                <a:cubicBezTo>
                  <a:pt x="3975549" y="-79132"/>
                  <a:pt x="4184950" y="24818"/>
                  <a:pt x="4568286" y="0"/>
                </a:cubicBezTo>
                <a:cubicBezTo>
                  <a:pt x="4951622" y="-24818"/>
                  <a:pt x="4844702" y="11041"/>
                  <a:pt x="5020477" y="0"/>
                </a:cubicBezTo>
                <a:cubicBezTo>
                  <a:pt x="5196252" y="-11041"/>
                  <a:pt x="5404423" y="57758"/>
                  <a:pt x="5600209" y="0"/>
                </a:cubicBezTo>
                <a:cubicBezTo>
                  <a:pt x="5795995" y="-57758"/>
                  <a:pt x="5909020" y="25548"/>
                  <a:pt x="6179941" y="0"/>
                </a:cubicBezTo>
                <a:cubicBezTo>
                  <a:pt x="6450862" y="-25548"/>
                  <a:pt x="6383613" y="2322"/>
                  <a:pt x="6504590" y="0"/>
                </a:cubicBezTo>
                <a:cubicBezTo>
                  <a:pt x="6625567" y="-2322"/>
                  <a:pt x="7043003" y="50903"/>
                  <a:pt x="7339404" y="0"/>
                </a:cubicBezTo>
                <a:cubicBezTo>
                  <a:pt x="7635805" y="-50903"/>
                  <a:pt x="7667164" y="35474"/>
                  <a:pt x="7791595" y="0"/>
                </a:cubicBezTo>
                <a:cubicBezTo>
                  <a:pt x="7916026" y="-35474"/>
                  <a:pt x="7967000" y="38138"/>
                  <a:pt x="8116245" y="0"/>
                </a:cubicBezTo>
                <a:cubicBezTo>
                  <a:pt x="8265490" y="-38138"/>
                  <a:pt x="8640287" y="80447"/>
                  <a:pt x="8951059" y="0"/>
                </a:cubicBezTo>
                <a:cubicBezTo>
                  <a:pt x="9261831" y="-80447"/>
                  <a:pt x="9538624" y="92997"/>
                  <a:pt x="9785872" y="0"/>
                </a:cubicBezTo>
                <a:cubicBezTo>
                  <a:pt x="10033120" y="-92997"/>
                  <a:pt x="9963838" y="5107"/>
                  <a:pt x="10110522" y="0"/>
                </a:cubicBezTo>
                <a:cubicBezTo>
                  <a:pt x="10257206" y="-5107"/>
                  <a:pt x="10527604" y="25892"/>
                  <a:pt x="10690254" y="0"/>
                </a:cubicBezTo>
                <a:cubicBezTo>
                  <a:pt x="10852904" y="-25892"/>
                  <a:pt x="10797633" y="6378"/>
                  <a:pt x="10887363" y="0"/>
                </a:cubicBezTo>
                <a:cubicBezTo>
                  <a:pt x="10977093" y="-6378"/>
                  <a:pt x="11526971" y="4213"/>
                  <a:pt x="11722176" y="0"/>
                </a:cubicBezTo>
                <a:cubicBezTo>
                  <a:pt x="11917381" y="-4213"/>
                  <a:pt x="12259988" y="106453"/>
                  <a:pt x="12754099" y="0"/>
                </a:cubicBezTo>
                <a:cubicBezTo>
                  <a:pt x="12783533" y="234870"/>
                  <a:pt x="12738968" y="343534"/>
                  <a:pt x="12754099" y="518844"/>
                </a:cubicBezTo>
                <a:cubicBezTo>
                  <a:pt x="12769230" y="694154"/>
                  <a:pt x="12714224" y="814810"/>
                  <a:pt x="12754099" y="973561"/>
                </a:cubicBezTo>
                <a:cubicBezTo>
                  <a:pt x="12793974" y="1132312"/>
                  <a:pt x="12726474" y="1254427"/>
                  <a:pt x="12754099" y="1364151"/>
                </a:cubicBezTo>
                <a:cubicBezTo>
                  <a:pt x="12781724" y="1473875"/>
                  <a:pt x="12707696" y="1762960"/>
                  <a:pt x="12754099" y="1947122"/>
                </a:cubicBezTo>
                <a:cubicBezTo>
                  <a:pt x="12800502" y="2131284"/>
                  <a:pt x="12709047" y="2155224"/>
                  <a:pt x="12754099" y="2337712"/>
                </a:cubicBezTo>
                <a:cubicBezTo>
                  <a:pt x="12799151" y="2520200"/>
                  <a:pt x="12746958" y="2556982"/>
                  <a:pt x="12754099" y="2728302"/>
                </a:cubicBezTo>
                <a:cubicBezTo>
                  <a:pt x="12761240" y="2899622"/>
                  <a:pt x="12711400" y="3039445"/>
                  <a:pt x="12754099" y="3183019"/>
                </a:cubicBezTo>
                <a:cubicBezTo>
                  <a:pt x="12796798" y="3326593"/>
                  <a:pt x="12740639" y="3676674"/>
                  <a:pt x="12754099" y="3830116"/>
                </a:cubicBezTo>
                <a:cubicBezTo>
                  <a:pt x="12767559" y="3983558"/>
                  <a:pt x="12706619" y="4210226"/>
                  <a:pt x="12754099" y="4348960"/>
                </a:cubicBezTo>
                <a:cubicBezTo>
                  <a:pt x="12801579" y="4487694"/>
                  <a:pt x="12740508" y="4890806"/>
                  <a:pt x="12754099" y="5060184"/>
                </a:cubicBezTo>
                <a:cubicBezTo>
                  <a:pt x="12767690" y="5229562"/>
                  <a:pt x="12714453" y="5390877"/>
                  <a:pt x="12754099" y="5514901"/>
                </a:cubicBezTo>
                <a:cubicBezTo>
                  <a:pt x="12793745" y="5638925"/>
                  <a:pt x="12731848" y="5798540"/>
                  <a:pt x="12754099" y="5905492"/>
                </a:cubicBezTo>
                <a:cubicBezTo>
                  <a:pt x="12776350" y="6012444"/>
                  <a:pt x="12733475" y="6228522"/>
                  <a:pt x="12754099" y="6412676"/>
                </a:cubicBezTo>
                <a:cubicBezTo>
                  <a:pt x="12600520" y="6426728"/>
                  <a:pt x="12291309" y="6374149"/>
                  <a:pt x="12174367" y="6412676"/>
                </a:cubicBezTo>
                <a:cubicBezTo>
                  <a:pt x="12057425" y="6451203"/>
                  <a:pt x="11817416" y="6402894"/>
                  <a:pt x="11722176" y="6412676"/>
                </a:cubicBezTo>
                <a:cubicBezTo>
                  <a:pt x="11626936" y="6422458"/>
                  <a:pt x="11183686" y="6387284"/>
                  <a:pt x="11014904" y="6412676"/>
                </a:cubicBezTo>
                <a:cubicBezTo>
                  <a:pt x="10846122" y="6438068"/>
                  <a:pt x="10896266" y="6395225"/>
                  <a:pt x="10817795" y="6412676"/>
                </a:cubicBezTo>
                <a:cubicBezTo>
                  <a:pt x="10739324" y="6430127"/>
                  <a:pt x="10329420" y="6355069"/>
                  <a:pt x="9982981" y="6412676"/>
                </a:cubicBezTo>
                <a:cubicBezTo>
                  <a:pt x="9636542" y="6470283"/>
                  <a:pt x="9731894" y="6391512"/>
                  <a:pt x="9658331" y="6412676"/>
                </a:cubicBezTo>
                <a:cubicBezTo>
                  <a:pt x="9584768" y="6433840"/>
                  <a:pt x="9204594" y="6386559"/>
                  <a:pt x="9078600" y="6412676"/>
                </a:cubicBezTo>
                <a:cubicBezTo>
                  <a:pt x="8952606" y="6438793"/>
                  <a:pt x="8839102" y="6401839"/>
                  <a:pt x="8626409" y="6412676"/>
                </a:cubicBezTo>
                <a:cubicBezTo>
                  <a:pt x="8413716" y="6423513"/>
                  <a:pt x="8283206" y="6382633"/>
                  <a:pt x="8046677" y="6412676"/>
                </a:cubicBezTo>
                <a:cubicBezTo>
                  <a:pt x="7810148" y="6442719"/>
                  <a:pt x="7504005" y="6374583"/>
                  <a:pt x="7211863" y="6412676"/>
                </a:cubicBezTo>
                <a:cubicBezTo>
                  <a:pt x="6919721" y="6450769"/>
                  <a:pt x="6953960" y="6410882"/>
                  <a:pt x="6887213" y="6412676"/>
                </a:cubicBezTo>
                <a:cubicBezTo>
                  <a:pt x="6820466" y="6414470"/>
                  <a:pt x="6547944" y="6360885"/>
                  <a:pt x="6435023" y="6412676"/>
                </a:cubicBezTo>
                <a:cubicBezTo>
                  <a:pt x="6322102" y="6464467"/>
                  <a:pt x="6291165" y="6392899"/>
                  <a:pt x="6237914" y="6412676"/>
                </a:cubicBezTo>
                <a:cubicBezTo>
                  <a:pt x="6184663" y="6432453"/>
                  <a:pt x="5803872" y="6409507"/>
                  <a:pt x="5530641" y="6412676"/>
                </a:cubicBezTo>
                <a:cubicBezTo>
                  <a:pt x="5257410" y="6415845"/>
                  <a:pt x="5019365" y="6349505"/>
                  <a:pt x="4823368" y="6412676"/>
                </a:cubicBezTo>
                <a:cubicBezTo>
                  <a:pt x="4627371" y="6475847"/>
                  <a:pt x="4336395" y="6332275"/>
                  <a:pt x="4116096" y="6412676"/>
                </a:cubicBezTo>
                <a:cubicBezTo>
                  <a:pt x="3895797" y="6493077"/>
                  <a:pt x="3759258" y="6374513"/>
                  <a:pt x="3663905" y="6412676"/>
                </a:cubicBezTo>
                <a:cubicBezTo>
                  <a:pt x="3568552" y="6450839"/>
                  <a:pt x="3181392" y="6363272"/>
                  <a:pt x="2829091" y="6412676"/>
                </a:cubicBezTo>
                <a:cubicBezTo>
                  <a:pt x="2476790" y="6462080"/>
                  <a:pt x="2326521" y="6324940"/>
                  <a:pt x="1994277" y="6412676"/>
                </a:cubicBezTo>
                <a:cubicBezTo>
                  <a:pt x="1662033" y="6500412"/>
                  <a:pt x="1553503" y="6390235"/>
                  <a:pt x="1159464" y="6412676"/>
                </a:cubicBezTo>
                <a:cubicBezTo>
                  <a:pt x="765425" y="6435117"/>
                  <a:pt x="414409" y="6374524"/>
                  <a:pt x="0" y="6412676"/>
                </a:cubicBezTo>
                <a:cubicBezTo>
                  <a:pt x="-29724" y="6083836"/>
                  <a:pt x="22176" y="5971289"/>
                  <a:pt x="0" y="5701452"/>
                </a:cubicBezTo>
                <a:cubicBezTo>
                  <a:pt x="-22176" y="5431615"/>
                  <a:pt x="6024" y="5320030"/>
                  <a:pt x="0" y="5054355"/>
                </a:cubicBezTo>
                <a:cubicBezTo>
                  <a:pt x="-6024" y="4788680"/>
                  <a:pt x="19596" y="4704741"/>
                  <a:pt x="0" y="4535511"/>
                </a:cubicBezTo>
                <a:cubicBezTo>
                  <a:pt x="-19596" y="4366281"/>
                  <a:pt x="40414" y="4103482"/>
                  <a:pt x="0" y="3952540"/>
                </a:cubicBezTo>
                <a:cubicBezTo>
                  <a:pt x="-40414" y="3801598"/>
                  <a:pt x="35033" y="3561553"/>
                  <a:pt x="0" y="3305443"/>
                </a:cubicBezTo>
                <a:cubicBezTo>
                  <a:pt x="-35033" y="3049333"/>
                  <a:pt x="51563" y="3013557"/>
                  <a:pt x="0" y="2850726"/>
                </a:cubicBezTo>
                <a:cubicBezTo>
                  <a:pt x="-51563" y="2687895"/>
                  <a:pt x="11856" y="2618686"/>
                  <a:pt x="0" y="2396009"/>
                </a:cubicBezTo>
                <a:cubicBezTo>
                  <a:pt x="-11856" y="2173332"/>
                  <a:pt x="65487" y="2075711"/>
                  <a:pt x="0" y="1813038"/>
                </a:cubicBezTo>
                <a:cubicBezTo>
                  <a:pt x="-65487" y="1550365"/>
                  <a:pt x="57720" y="1475511"/>
                  <a:pt x="0" y="1294195"/>
                </a:cubicBezTo>
                <a:cubicBezTo>
                  <a:pt x="-57720" y="1112879"/>
                  <a:pt x="46317" y="852257"/>
                  <a:pt x="0" y="647097"/>
                </a:cubicBezTo>
                <a:cubicBezTo>
                  <a:pt x="-46317" y="441937"/>
                  <a:pt x="38052" y="134502"/>
                  <a:pt x="0" y="0"/>
                </a:cubicBezTo>
                <a:close/>
              </a:path>
              <a:path w="12754099" h="6412676" stroke="0" extrusionOk="0">
                <a:moveTo>
                  <a:pt x="0" y="0"/>
                </a:moveTo>
                <a:cubicBezTo>
                  <a:pt x="214653" y="-62059"/>
                  <a:pt x="542870" y="75058"/>
                  <a:pt x="834814" y="0"/>
                </a:cubicBezTo>
                <a:cubicBezTo>
                  <a:pt x="1126758" y="-75058"/>
                  <a:pt x="954839" y="12443"/>
                  <a:pt x="1031923" y="0"/>
                </a:cubicBezTo>
                <a:cubicBezTo>
                  <a:pt x="1109007" y="-12443"/>
                  <a:pt x="1392414" y="53071"/>
                  <a:pt x="1739195" y="0"/>
                </a:cubicBezTo>
                <a:cubicBezTo>
                  <a:pt x="2085976" y="-53071"/>
                  <a:pt x="2069558" y="35106"/>
                  <a:pt x="2191386" y="0"/>
                </a:cubicBezTo>
                <a:cubicBezTo>
                  <a:pt x="2313214" y="-35106"/>
                  <a:pt x="2462092" y="25488"/>
                  <a:pt x="2643577" y="0"/>
                </a:cubicBezTo>
                <a:cubicBezTo>
                  <a:pt x="2825062" y="-25488"/>
                  <a:pt x="3089791" y="67478"/>
                  <a:pt x="3223309" y="0"/>
                </a:cubicBezTo>
                <a:cubicBezTo>
                  <a:pt x="3356827" y="-67478"/>
                  <a:pt x="3356653" y="3956"/>
                  <a:pt x="3420417" y="0"/>
                </a:cubicBezTo>
                <a:cubicBezTo>
                  <a:pt x="3484181" y="-3956"/>
                  <a:pt x="3881090" y="27749"/>
                  <a:pt x="4000149" y="0"/>
                </a:cubicBezTo>
                <a:cubicBezTo>
                  <a:pt x="4119208" y="-27749"/>
                  <a:pt x="4246643" y="12852"/>
                  <a:pt x="4452340" y="0"/>
                </a:cubicBezTo>
                <a:cubicBezTo>
                  <a:pt x="4658037" y="-12852"/>
                  <a:pt x="4645876" y="25556"/>
                  <a:pt x="4776990" y="0"/>
                </a:cubicBezTo>
                <a:cubicBezTo>
                  <a:pt x="4908104" y="-25556"/>
                  <a:pt x="5214331" y="81058"/>
                  <a:pt x="5484263" y="0"/>
                </a:cubicBezTo>
                <a:cubicBezTo>
                  <a:pt x="5754195" y="-81058"/>
                  <a:pt x="5585148" y="14500"/>
                  <a:pt x="5681371" y="0"/>
                </a:cubicBezTo>
                <a:cubicBezTo>
                  <a:pt x="5777594" y="-14500"/>
                  <a:pt x="6063216" y="28217"/>
                  <a:pt x="6261103" y="0"/>
                </a:cubicBezTo>
                <a:cubicBezTo>
                  <a:pt x="6458990" y="-28217"/>
                  <a:pt x="6370933" y="6469"/>
                  <a:pt x="6458212" y="0"/>
                </a:cubicBezTo>
                <a:cubicBezTo>
                  <a:pt x="6545491" y="-6469"/>
                  <a:pt x="7018501" y="25096"/>
                  <a:pt x="7165485" y="0"/>
                </a:cubicBezTo>
                <a:cubicBezTo>
                  <a:pt x="7312469" y="-25096"/>
                  <a:pt x="7698264" y="94021"/>
                  <a:pt x="8000298" y="0"/>
                </a:cubicBezTo>
                <a:cubicBezTo>
                  <a:pt x="8302332" y="-94021"/>
                  <a:pt x="8168905" y="23883"/>
                  <a:pt x="8324948" y="0"/>
                </a:cubicBezTo>
                <a:cubicBezTo>
                  <a:pt x="8480991" y="-23883"/>
                  <a:pt x="8675719" y="21286"/>
                  <a:pt x="8904680" y="0"/>
                </a:cubicBezTo>
                <a:cubicBezTo>
                  <a:pt x="9133641" y="-21286"/>
                  <a:pt x="9389025" y="43332"/>
                  <a:pt x="9611953" y="0"/>
                </a:cubicBezTo>
                <a:cubicBezTo>
                  <a:pt x="9834881" y="-43332"/>
                  <a:pt x="10044058" y="22342"/>
                  <a:pt x="10319226" y="0"/>
                </a:cubicBezTo>
                <a:cubicBezTo>
                  <a:pt x="10594394" y="-22342"/>
                  <a:pt x="10841004" y="8723"/>
                  <a:pt x="11026498" y="0"/>
                </a:cubicBezTo>
                <a:cubicBezTo>
                  <a:pt x="11211992" y="-8723"/>
                  <a:pt x="11512020" y="68526"/>
                  <a:pt x="11861312" y="0"/>
                </a:cubicBezTo>
                <a:cubicBezTo>
                  <a:pt x="12210604" y="-68526"/>
                  <a:pt x="11979842" y="16725"/>
                  <a:pt x="12058421" y="0"/>
                </a:cubicBezTo>
                <a:cubicBezTo>
                  <a:pt x="12137000" y="-16725"/>
                  <a:pt x="12598771" y="54390"/>
                  <a:pt x="12754099" y="0"/>
                </a:cubicBezTo>
                <a:cubicBezTo>
                  <a:pt x="12822052" y="262577"/>
                  <a:pt x="12692968" y="381701"/>
                  <a:pt x="12754099" y="647097"/>
                </a:cubicBezTo>
                <a:cubicBezTo>
                  <a:pt x="12815230" y="912493"/>
                  <a:pt x="12711920" y="935919"/>
                  <a:pt x="12754099" y="1165941"/>
                </a:cubicBezTo>
                <a:cubicBezTo>
                  <a:pt x="12796278" y="1395963"/>
                  <a:pt x="12705882" y="1716582"/>
                  <a:pt x="12754099" y="1877165"/>
                </a:cubicBezTo>
                <a:cubicBezTo>
                  <a:pt x="12802316" y="2037748"/>
                  <a:pt x="12747244" y="2187228"/>
                  <a:pt x="12754099" y="2396009"/>
                </a:cubicBezTo>
                <a:cubicBezTo>
                  <a:pt x="12760954" y="2604790"/>
                  <a:pt x="12725275" y="2835665"/>
                  <a:pt x="12754099" y="3043106"/>
                </a:cubicBezTo>
                <a:cubicBezTo>
                  <a:pt x="12782923" y="3250547"/>
                  <a:pt x="12745357" y="3397636"/>
                  <a:pt x="12754099" y="3626077"/>
                </a:cubicBezTo>
                <a:cubicBezTo>
                  <a:pt x="12762841" y="3854518"/>
                  <a:pt x="12728810" y="3915308"/>
                  <a:pt x="12754099" y="4144921"/>
                </a:cubicBezTo>
                <a:cubicBezTo>
                  <a:pt x="12779388" y="4374534"/>
                  <a:pt x="12735611" y="4418008"/>
                  <a:pt x="12754099" y="4535511"/>
                </a:cubicBezTo>
                <a:cubicBezTo>
                  <a:pt x="12772587" y="4653014"/>
                  <a:pt x="12741689" y="4765722"/>
                  <a:pt x="12754099" y="4990228"/>
                </a:cubicBezTo>
                <a:cubicBezTo>
                  <a:pt x="12766509" y="5214734"/>
                  <a:pt x="12695373" y="5384883"/>
                  <a:pt x="12754099" y="5701452"/>
                </a:cubicBezTo>
                <a:cubicBezTo>
                  <a:pt x="12812825" y="6018021"/>
                  <a:pt x="12692682" y="6128350"/>
                  <a:pt x="12754099" y="6412676"/>
                </a:cubicBezTo>
                <a:cubicBezTo>
                  <a:pt x="12641670" y="6422599"/>
                  <a:pt x="12502779" y="6386467"/>
                  <a:pt x="12429449" y="6412676"/>
                </a:cubicBezTo>
                <a:cubicBezTo>
                  <a:pt x="12356119" y="6438885"/>
                  <a:pt x="11896189" y="6333302"/>
                  <a:pt x="11594635" y="6412676"/>
                </a:cubicBezTo>
                <a:cubicBezTo>
                  <a:pt x="11293081" y="6492050"/>
                  <a:pt x="11247044" y="6357646"/>
                  <a:pt x="11014904" y="6412676"/>
                </a:cubicBezTo>
                <a:cubicBezTo>
                  <a:pt x="10782764" y="6467706"/>
                  <a:pt x="10769315" y="6408020"/>
                  <a:pt x="10562713" y="6412676"/>
                </a:cubicBezTo>
                <a:cubicBezTo>
                  <a:pt x="10356111" y="6417332"/>
                  <a:pt x="10409243" y="6396563"/>
                  <a:pt x="10365604" y="6412676"/>
                </a:cubicBezTo>
                <a:cubicBezTo>
                  <a:pt x="10321965" y="6428789"/>
                  <a:pt x="9895083" y="6333568"/>
                  <a:pt x="9658331" y="6412676"/>
                </a:cubicBezTo>
                <a:cubicBezTo>
                  <a:pt x="9421579" y="6491784"/>
                  <a:pt x="9275197" y="6359343"/>
                  <a:pt x="8951059" y="6412676"/>
                </a:cubicBezTo>
                <a:cubicBezTo>
                  <a:pt x="8626921" y="6466009"/>
                  <a:pt x="8469884" y="6379273"/>
                  <a:pt x="8116245" y="6412676"/>
                </a:cubicBezTo>
                <a:cubicBezTo>
                  <a:pt x="7762606" y="6446079"/>
                  <a:pt x="7684122" y="6325963"/>
                  <a:pt x="7281431" y="6412676"/>
                </a:cubicBezTo>
                <a:cubicBezTo>
                  <a:pt x="6878740" y="6499389"/>
                  <a:pt x="6869821" y="6349125"/>
                  <a:pt x="6701699" y="6412676"/>
                </a:cubicBezTo>
                <a:cubicBezTo>
                  <a:pt x="6533577" y="6476227"/>
                  <a:pt x="6275191" y="6352969"/>
                  <a:pt x="5994427" y="6412676"/>
                </a:cubicBezTo>
                <a:cubicBezTo>
                  <a:pt x="5713663" y="6472383"/>
                  <a:pt x="5640217" y="6360547"/>
                  <a:pt x="5542236" y="6412676"/>
                </a:cubicBezTo>
                <a:cubicBezTo>
                  <a:pt x="5444255" y="6464805"/>
                  <a:pt x="5079246" y="6345904"/>
                  <a:pt x="4834963" y="6412676"/>
                </a:cubicBezTo>
                <a:cubicBezTo>
                  <a:pt x="4590680" y="6479448"/>
                  <a:pt x="4668175" y="6411326"/>
                  <a:pt x="4510313" y="6412676"/>
                </a:cubicBezTo>
                <a:cubicBezTo>
                  <a:pt x="4352451" y="6414026"/>
                  <a:pt x="4326650" y="6394555"/>
                  <a:pt x="4185663" y="6412676"/>
                </a:cubicBezTo>
                <a:cubicBezTo>
                  <a:pt x="4044676" y="6430797"/>
                  <a:pt x="3915088" y="6362324"/>
                  <a:pt x="3733473" y="6412676"/>
                </a:cubicBezTo>
                <a:cubicBezTo>
                  <a:pt x="3551858" y="6463028"/>
                  <a:pt x="3475542" y="6409166"/>
                  <a:pt x="3408823" y="6412676"/>
                </a:cubicBezTo>
                <a:cubicBezTo>
                  <a:pt x="3342104" y="6416186"/>
                  <a:pt x="3102345" y="6354059"/>
                  <a:pt x="2829091" y="6412676"/>
                </a:cubicBezTo>
                <a:cubicBezTo>
                  <a:pt x="2555837" y="6471293"/>
                  <a:pt x="2388047" y="6358734"/>
                  <a:pt x="1994277" y="6412676"/>
                </a:cubicBezTo>
                <a:cubicBezTo>
                  <a:pt x="1600507" y="6466618"/>
                  <a:pt x="1618685" y="6405770"/>
                  <a:pt x="1414546" y="6412676"/>
                </a:cubicBezTo>
                <a:cubicBezTo>
                  <a:pt x="1210407" y="6419582"/>
                  <a:pt x="786211" y="6320274"/>
                  <a:pt x="579732" y="6412676"/>
                </a:cubicBezTo>
                <a:cubicBezTo>
                  <a:pt x="373253" y="6505078"/>
                  <a:pt x="128751" y="6396396"/>
                  <a:pt x="0" y="6412676"/>
                </a:cubicBezTo>
                <a:cubicBezTo>
                  <a:pt x="-67296" y="6293695"/>
                  <a:pt x="52540" y="6096283"/>
                  <a:pt x="0" y="5829705"/>
                </a:cubicBezTo>
                <a:cubicBezTo>
                  <a:pt x="-52540" y="5563127"/>
                  <a:pt x="37986" y="5581734"/>
                  <a:pt x="0" y="5374988"/>
                </a:cubicBezTo>
                <a:cubicBezTo>
                  <a:pt x="-37986" y="5168242"/>
                  <a:pt x="33438" y="5041446"/>
                  <a:pt x="0" y="4920271"/>
                </a:cubicBezTo>
                <a:cubicBezTo>
                  <a:pt x="-33438" y="4799096"/>
                  <a:pt x="14732" y="4529159"/>
                  <a:pt x="0" y="4401428"/>
                </a:cubicBezTo>
                <a:cubicBezTo>
                  <a:pt x="-14732" y="4273697"/>
                  <a:pt x="17248" y="4064842"/>
                  <a:pt x="0" y="3882584"/>
                </a:cubicBezTo>
                <a:cubicBezTo>
                  <a:pt x="-17248" y="3700326"/>
                  <a:pt x="1293" y="3501990"/>
                  <a:pt x="0" y="3363740"/>
                </a:cubicBezTo>
                <a:cubicBezTo>
                  <a:pt x="-1293" y="3225490"/>
                  <a:pt x="41536" y="2934087"/>
                  <a:pt x="0" y="2716643"/>
                </a:cubicBezTo>
                <a:cubicBezTo>
                  <a:pt x="-41536" y="2499199"/>
                  <a:pt x="41785" y="2414243"/>
                  <a:pt x="0" y="2326052"/>
                </a:cubicBezTo>
                <a:cubicBezTo>
                  <a:pt x="-41785" y="2237861"/>
                  <a:pt x="11477" y="2019807"/>
                  <a:pt x="0" y="1871335"/>
                </a:cubicBezTo>
                <a:cubicBezTo>
                  <a:pt x="-11477" y="1722863"/>
                  <a:pt x="20408" y="1398334"/>
                  <a:pt x="0" y="1224238"/>
                </a:cubicBezTo>
                <a:cubicBezTo>
                  <a:pt x="-20408" y="1050142"/>
                  <a:pt x="43485" y="909121"/>
                  <a:pt x="0" y="705394"/>
                </a:cubicBezTo>
                <a:cubicBezTo>
                  <a:pt x="-43485" y="501667"/>
                  <a:pt x="38904" y="188952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EE274-B907-44E8-9D55-5B8F70327A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500"/>
          <a:stretch/>
        </p:blipFill>
        <p:spPr>
          <a:xfrm>
            <a:off x="1239717" y="1554684"/>
            <a:ext cx="1811449" cy="2836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FBB25E-3727-416B-95AF-8758453F0B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233"/>
          <a:stretch/>
        </p:blipFill>
        <p:spPr>
          <a:xfrm>
            <a:off x="4314685" y="729116"/>
            <a:ext cx="2575213" cy="4427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457696-1AA7-483E-8518-F34E9D025AA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32631"/>
          <a:stretch/>
        </p:blipFill>
        <p:spPr>
          <a:xfrm>
            <a:off x="8030491" y="1678386"/>
            <a:ext cx="3534687" cy="28829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8EFE20-B10C-4160-94C3-2EF5CD2259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4" y="416762"/>
            <a:ext cx="2058272" cy="1071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7592B3-A402-ED78-EF5A-AEAFEBED9F62}"/>
              </a:ext>
            </a:extLst>
          </p:cNvPr>
          <p:cNvSpPr txBox="1">
            <a:spLocks/>
          </p:cNvSpPr>
          <p:nvPr/>
        </p:nvSpPr>
        <p:spPr>
          <a:xfrm>
            <a:off x="749374" y="5470571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66F186C-8CDF-3A70-F200-244C91782C4A}"/>
              </a:ext>
            </a:extLst>
          </p:cNvPr>
          <p:cNvSpPr txBox="1">
            <a:spLocks/>
          </p:cNvSpPr>
          <p:nvPr/>
        </p:nvSpPr>
        <p:spPr>
          <a:xfrm>
            <a:off x="4328319" y="5495370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706454-FF9C-E779-3620-353B7110254C}"/>
              </a:ext>
            </a:extLst>
          </p:cNvPr>
          <p:cNvSpPr txBox="1">
            <a:spLocks/>
          </p:cNvSpPr>
          <p:nvPr/>
        </p:nvSpPr>
        <p:spPr>
          <a:xfrm>
            <a:off x="8003085" y="5551713"/>
            <a:ext cx="3800393" cy="62790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baba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B2AF45B-ED2E-B20B-6C6E-5EF78A0AD205}"/>
              </a:ext>
            </a:extLst>
          </p:cNvPr>
          <p:cNvSpPr txBox="1">
            <a:spLocks/>
          </p:cNvSpPr>
          <p:nvPr/>
        </p:nvSpPr>
        <p:spPr>
          <a:xfrm>
            <a:off x="974036" y="5470571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D3EA6EB-9132-74BB-2804-95796CEA3E5B}"/>
              </a:ext>
            </a:extLst>
          </p:cNvPr>
          <p:cNvSpPr txBox="1">
            <a:spLocks/>
          </p:cNvSpPr>
          <p:nvPr/>
        </p:nvSpPr>
        <p:spPr>
          <a:xfrm>
            <a:off x="4541766" y="5493237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14825E3-5663-22BE-5EA6-DB846CD4FE73}"/>
              </a:ext>
            </a:extLst>
          </p:cNvPr>
          <p:cNvSpPr txBox="1">
            <a:spLocks/>
          </p:cNvSpPr>
          <p:nvPr/>
        </p:nvSpPr>
        <p:spPr>
          <a:xfrm>
            <a:off x="8100161" y="5519057"/>
            <a:ext cx="1100838" cy="61618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E59DFC0-68F0-296D-7C73-1A938AABFADA}"/>
              </a:ext>
            </a:extLst>
          </p:cNvPr>
          <p:cNvSpPr txBox="1">
            <a:spLocks/>
          </p:cNvSpPr>
          <p:nvPr/>
        </p:nvSpPr>
        <p:spPr>
          <a:xfrm>
            <a:off x="5076149" y="5641524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A55F4A9-4784-7047-8A54-208944F1828F}"/>
              </a:ext>
            </a:extLst>
          </p:cNvPr>
          <p:cNvSpPr txBox="1">
            <a:spLocks/>
          </p:cNvSpPr>
          <p:nvPr/>
        </p:nvSpPr>
        <p:spPr>
          <a:xfrm>
            <a:off x="9773234" y="5502730"/>
            <a:ext cx="1100838" cy="67924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31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1D5B4-B2E5-DC73-440C-91264AC45506}"/>
              </a:ext>
            </a:extLst>
          </p:cNvPr>
          <p:cNvSpPr txBox="1">
            <a:spLocks/>
          </p:cNvSpPr>
          <p:nvPr/>
        </p:nvSpPr>
        <p:spPr>
          <a:xfrm>
            <a:off x="5054997" y="304800"/>
            <a:ext cx="1930425" cy="108310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63CA73B-3C7B-FD41-2D21-2367EDF60EC8}"/>
              </a:ext>
            </a:extLst>
          </p:cNvPr>
          <p:cNvSpPr txBox="1">
            <a:spLocks/>
          </p:cNvSpPr>
          <p:nvPr/>
        </p:nvSpPr>
        <p:spPr>
          <a:xfrm>
            <a:off x="718113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1F3E177-CA66-FB54-0313-CCF6959EF4B3}"/>
              </a:ext>
            </a:extLst>
          </p:cNvPr>
          <p:cNvSpPr txBox="1">
            <a:spLocks/>
          </p:cNvSpPr>
          <p:nvPr/>
        </p:nvSpPr>
        <p:spPr>
          <a:xfrm>
            <a:off x="3106896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5829D8-D346-BC94-5A38-E56E5A0B57E0}"/>
              </a:ext>
            </a:extLst>
          </p:cNvPr>
          <p:cNvSpPr txBox="1">
            <a:spLocks/>
          </p:cNvSpPr>
          <p:nvPr/>
        </p:nvSpPr>
        <p:spPr>
          <a:xfrm>
            <a:off x="718113" y="3006584"/>
            <a:ext cx="4724598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CF4745E-9F88-D091-E6BF-0B604746931F}"/>
              </a:ext>
            </a:extLst>
          </p:cNvPr>
          <p:cNvSpPr txBox="1">
            <a:spLocks/>
          </p:cNvSpPr>
          <p:nvPr/>
        </p:nvSpPr>
        <p:spPr>
          <a:xfrm>
            <a:off x="6703125" y="1704234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869D603-0B79-4468-9C03-A607DD71DD44}"/>
              </a:ext>
            </a:extLst>
          </p:cNvPr>
          <p:cNvSpPr txBox="1">
            <a:spLocks/>
          </p:cNvSpPr>
          <p:nvPr/>
        </p:nvSpPr>
        <p:spPr>
          <a:xfrm>
            <a:off x="9092330" y="1704235"/>
            <a:ext cx="2335815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A799548-8357-9ED6-DE37-82E8965D9C73}"/>
              </a:ext>
            </a:extLst>
          </p:cNvPr>
          <p:cNvSpPr txBox="1">
            <a:spLocks/>
          </p:cNvSpPr>
          <p:nvPr/>
        </p:nvSpPr>
        <p:spPr>
          <a:xfrm>
            <a:off x="6702763" y="3006584"/>
            <a:ext cx="4725382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56C2739-E933-41FC-7B23-1BD63A586F37}"/>
              </a:ext>
            </a:extLst>
          </p:cNvPr>
          <p:cNvSpPr txBox="1">
            <a:spLocks/>
          </p:cNvSpPr>
          <p:nvPr/>
        </p:nvSpPr>
        <p:spPr>
          <a:xfrm>
            <a:off x="8858269" y="3266046"/>
            <a:ext cx="1930425" cy="115537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CE4637D-061B-4406-70FB-DA9A69680C25}"/>
              </a:ext>
            </a:extLst>
          </p:cNvPr>
          <p:cNvSpPr txBox="1">
            <a:spLocks/>
          </p:cNvSpPr>
          <p:nvPr/>
        </p:nvSpPr>
        <p:spPr>
          <a:xfrm>
            <a:off x="749374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EE3D14-A404-D442-4635-5A3E4EAA6C4D}"/>
              </a:ext>
            </a:extLst>
          </p:cNvPr>
          <p:cNvSpPr txBox="1">
            <a:spLocks/>
          </p:cNvSpPr>
          <p:nvPr/>
        </p:nvSpPr>
        <p:spPr>
          <a:xfrm>
            <a:off x="4328319" y="5204752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86D75C-5C3E-9BCF-2B62-B2E42CAF624B}"/>
              </a:ext>
            </a:extLst>
          </p:cNvPr>
          <p:cNvSpPr txBox="1">
            <a:spLocks/>
          </p:cNvSpPr>
          <p:nvPr/>
        </p:nvSpPr>
        <p:spPr>
          <a:xfrm>
            <a:off x="7758143" y="5208814"/>
            <a:ext cx="3800393" cy="652433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baba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89A72E-96C6-4E71-25CF-10527E5B745C}"/>
              </a:ext>
            </a:extLst>
          </p:cNvPr>
          <p:cNvSpPr txBox="1">
            <a:spLocks/>
          </p:cNvSpPr>
          <p:nvPr/>
        </p:nvSpPr>
        <p:spPr>
          <a:xfrm>
            <a:off x="974036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6421C55-8991-8385-656C-A9CA4BC5F0FF}"/>
              </a:ext>
            </a:extLst>
          </p:cNvPr>
          <p:cNvSpPr txBox="1">
            <a:spLocks/>
          </p:cNvSpPr>
          <p:nvPr/>
        </p:nvSpPr>
        <p:spPr>
          <a:xfrm>
            <a:off x="4558391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4C0E21B-15FA-8A1F-DB3B-5F3584260265}"/>
              </a:ext>
            </a:extLst>
          </p:cNvPr>
          <p:cNvSpPr txBox="1">
            <a:spLocks/>
          </p:cNvSpPr>
          <p:nvPr/>
        </p:nvSpPr>
        <p:spPr>
          <a:xfrm>
            <a:off x="7871558" y="520475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C1B24AF-96E2-5710-9AEB-29E077AEE837}"/>
              </a:ext>
            </a:extLst>
          </p:cNvPr>
          <p:cNvSpPr txBox="1">
            <a:spLocks/>
          </p:cNvSpPr>
          <p:nvPr/>
        </p:nvSpPr>
        <p:spPr>
          <a:xfrm>
            <a:off x="5076149" y="5363305"/>
            <a:ext cx="235974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̀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712FF71-C13B-0743-43F9-A6BAF17E2FF4}"/>
              </a:ext>
            </a:extLst>
          </p:cNvPr>
          <p:cNvSpPr txBox="1">
            <a:spLocks/>
          </p:cNvSpPr>
          <p:nvPr/>
        </p:nvSpPr>
        <p:spPr>
          <a:xfrm>
            <a:off x="9544633" y="5127174"/>
            <a:ext cx="1100838" cy="79939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1440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948D885F-9CDE-48E8-9EAB-FB433DA2BA85}"/>
              </a:ext>
            </a:extLst>
          </p:cNvPr>
          <p:cNvSpPr/>
          <p:nvPr/>
        </p:nvSpPr>
        <p:spPr>
          <a:xfrm>
            <a:off x="4671806" y="1828801"/>
            <a:ext cx="7205869" cy="352507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Hình ảnh 1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9F2B62E-5CD5-D463-9C94-296002FEC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19" b="93919" l="5667" r="92222">
                        <a14:foregroundMark x1="52000" y1="34730" x2="52778" y2="44054"/>
                        <a14:foregroundMark x1="40111" y1="5946" x2="40111" y2="5946"/>
                        <a14:foregroundMark x1="39667" y1="4054" x2="39111" y2="20676"/>
                        <a14:foregroundMark x1="39333" y1="20541" x2="35444" y2="50270"/>
                        <a14:foregroundMark x1="37778" y1="27838" x2="30111" y2="30270"/>
                        <a14:foregroundMark x1="30111" y1="30270" x2="22000" y2="43919"/>
                        <a14:foregroundMark x1="22000" y1="43919" x2="13444" y2="45676"/>
                        <a14:foregroundMark x1="13444" y1="45676" x2="12667" y2="52703"/>
                        <a14:foregroundMark x1="12667" y1="52703" x2="21222" y2="56351"/>
                        <a14:foregroundMark x1="21222" y1="56351" x2="23778" y2="56622"/>
                        <a14:foregroundMark x1="23000" y1="44730" x2="18111" y2="40811"/>
                        <a14:foregroundMark x1="18111" y1="40811" x2="9556" y2="52162"/>
                        <a14:foregroundMark x1="9556" y1="52162" x2="8000" y2="62973"/>
                        <a14:foregroundMark x1="55333" y1="76351" x2="50778" y2="81892"/>
                        <a14:foregroundMark x1="50778" y1="81892" x2="41778" y2="87162"/>
                        <a14:foregroundMark x1="41778" y1="87162" x2="35111" y2="85541"/>
                        <a14:foregroundMark x1="35111" y1="85541" x2="45444" y2="87568"/>
                        <a14:foregroundMark x1="59889" y1="76486" x2="56556" y2="74865"/>
                        <a14:foregroundMark x1="76889" y1="82297" x2="80667" y2="91216"/>
                        <a14:foregroundMark x1="80667" y1="91216" x2="87778" y2="90405"/>
                        <a14:foregroundMark x1="52333" y1="89459" x2="55667" y2="94324"/>
                        <a14:foregroundMark x1="45000" y1="89595" x2="44889" y2="89595"/>
                        <a14:foregroundMark x1="35444" y1="88649" x2="33556" y2="92162"/>
                        <a14:foregroundMark x1="8000" y1="84459" x2="6556" y2="84459"/>
                        <a14:foregroundMark x1="12000" y1="75135" x2="5667" y2="82568"/>
                        <a14:foregroundMark x1="5667" y1="82568" x2="14889" y2="82432"/>
                        <a14:foregroundMark x1="70222" y1="33649" x2="70333" y2="47838"/>
                        <a14:foregroundMark x1="87778" y1="83514" x2="87778" y2="85135"/>
                        <a14:foregroundMark x1="90556" y1="90000" x2="90556" y2="90000"/>
                        <a14:foregroundMark x1="88444" y1="91757" x2="92222" y2="90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1" y="2358552"/>
            <a:ext cx="5718470" cy="4701853"/>
          </a:xfrm>
          <a:prstGeom prst="rect">
            <a:avLst/>
          </a:prstGeom>
        </p:spPr>
      </p:pic>
      <p:pic>
        <p:nvPicPr>
          <p:cNvPr id="20" name="Hình ảnh 19" descr="Ảnh có chứa dây xích, sản phẩm kim loại, phụ kiện&#10;&#10;Mô tả được tạo tự động">
            <a:extLst>
              <a:ext uri="{FF2B5EF4-FFF2-40B4-BE49-F238E27FC236}">
                <a16:creationId xmlns:a16="http://schemas.microsoft.com/office/drawing/2014/main" id="{5DBEB47E-C469-3F0F-4313-77D17220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25" b="92846" l="3462" r="26264">
                        <a14:foregroundMark x1="16621" y1="54365" x2="16621" y2="54365"/>
                        <a14:foregroundMark x1="26264" y1="71180" x2="26264" y2="71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" t="50000" r="71655" b="2359"/>
          <a:stretch/>
        </p:blipFill>
        <p:spPr>
          <a:xfrm flipH="1">
            <a:off x="-201498" y="-319169"/>
            <a:ext cx="3662414" cy="429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6AFD2F9-FBE6-7A07-5E01-6A1D6B6440AE}"/>
              </a:ext>
            </a:extLst>
          </p:cNvPr>
          <p:cNvSpPr txBox="1"/>
          <p:nvPr/>
        </p:nvSpPr>
        <p:spPr>
          <a:xfrm>
            <a:off x="6050442" y="2261993"/>
            <a:ext cx="56296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7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t="24802" r="28495" b="21826"/>
          <a:stretch/>
        </p:blipFill>
        <p:spPr bwMode="auto">
          <a:xfrm>
            <a:off x="1524001" y="381000"/>
            <a:ext cx="9280035" cy="6287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16631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56</Words>
  <Application>Microsoft Office PowerPoint</Application>
  <PresentationFormat>Màn hình rộng</PresentationFormat>
  <Paragraphs>45</Paragraphs>
  <Slides>10</Slides>
  <Notes>1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10</vt:i4>
      </vt:variant>
      <vt:variant>
        <vt:lpstr>Tiêu đề Bản chiếu</vt:lpstr>
      </vt:variant>
      <vt:variant>
        <vt:i4>10</vt:i4>
      </vt:variant>
    </vt:vector>
  </HeadingPairs>
  <TitlesOfParts>
    <vt:vector size="29" baseType="lpstr">
      <vt:lpstr>#9Slide07 HoneyCream</vt:lpstr>
      <vt:lpstr>Arial-Rounded</vt:lpstr>
      <vt:lpstr>Aptos</vt:lpstr>
      <vt:lpstr>Aptos Display</vt:lpstr>
      <vt:lpstr>Arial</vt:lpstr>
      <vt:lpstr>Arial Rounded MT Bold</vt:lpstr>
      <vt:lpstr>Calibri</vt:lpstr>
      <vt:lpstr>Calibri Light</vt:lpstr>
      <vt:lpstr>Times New Roman</vt:lpstr>
      <vt:lpstr>Office Theme</vt:lpstr>
      <vt:lpstr>3_Office Theme</vt:lpstr>
      <vt:lpstr>Office 主题</vt:lpstr>
      <vt:lpstr>1_Office 主题</vt:lpstr>
      <vt:lpstr>Custom Design</vt:lpstr>
      <vt:lpstr>Chủ đề Office</vt:lpstr>
      <vt:lpstr>1_Custom Design</vt:lpstr>
      <vt:lpstr>2_Office Theme</vt:lpstr>
      <vt:lpstr>1_Chủ đề Office</vt:lpstr>
      <vt:lpstr>6_Office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Bui Nam</cp:lastModifiedBy>
  <cp:revision>73</cp:revision>
  <dcterms:created xsi:type="dcterms:W3CDTF">2020-08-13T04:37:00Z</dcterms:created>
  <dcterms:modified xsi:type="dcterms:W3CDTF">2025-09-13T04:46:34Z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