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3" r:id="rId1"/>
    <p:sldMasterId id="2147483716" r:id="rId2"/>
    <p:sldMasterId id="2147483729" r:id="rId3"/>
    <p:sldMasterId id="2147483744" r:id="rId4"/>
    <p:sldMasterId id="2147483759" r:id="rId5"/>
    <p:sldMasterId id="2147483783" r:id="rId6"/>
    <p:sldMasterId id="2147483795" r:id="rId7"/>
    <p:sldMasterId id="2147483807" r:id="rId8"/>
    <p:sldMasterId id="2147483831" r:id="rId9"/>
  </p:sldMasterIdLst>
  <p:notesMasterIdLst>
    <p:notesMasterId r:id="rId26"/>
  </p:notesMasterIdLst>
  <p:sldIdLst>
    <p:sldId id="410" r:id="rId10"/>
    <p:sldId id="411" r:id="rId11"/>
    <p:sldId id="258" r:id="rId12"/>
    <p:sldId id="404" r:id="rId13"/>
    <p:sldId id="264" r:id="rId14"/>
    <p:sldId id="257" r:id="rId15"/>
    <p:sldId id="256" r:id="rId16"/>
    <p:sldId id="355" r:id="rId17"/>
    <p:sldId id="398" r:id="rId18"/>
    <p:sldId id="406" r:id="rId19"/>
    <p:sldId id="270" r:id="rId20"/>
    <p:sldId id="280" r:id="rId21"/>
    <p:sldId id="273" r:id="rId22"/>
    <p:sldId id="290" r:id="rId23"/>
    <p:sldId id="291" r:id="rId24"/>
    <p:sldId id="26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5208B7-79F7-4FA2-BFDA-95A81DC7CA51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12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46125"/>
            <a:ext cx="6604000" cy="3716338"/>
          </a:xfrm>
          <a:ln w="12700" cap="flat"/>
        </p:spPr>
      </p:sp>
      <p:sp>
        <p:nvSpPr>
          <p:cNvPr id="101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58199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7AB927-42BB-4505-9EDE-3A59CF2143B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7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58443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7208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853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29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8547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093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919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5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92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61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17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91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35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35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5FC71CB2-FFD5-DC93-C5B9-8657F72FB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矩形 7">
            <a:extLst>
              <a:ext uri="{FF2B5EF4-FFF2-40B4-BE49-F238E27FC236}">
                <a16:creationId xmlns:a16="http://schemas.microsoft.com/office/drawing/2014/main" id="{0A858306-EF0E-D230-438F-BA7B03F68F3F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98D029B8-ED84-BF90-3CE2-244115168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8" name="图片 12">
            <a:extLst>
              <a:ext uri="{FF2B5EF4-FFF2-40B4-BE49-F238E27FC236}">
                <a16:creationId xmlns:a16="http://schemas.microsoft.com/office/drawing/2014/main" id="{623AF16B-B4A6-C1EB-1565-3A048532F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DD28FD-2A46-CF4E-2E8A-64643AFB9FA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073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6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1122218"/>
            <a:ext cx="11640697" cy="547996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92217B-AAAB-4C97-A9F3-72484E8C0407}"/>
              </a:ext>
            </a:extLst>
          </p:cNvPr>
          <p:cNvGrpSpPr/>
          <p:nvPr userDrawn="1"/>
        </p:nvGrpSpPr>
        <p:grpSpPr>
          <a:xfrm>
            <a:off x="377049" y="255821"/>
            <a:ext cx="2619178" cy="2075610"/>
            <a:chOff x="237072" y="234585"/>
            <a:chExt cx="1448294" cy="1448294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376D84D-018E-4D01-942E-AE923E1C4CE8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916C782-6A15-4A1C-B436-6AA78F9067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E3CAB66-C4EE-4FB9-95A3-DAF258DCF997}"/>
                </a:ext>
              </a:extLst>
            </p:cNvPr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17789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816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1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8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0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0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50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73458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016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12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0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041623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13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6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43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17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713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89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BC432600-F88F-5D34-3917-0FC802F6A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7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7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3964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15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73458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8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77ECD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  <a:sym typeface="Arial"/>
              </a:rPr>
              <a:t>Măng Non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77ECD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95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02DDB58-06EB-5059-A296-3737BCFA0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E32A10B-896E-692A-EF01-ACFBF74EE0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C521FD3-534A-25C5-B838-307C697D23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8A032977-EBCC-ED36-F25C-6AC53F469F8A}"/>
              </a:ext>
            </a:extLst>
          </p:cNvPr>
          <p:cNvSpPr/>
          <p:nvPr userDrawn="1"/>
        </p:nvSpPr>
        <p:spPr>
          <a:xfrm>
            <a:off x="-1" y="457200"/>
            <a:ext cx="12192001" cy="59283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520C588-5CCE-4A48-8EB8-928C545378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23" y="497836"/>
            <a:ext cx="990604" cy="99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7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10">
          <p15:clr>
            <a:srgbClr val="FBAE40"/>
          </p15:clr>
        </p15:guide>
        <p15:guide id="4" pos="69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454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2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69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2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58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19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38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3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678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2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74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367E-8321-FC43-4E38-2F5EE97B6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C419E-AB8B-1209-BE1C-DEA8FA2C6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6134-E812-3DAD-E107-0639532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0E9E-3BFB-6F81-A9EC-0DB7A350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B3257-0F2E-63D9-9B18-8E79205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51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814B-3B07-670B-587A-A60584CC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7E1D-9C59-8C2C-884A-DEE62606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3DC8-D41D-38CF-2EF8-DA83BB15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6D00-66DB-1877-5C6D-2D14B61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2666-9A41-A7CD-5178-437F252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371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7567-63D0-C9A5-A1BD-A15D7F2F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5DA4-20B5-C63F-C183-638EA10F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11A-D579-E314-D51A-1D064A54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C1DE-25A5-A1AE-5374-DF66CE4A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CDA-004C-ACA4-1092-E906494A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5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EB50-193E-14A3-53E5-BD33988E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E7EE-76AF-7CDC-9813-14F2F88BE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065E-E91C-0BB6-49F2-E5BD15C1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AA9D0-5007-14D7-1A24-B5B1EBCB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51D96-22A2-F63D-E111-2C85C422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BD4F-3041-137E-CE5B-453C295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66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D4B-E91E-8B30-E8DA-29A3E70C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D4D6-510B-D01C-1DA1-0942765A8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92F9-ABA0-2607-285D-68DC3805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737A8-4C38-950C-6EE0-2CF896016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D43A0-0EB3-37CF-F9BF-591617191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A8D73-18A1-0C1E-E37F-83C072CD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85CA5-4A5B-4CCD-330A-BA6F5880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42805-F7CC-0B91-2385-83825A9F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19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225B-E8F8-A1E9-2A34-FDC047B0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3F36E-9B2D-DECA-D5C6-8D37247F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97ED-5BC7-59DD-D2B7-CFBAD5A0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35BDB-59C7-CD79-9B5D-8E66B842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07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6398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15FA-C9FB-3415-081F-E264AE0A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24B0-785E-0A57-D810-5E07FC01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C3500-DBC2-5558-0E46-AB35B9E38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0F5A-123A-B5B7-E9A9-C32E5CC4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35576-8519-AC3F-986A-982E6B23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73ED-A27A-4F6E-6244-00FC6530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7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71707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092-6F29-C655-32F0-7172A036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01F96-C66A-5374-A472-2C423D5FC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8C8F-426B-6845-437F-EFDDC28E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4D17D-A16F-CADB-7AFC-541E4F10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B2ABD-A351-303F-3497-D1C27920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D459-E89E-11AD-9902-B9CDFCA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9871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44A-B71F-23BC-F383-BE8659AF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99858-284B-FE04-2780-EA96A2833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8BF8-AEFB-9C15-B43C-AACD5F1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182F-2F57-E73B-B03B-282071B3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A961-2085-C5BA-6BC6-62A740B3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9362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2ED51-8490-02A5-8B54-A3739030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96D44-A9FA-8695-E088-FADED9696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502C-AA88-EAD2-70B3-EC9621A3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18B6-8EC4-A4CB-BDFF-4ABD117B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6CE0-3080-BFEB-2930-B0822E12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099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367E-8321-FC43-4E38-2F5EE97B6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C419E-AB8B-1209-BE1C-DEA8FA2C6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6134-E812-3DAD-E107-0639532D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0E9E-3BFB-6F81-A9EC-0DB7A350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B3257-0F2E-63D9-9B18-8E79205E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39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2814B-3B07-670B-587A-A60584CCE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7E1D-9C59-8C2C-884A-DEE62606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C3DC8-D41D-38CF-2EF8-DA83BB15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86D00-66DB-1877-5C6D-2D14B6135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D12666-9A41-A7CD-5178-437F2525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8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47567-63D0-C9A5-A1BD-A15D7F2F3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F5DA4-20B5-C63F-C183-638EA10FD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E611A-D579-E314-D51A-1D064A54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B8C1DE-25A5-A1AE-5374-DF66CE4A0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3CDA-004C-ACA4-1092-E906494AC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7848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8EB50-193E-14A3-53E5-BD33988E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6E7EE-76AF-7CDC-9813-14F2F88BE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55065E-E91C-0BB6-49F2-E5BD15C14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AA9D0-5007-14D7-1A24-B5B1EBCBD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51D96-22A2-F63D-E111-2C85C422B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3BD4F-3041-137E-CE5B-453C2951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947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ABD4B-E91E-8B30-E8DA-29A3E70C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FD4D6-510B-D01C-1DA1-0942765A8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A92F9-ABA0-2607-285D-68DC38050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737A8-4C38-950C-6EE0-2CF896016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D43A0-0EB3-37CF-F9BF-591617191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AA8D73-18A1-0C1E-E37F-83C072CD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585CA5-4A5B-4CCD-330A-BA6F5880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42805-F7CC-0B91-2385-83825A9F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20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D225B-E8F8-A1E9-2A34-FDC047B0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3F36E-9B2D-DECA-D5C6-8D37247FB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B97ED-5BC7-59DD-D2B7-CFBAD5A07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35BDB-59C7-CD79-9B5D-8E66B842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4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87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D28F6DA4-21B7-6BCC-AAA5-4BE969E71D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7">
            <a:extLst>
              <a:ext uri="{FF2B5EF4-FFF2-40B4-BE49-F238E27FC236}">
                <a16:creationId xmlns:a16="http://schemas.microsoft.com/office/drawing/2014/main" id="{FC3951CB-CA57-C47E-17DD-DE8869088D46}"/>
              </a:ext>
            </a:extLst>
          </p:cNvPr>
          <p:cNvSpPr/>
          <p:nvPr userDrawn="1"/>
        </p:nvSpPr>
        <p:spPr>
          <a:xfrm>
            <a:off x="292423" y="231819"/>
            <a:ext cx="11633415" cy="64265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11">
            <a:extLst>
              <a:ext uri="{FF2B5EF4-FFF2-40B4-BE49-F238E27FC236}">
                <a16:creationId xmlns:a16="http://schemas.microsoft.com/office/drawing/2014/main" id="{8D34BBBC-FDA6-1219-9AFA-D9BA592C2F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223859" y="0"/>
            <a:ext cx="2554995" cy="1970468"/>
          </a:xfrm>
          <a:prstGeom prst="rect">
            <a:avLst/>
          </a:prstGeom>
        </p:spPr>
      </p:pic>
      <p:pic>
        <p:nvPicPr>
          <p:cNvPr id="5" name="图片 12">
            <a:extLst>
              <a:ext uri="{FF2B5EF4-FFF2-40B4-BE49-F238E27FC236}">
                <a16:creationId xmlns:a16="http://schemas.microsoft.com/office/drawing/2014/main" id="{2D360EEA-D81A-62DC-85AF-B2B2ACE3CE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9352575" y="-109680"/>
            <a:ext cx="2839425" cy="21898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F625BD-089E-F090-B352-89051F8B2B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41282" y="5516706"/>
            <a:ext cx="2389839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0497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15FA-C9FB-3415-081F-E264AE0AD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A24B0-785E-0A57-D810-5E07FC018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3C3500-DBC2-5558-0E46-AB35B9E38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6A0F5A-123A-B5B7-E9A9-C32E5CC4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35576-8519-AC3F-986A-982E6B23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673ED-A27A-4F6E-6244-00FC65304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352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092-6F29-C655-32F0-7172A036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01F96-C66A-5374-A472-2C423D5FCE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78C8F-426B-6845-437F-EFDDC28EA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4D17D-A16F-CADB-7AFC-541E4F10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B2ABD-A351-303F-3497-D1C27920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32D459-E89E-11AD-9902-B9CDFCA27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20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B944A-B71F-23BC-F383-BE8659AF8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99858-284B-FE04-2780-EA96A2833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F8BF8-AEFB-9C15-B43C-AACD5F1E7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3182F-2F57-E73B-B03B-282071B3F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3A961-2085-C5BA-6BC6-62A740B3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044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A2ED51-8490-02A5-8B54-A3739030A9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D96D44-A9FA-8695-E088-FADED96966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D502C-AA88-EAD2-70B3-EC9621A3D0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BB2DAD-AE6E-4048-A7DA-1F88BD0BFFB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B18B6-8EC4-A4CB-BDFF-4ABD117BD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76CE0-3080-BFEB-2930-B0822E124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1A46CC-9FC9-4FFC-B2D2-CE0E73F3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100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8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61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1439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62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24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58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44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31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17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03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689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7022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257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8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8625" indent="0">
              <a:buNone/>
              <a:defRPr sz="2700" b="1"/>
            </a:lvl2pPr>
            <a:lvl3pPr marL="1217249" indent="0">
              <a:buNone/>
              <a:defRPr sz="2400" b="1"/>
            </a:lvl3pPr>
            <a:lvl4pPr marL="1825874" indent="0">
              <a:buNone/>
              <a:defRPr sz="2100" b="1"/>
            </a:lvl4pPr>
            <a:lvl5pPr marL="2434499" indent="0">
              <a:buNone/>
              <a:defRPr sz="2100" b="1"/>
            </a:lvl5pPr>
            <a:lvl6pPr marL="3043123" indent="0">
              <a:buNone/>
              <a:defRPr sz="2100" b="1"/>
            </a:lvl6pPr>
            <a:lvl7pPr marL="3651748" indent="0">
              <a:buNone/>
              <a:defRPr sz="2100" b="1"/>
            </a:lvl7pPr>
            <a:lvl8pPr marL="4260372" indent="0">
              <a:buNone/>
              <a:defRPr sz="2100" b="1"/>
            </a:lvl8pPr>
            <a:lvl9pPr marL="486899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0133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6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554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24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3"/>
            <a:ext cx="6815666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9659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8625" indent="0">
              <a:buNone/>
              <a:defRPr sz="3700"/>
            </a:lvl2pPr>
            <a:lvl3pPr marL="1217249" indent="0">
              <a:buNone/>
              <a:defRPr sz="3200"/>
            </a:lvl3pPr>
            <a:lvl4pPr marL="1825874" indent="0">
              <a:buNone/>
              <a:defRPr sz="2700"/>
            </a:lvl4pPr>
            <a:lvl5pPr marL="2434499" indent="0">
              <a:buNone/>
              <a:defRPr sz="2700"/>
            </a:lvl5pPr>
            <a:lvl6pPr marL="3043123" indent="0">
              <a:buNone/>
              <a:defRPr sz="2700"/>
            </a:lvl6pPr>
            <a:lvl7pPr marL="3651748" indent="0">
              <a:buNone/>
              <a:defRPr sz="2700"/>
            </a:lvl7pPr>
            <a:lvl8pPr marL="4260372" indent="0">
              <a:buNone/>
              <a:defRPr sz="2700"/>
            </a:lvl8pPr>
            <a:lvl9pPr marL="486899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8625" indent="0">
              <a:buNone/>
              <a:defRPr sz="1600"/>
            </a:lvl2pPr>
            <a:lvl3pPr marL="1217249" indent="0">
              <a:buNone/>
              <a:defRPr sz="1300"/>
            </a:lvl3pPr>
            <a:lvl4pPr marL="1825874" indent="0">
              <a:buNone/>
              <a:defRPr sz="1200"/>
            </a:lvl4pPr>
            <a:lvl5pPr marL="2434499" indent="0">
              <a:buNone/>
              <a:defRPr sz="1200"/>
            </a:lvl5pPr>
            <a:lvl6pPr marL="3043123" indent="0">
              <a:buNone/>
              <a:defRPr sz="1200"/>
            </a:lvl6pPr>
            <a:lvl7pPr marL="3651748" indent="0">
              <a:buNone/>
              <a:defRPr sz="1200"/>
            </a:lvl7pPr>
            <a:lvl8pPr marL="4260372" indent="0">
              <a:buNone/>
              <a:defRPr sz="1200"/>
            </a:lvl8pPr>
            <a:lvl9pPr marL="486899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920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50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75DC39B-7C9B-49D3-8255-87E25408F226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E4A624-75B9-40E1-B170-CADFC91A24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12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587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09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300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83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5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2823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493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57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859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77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89593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434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348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1491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5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9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4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078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86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FEDAA70-D242-2B3B-ACE9-A34A77CC9AB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0"/>
            <a:ext cx="1519561" cy="1519561"/>
          </a:xfrm>
          <a:prstGeom prst="rect">
            <a:avLst/>
          </a:prstGeom>
        </p:spPr>
      </p:pic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F9F9A4B1-455F-9EBE-F3E6-FBE8EB643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4" name="Chỗ dành sẵn cho Văn bản 2">
            <a:extLst>
              <a:ext uri="{FF2B5EF4-FFF2-40B4-BE49-F238E27FC236}">
                <a16:creationId xmlns:a16="http://schemas.microsoft.com/office/drawing/2014/main" id="{C1318E37-A95A-14B3-A2B7-5501AD222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3">
            <a:extLst>
              <a:ext uri="{FF2B5EF4-FFF2-40B4-BE49-F238E27FC236}">
                <a16:creationId xmlns:a16="http://schemas.microsoft.com/office/drawing/2014/main" id="{8B2CCC33-4E50-2483-FF96-C7C8F0CA8C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995BE-3FDD-4D8C-93BC-00982A533031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6" name="Chỗ dành sẵn cho Chân trang 4">
            <a:extLst>
              <a:ext uri="{FF2B5EF4-FFF2-40B4-BE49-F238E27FC236}">
                <a16:creationId xmlns:a16="http://schemas.microsoft.com/office/drawing/2014/main" id="{29D29093-A1C1-F46C-3451-5546ED2CD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hiệu Bản chiếu 5">
            <a:extLst>
              <a:ext uri="{FF2B5EF4-FFF2-40B4-BE49-F238E27FC236}">
                <a16:creationId xmlns:a16="http://schemas.microsoft.com/office/drawing/2014/main" id="{1F2FE759-C75E-37C2-7F97-6B15C9C66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E3CC4-8326-4791-9804-0E65518D08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F6C3592-1ADC-D140-8209-52944BBC55B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0"/>
            <a:ext cx="1519561" cy="1519561"/>
          </a:xfrm>
          <a:prstGeom prst="rect">
            <a:avLst/>
          </a:prstGeom>
        </p:spPr>
      </p:pic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146D663F-E4BA-6551-88A4-0C7F50D129A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15" y="-2374232"/>
            <a:ext cx="1519561" cy="1519561"/>
          </a:xfrm>
          <a:prstGeom prst="rect">
            <a:avLst/>
          </a:prstGeom>
        </p:spPr>
      </p:pic>
      <p:pic>
        <p:nvPicPr>
          <p:cNvPr id="10" name="Picture 9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F6F6AA8-B597-7C29-5FC2-2C635A5BEC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431" y="288758"/>
            <a:ext cx="1519561" cy="1519561"/>
          </a:xfrm>
          <a:prstGeom prst="rect">
            <a:avLst/>
          </a:prstGeom>
        </p:spPr>
      </p:pic>
      <p:pic>
        <p:nvPicPr>
          <p:cNvPr id="11" name="Picture 10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3BEBFFBD-1084-B4BB-809F-1B55961BD72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726" y="7700211"/>
            <a:ext cx="1519561" cy="151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89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ctr" defTabSz="1217249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468" indent="-456468" algn="l" defTabSz="1217249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5" indent="-380390" algn="l" defTabSz="1217249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1562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186" indent="-304312" algn="l" defTabSz="1217249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38811" indent="-304312" algn="l" defTabSz="1217249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7436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6060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4685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3309" indent="-304312" algn="l" defTabSz="121724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25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24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874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499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123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372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8997" algn="l" defTabSz="121724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8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0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22.png"/><Relationship Id="rId3" Type="http://schemas.openxmlformats.org/officeDocument/2006/relationships/audio" Target="../media/audio2.wav"/><Relationship Id="rId7" Type="http://schemas.openxmlformats.org/officeDocument/2006/relationships/image" Target="../media/image19.png"/><Relationship Id="rId12" Type="http://schemas.openxmlformats.org/officeDocument/2006/relationships/image" Target="../media/image38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5" Type="http://schemas.openxmlformats.org/officeDocument/2006/relationships/audio" Target="../media/audio2.wav"/><Relationship Id="rId10" Type="http://schemas.openxmlformats.org/officeDocument/2006/relationships/image" Target="../media/image36.svg"/><Relationship Id="rId4" Type="http://schemas.openxmlformats.org/officeDocument/2006/relationships/slide" Target="slide2.xml"/><Relationship Id="rId9" Type="http://schemas.openxmlformats.org/officeDocument/2006/relationships/image" Target="../media/image20.png"/><Relationship Id="rId1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10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573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1D5B4-B2E5-DC73-440C-91264AC45506}"/>
              </a:ext>
            </a:extLst>
          </p:cNvPr>
          <p:cNvSpPr txBox="1">
            <a:spLocks/>
          </p:cNvSpPr>
          <p:nvPr/>
        </p:nvSpPr>
        <p:spPr>
          <a:xfrm>
            <a:off x="5054997" y="304800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3CA73B-3C7B-FD41-2D21-2367EDF60EC8}"/>
              </a:ext>
            </a:extLst>
          </p:cNvPr>
          <p:cNvSpPr txBox="1">
            <a:spLocks/>
          </p:cNvSpPr>
          <p:nvPr/>
        </p:nvSpPr>
        <p:spPr>
          <a:xfrm>
            <a:off x="718113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F3E177-CA66-FB54-0313-CCF6959EF4B3}"/>
              </a:ext>
            </a:extLst>
          </p:cNvPr>
          <p:cNvSpPr txBox="1">
            <a:spLocks/>
          </p:cNvSpPr>
          <p:nvPr/>
        </p:nvSpPr>
        <p:spPr>
          <a:xfrm>
            <a:off x="3106896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25829D8-D346-BC94-5A38-E56E5A0B57E0}"/>
              </a:ext>
            </a:extLst>
          </p:cNvPr>
          <p:cNvSpPr txBox="1">
            <a:spLocks/>
          </p:cNvSpPr>
          <p:nvPr/>
        </p:nvSpPr>
        <p:spPr>
          <a:xfrm>
            <a:off x="718113" y="3006584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F4745E-9F88-D091-E6BF-0B604746931F}"/>
              </a:ext>
            </a:extLst>
          </p:cNvPr>
          <p:cNvSpPr txBox="1">
            <a:spLocks/>
          </p:cNvSpPr>
          <p:nvPr/>
        </p:nvSpPr>
        <p:spPr>
          <a:xfrm>
            <a:off x="6703125" y="1704234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69D603-0B79-4468-9C03-A607DD71DD44}"/>
              </a:ext>
            </a:extLst>
          </p:cNvPr>
          <p:cNvSpPr txBox="1">
            <a:spLocks/>
          </p:cNvSpPr>
          <p:nvPr/>
        </p:nvSpPr>
        <p:spPr>
          <a:xfrm>
            <a:off x="9092330" y="1704235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799548-8357-9ED6-DE37-82E8965D9C73}"/>
              </a:ext>
            </a:extLst>
          </p:cNvPr>
          <p:cNvSpPr txBox="1">
            <a:spLocks/>
          </p:cNvSpPr>
          <p:nvPr/>
        </p:nvSpPr>
        <p:spPr>
          <a:xfrm>
            <a:off x="6702763" y="3006584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6C2739-E933-41FC-7B23-1BD63A586F37}"/>
              </a:ext>
            </a:extLst>
          </p:cNvPr>
          <p:cNvSpPr txBox="1">
            <a:spLocks/>
          </p:cNvSpPr>
          <p:nvPr/>
        </p:nvSpPr>
        <p:spPr>
          <a:xfrm>
            <a:off x="8858269" y="3266046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E4637D-061B-4406-70FB-DA9A69680C25}"/>
              </a:ext>
            </a:extLst>
          </p:cNvPr>
          <p:cNvSpPr txBox="1">
            <a:spLocks/>
          </p:cNvSpPr>
          <p:nvPr/>
        </p:nvSpPr>
        <p:spPr>
          <a:xfrm>
            <a:off x="749374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EEE3D14-A404-D442-4635-5A3E4EAA6C4D}"/>
              </a:ext>
            </a:extLst>
          </p:cNvPr>
          <p:cNvSpPr txBox="1">
            <a:spLocks/>
          </p:cNvSpPr>
          <p:nvPr/>
        </p:nvSpPr>
        <p:spPr>
          <a:xfrm>
            <a:off x="4328319" y="52047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86D75C-5C3E-9BCF-2B62-B2E42CAF624B}"/>
              </a:ext>
            </a:extLst>
          </p:cNvPr>
          <p:cNvSpPr txBox="1">
            <a:spLocks/>
          </p:cNvSpPr>
          <p:nvPr/>
        </p:nvSpPr>
        <p:spPr>
          <a:xfrm>
            <a:off x="7921433" y="5204752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A89A72E-96C6-4E71-25CF-10527E5B745C}"/>
              </a:ext>
            </a:extLst>
          </p:cNvPr>
          <p:cNvSpPr txBox="1">
            <a:spLocks/>
          </p:cNvSpPr>
          <p:nvPr/>
        </p:nvSpPr>
        <p:spPr>
          <a:xfrm>
            <a:off x="974036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6421C55-8991-8385-656C-A9CA4BC5F0FF}"/>
              </a:ext>
            </a:extLst>
          </p:cNvPr>
          <p:cNvSpPr txBox="1">
            <a:spLocks/>
          </p:cNvSpPr>
          <p:nvPr/>
        </p:nvSpPr>
        <p:spPr>
          <a:xfrm>
            <a:off x="4558391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4C0E21B-15FA-8A1F-DB3B-5F3584260265}"/>
              </a:ext>
            </a:extLst>
          </p:cNvPr>
          <p:cNvSpPr txBox="1">
            <a:spLocks/>
          </p:cNvSpPr>
          <p:nvPr/>
        </p:nvSpPr>
        <p:spPr>
          <a:xfrm>
            <a:off x="7871558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C1B24AF-96E2-5710-9AEB-29E077AEE837}"/>
              </a:ext>
            </a:extLst>
          </p:cNvPr>
          <p:cNvSpPr txBox="1">
            <a:spLocks/>
          </p:cNvSpPr>
          <p:nvPr/>
        </p:nvSpPr>
        <p:spPr>
          <a:xfrm>
            <a:off x="5076149" y="5363305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712FF71-C13B-0743-43F9-A6BAF17E2FF4}"/>
              </a:ext>
            </a:extLst>
          </p:cNvPr>
          <p:cNvSpPr txBox="1">
            <a:spLocks/>
          </p:cNvSpPr>
          <p:nvPr/>
        </p:nvSpPr>
        <p:spPr>
          <a:xfrm>
            <a:off x="9854879" y="5204752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11440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1230" y="3126898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57229" y="203423"/>
            <a:ext cx="2955492" cy="941185"/>
          </a:xfrm>
          <a:prstGeom prst="roundRect">
            <a:avLst/>
          </a:prstGeom>
          <a:solidFill>
            <a:srgbClr val="61DC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 vở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0579" y="3135105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82388" y="3143312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>
                <a:solidFill>
                  <a:srgbClr val="FF0000"/>
                </a:solidFill>
                <a:latin typeface="HP001 TD 4H" pitchFamily="34" charset="0"/>
              </a:rPr>
              <a:t>ɘ</a:t>
            </a:r>
          </a:p>
        </p:txBody>
      </p:sp>
    </p:spTree>
    <p:extLst>
      <p:ext uri="{BB962C8B-B14F-4D97-AF65-F5344CB8AC3E}">
        <p14:creationId xmlns:p14="http://schemas.microsoft.com/office/powerpoint/2010/main" val="332396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0477" y="63773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0" y="2522188"/>
            <a:ext cx="314543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 dirty="0" err="1">
                <a:solidFill>
                  <a:srgbClr val="FF0000"/>
                </a:solidFill>
                <a:latin typeface="HP001 4 hàng" pitchFamily="34" charset="0"/>
              </a:rPr>
              <a:t>bà</a:t>
            </a:r>
            <a:endParaRPr lang="en-US" sz="180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84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9" t="24802" r="28495" b="21826"/>
          <a:stretch/>
        </p:blipFill>
        <p:spPr bwMode="auto">
          <a:xfrm>
            <a:off x="1524001" y="381000"/>
            <a:ext cx="9280035" cy="6287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16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41965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ê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54557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200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41965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54557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346843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988608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601200" y="2530676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46843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988608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601200" y="4114800"/>
            <a:ext cx="91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621218" y="381000"/>
            <a:ext cx="8991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 tất cả bao nhiêu âm b?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1828800"/>
            <a:ext cx="10210800" cy="419100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83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3108" y="838200"/>
            <a:ext cx="119678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tiếng nào chứa dấu huyền?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412654" y="3048000"/>
            <a:ext cx="180208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14" name="Oval 13"/>
          <p:cNvSpPr/>
          <p:nvPr/>
        </p:nvSpPr>
        <p:spPr>
          <a:xfrm>
            <a:off x="1502228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3698669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895110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8008893" y="2652307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10148950" y="2603816"/>
            <a:ext cx="609600" cy="6096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abia" pitchFamily="2" charset="0"/>
                <a:ea typeface="Arabia" pitchFamily="2" charset="0"/>
                <a:cs typeface="Arabia" pitchFamily="2" charset="0"/>
              </a:rPr>
              <a:t>5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2522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89856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171909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bè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208793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348850" y="3048000"/>
            <a:ext cx="2209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bự</a:t>
            </a:r>
          </a:p>
        </p:txBody>
      </p:sp>
    </p:spTree>
    <p:extLst>
      <p:ext uri="{BB962C8B-B14F-4D97-AF65-F5344CB8AC3E}">
        <p14:creationId xmlns:p14="http://schemas.microsoft.com/office/powerpoint/2010/main" val="29726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5">
            <a:extLst>
              <a:ext uri="{FF2B5EF4-FFF2-40B4-BE49-F238E27FC236}">
                <a16:creationId xmlns:a16="http://schemas.microsoft.com/office/drawing/2014/main" id="{27F89A51-3CE5-03F3-28EB-9B0CD1AA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84" b="13623"/>
          <a:stretch/>
        </p:blipFill>
        <p:spPr>
          <a:xfrm>
            <a:off x="1310278" y="1"/>
            <a:ext cx="9440680" cy="6858000"/>
          </a:xfrm>
          <a:prstGeom prst="rect">
            <a:avLst/>
          </a:prstGeom>
          <a:ln>
            <a:noFill/>
          </a:ln>
          <a:effectLst>
            <a:outerShdw blurRad="127000" dist="12700" sx="102000" sy="102000" algn="ctr" rotWithShape="0">
              <a:schemeClr val="tx1">
                <a:lumMod val="65000"/>
                <a:lumOff val="35000"/>
                <a:alpha val="40000"/>
              </a:schemeClr>
            </a:outerShdw>
          </a:effectLst>
        </p:spPr>
      </p:pic>
      <p:pic>
        <p:nvPicPr>
          <p:cNvPr id="3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8786488" y="3500894"/>
            <a:ext cx="3534579" cy="2589819"/>
          </a:xfrm>
          <a:prstGeom prst="rect">
            <a:avLst/>
          </a:prstGeom>
        </p:spPr>
      </p:pic>
      <p:pic>
        <p:nvPicPr>
          <p:cNvPr id="4" name="图片 13">
            <a:extLst>
              <a:ext uri="{FF2B5EF4-FFF2-40B4-BE49-F238E27FC236}">
                <a16:creationId xmlns:a16="http://schemas.microsoft.com/office/drawing/2014/main" id="{420BAF14-45A1-B44E-7872-51319487CC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5" name="图片 14">
            <a:extLst>
              <a:ext uri="{FF2B5EF4-FFF2-40B4-BE49-F238E27FC236}">
                <a16:creationId xmlns:a16="http://schemas.microsoft.com/office/drawing/2014/main" id="{D1D89C96-4D46-A2A9-C6C4-7762C3BD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6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24">
            <a:extLst>
              <a:ext uri="{FF2B5EF4-FFF2-40B4-BE49-F238E27FC236}">
                <a16:creationId xmlns:a16="http://schemas.microsoft.com/office/drawing/2014/main" id="{93BABAF3-EDBD-6C78-220D-84409F0829C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1"/>
          <a:stretch/>
        </p:blipFill>
        <p:spPr>
          <a:xfrm>
            <a:off x="7379003" y="3190131"/>
            <a:ext cx="4539428" cy="3333264"/>
          </a:xfrm>
          <a:prstGeom prst="rect">
            <a:avLst/>
          </a:prstGeom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97784B3-14EB-2288-02AB-123826252A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0227"/>
            <a:ext cx="3950313" cy="3950313"/>
          </a:xfrm>
          <a:prstGeom prst="rect">
            <a:avLst/>
          </a:prstGeom>
        </p:spPr>
      </p:pic>
      <p:pic>
        <p:nvPicPr>
          <p:cNvPr id="12" name="图片 30">
            <a:extLst>
              <a:ext uri="{FF2B5EF4-FFF2-40B4-BE49-F238E27FC236}">
                <a16:creationId xmlns:a16="http://schemas.microsoft.com/office/drawing/2014/main" id="{ADDC85EA-49AB-1AA6-BA19-E65EEA3155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15" y="5305825"/>
            <a:ext cx="1261576" cy="1261576"/>
          </a:xfrm>
          <a:prstGeom prst="rect">
            <a:avLst/>
          </a:prstGeom>
        </p:spPr>
      </p:pic>
      <p:pic>
        <p:nvPicPr>
          <p:cNvPr id="10" name="Picture 9" descr="A blue and orange text&#10;&#10;AI-generated content may be incorrect.">
            <a:extLst>
              <a:ext uri="{FF2B5EF4-FFF2-40B4-BE49-F238E27FC236}">
                <a16:creationId xmlns:a16="http://schemas.microsoft.com/office/drawing/2014/main" id="{D2214416-5898-13A0-84F4-01987C15BE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2002412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06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5051" y="880233"/>
            <a:ext cx="10641608" cy="1837569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8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8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to: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266" y="2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59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 txBox="1">
            <a:spLocks/>
          </p:cNvSpPr>
          <p:nvPr/>
        </p:nvSpPr>
        <p:spPr>
          <a:xfrm>
            <a:off x="2042054" y="4241801"/>
            <a:ext cx="6891708" cy="1937605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vert="horz" lIns="121725" tIns="60862" rIns="121725" bIns="60862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6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266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435" y="2311"/>
            <a:ext cx="139565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59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ctrTitle"/>
          </p:nvPr>
        </p:nvSpPr>
        <p:spPr>
          <a:xfrm>
            <a:off x="1860697" y="476196"/>
            <a:ext cx="8474149" cy="916670"/>
          </a:xfr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66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BCDF62-6FD2-AFF2-9F49-BE5D3B7E2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635551"/>
              </p:ext>
            </p:extLst>
          </p:nvPr>
        </p:nvGraphicFramePr>
        <p:xfrm>
          <a:off x="241110" y="2300743"/>
          <a:ext cx="1170432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E86037-CD20-8017-F7EE-62B13ED6D7DD}"/>
              </a:ext>
            </a:extLst>
          </p:cNvPr>
          <p:cNvSpPr txBox="1"/>
          <p:nvPr/>
        </p:nvSpPr>
        <p:spPr>
          <a:xfrm>
            <a:off x="2334561" y="2408988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 dirty="0">
                <a:solidFill>
                  <a:srgbClr val="FF0000"/>
                </a:solidFill>
                <a:latin typeface="HP001 4 hàng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0954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6659" y="5992506"/>
            <a:ext cx="944865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551" y="37142"/>
            <a:ext cx="1233075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Bảng câu hỏi">
            <a:extLst>
              <a:ext uri="{FF2B5EF4-FFF2-40B4-BE49-F238E27FC236}">
                <a16:creationId xmlns:a16="http://schemas.microsoft.com/office/drawing/2014/main" id="{AD0A5F51-1D7A-6482-FCF2-39CD0DF02C06}"/>
              </a:ext>
            </a:extLst>
          </p:cNvPr>
          <p:cNvSpPr/>
          <p:nvPr/>
        </p:nvSpPr>
        <p:spPr>
          <a:xfrm>
            <a:off x="1037027" y="505713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6">
              <a:defRPr/>
            </a:pPr>
            <a:endParaRPr lang="en-US" sz="280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Chứa câu hỏi">
            <a:extLst>
              <a:ext uri="{FF2B5EF4-FFF2-40B4-BE49-F238E27FC236}">
                <a16:creationId xmlns:a16="http://schemas.microsoft.com/office/drawing/2014/main" id="{AA12859E-E933-CB0D-AEA5-A426A116D4CA}"/>
              </a:ext>
            </a:extLst>
          </p:cNvPr>
          <p:cNvSpPr txBox="1"/>
          <p:nvPr/>
        </p:nvSpPr>
        <p:spPr>
          <a:xfrm>
            <a:off x="2220702" y="533932"/>
            <a:ext cx="81054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46">
              <a:defRPr/>
            </a:pP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sz="6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83A311B-F2C8-F9F4-20B7-E9EE0D48782D}"/>
              </a:ext>
            </a:extLst>
          </p:cNvPr>
          <p:cNvGrpSpPr/>
          <p:nvPr/>
        </p:nvGrpSpPr>
        <p:grpSpPr>
          <a:xfrm>
            <a:off x="857532" y="2376304"/>
            <a:ext cx="4262878" cy="1561788"/>
            <a:chOff x="-321995" y="4353970"/>
            <a:chExt cx="5612753" cy="2024202"/>
          </a:xfrm>
        </p:grpSpPr>
        <p:sp>
          <p:nvSpPr>
            <p:cNvPr id="26" name="a">
              <a:extLst>
                <a:ext uri="{FF2B5EF4-FFF2-40B4-BE49-F238E27FC236}">
                  <a16:creationId xmlns:a16="http://schemas.microsoft.com/office/drawing/2014/main" id="{2E4BED52-D209-3DB2-FF08-EE8DBC887DB7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r>
                <a:rPr lang="en-US" sz="7000" b="1" dirty="0" err="1">
                  <a:solidFill>
                    <a:srgbClr val="0099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cỏ</a:t>
              </a:r>
              <a:endParaRPr lang="en-US" sz="7000" b="1" dirty="0">
                <a:solidFill>
                  <a:srgbClr val="0099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7" name="Picture 4">
              <a:extLst>
                <a:ext uri="{FF2B5EF4-FFF2-40B4-BE49-F238E27FC236}">
                  <a16:creationId xmlns:a16="http://schemas.microsoft.com/office/drawing/2014/main" id="{5138C8E7-8EBA-128D-CC8A-383AEECD8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570E0F5-E9FF-9853-77ED-9FDF1AA1072F}"/>
              </a:ext>
            </a:extLst>
          </p:cNvPr>
          <p:cNvGrpSpPr/>
          <p:nvPr/>
        </p:nvGrpSpPr>
        <p:grpSpPr>
          <a:xfrm>
            <a:off x="7082953" y="2412111"/>
            <a:ext cx="4497172" cy="1685579"/>
            <a:chOff x="8804714" y="4447253"/>
            <a:chExt cx="5921239" cy="2184644"/>
          </a:xfrm>
        </p:grpSpPr>
        <p:sp>
          <p:nvSpPr>
            <p:cNvPr id="29" name="b">
              <a:extLst>
                <a:ext uri="{FF2B5EF4-FFF2-40B4-BE49-F238E27FC236}">
                  <a16:creationId xmlns:a16="http://schemas.microsoft.com/office/drawing/2014/main" id="{D4A89FF1-5EE3-267D-FA79-433EAE53F9E2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r>
                <a:rPr lang="en-US" sz="7000" b="1" dirty="0" err="1">
                  <a:solidFill>
                    <a:srgbClr val="0099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endParaRPr lang="en-US" sz="7000" b="1" dirty="0">
                <a:solidFill>
                  <a:srgbClr val="0099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0" name="Picture 11">
              <a:extLst>
                <a:ext uri="{FF2B5EF4-FFF2-40B4-BE49-F238E27FC236}">
                  <a16:creationId xmlns:a16="http://schemas.microsoft.com/office/drawing/2014/main" id="{E2D72475-0340-E68E-A163-6C2B2B54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1B703E1-B5D0-E49A-FA48-EE1F165D98CC}"/>
              </a:ext>
            </a:extLst>
          </p:cNvPr>
          <p:cNvGrpSpPr/>
          <p:nvPr/>
        </p:nvGrpSpPr>
        <p:grpSpPr>
          <a:xfrm>
            <a:off x="857532" y="4562747"/>
            <a:ext cx="4262878" cy="1646772"/>
            <a:chOff x="2147103" y="4634992"/>
            <a:chExt cx="5612754" cy="2134345"/>
          </a:xfrm>
        </p:grpSpPr>
        <p:sp>
          <p:nvSpPr>
            <p:cNvPr id="32" name="c">
              <a:extLst>
                <a:ext uri="{FF2B5EF4-FFF2-40B4-BE49-F238E27FC236}">
                  <a16:creationId xmlns:a16="http://schemas.microsoft.com/office/drawing/2014/main" id="{9B40A001-16EB-0FB1-1D2E-14A3CB96764D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69">
                <a:defRPr/>
              </a:pPr>
              <a:r>
                <a:rPr lang="en-US" sz="7000" b="1" dirty="0" err="1">
                  <a:solidFill>
                    <a:srgbClr val="009999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endParaRPr lang="en-US" sz="7000" b="1" dirty="0">
                <a:solidFill>
                  <a:srgbClr val="0099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33" name="Picture 12">
              <a:extLst>
                <a:ext uri="{FF2B5EF4-FFF2-40B4-BE49-F238E27FC236}">
                  <a16:creationId xmlns:a16="http://schemas.microsoft.com/office/drawing/2014/main" id="{5CB054D1-EFC2-9275-D9DE-630B5BCE9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34" name="Đúng">
            <a:extLst>
              <a:ext uri="{FF2B5EF4-FFF2-40B4-BE49-F238E27FC236}">
                <a16:creationId xmlns:a16="http://schemas.microsoft.com/office/drawing/2014/main" id="{19B13221-1B9A-29E3-1E65-2E420A666B1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2"/>
            <a:ext cx="1631474" cy="13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5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2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C90D8AF0-B84C-C549-C72B-FAF7430F56E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32"/>
          <a:stretch/>
        </p:blipFill>
        <p:spPr>
          <a:xfrm>
            <a:off x="206823" y="380240"/>
            <a:ext cx="11430005" cy="609752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32E7A5ED-B021-F9E8-2455-AE3B3C9FE8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" r="79553" b="67017"/>
          <a:stretch/>
        </p:blipFill>
        <p:spPr>
          <a:xfrm>
            <a:off x="-43555" y="-1"/>
            <a:ext cx="3796907" cy="292825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451883F1-21B8-C53B-5202-24DFCF3E6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3" t="-131" r="1070" b="67017"/>
          <a:stretch/>
        </p:blipFill>
        <p:spPr>
          <a:xfrm>
            <a:off x="8388549" y="-39054"/>
            <a:ext cx="3422396" cy="26394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201C329-5DAD-4113-FA57-7EA2CD834B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5" r="65714"/>
          <a:stretch/>
        </p:blipFill>
        <p:spPr>
          <a:xfrm>
            <a:off x="9095104" y="3562613"/>
            <a:ext cx="3534579" cy="2589819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458F311E-6FC7-150F-F1EA-CE013B8ACC0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7"/>
          <a:stretch/>
        </p:blipFill>
        <p:spPr>
          <a:xfrm>
            <a:off x="0" y="4212770"/>
            <a:ext cx="12192000" cy="2645229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6E22FA-7024-09FB-053C-D8AC2EEF6F2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7" y="2806180"/>
            <a:ext cx="4397843" cy="405181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D8B4E00-F9FD-BB62-C313-A30E620245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587" y="3480705"/>
            <a:ext cx="4109358" cy="41093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D6E8E9E5-86E6-02B7-F818-F56BD85952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380" y="5578544"/>
            <a:ext cx="1350926" cy="13509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070" y="-635"/>
            <a:ext cx="1523956" cy="15088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602083-8222-5AA5-2485-66FD4014903D}"/>
              </a:ext>
            </a:extLst>
          </p:cNvPr>
          <p:cNvSpPr txBox="1"/>
          <p:nvPr/>
        </p:nvSpPr>
        <p:spPr>
          <a:xfrm>
            <a:off x="2264015" y="2094852"/>
            <a:ext cx="8319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6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08D5E1-2416-7437-9067-84DC5684E27B}"/>
              </a:ext>
            </a:extLst>
          </p:cNvPr>
          <p:cNvSpPr txBox="1">
            <a:spLocks/>
          </p:cNvSpPr>
          <p:nvPr/>
        </p:nvSpPr>
        <p:spPr>
          <a:xfrm>
            <a:off x="395154" y="3105715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9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		b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94157A-AEE5-B49B-6234-0CC55EF18710}"/>
              </a:ext>
            </a:extLst>
          </p:cNvPr>
          <p:cNvSpPr txBox="1"/>
          <p:nvPr/>
        </p:nvSpPr>
        <p:spPr>
          <a:xfrm>
            <a:off x="7933738" y="3450772"/>
            <a:ext cx="1127504" cy="160043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7ECB23-C054-1EB1-13D8-F0FC0F73E9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5627" y="589191"/>
            <a:ext cx="3859102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6934" b="-56934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D5E280-8B22-2B9D-16F2-A067F27C5AAF}"/>
              </a:ext>
            </a:extLst>
          </p:cNvPr>
          <p:cNvSpPr/>
          <p:nvPr/>
        </p:nvSpPr>
        <p:spPr>
          <a:xfrm>
            <a:off x="298174" y="256031"/>
            <a:ext cx="11628782" cy="6383307"/>
          </a:xfrm>
          <a:prstGeom prst="roundRect">
            <a:avLst>
              <a:gd name="adj" fmla="val 12309"/>
            </a:avLst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5EB1F860-582B-42F7-51BA-A0294451C2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61" y="-678424"/>
            <a:ext cx="11363880" cy="74105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B8A4285-5393-894B-7B32-A4D5E2D3A8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773864" y="3275730"/>
            <a:ext cx="2983258" cy="2470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B17B9A-F500-25E2-7ED0-B0B0488C3B75}"/>
              </a:ext>
            </a:extLst>
          </p:cNvPr>
          <p:cNvSpPr txBox="1"/>
          <p:nvPr/>
        </p:nvSpPr>
        <p:spPr>
          <a:xfrm>
            <a:off x="3977089" y="1575412"/>
            <a:ext cx="585095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ADB596-D154-ECCC-B7E1-8109DFD6989D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4" name="Rounded Rectangle 34">
              <a:extLst>
                <a:ext uri="{FF2B5EF4-FFF2-40B4-BE49-F238E27FC236}">
                  <a16:creationId xmlns:a16="http://schemas.microsoft.com/office/drawing/2014/main" id="{A87EF781-558D-8149-FE9E-D8FC88113005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31B7333-4AB2-E34B-4FB8-F0B1595C6C42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4018AC9-97F2-6770-95CE-C18E239DD004}"/>
              </a:ext>
            </a:extLst>
          </p:cNvPr>
          <p:cNvSpPr txBox="1">
            <a:spLocks/>
          </p:cNvSpPr>
          <p:nvPr/>
        </p:nvSpPr>
        <p:spPr>
          <a:xfrm>
            <a:off x="5054997" y="1293577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CF75EF1-5342-1589-4C98-024FC02FBD37}"/>
              </a:ext>
            </a:extLst>
          </p:cNvPr>
          <p:cNvSpPr txBox="1">
            <a:spLocks/>
          </p:cNvSpPr>
          <p:nvPr/>
        </p:nvSpPr>
        <p:spPr>
          <a:xfrm>
            <a:off x="718113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B1A0D9-0ED2-931D-8CAC-2515F3BAC154}"/>
              </a:ext>
            </a:extLst>
          </p:cNvPr>
          <p:cNvSpPr txBox="1">
            <a:spLocks/>
          </p:cNvSpPr>
          <p:nvPr/>
        </p:nvSpPr>
        <p:spPr>
          <a:xfrm>
            <a:off x="3106896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2B5638-BFEE-1708-571A-72B22E9976D7}"/>
              </a:ext>
            </a:extLst>
          </p:cNvPr>
          <p:cNvSpPr txBox="1">
            <a:spLocks/>
          </p:cNvSpPr>
          <p:nvPr/>
        </p:nvSpPr>
        <p:spPr>
          <a:xfrm>
            <a:off x="718113" y="3995361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13BED8-3CC0-2D7E-2E82-2CE9B445993E}"/>
              </a:ext>
            </a:extLst>
          </p:cNvPr>
          <p:cNvSpPr txBox="1">
            <a:spLocks/>
          </p:cNvSpPr>
          <p:nvPr/>
        </p:nvSpPr>
        <p:spPr>
          <a:xfrm>
            <a:off x="6703125" y="2693011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35519C-DF69-D08E-61DE-93BA4F45C6FE}"/>
              </a:ext>
            </a:extLst>
          </p:cNvPr>
          <p:cNvSpPr txBox="1">
            <a:spLocks/>
          </p:cNvSpPr>
          <p:nvPr/>
        </p:nvSpPr>
        <p:spPr>
          <a:xfrm>
            <a:off x="9092330" y="2693012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C155C44-4531-18AC-C80B-093246F59093}"/>
              </a:ext>
            </a:extLst>
          </p:cNvPr>
          <p:cNvSpPr txBox="1">
            <a:spLocks/>
          </p:cNvSpPr>
          <p:nvPr/>
        </p:nvSpPr>
        <p:spPr>
          <a:xfrm>
            <a:off x="6702763" y="3995361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55F72D4-D83C-282B-9A34-A888296E1A41}"/>
              </a:ext>
            </a:extLst>
          </p:cNvPr>
          <p:cNvSpPr txBox="1">
            <a:spLocks/>
          </p:cNvSpPr>
          <p:nvPr/>
        </p:nvSpPr>
        <p:spPr>
          <a:xfrm>
            <a:off x="8858269" y="4254823"/>
            <a:ext cx="1930425" cy="1155377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355119B-1137-B83E-9789-C99A3203E4C2}"/>
              </a:ext>
            </a:extLst>
          </p:cNvPr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13" name="Rounded Rectangle 34">
              <a:extLst>
                <a:ext uri="{FF2B5EF4-FFF2-40B4-BE49-F238E27FC236}">
                  <a16:creationId xmlns:a16="http://schemas.microsoft.com/office/drawing/2014/main" id="{C85634F3-E0E4-F556-38A4-F00A104C740E}"/>
                </a:ext>
              </a:extLst>
            </p:cNvPr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CEE73C-5CCE-D138-B164-9B78DA2F1E13}"/>
                </a:ext>
              </a:extLst>
            </p:cNvPr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9711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B59FBC-A858-4FD6-B76E-583BC3311D08}"/>
              </a:ext>
            </a:extLst>
          </p:cNvPr>
          <p:cNvSpPr/>
          <p:nvPr/>
        </p:nvSpPr>
        <p:spPr>
          <a:xfrm>
            <a:off x="178130" y="273132"/>
            <a:ext cx="11887200" cy="6412676"/>
          </a:xfrm>
          <a:custGeom>
            <a:avLst/>
            <a:gdLst>
              <a:gd name="connsiteX0" fmla="*/ 0 w 11887200"/>
              <a:gd name="connsiteY0" fmla="*/ 0 h 6412676"/>
              <a:gd name="connsiteX1" fmla="*/ 237744 w 11887200"/>
              <a:gd name="connsiteY1" fmla="*/ 0 h 6412676"/>
              <a:gd name="connsiteX2" fmla="*/ 475488 w 11887200"/>
              <a:gd name="connsiteY2" fmla="*/ 0 h 6412676"/>
              <a:gd name="connsiteX3" fmla="*/ 1188720 w 11887200"/>
              <a:gd name="connsiteY3" fmla="*/ 0 h 6412676"/>
              <a:gd name="connsiteX4" fmla="*/ 2020824 w 11887200"/>
              <a:gd name="connsiteY4" fmla="*/ 0 h 6412676"/>
              <a:gd name="connsiteX5" fmla="*/ 2615184 w 11887200"/>
              <a:gd name="connsiteY5" fmla="*/ 0 h 6412676"/>
              <a:gd name="connsiteX6" fmla="*/ 3447288 w 11887200"/>
              <a:gd name="connsiteY6" fmla="*/ 0 h 6412676"/>
              <a:gd name="connsiteX7" fmla="*/ 4279392 w 11887200"/>
              <a:gd name="connsiteY7" fmla="*/ 0 h 6412676"/>
              <a:gd name="connsiteX8" fmla="*/ 4636008 w 11887200"/>
              <a:gd name="connsiteY8" fmla="*/ 0 h 6412676"/>
              <a:gd name="connsiteX9" fmla="*/ 5468112 w 11887200"/>
              <a:gd name="connsiteY9" fmla="*/ 0 h 6412676"/>
              <a:gd name="connsiteX10" fmla="*/ 6181344 w 11887200"/>
              <a:gd name="connsiteY10" fmla="*/ 0 h 6412676"/>
              <a:gd name="connsiteX11" fmla="*/ 6894576 w 11887200"/>
              <a:gd name="connsiteY11" fmla="*/ 0 h 6412676"/>
              <a:gd name="connsiteX12" fmla="*/ 7726680 w 11887200"/>
              <a:gd name="connsiteY12" fmla="*/ 0 h 6412676"/>
              <a:gd name="connsiteX13" fmla="*/ 8202168 w 11887200"/>
              <a:gd name="connsiteY13" fmla="*/ 0 h 6412676"/>
              <a:gd name="connsiteX14" fmla="*/ 8796528 w 11887200"/>
              <a:gd name="connsiteY14" fmla="*/ 0 h 6412676"/>
              <a:gd name="connsiteX15" fmla="*/ 9390888 w 11887200"/>
              <a:gd name="connsiteY15" fmla="*/ 0 h 6412676"/>
              <a:gd name="connsiteX16" fmla="*/ 9747504 w 11887200"/>
              <a:gd name="connsiteY16" fmla="*/ 0 h 6412676"/>
              <a:gd name="connsiteX17" fmla="*/ 10579608 w 11887200"/>
              <a:gd name="connsiteY17" fmla="*/ 0 h 6412676"/>
              <a:gd name="connsiteX18" fmla="*/ 11055096 w 11887200"/>
              <a:gd name="connsiteY18" fmla="*/ 0 h 6412676"/>
              <a:gd name="connsiteX19" fmla="*/ 11887200 w 11887200"/>
              <a:gd name="connsiteY19" fmla="*/ 0 h 6412676"/>
              <a:gd name="connsiteX20" fmla="*/ 11887200 w 11887200"/>
              <a:gd name="connsiteY20" fmla="*/ 711224 h 6412676"/>
              <a:gd name="connsiteX21" fmla="*/ 11887200 w 11887200"/>
              <a:gd name="connsiteY21" fmla="*/ 1294195 h 6412676"/>
              <a:gd name="connsiteX22" fmla="*/ 11887200 w 11887200"/>
              <a:gd name="connsiteY22" fmla="*/ 1748912 h 6412676"/>
              <a:gd name="connsiteX23" fmla="*/ 11887200 w 11887200"/>
              <a:gd name="connsiteY23" fmla="*/ 2203629 h 6412676"/>
              <a:gd name="connsiteX24" fmla="*/ 11887200 w 11887200"/>
              <a:gd name="connsiteY24" fmla="*/ 2850726 h 6412676"/>
              <a:gd name="connsiteX25" fmla="*/ 11887200 w 11887200"/>
              <a:gd name="connsiteY25" fmla="*/ 3241316 h 6412676"/>
              <a:gd name="connsiteX26" fmla="*/ 11887200 w 11887200"/>
              <a:gd name="connsiteY26" fmla="*/ 3952540 h 6412676"/>
              <a:gd name="connsiteX27" fmla="*/ 11887200 w 11887200"/>
              <a:gd name="connsiteY27" fmla="*/ 4535511 h 6412676"/>
              <a:gd name="connsiteX28" fmla="*/ 11887200 w 11887200"/>
              <a:gd name="connsiteY28" fmla="*/ 4990228 h 6412676"/>
              <a:gd name="connsiteX29" fmla="*/ 11887200 w 11887200"/>
              <a:gd name="connsiteY29" fmla="*/ 5380818 h 6412676"/>
              <a:gd name="connsiteX30" fmla="*/ 11887200 w 11887200"/>
              <a:gd name="connsiteY30" fmla="*/ 6412676 h 6412676"/>
              <a:gd name="connsiteX31" fmla="*/ 11649456 w 11887200"/>
              <a:gd name="connsiteY31" fmla="*/ 6412676 h 6412676"/>
              <a:gd name="connsiteX32" fmla="*/ 11292840 w 11887200"/>
              <a:gd name="connsiteY32" fmla="*/ 6412676 h 6412676"/>
              <a:gd name="connsiteX33" fmla="*/ 10817352 w 11887200"/>
              <a:gd name="connsiteY33" fmla="*/ 6412676 h 6412676"/>
              <a:gd name="connsiteX34" fmla="*/ 9985248 w 11887200"/>
              <a:gd name="connsiteY34" fmla="*/ 6412676 h 6412676"/>
              <a:gd name="connsiteX35" fmla="*/ 9390888 w 11887200"/>
              <a:gd name="connsiteY35" fmla="*/ 6412676 h 6412676"/>
              <a:gd name="connsiteX36" fmla="*/ 8915400 w 11887200"/>
              <a:gd name="connsiteY36" fmla="*/ 6412676 h 6412676"/>
              <a:gd name="connsiteX37" fmla="*/ 8558784 w 11887200"/>
              <a:gd name="connsiteY37" fmla="*/ 6412676 h 6412676"/>
              <a:gd name="connsiteX38" fmla="*/ 8083296 w 11887200"/>
              <a:gd name="connsiteY38" fmla="*/ 6412676 h 6412676"/>
              <a:gd name="connsiteX39" fmla="*/ 7607808 w 11887200"/>
              <a:gd name="connsiteY39" fmla="*/ 6412676 h 6412676"/>
              <a:gd name="connsiteX40" fmla="*/ 6894576 w 11887200"/>
              <a:gd name="connsiteY40" fmla="*/ 6412676 h 6412676"/>
              <a:gd name="connsiteX41" fmla="*/ 6419088 w 11887200"/>
              <a:gd name="connsiteY41" fmla="*/ 6412676 h 6412676"/>
              <a:gd name="connsiteX42" fmla="*/ 5705856 w 11887200"/>
              <a:gd name="connsiteY42" fmla="*/ 6412676 h 6412676"/>
              <a:gd name="connsiteX43" fmla="*/ 5468112 w 11887200"/>
              <a:gd name="connsiteY43" fmla="*/ 6412676 h 6412676"/>
              <a:gd name="connsiteX44" fmla="*/ 4636008 w 11887200"/>
              <a:gd name="connsiteY44" fmla="*/ 6412676 h 6412676"/>
              <a:gd name="connsiteX45" fmla="*/ 4279392 w 11887200"/>
              <a:gd name="connsiteY45" fmla="*/ 6412676 h 6412676"/>
              <a:gd name="connsiteX46" fmla="*/ 3685032 w 11887200"/>
              <a:gd name="connsiteY46" fmla="*/ 6412676 h 6412676"/>
              <a:gd name="connsiteX47" fmla="*/ 3209544 w 11887200"/>
              <a:gd name="connsiteY47" fmla="*/ 6412676 h 6412676"/>
              <a:gd name="connsiteX48" fmla="*/ 2615184 w 11887200"/>
              <a:gd name="connsiteY48" fmla="*/ 6412676 h 6412676"/>
              <a:gd name="connsiteX49" fmla="*/ 1783080 w 11887200"/>
              <a:gd name="connsiteY49" fmla="*/ 6412676 h 6412676"/>
              <a:gd name="connsiteX50" fmla="*/ 1426464 w 11887200"/>
              <a:gd name="connsiteY50" fmla="*/ 6412676 h 6412676"/>
              <a:gd name="connsiteX51" fmla="*/ 950976 w 11887200"/>
              <a:gd name="connsiteY51" fmla="*/ 6412676 h 6412676"/>
              <a:gd name="connsiteX52" fmla="*/ 713232 w 11887200"/>
              <a:gd name="connsiteY52" fmla="*/ 6412676 h 6412676"/>
              <a:gd name="connsiteX53" fmla="*/ 0 w 11887200"/>
              <a:gd name="connsiteY53" fmla="*/ 6412676 h 6412676"/>
              <a:gd name="connsiteX54" fmla="*/ 0 w 11887200"/>
              <a:gd name="connsiteY54" fmla="*/ 5765579 h 6412676"/>
              <a:gd name="connsiteX55" fmla="*/ 0 w 11887200"/>
              <a:gd name="connsiteY55" fmla="*/ 5310862 h 6412676"/>
              <a:gd name="connsiteX56" fmla="*/ 0 w 11887200"/>
              <a:gd name="connsiteY56" fmla="*/ 4920271 h 6412676"/>
              <a:gd name="connsiteX57" fmla="*/ 0 w 11887200"/>
              <a:gd name="connsiteY57" fmla="*/ 4465554 h 6412676"/>
              <a:gd name="connsiteX58" fmla="*/ 0 w 11887200"/>
              <a:gd name="connsiteY58" fmla="*/ 3818457 h 6412676"/>
              <a:gd name="connsiteX59" fmla="*/ 0 w 11887200"/>
              <a:gd name="connsiteY59" fmla="*/ 3427867 h 6412676"/>
              <a:gd name="connsiteX60" fmla="*/ 0 w 11887200"/>
              <a:gd name="connsiteY60" fmla="*/ 2780770 h 6412676"/>
              <a:gd name="connsiteX61" fmla="*/ 0 w 11887200"/>
              <a:gd name="connsiteY61" fmla="*/ 2390179 h 6412676"/>
              <a:gd name="connsiteX62" fmla="*/ 0 w 11887200"/>
              <a:gd name="connsiteY62" fmla="*/ 1743082 h 6412676"/>
              <a:gd name="connsiteX63" fmla="*/ 0 w 11887200"/>
              <a:gd name="connsiteY63" fmla="*/ 1224238 h 6412676"/>
              <a:gd name="connsiteX64" fmla="*/ 0 w 11887200"/>
              <a:gd name="connsiteY64" fmla="*/ 641268 h 6412676"/>
              <a:gd name="connsiteX65" fmla="*/ 0 w 11887200"/>
              <a:gd name="connsiteY65" fmla="*/ 0 h 6412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87200" h="6412676" fill="none" extrusionOk="0">
                <a:moveTo>
                  <a:pt x="0" y="0"/>
                </a:moveTo>
                <a:cubicBezTo>
                  <a:pt x="97551" y="-7593"/>
                  <a:pt x="178421" y="20956"/>
                  <a:pt x="237744" y="0"/>
                </a:cubicBezTo>
                <a:cubicBezTo>
                  <a:pt x="297067" y="-20956"/>
                  <a:pt x="414023" y="22521"/>
                  <a:pt x="475488" y="0"/>
                </a:cubicBezTo>
                <a:cubicBezTo>
                  <a:pt x="536953" y="-22521"/>
                  <a:pt x="956569" y="15450"/>
                  <a:pt x="1188720" y="0"/>
                </a:cubicBezTo>
                <a:cubicBezTo>
                  <a:pt x="1420871" y="-15450"/>
                  <a:pt x="1723862" y="43650"/>
                  <a:pt x="2020824" y="0"/>
                </a:cubicBezTo>
                <a:cubicBezTo>
                  <a:pt x="2317786" y="-43650"/>
                  <a:pt x="2397154" y="65525"/>
                  <a:pt x="2615184" y="0"/>
                </a:cubicBezTo>
                <a:cubicBezTo>
                  <a:pt x="2833214" y="-65525"/>
                  <a:pt x="3225369" y="64638"/>
                  <a:pt x="3447288" y="0"/>
                </a:cubicBezTo>
                <a:cubicBezTo>
                  <a:pt x="3669207" y="-64638"/>
                  <a:pt x="3979745" y="45573"/>
                  <a:pt x="4279392" y="0"/>
                </a:cubicBezTo>
                <a:cubicBezTo>
                  <a:pt x="4579039" y="-45573"/>
                  <a:pt x="4548156" y="36402"/>
                  <a:pt x="4636008" y="0"/>
                </a:cubicBezTo>
                <a:cubicBezTo>
                  <a:pt x="4723860" y="-36402"/>
                  <a:pt x="5282109" y="97030"/>
                  <a:pt x="5468112" y="0"/>
                </a:cubicBezTo>
                <a:cubicBezTo>
                  <a:pt x="5654115" y="-97030"/>
                  <a:pt x="6023677" y="65919"/>
                  <a:pt x="6181344" y="0"/>
                </a:cubicBezTo>
                <a:cubicBezTo>
                  <a:pt x="6339011" y="-65919"/>
                  <a:pt x="6643176" y="19505"/>
                  <a:pt x="6894576" y="0"/>
                </a:cubicBezTo>
                <a:cubicBezTo>
                  <a:pt x="7145976" y="-19505"/>
                  <a:pt x="7380281" y="38849"/>
                  <a:pt x="7726680" y="0"/>
                </a:cubicBezTo>
                <a:cubicBezTo>
                  <a:pt x="8073079" y="-38849"/>
                  <a:pt x="8051691" y="47937"/>
                  <a:pt x="8202168" y="0"/>
                </a:cubicBezTo>
                <a:cubicBezTo>
                  <a:pt x="8352645" y="-47937"/>
                  <a:pt x="8577157" y="11743"/>
                  <a:pt x="8796528" y="0"/>
                </a:cubicBezTo>
                <a:cubicBezTo>
                  <a:pt x="9015899" y="-11743"/>
                  <a:pt x="9138009" y="36802"/>
                  <a:pt x="9390888" y="0"/>
                </a:cubicBezTo>
                <a:cubicBezTo>
                  <a:pt x="9643767" y="-36802"/>
                  <a:pt x="9587586" y="34229"/>
                  <a:pt x="9747504" y="0"/>
                </a:cubicBezTo>
                <a:cubicBezTo>
                  <a:pt x="9907422" y="-34229"/>
                  <a:pt x="10290159" y="21608"/>
                  <a:pt x="10579608" y="0"/>
                </a:cubicBezTo>
                <a:cubicBezTo>
                  <a:pt x="10869057" y="-21608"/>
                  <a:pt x="10920242" y="56102"/>
                  <a:pt x="11055096" y="0"/>
                </a:cubicBezTo>
                <a:cubicBezTo>
                  <a:pt x="11189950" y="-56102"/>
                  <a:pt x="11713895" y="99322"/>
                  <a:pt x="11887200" y="0"/>
                </a:cubicBezTo>
                <a:cubicBezTo>
                  <a:pt x="11890616" y="197788"/>
                  <a:pt x="11817653" y="430151"/>
                  <a:pt x="11887200" y="711224"/>
                </a:cubicBezTo>
                <a:cubicBezTo>
                  <a:pt x="11956747" y="992297"/>
                  <a:pt x="11866461" y="1116299"/>
                  <a:pt x="11887200" y="1294195"/>
                </a:cubicBezTo>
                <a:cubicBezTo>
                  <a:pt x="11907939" y="1472091"/>
                  <a:pt x="11845218" y="1566943"/>
                  <a:pt x="11887200" y="1748912"/>
                </a:cubicBezTo>
                <a:cubicBezTo>
                  <a:pt x="11929182" y="1930881"/>
                  <a:pt x="11864552" y="2034863"/>
                  <a:pt x="11887200" y="2203629"/>
                </a:cubicBezTo>
                <a:cubicBezTo>
                  <a:pt x="11909848" y="2372395"/>
                  <a:pt x="11827191" y="2545067"/>
                  <a:pt x="11887200" y="2850726"/>
                </a:cubicBezTo>
                <a:cubicBezTo>
                  <a:pt x="11947209" y="3156385"/>
                  <a:pt x="11874592" y="3121047"/>
                  <a:pt x="11887200" y="3241316"/>
                </a:cubicBezTo>
                <a:cubicBezTo>
                  <a:pt x="11899808" y="3361585"/>
                  <a:pt x="11853837" y="3610109"/>
                  <a:pt x="11887200" y="3952540"/>
                </a:cubicBezTo>
                <a:cubicBezTo>
                  <a:pt x="11920563" y="4294971"/>
                  <a:pt x="11865146" y="4303131"/>
                  <a:pt x="11887200" y="4535511"/>
                </a:cubicBezTo>
                <a:cubicBezTo>
                  <a:pt x="11909254" y="4767891"/>
                  <a:pt x="11847325" y="4831477"/>
                  <a:pt x="11887200" y="4990228"/>
                </a:cubicBezTo>
                <a:cubicBezTo>
                  <a:pt x="11927075" y="5148979"/>
                  <a:pt x="11859575" y="5271094"/>
                  <a:pt x="11887200" y="5380818"/>
                </a:cubicBezTo>
                <a:cubicBezTo>
                  <a:pt x="11914825" y="5490542"/>
                  <a:pt x="11786880" y="6125195"/>
                  <a:pt x="11887200" y="6412676"/>
                </a:cubicBezTo>
                <a:cubicBezTo>
                  <a:pt x="11831443" y="6431692"/>
                  <a:pt x="11745096" y="6409084"/>
                  <a:pt x="11649456" y="6412676"/>
                </a:cubicBezTo>
                <a:cubicBezTo>
                  <a:pt x="11553816" y="6416268"/>
                  <a:pt x="11462882" y="6396819"/>
                  <a:pt x="11292840" y="6412676"/>
                </a:cubicBezTo>
                <a:cubicBezTo>
                  <a:pt x="11122798" y="6428533"/>
                  <a:pt x="10914513" y="6400285"/>
                  <a:pt x="10817352" y="6412676"/>
                </a:cubicBezTo>
                <a:cubicBezTo>
                  <a:pt x="10720191" y="6425067"/>
                  <a:pt x="10261345" y="6363307"/>
                  <a:pt x="9985248" y="6412676"/>
                </a:cubicBezTo>
                <a:cubicBezTo>
                  <a:pt x="9709151" y="6462045"/>
                  <a:pt x="9589122" y="6380040"/>
                  <a:pt x="9390888" y="6412676"/>
                </a:cubicBezTo>
                <a:cubicBezTo>
                  <a:pt x="9192654" y="6445312"/>
                  <a:pt x="9145782" y="6400095"/>
                  <a:pt x="8915400" y="6412676"/>
                </a:cubicBezTo>
                <a:cubicBezTo>
                  <a:pt x="8685018" y="6425257"/>
                  <a:pt x="8706145" y="6396838"/>
                  <a:pt x="8558784" y="6412676"/>
                </a:cubicBezTo>
                <a:cubicBezTo>
                  <a:pt x="8411423" y="6428514"/>
                  <a:pt x="8287365" y="6399260"/>
                  <a:pt x="8083296" y="6412676"/>
                </a:cubicBezTo>
                <a:cubicBezTo>
                  <a:pt x="7879227" y="6426092"/>
                  <a:pt x="7785008" y="6359033"/>
                  <a:pt x="7607808" y="6412676"/>
                </a:cubicBezTo>
                <a:cubicBezTo>
                  <a:pt x="7430608" y="6466319"/>
                  <a:pt x="7162610" y="6387117"/>
                  <a:pt x="6894576" y="6412676"/>
                </a:cubicBezTo>
                <a:cubicBezTo>
                  <a:pt x="6626542" y="6438235"/>
                  <a:pt x="6569291" y="6393986"/>
                  <a:pt x="6419088" y="6412676"/>
                </a:cubicBezTo>
                <a:cubicBezTo>
                  <a:pt x="6268885" y="6431366"/>
                  <a:pt x="5865370" y="6336729"/>
                  <a:pt x="5705856" y="6412676"/>
                </a:cubicBezTo>
                <a:cubicBezTo>
                  <a:pt x="5546342" y="6488623"/>
                  <a:pt x="5517640" y="6410322"/>
                  <a:pt x="5468112" y="6412676"/>
                </a:cubicBezTo>
                <a:cubicBezTo>
                  <a:pt x="5418584" y="6415030"/>
                  <a:pt x="4925500" y="6385132"/>
                  <a:pt x="4636008" y="6412676"/>
                </a:cubicBezTo>
                <a:cubicBezTo>
                  <a:pt x="4346516" y="6440220"/>
                  <a:pt x="4452489" y="6412591"/>
                  <a:pt x="4279392" y="6412676"/>
                </a:cubicBezTo>
                <a:cubicBezTo>
                  <a:pt x="4106295" y="6412761"/>
                  <a:pt x="3910299" y="6374870"/>
                  <a:pt x="3685032" y="6412676"/>
                </a:cubicBezTo>
                <a:cubicBezTo>
                  <a:pt x="3459765" y="6450482"/>
                  <a:pt x="3429398" y="6385043"/>
                  <a:pt x="3209544" y="6412676"/>
                </a:cubicBezTo>
                <a:cubicBezTo>
                  <a:pt x="2989690" y="6440309"/>
                  <a:pt x="2803749" y="6343972"/>
                  <a:pt x="2615184" y="6412676"/>
                </a:cubicBezTo>
                <a:cubicBezTo>
                  <a:pt x="2426619" y="6481380"/>
                  <a:pt x="1950148" y="6344287"/>
                  <a:pt x="1783080" y="6412676"/>
                </a:cubicBezTo>
                <a:cubicBezTo>
                  <a:pt x="1616012" y="6481065"/>
                  <a:pt x="1537761" y="6394006"/>
                  <a:pt x="1426464" y="6412676"/>
                </a:cubicBezTo>
                <a:cubicBezTo>
                  <a:pt x="1315167" y="6431346"/>
                  <a:pt x="1127184" y="6403799"/>
                  <a:pt x="950976" y="6412676"/>
                </a:cubicBezTo>
                <a:cubicBezTo>
                  <a:pt x="774768" y="6421553"/>
                  <a:pt x="764957" y="6396773"/>
                  <a:pt x="713232" y="6412676"/>
                </a:cubicBezTo>
                <a:cubicBezTo>
                  <a:pt x="661507" y="6428579"/>
                  <a:pt x="273064" y="6371404"/>
                  <a:pt x="0" y="6412676"/>
                </a:cubicBezTo>
                <a:cubicBezTo>
                  <a:pt x="-10310" y="6216871"/>
                  <a:pt x="15948" y="6053713"/>
                  <a:pt x="0" y="5765579"/>
                </a:cubicBezTo>
                <a:cubicBezTo>
                  <a:pt x="-15948" y="5477445"/>
                  <a:pt x="52003" y="5435787"/>
                  <a:pt x="0" y="5310862"/>
                </a:cubicBezTo>
                <a:cubicBezTo>
                  <a:pt x="-52003" y="5185937"/>
                  <a:pt x="42909" y="5026919"/>
                  <a:pt x="0" y="4920271"/>
                </a:cubicBezTo>
                <a:cubicBezTo>
                  <a:pt x="-42909" y="4813623"/>
                  <a:pt x="52935" y="4588530"/>
                  <a:pt x="0" y="4465554"/>
                </a:cubicBezTo>
                <a:cubicBezTo>
                  <a:pt x="-52935" y="4342578"/>
                  <a:pt x="9469" y="3972753"/>
                  <a:pt x="0" y="3818457"/>
                </a:cubicBezTo>
                <a:cubicBezTo>
                  <a:pt x="-9469" y="3664161"/>
                  <a:pt x="25805" y="3532848"/>
                  <a:pt x="0" y="3427867"/>
                </a:cubicBezTo>
                <a:cubicBezTo>
                  <a:pt x="-25805" y="3322886"/>
                  <a:pt x="28279" y="3034965"/>
                  <a:pt x="0" y="2780770"/>
                </a:cubicBezTo>
                <a:cubicBezTo>
                  <a:pt x="-28279" y="2526575"/>
                  <a:pt x="2369" y="2560782"/>
                  <a:pt x="0" y="2390179"/>
                </a:cubicBezTo>
                <a:cubicBezTo>
                  <a:pt x="-2369" y="2219576"/>
                  <a:pt x="6024" y="2008757"/>
                  <a:pt x="0" y="1743082"/>
                </a:cubicBezTo>
                <a:cubicBezTo>
                  <a:pt x="-6024" y="1477407"/>
                  <a:pt x="19596" y="1393468"/>
                  <a:pt x="0" y="1224238"/>
                </a:cubicBezTo>
                <a:cubicBezTo>
                  <a:pt x="-19596" y="1055008"/>
                  <a:pt x="43767" y="788739"/>
                  <a:pt x="0" y="641268"/>
                </a:cubicBezTo>
                <a:cubicBezTo>
                  <a:pt x="-43767" y="493797"/>
                  <a:pt x="17353" y="272837"/>
                  <a:pt x="0" y="0"/>
                </a:cubicBezTo>
                <a:close/>
              </a:path>
              <a:path w="11887200" h="6412676" stroke="0" extrusionOk="0">
                <a:moveTo>
                  <a:pt x="0" y="0"/>
                </a:moveTo>
                <a:cubicBezTo>
                  <a:pt x="265773" y="-73457"/>
                  <a:pt x="503829" y="89683"/>
                  <a:pt x="832104" y="0"/>
                </a:cubicBezTo>
                <a:cubicBezTo>
                  <a:pt x="1160379" y="-89683"/>
                  <a:pt x="954353" y="1497"/>
                  <a:pt x="1069848" y="0"/>
                </a:cubicBezTo>
                <a:cubicBezTo>
                  <a:pt x="1185343" y="-1497"/>
                  <a:pt x="1632088" y="34509"/>
                  <a:pt x="1783080" y="0"/>
                </a:cubicBezTo>
                <a:cubicBezTo>
                  <a:pt x="1934072" y="-34509"/>
                  <a:pt x="2160095" y="49510"/>
                  <a:pt x="2258568" y="0"/>
                </a:cubicBezTo>
                <a:cubicBezTo>
                  <a:pt x="2357041" y="-49510"/>
                  <a:pt x="2608694" y="17288"/>
                  <a:pt x="2734056" y="0"/>
                </a:cubicBezTo>
                <a:cubicBezTo>
                  <a:pt x="2859418" y="-17288"/>
                  <a:pt x="3089268" y="45805"/>
                  <a:pt x="3328416" y="0"/>
                </a:cubicBezTo>
                <a:cubicBezTo>
                  <a:pt x="3567564" y="-45805"/>
                  <a:pt x="3469435" y="934"/>
                  <a:pt x="3566160" y="0"/>
                </a:cubicBezTo>
                <a:cubicBezTo>
                  <a:pt x="3662885" y="-934"/>
                  <a:pt x="3978511" y="66495"/>
                  <a:pt x="4160520" y="0"/>
                </a:cubicBezTo>
                <a:cubicBezTo>
                  <a:pt x="4342529" y="-66495"/>
                  <a:pt x="4535775" y="4978"/>
                  <a:pt x="4636008" y="0"/>
                </a:cubicBezTo>
                <a:cubicBezTo>
                  <a:pt x="4736241" y="-4978"/>
                  <a:pt x="4831413" y="23509"/>
                  <a:pt x="4992624" y="0"/>
                </a:cubicBezTo>
                <a:cubicBezTo>
                  <a:pt x="5153835" y="-23509"/>
                  <a:pt x="5458645" y="39196"/>
                  <a:pt x="5705856" y="0"/>
                </a:cubicBezTo>
                <a:cubicBezTo>
                  <a:pt x="5953067" y="-39196"/>
                  <a:pt x="5840252" y="11776"/>
                  <a:pt x="5943600" y="0"/>
                </a:cubicBezTo>
                <a:cubicBezTo>
                  <a:pt x="6046948" y="-11776"/>
                  <a:pt x="6415342" y="56647"/>
                  <a:pt x="6537960" y="0"/>
                </a:cubicBezTo>
                <a:cubicBezTo>
                  <a:pt x="6660578" y="-56647"/>
                  <a:pt x="6725317" y="22152"/>
                  <a:pt x="6775704" y="0"/>
                </a:cubicBezTo>
                <a:cubicBezTo>
                  <a:pt x="6826091" y="-22152"/>
                  <a:pt x="7320580" y="69080"/>
                  <a:pt x="7488936" y="0"/>
                </a:cubicBezTo>
                <a:cubicBezTo>
                  <a:pt x="7657292" y="-69080"/>
                  <a:pt x="7908044" y="3785"/>
                  <a:pt x="8321040" y="0"/>
                </a:cubicBezTo>
                <a:cubicBezTo>
                  <a:pt x="8734036" y="-3785"/>
                  <a:pt x="8579152" y="40088"/>
                  <a:pt x="8677656" y="0"/>
                </a:cubicBezTo>
                <a:cubicBezTo>
                  <a:pt x="8776160" y="-40088"/>
                  <a:pt x="9028946" y="34039"/>
                  <a:pt x="9272016" y="0"/>
                </a:cubicBezTo>
                <a:cubicBezTo>
                  <a:pt x="9515086" y="-34039"/>
                  <a:pt x="9772614" y="82188"/>
                  <a:pt x="9985248" y="0"/>
                </a:cubicBezTo>
                <a:cubicBezTo>
                  <a:pt x="10197882" y="-82188"/>
                  <a:pt x="10375423" y="1873"/>
                  <a:pt x="10698480" y="0"/>
                </a:cubicBezTo>
                <a:cubicBezTo>
                  <a:pt x="11021537" y="-1873"/>
                  <a:pt x="11631023" y="14155"/>
                  <a:pt x="11887200" y="0"/>
                </a:cubicBezTo>
                <a:cubicBezTo>
                  <a:pt x="11971304" y="248654"/>
                  <a:pt x="11816990" y="370450"/>
                  <a:pt x="11887200" y="711224"/>
                </a:cubicBezTo>
                <a:cubicBezTo>
                  <a:pt x="11957410" y="1051998"/>
                  <a:pt x="11851388" y="1215102"/>
                  <a:pt x="11887200" y="1358321"/>
                </a:cubicBezTo>
                <a:cubicBezTo>
                  <a:pt x="11923012" y="1501540"/>
                  <a:pt x="11821308" y="1809826"/>
                  <a:pt x="11887200" y="2005419"/>
                </a:cubicBezTo>
                <a:cubicBezTo>
                  <a:pt x="11953092" y="2201012"/>
                  <a:pt x="11812962" y="2455930"/>
                  <a:pt x="11887200" y="2716643"/>
                </a:cubicBezTo>
                <a:cubicBezTo>
                  <a:pt x="11961438" y="2977356"/>
                  <a:pt x="11845021" y="3005465"/>
                  <a:pt x="11887200" y="3235487"/>
                </a:cubicBezTo>
                <a:cubicBezTo>
                  <a:pt x="11929379" y="3465509"/>
                  <a:pt x="11838983" y="3786128"/>
                  <a:pt x="11887200" y="3946711"/>
                </a:cubicBezTo>
                <a:cubicBezTo>
                  <a:pt x="11935417" y="4107294"/>
                  <a:pt x="11873890" y="4260870"/>
                  <a:pt x="11887200" y="4465554"/>
                </a:cubicBezTo>
                <a:cubicBezTo>
                  <a:pt x="11900510" y="4670238"/>
                  <a:pt x="11863895" y="4902645"/>
                  <a:pt x="11887200" y="5112652"/>
                </a:cubicBezTo>
                <a:cubicBezTo>
                  <a:pt x="11910505" y="5322659"/>
                  <a:pt x="11871659" y="5471898"/>
                  <a:pt x="11887200" y="5695622"/>
                </a:cubicBezTo>
                <a:cubicBezTo>
                  <a:pt x="11902741" y="5919346"/>
                  <a:pt x="11835976" y="6137365"/>
                  <a:pt x="11887200" y="6412676"/>
                </a:cubicBezTo>
                <a:cubicBezTo>
                  <a:pt x="11826989" y="6421651"/>
                  <a:pt x="11720580" y="6386844"/>
                  <a:pt x="11649456" y="6412676"/>
                </a:cubicBezTo>
                <a:cubicBezTo>
                  <a:pt x="11578332" y="6438508"/>
                  <a:pt x="11384207" y="6378780"/>
                  <a:pt x="11173968" y="6412676"/>
                </a:cubicBezTo>
                <a:cubicBezTo>
                  <a:pt x="10963729" y="6446572"/>
                  <a:pt x="10891809" y="6393000"/>
                  <a:pt x="10698480" y="6412676"/>
                </a:cubicBezTo>
                <a:cubicBezTo>
                  <a:pt x="10505151" y="6432352"/>
                  <a:pt x="10345498" y="6374173"/>
                  <a:pt x="10104120" y="6412676"/>
                </a:cubicBezTo>
                <a:cubicBezTo>
                  <a:pt x="9862742" y="6451179"/>
                  <a:pt x="9886641" y="6402781"/>
                  <a:pt x="9747504" y="6412676"/>
                </a:cubicBezTo>
                <a:cubicBezTo>
                  <a:pt x="9608367" y="6422571"/>
                  <a:pt x="9273745" y="6339009"/>
                  <a:pt x="8915400" y="6412676"/>
                </a:cubicBezTo>
                <a:cubicBezTo>
                  <a:pt x="8557055" y="6486343"/>
                  <a:pt x="8549276" y="6344547"/>
                  <a:pt x="8321040" y="6412676"/>
                </a:cubicBezTo>
                <a:cubicBezTo>
                  <a:pt x="8092804" y="6480805"/>
                  <a:pt x="8078156" y="6399667"/>
                  <a:pt x="7845552" y="6412676"/>
                </a:cubicBezTo>
                <a:cubicBezTo>
                  <a:pt x="7612948" y="6425685"/>
                  <a:pt x="7720888" y="6405649"/>
                  <a:pt x="7607808" y="6412676"/>
                </a:cubicBezTo>
                <a:cubicBezTo>
                  <a:pt x="7494728" y="6419703"/>
                  <a:pt x="7199905" y="6377273"/>
                  <a:pt x="6894576" y="6412676"/>
                </a:cubicBezTo>
                <a:cubicBezTo>
                  <a:pt x="6589247" y="6448079"/>
                  <a:pt x="6512504" y="6395154"/>
                  <a:pt x="6181344" y="6412676"/>
                </a:cubicBezTo>
                <a:cubicBezTo>
                  <a:pt x="5850184" y="6430198"/>
                  <a:pt x="5519434" y="6402592"/>
                  <a:pt x="5349240" y="6412676"/>
                </a:cubicBezTo>
                <a:cubicBezTo>
                  <a:pt x="5179046" y="6422760"/>
                  <a:pt x="4685564" y="6317449"/>
                  <a:pt x="4517136" y="6412676"/>
                </a:cubicBezTo>
                <a:cubicBezTo>
                  <a:pt x="4348708" y="6507903"/>
                  <a:pt x="4095641" y="6360392"/>
                  <a:pt x="3922776" y="6412676"/>
                </a:cubicBezTo>
                <a:cubicBezTo>
                  <a:pt x="3749911" y="6464960"/>
                  <a:pt x="3476721" y="6331925"/>
                  <a:pt x="3209544" y="6412676"/>
                </a:cubicBezTo>
                <a:cubicBezTo>
                  <a:pt x="2942367" y="6493427"/>
                  <a:pt x="2915155" y="6392239"/>
                  <a:pt x="2734056" y="6412676"/>
                </a:cubicBezTo>
                <a:cubicBezTo>
                  <a:pt x="2552957" y="6433113"/>
                  <a:pt x="2357642" y="6345545"/>
                  <a:pt x="2020824" y="6412676"/>
                </a:cubicBezTo>
                <a:cubicBezTo>
                  <a:pt x="1684006" y="6479807"/>
                  <a:pt x="1803071" y="6411684"/>
                  <a:pt x="1664208" y="6412676"/>
                </a:cubicBezTo>
                <a:cubicBezTo>
                  <a:pt x="1525345" y="6413668"/>
                  <a:pt x="1442145" y="6371152"/>
                  <a:pt x="1307592" y="6412676"/>
                </a:cubicBezTo>
                <a:cubicBezTo>
                  <a:pt x="1173039" y="6454200"/>
                  <a:pt x="1007220" y="6386824"/>
                  <a:pt x="832104" y="6412676"/>
                </a:cubicBezTo>
                <a:cubicBezTo>
                  <a:pt x="656988" y="6438528"/>
                  <a:pt x="313961" y="6318709"/>
                  <a:pt x="0" y="6412676"/>
                </a:cubicBezTo>
                <a:cubicBezTo>
                  <a:pt x="-25323" y="6206525"/>
                  <a:pt x="38864" y="6070230"/>
                  <a:pt x="0" y="5829705"/>
                </a:cubicBezTo>
                <a:cubicBezTo>
                  <a:pt x="-38864" y="5589180"/>
                  <a:pt x="26143" y="5501693"/>
                  <a:pt x="0" y="5246735"/>
                </a:cubicBezTo>
                <a:cubicBezTo>
                  <a:pt x="-26143" y="4991777"/>
                  <a:pt x="25779" y="4977345"/>
                  <a:pt x="0" y="4856145"/>
                </a:cubicBezTo>
                <a:cubicBezTo>
                  <a:pt x="-25779" y="4734945"/>
                  <a:pt x="77097" y="4427296"/>
                  <a:pt x="0" y="4209047"/>
                </a:cubicBezTo>
                <a:cubicBezTo>
                  <a:pt x="-77097" y="3990798"/>
                  <a:pt x="61239" y="3874409"/>
                  <a:pt x="0" y="3626077"/>
                </a:cubicBezTo>
                <a:cubicBezTo>
                  <a:pt x="-61239" y="3377745"/>
                  <a:pt x="52540" y="3309684"/>
                  <a:pt x="0" y="3043106"/>
                </a:cubicBezTo>
                <a:cubicBezTo>
                  <a:pt x="-52540" y="2776528"/>
                  <a:pt x="37986" y="2795135"/>
                  <a:pt x="0" y="2588389"/>
                </a:cubicBezTo>
                <a:cubicBezTo>
                  <a:pt x="-37986" y="2381643"/>
                  <a:pt x="33438" y="2254847"/>
                  <a:pt x="0" y="2133672"/>
                </a:cubicBezTo>
                <a:cubicBezTo>
                  <a:pt x="-33438" y="2012497"/>
                  <a:pt x="9235" y="1748076"/>
                  <a:pt x="0" y="1614828"/>
                </a:cubicBezTo>
                <a:cubicBezTo>
                  <a:pt x="-9235" y="1481580"/>
                  <a:pt x="19708" y="1275770"/>
                  <a:pt x="0" y="1095985"/>
                </a:cubicBezTo>
                <a:cubicBezTo>
                  <a:pt x="-19708" y="916200"/>
                  <a:pt x="1293" y="715391"/>
                  <a:pt x="0" y="577141"/>
                </a:cubicBezTo>
                <a:cubicBezTo>
                  <a:pt x="-1293" y="438891"/>
                  <a:pt x="11405" y="20006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66FF"/>
            </a:solidFill>
            <a:extLst>
              <a:ext uri="{C807C97D-BFC1-408E-A445-0C87EB9F89A2}">
                <ask:lineSketchStyleProps xmlns="" xmlns:ask="http://schemas.microsoft.com/office/drawing/2018/sketchyshapes" sd="375564147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4EE274-B907-44E8-9D55-5B8F70327AB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500"/>
          <a:stretch/>
        </p:blipFill>
        <p:spPr>
          <a:xfrm>
            <a:off x="1239717" y="1554684"/>
            <a:ext cx="1811449" cy="2836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BB25E-3727-416B-95AF-8758453F0B4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5233"/>
          <a:stretch/>
        </p:blipFill>
        <p:spPr>
          <a:xfrm>
            <a:off x="4314685" y="729116"/>
            <a:ext cx="2575213" cy="4427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457696-1AA7-483E-8518-F34E9D025A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32631"/>
          <a:stretch/>
        </p:blipFill>
        <p:spPr>
          <a:xfrm>
            <a:off x="8030491" y="1678386"/>
            <a:ext cx="3534687" cy="2882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8EFE20-B10C-4160-94C3-2EF5CD2259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4" y="416762"/>
            <a:ext cx="2058272" cy="1071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7592B3-A402-ED78-EF5A-AEAFEBED9F62}"/>
              </a:ext>
            </a:extLst>
          </p:cNvPr>
          <p:cNvSpPr txBox="1">
            <a:spLocks/>
          </p:cNvSpPr>
          <p:nvPr/>
        </p:nvSpPr>
        <p:spPr>
          <a:xfrm>
            <a:off x="749374" y="5470571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66F186C-8CDF-3A70-F200-244C91782C4A}"/>
              </a:ext>
            </a:extLst>
          </p:cNvPr>
          <p:cNvSpPr txBox="1">
            <a:spLocks/>
          </p:cNvSpPr>
          <p:nvPr/>
        </p:nvSpPr>
        <p:spPr>
          <a:xfrm>
            <a:off x="4328319" y="5495370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B706454-FF9C-E779-3620-353B7110254C}"/>
              </a:ext>
            </a:extLst>
          </p:cNvPr>
          <p:cNvSpPr txBox="1">
            <a:spLocks/>
          </p:cNvSpPr>
          <p:nvPr/>
        </p:nvSpPr>
        <p:spPr>
          <a:xfrm>
            <a:off x="7921433" y="5476495"/>
            <a:ext cx="380039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ba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2AF45B-ED2E-B20B-6C6E-5EF78A0AD205}"/>
              </a:ext>
            </a:extLst>
          </p:cNvPr>
          <p:cNvSpPr txBox="1">
            <a:spLocks/>
          </p:cNvSpPr>
          <p:nvPr/>
        </p:nvSpPr>
        <p:spPr>
          <a:xfrm>
            <a:off x="974036" y="5470571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D3EA6EB-9132-74BB-2804-95796CEA3E5B}"/>
              </a:ext>
            </a:extLst>
          </p:cNvPr>
          <p:cNvSpPr txBox="1">
            <a:spLocks/>
          </p:cNvSpPr>
          <p:nvPr/>
        </p:nvSpPr>
        <p:spPr>
          <a:xfrm>
            <a:off x="4541766" y="5493237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14825E3-5663-22BE-5EA6-DB846CD4FE73}"/>
              </a:ext>
            </a:extLst>
          </p:cNvPr>
          <p:cNvSpPr txBox="1">
            <a:spLocks/>
          </p:cNvSpPr>
          <p:nvPr/>
        </p:nvSpPr>
        <p:spPr>
          <a:xfrm>
            <a:off x="7871558" y="547874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E59DFC0-68F0-296D-7C73-1A938AABFADA}"/>
              </a:ext>
            </a:extLst>
          </p:cNvPr>
          <p:cNvSpPr txBox="1">
            <a:spLocks/>
          </p:cNvSpPr>
          <p:nvPr/>
        </p:nvSpPr>
        <p:spPr>
          <a:xfrm>
            <a:off x="5076149" y="5641524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A55F4A9-4784-7047-8A54-208944F1828F}"/>
              </a:ext>
            </a:extLst>
          </p:cNvPr>
          <p:cNvSpPr txBox="1">
            <a:spLocks/>
          </p:cNvSpPr>
          <p:nvPr/>
        </p:nvSpPr>
        <p:spPr>
          <a:xfrm>
            <a:off x="9854879" y="5476495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231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1" grpId="0"/>
      <p:bldP spid="12" grpId="0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107</Words>
  <Application>Microsoft Office PowerPoint</Application>
  <PresentationFormat>Widescreen</PresentationFormat>
  <Paragraphs>81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16</vt:i4>
      </vt:variant>
    </vt:vector>
  </HeadingPairs>
  <TitlesOfParts>
    <vt:vector size="39" baseType="lpstr">
      <vt:lpstr>微软雅黑</vt:lpstr>
      <vt:lpstr>宋体</vt:lpstr>
      <vt:lpstr>#9Slide07 HoneyCream</vt:lpstr>
      <vt:lpstr>Aptos</vt:lpstr>
      <vt:lpstr>Aptos Display</vt:lpstr>
      <vt:lpstr>Arabia</vt:lpstr>
      <vt:lpstr>Arial</vt:lpstr>
      <vt:lpstr>Arial Rounded MT Bold</vt:lpstr>
      <vt:lpstr>Arial-Rounded</vt:lpstr>
      <vt:lpstr>Calibri</vt:lpstr>
      <vt:lpstr>等线</vt:lpstr>
      <vt:lpstr>HP001 4 hàng</vt:lpstr>
      <vt:lpstr>HP001 TD 4H</vt:lpstr>
      <vt:lpstr>Times New Roman</vt:lpstr>
      <vt:lpstr>3_Office Theme</vt:lpstr>
      <vt:lpstr>4_Office Theme</vt:lpstr>
      <vt:lpstr>Office 主题</vt:lpstr>
      <vt:lpstr>1_Office 主题</vt:lpstr>
      <vt:lpstr>Custom Design</vt:lpstr>
      <vt:lpstr>1_Custom Design</vt:lpstr>
      <vt:lpstr>1_Office Theme</vt:lpstr>
      <vt:lpstr>2_Office Theme</vt:lpstr>
      <vt:lpstr>6_Office Theme</vt:lpstr>
      <vt:lpstr>PowerPoint Presentation</vt:lpstr>
      <vt:lpstr>PowerPoint Presentation</vt:lpstr>
      <vt:lpstr>Đọc to:</vt:lpstr>
      <vt:lpstr>Viết vào bảng 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Administrator</cp:lastModifiedBy>
  <cp:revision>76</cp:revision>
  <dcterms:created xsi:type="dcterms:W3CDTF">2020-08-13T04:37:00Z</dcterms:created>
  <dcterms:modified xsi:type="dcterms:W3CDTF">2025-09-13T04:55:04Z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