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6" r:id="rId1"/>
    <p:sldMasterId id="2147483778" r:id="rId2"/>
    <p:sldMasterId id="2147483806" r:id="rId3"/>
    <p:sldMasterId id="2147483830" r:id="rId4"/>
    <p:sldMasterId id="2147483870" r:id="rId5"/>
  </p:sldMasterIdLst>
  <p:notesMasterIdLst>
    <p:notesMasterId r:id="rId11"/>
  </p:notesMasterIdLst>
  <p:sldIdLst>
    <p:sldId id="366" r:id="rId6"/>
    <p:sldId id="2007577205" r:id="rId7"/>
    <p:sldId id="363" r:id="rId8"/>
    <p:sldId id="2007577201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08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8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2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5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5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959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746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5835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6897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3819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208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8322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1647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7225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2906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132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5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6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25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38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4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4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57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873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123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10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8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6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55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6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7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2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2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ED2F6B-30F9-9714-37CA-518DC9B95C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3FA639-DDDC-8208-DF87-8AE0287B62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0D2F0-7D50-D929-9263-B006456D91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0B407A-F206-3AA9-0D7A-D3A8EA4F55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581870-B1AF-E6ED-76CB-CDF425DA63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A2FC59-7894-79C1-DF5A-48FC58B3B32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DA7AE0-7316-632A-4AD2-089580EB3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DECDC-76B0-5E7D-92FF-7B8C64316E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7743394" y="1573619"/>
            <a:ext cx="4696180" cy="55714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15D0-53EB-85AA-1070-7C6FF1BE6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54" y="1848399"/>
            <a:ext cx="6937849" cy="409686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C06230-FD2E-18FD-7D16-7A5A1C4740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63" y="175689"/>
            <a:ext cx="1435022" cy="14350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4FFA00-D130-CF41-E6D6-9066E68A2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48" y="-2326880"/>
            <a:ext cx="1435022" cy="143502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B7044-22D5-50F7-A114-B1A34C7C1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54" y="5422978"/>
            <a:ext cx="1435022" cy="143502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45DA93-EEE9-478B-4011-44A462BE4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1" y="7611979"/>
            <a:ext cx="1435022" cy="1435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9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C435C0-6890-7467-4FEB-F87128ABCE36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D45C2-E7F9-6F14-CAB9-5CB08F4E9D4B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F150D-CCB0-A0AE-C112-B29DF9088012}"/>
              </a:ext>
            </a:extLst>
          </p:cNvPr>
          <p:cNvGrpSpPr/>
          <p:nvPr/>
        </p:nvGrpSpPr>
        <p:grpSpPr>
          <a:xfrm>
            <a:off x="2684848" y="4324602"/>
            <a:ext cx="6822304" cy="966542"/>
            <a:chOff x="2489539" y="4323234"/>
            <a:chExt cx="6822304" cy="9665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8063A2-ADAB-253F-10A2-386D7967CA5E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834519-5A3D-07B1-76A7-C94423D2CCFC}"/>
                </a:ext>
              </a:extLst>
            </p:cNvPr>
            <p:cNvSpPr txBox="1"/>
            <p:nvPr/>
          </p:nvSpPr>
          <p:spPr>
            <a:xfrm>
              <a:off x="3296855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66C6C5-B27C-272C-8208-5951A7466EC9}"/>
                </a:ext>
              </a:extLst>
            </p:cNvPr>
            <p:cNvSpPr txBox="1"/>
            <p:nvPr/>
          </p:nvSpPr>
          <p:spPr>
            <a:xfrm>
              <a:off x="4398031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73A034-F611-446F-97D8-5F74BB3AAE02}"/>
                </a:ext>
              </a:extLst>
            </p:cNvPr>
            <p:cNvSpPr/>
            <p:nvPr/>
          </p:nvSpPr>
          <p:spPr>
            <a:xfrm>
              <a:off x="6033821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FE162B-B4FC-7412-5A0C-993E989F340C}"/>
                </a:ext>
              </a:extLst>
            </p:cNvPr>
            <p:cNvSpPr txBox="1"/>
            <p:nvPr/>
          </p:nvSpPr>
          <p:spPr>
            <a:xfrm>
              <a:off x="6846569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6DDF9D-1901-DB44-5F19-BA5A3BA3DF2B}"/>
                </a:ext>
              </a:extLst>
            </p:cNvPr>
            <p:cNvSpPr txBox="1"/>
            <p:nvPr/>
          </p:nvSpPr>
          <p:spPr>
            <a:xfrm>
              <a:off x="9012572" y="4323234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0B7CE4C-3F8B-01B1-1171-323995CA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C3145E3-7DFE-2D20-27E4-DB0B0274F7CB}"/>
              </a:ext>
            </a:extLst>
          </p:cNvPr>
          <p:cNvGrpSpPr/>
          <p:nvPr/>
        </p:nvGrpSpPr>
        <p:grpSpPr>
          <a:xfrm>
            <a:off x="215396" y="203422"/>
            <a:ext cx="3697384" cy="941185"/>
            <a:chOff x="63500" y="1429216"/>
            <a:chExt cx="2779915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D8BCDD7F-FE07-104A-CC0A-3A128753AA20}"/>
                </a:ext>
              </a:extLst>
            </p:cNvPr>
            <p:cNvSpPr/>
            <p:nvPr/>
          </p:nvSpPr>
          <p:spPr>
            <a:xfrm>
              <a:off x="453152" y="1429216"/>
              <a:ext cx="2390263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AAB643-DC02-DD86-1B83-EE436DC6AAB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16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723023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9C4F8-9CB8-2EF5-850D-AC62F0480D6F}"/>
              </a:ext>
            </a:extLst>
          </p:cNvPr>
          <p:cNvSpPr txBox="1"/>
          <p:nvPr/>
        </p:nvSpPr>
        <p:spPr>
          <a:xfrm>
            <a:off x="2373950" y="5403405"/>
            <a:ext cx="286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5ACCF-F56A-3867-C134-E87D9EAE9C5D}"/>
              </a:ext>
            </a:extLst>
          </p:cNvPr>
          <p:cNvSpPr txBox="1"/>
          <p:nvPr/>
        </p:nvSpPr>
        <p:spPr>
          <a:xfrm>
            <a:off x="5487845" y="5360875"/>
            <a:ext cx="286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6810C-1500-28E7-32D7-C7617A19E9A1}"/>
              </a:ext>
            </a:extLst>
          </p:cNvPr>
          <p:cNvSpPr txBox="1"/>
          <p:nvPr/>
        </p:nvSpPr>
        <p:spPr>
          <a:xfrm>
            <a:off x="8896027" y="5355612"/>
            <a:ext cx="286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875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TD 4H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347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50</Words>
  <Application>Microsoft Office PowerPoint</Application>
  <PresentationFormat>Widescreen</PresentationFormat>
  <Paragraphs>42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21" baseType="lpstr">
      <vt:lpstr>微软雅黑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TD 4H</vt:lpstr>
      <vt:lpstr>Lato</vt:lpstr>
      <vt:lpstr>字魂27号-布丁体</vt:lpstr>
      <vt:lpstr>Simple Light</vt:lpstr>
      <vt:lpstr>Office 主题</vt:lpstr>
      <vt:lpstr>自定义设计方案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81</cp:revision>
  <dcterms:created xsi:type="dcterms:W3CDTF">2020-08-13T09:32:00Z</dcterms:created>
  <dcterms:modified xsi:type="dcterms:W3CDTF">2025-09-13T05:07:26Z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