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85" r:id="rId3"/>
  </p:sldMasterIdLst>
  <p:notesMasterIdLst>
    <p:notesMasterId r:id="rId22"/>
  </p:notesMasterIdLst>
  <p:handoutMasterIdLst>
    <p:handoutMasterId r:id="rId23"/>
  </p:handoutMasterIdLst>
  <p:sldIdLst>
    <p:sldId id="2007577113" r:id="rId4"/>
    <p:sldId id="752" r:id="rId5"/>
    <p:sldId id="292" r:id="rId6"/>
    <p:sldId id="298" r:id="rId7"/>
    <p:sldId id="260" r:id="rId8"/>
    <p:sldId id="297" r:id="rId9"/>
    <p:sldId id="299" r:id="rId10"/>
    <p:sldId id="300" r:id="rId11"/>
    <p:sldId id="301" r:id="rId12"/>
    <p:sldId id="284" r:id="rId13"/>
    <p:sldId id="302" r:id="rId14"/>
    <p:sldId id="304" r:id="rId15"/>
    <p:sldId id="305" r:id="rId16"/>
    <p:sldId id="306" r:id="rId17"/>
    <p:sldId id="307" r:id="rId18"/>
    <p:sldId id="311" r:id="rId19"/>
    <p:sldId id="310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A1DAB217-8A94-C7EB-D92C-A0131EB2D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6254"/>
          <a:stretch/>
        </p:blipFill>
        <p:spPr>
          <a:xfrm>
            <a:off x="-23179" y="-151024"/>
            <a:ext cx="12191980" cy="71534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0A6517-5E85-F904-C14B-B68C0D7C6923}"/>
              </a:ext>
            </a:extLst>
          </p:cNvPr>
          <p:cNvSpPr/>
          <p:nvPr userDrawn="1"/>
        </p:nvSpPr>
        <p:spPr>
          <a:xfrm>
            <a:off x="304800" y="228600"/>
            <a:ext cx="11582400" cy="6477000"/>
          </a:xfrm>
          <a:prstGeom prst="roundRect">
            <a:avLst>
              <a:gd name="adj" fmla="val 102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101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9B5ADC4-2893-F8B5-F325-0422D025F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0510"/>
            <a:ext cx="1466552" cy="146655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CF31A8D-737C-C1A0-B2D0-0CF4FE2C8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3429000"/>
            <a:ext cx="1466552" cy="146655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E4ACDE3-7B66-C5CA-56E1-6B696F17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3820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12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23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761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01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4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969FA20-AAF1-6ADA-415F-A6ED93EE33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6254"/>
          <a:stretch/>
        </p:blipFill>
        <p:spPr>
          <a:xfrm>
            <a:off x="-23179" y="-151024"/>
            <a:ext cx="12191980" cy="71534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812907-368C-402E-9EBC-B0E95C9686E9}"/>
              </a:ext>
            </a:extLst>
          </p:cNvPr>
          <p:cNvSpPr/>
          <p:nvPr userDrawn="1"/>
        </p:nvSpPr>
        <p:spPr>
          <a:xfrm>
            <a:off x="304800" y="228600"/>
            <a:ext cx="11582400" cy="6477000"/>
          </a:xfrm>
          <a:prstGeom prst="roundRect">
            <a:avLst>
              <a:gd name="adj" fmla="val 102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2025/9/13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7020935-43C4-C973-E972-E94731F66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6254"/>
          <a:stretch/>
        </p:blipFill>
        <p:spPr>
          <a:xfrm>
            <a:off x="-23179" y="-151024"/>
            <a:ext cx="12191980" cy="71534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DF29B3-02C0-CAA1-075A-AAD6AF2EA04D}"/>
              </a:ext>
            </a:extLst>
          </p:cNvPr>
          <p:cNvSpPr/>
          <p:nvPr userDrawn="1"/>
        </p:nvSpPr>
        <p:spPr>
          <a:xfrm>
            <a:off x="304800" y="228600"/>
            <a:ext cx="11582400" cy="6477000"/>
          </a:xfrm>
          <a:prstGeom prst="roundRect">
            <a:avLst>
              <a:gd name="adj" fmla="val 102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72DE9258-44E1-3CE2-3E87-E5042B015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6254"/>
          <a:stretch/>
        </p:blipFill>
        <p:spPr>
          <a:xfrm>
            <a:off x="-23179" y="-151024"/>
            <a:ext cx="12191980" cy="71534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A178F9-EBBD-3D5F-AB13-AB5E32060446}"/>
              </a:ext>
            </a:extLst>
          </p:cNvPr>
          <p:cNvSpPr/>
          <p:nvPr userDrawn="1"/>
        </p:nvSpPr>
        <p:spPr>
          <a:xfrm>
            <a:off x="304800" y="228600"/>
            <a:ext cx="11582400" cy="6477000"/>
          </a:xfrm>
          <a:prstGeom prst="roundRect">
            <a:avLst>
              <a:gd name="adj" fmla="val 102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01CC722-A9B0-E7DC-E348-D7AA4276CD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0510"/>
            <a:ext cx="1466552" cy="146655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634F79F-4B41-0AD1-5985-1A523D536CA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3429000"/>
            <a:ext cx="1466552" cy="1466552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00103F1-E2D0-27E9-4DCE-277005E3699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3820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1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slide" Target="slide17.xml"/><Relationship Id="rId3" Type="http://schemas.openxmlformats.org/officeDocument/2006/relationships/image" Target="../media/image68.png"/><Relationship Id="rId7" Type="http://schemas.openxmlformats.org/officeDocument/2006/relationships/slide" Target="slide14.xml"/><Relationship Id="rId12" Type="http://schemas.openxmlformats.org/officeDocument/2006/relationships/image" Target="../media/image7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11" Type="http://schemas.openxmlformats.org/officeDocument/2006/relationships/slide" Target="slide16.xml"/><Relationship Id="rId5" Type="http://schemas.openxmlformats.org/officeDocument/2006/relationships/slide" Target="slide13.xml"/><Relationship Id="rId15" Type="http://schemas.openxmlformats.org/officeDocument/2006/relationships/image" Target="../media/image49.png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slide" Target="slide15.xml"/><Relationship Id="rId1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slide" Target="slide4.xml"/><Relationship Id="rId7" Type="http://schemas.openxmlformats.org/officeDocument/2006/relationships/image" Target="../media/image39.png"/><Relationship Id="rId12" Type="http://schemas.openxmlformats.org/officeDocument/2006/relationships/slide" Target="slide9.xml"/><Relationship Id="rId17" Type="http://schemas.openxmlformats.org/officeDocument/2006/relationships/image" Target="../media/image46.png"/><Relationship Id="rId2" Type="http://schemas.openxmlformats.org/officeDocument/2006/relationships/slide" Target="slide13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image" Target="../media/image41.png"/><Relationship Id="rId5" Type="http://schemas.openxmlformats.org/officeDocument/2006/relationships/slide" Target="slide16.xml"/><Relationship Id="rId15" Type="http://schemas.openxmlformats.org/officeDocument/2006/relationships/image" Target="../media/image44.png"/><Relationship Id="rId10" Type="http://schemas.openxmlformats.org/officeDocument/2006/relationships/slide" Target="slide8.xml"/><Relationship Id="rId4" Type="http://schemas.openxmlformats.org/officeDocument/2006/relationships/slide" Target="slide15.xml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3.xml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48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" Target="slide3.xml"/><Relationship Id="rId7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48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11" y="-113490"/>
            <a:ext cx="1554608" cy="15546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51A07C9-4AD7-49C0-0E6A-E21DA5F27D0C}"/>
              </a:ext>
            </a:extLst>
          </p:cNvPr>
          <p:cNvSpPr txBox="1">
            <a:spLocks/>
          </p:cNvSpPr>
          <p:nvPr/>
        </p:nvSpPr>
        <p:spPr>
          <a:xfrm>
            <a:off x="925636" y="3962400"/>
            <a:ext cx="10743950" cy="1504811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6701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69285-46B7-7E0B-E348-74D9857CD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553" y="1423907"/>
            <a:ext cx="10651905" cy="24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1695991"/>
            <a:ext cx="10359603" cy="4532326"/>
          </a:xfrm>
          <a:prstGeom prst="roundRect">
            <a:avLst>
              <a:gd name="adj" fmla="val 386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01" y="3170082"/>
            <a:ext cx="1927279" cy="141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6" y="3170083"/>
            <a:ext cx="1959085" cy="1436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3161514"/>
            <a:ext cx="1938963" cy="1421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2" y="3149852"/>
            <a:ext cx="1986673" cy="14568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93EABED-28CB-0CB6-A7AA-823009F5FEFB}"/>
              </a:ext>
            </a:extLst>
          </p:cNvPr>
          <p:cNvGrpSpPr/>
          <p:nvPr/>
        </p:nvGrpSpPr>
        <p:grpSpPr>
          <a:xfrm>
            <a:off x="568842" y="207335"/>
            <a:ext cx="10978116" cy="943519"/>
            <a:chOff x="63500" y="1429216"/>
            <a:chExt cx="8233588" cy="705889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850DE171-FA36-40F8-8D1D-F0971542DBC4}"/>
                </a:ext>
              </a:extLst>
            </p:cNvPr>
            <p:cNvSpPr/>
            <p:nvPr/>
          </p:nvSpPr>
          <p:spPr>
            <a:xfrm>
              <a:off x="384358" y="1429216"/>
              <a:ext cx="7912730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8B16752-1C8C-4729-527D-F3745F702DAF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US" sz="43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904080" y="1248392"/>
            <a:ext cx="870544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/>
        </p:blipFill>
        <p:spPr>
          <a:xfrm>
            <a:off x="3231880" y="1620658"/>
            <a:ext cx="3468340" cy="10322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3" y="1859492"/>
            <a:ext cx="2671792" cy="4342217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/>
        </p:blipFill>
        <p:spPr>
          <a:xfrm>
            <a:off x="3231883" y="3123852"/>
            <a:ext cx="3468337" cy="1060522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/>
        </p:blipFill>
        <p:spPr>
          <a:xfrm>
            <a:off x="3231881" y="4628584"/>
            <a:ext cx="3473267" cy="1060522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/>
        </p:blipFill>
        <p:spPr>
          <a:xfrm>
            <a:off x="7843343" y="1620659"/>
            <a:ext cx="3596610" cy="1087370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/>
        </p:blipFill>
        <p:spPr>
          <a:xfrm>
            <a:off x="7843340" y="3090850"/>
            <a:ext cx="3596613" cy="1093524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/>
        </p:blipFill>
        <p:spPr>
          <a:xfrm>
            <a:off x="7843341" y="4610688"/>
            <a:ext cx="3583440" cy="10833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33913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8951" y="339147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8951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4529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24529" y="3407977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4529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" y="576251"/>
            <a:ext cx="2030996" cy="10154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83DCD7C-CCE4-EB11-6712-A3DF6E5D62F7}"/>
              </a:ext>
            </a:extLst>
          </p:cNvPr>
          <p:cNvGrpSpPr/>
          <p:nvPr/>
        </p:nvGrpSpPr>
        <p:grpSpPr>
          <a:xfrm>
            <a:off x="568842" y="207335"/>
            <a:ext cx="10978116" cy="943519"/>
            <a:chOff x="63500" y="1429216"/>
            <a:chExt cx="8233588" cy="705889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58677AAC-858C-E4CD-58C8-B8FB485EB2F9}"/>
                </a:ext>
              </a:extLst>
            </p:cNvPr>
            <p:cNvSpPr/>
            <p:nvPr/>
          </p:nvSpPr>
          <p:spPr>
            <a:xfrm>
              <a:off x="384358" y="1429216"/>
              <a:ext cx="7912730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Đếm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nhặt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rốt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</a:t>
              </a:r>
              <a:r>
                <a:rPr lang="en-GB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4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endPara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21EE5C-8E5A-30C4-62C1-F392AD5D85E6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US" sz="43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83402" y="1084442"/>
            <a:ext cx="573169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82377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01864" y="3975557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03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24604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91230" y="3954292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3" y="2210815"/>
            <a:ext cx="1315506" cy="2217777"/>
          </a:xfrm>
          <a:prstGeom prst="rect">
            <a:avLst/>
          </a:prstGeom>
        </p:spPr>
      </p:pic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8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4" y="2210812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7621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80599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45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003 -0.06757 C -0.13294 -0.08269 -0.16731 -0.09071 -0.20323 -0.09071 C -0.24454 -0.09071 -0.27716 -0.08269 -0.2999 -0.06757 L -0.40958 -1.2959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79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56" y="2210813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3811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39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01864" y="3954293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90" y="2210813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58" y="2320110"/>
            <a:ext cx="1315506" cy="2217777"/>
          </a:xfrm>
          <a:prstGeom prst="rect">
            <a:avLst/>
          </a:prstGeom>
        </p:spPr>
      </p:pic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58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8 -1.2959E-6 L -0.12877 -0.06757 C -0.1555 -0.08269 -0.19577 -0.09071 -0.23759 -0.09071 C -0.28584 -0.09071 -0.32402 -0.08269 -0.35075 -0.06757 L -0.479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0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59" y="2320107"/>
            <a:ext cx="1066077" cy="1999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3946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91230" y="3975558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04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541 -0.06757 C -0.13954 -0.08269 -0.17546 -0.09071 -0.2133 -0.09071 C -0.25651 -0.09071 -0.2907 -0.08269 -0.31465 -0.06757 L -0.42954 -1.2959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05E-6 -1.2959E-6 L -0.13103 -0.06757 C -0.15845 -0.08269 -0.19923 -0.09071 -0.24193 -0.09071 C -0.29104 -0.09071 -0.32974 -0.08269 -0.35682 -0.06757 L -0.48715 -1.2959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7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69102" y="639051"/>
            <a:ext cx="58231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91232" y="3975558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865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80" y="2320109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64" y="2320108"/>
            <a:ext cx="1315506" cy="2217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58" y="2320108"/>
            <a:ext cx="1315506" cy="2217777"/>
          </a:xfrm>
          <a:prstGeom prst="rect">
            <a:avLst/>
          </a:prstGeom>
        </p:spPr>
      </p:pic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57214" y="1244941"/>
            <a:ext cx="3016655" cy="16753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Không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củ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cà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rốt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đã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tô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màu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nào</a:t>
            </a:r>
            <a:endParaRPr lang="en-GB" sz="2800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20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4426"/>
            <a:ext cx="6026174" cy="451963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90702" y="398727"/>
            <a:ext cx="733611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endParaRPr lang="en-GB" sz="36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r="70451"/>
          <a:stretch/>
        </p:blipFill>
        <p:spPr>
          <a:xfrm>
            <a:off x="4041321" y="3627444"/>
            <a:ext cx="2510953" cy="23601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65343" y="1632813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5219" r="73884" b="67981"/>
          <a:stretch/>
        </p:blipFill>
        <p:spPr>
          <a:xfrm>
            <a:off x="5412860" y="1993439"/>
            <a:ext cx="1013643" cy="1234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5515" r="51455" b="56839"/>
          <a:stretch/>
        </p:blipFill>
        <p:spPr>
          <a:xfrm>
            <a:off x="7114748" y="2449987"/>
            <a:ext cx="1225717" cy="1413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73910" r="57919"/>
          <a:stretch/>
        </p:blipFill>
        <p:spPr>
          <a:xfrm>
            <a:off x="6482564" y="5054039"/>
            <a:ext cx="1112563" cy="128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7782487" y="4010607"/>
            <a:ext cx="1115955" cy="1271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7" r="4042" b="54723"/>
          <a:stretch/>
        </p:blipFill>
        <p:spPr>
          <a:xfrm>
            <a:off x="9672833" y="1034905"/>
            <a:ext cx="2273116" cy="2259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8902939" y="2667091"/>
            <a:ext cx="1115955" cy="1271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6" t="69538" r="28546" b="4650"/>
          <a:stretch/>
        </p:blipFill>
        <p:spPr>
          <a:xfrm>
            <a:off x="8823404" y="5049118"/>
            <a:ext cx="975753" cy="1451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5433"/>
          <a:stretch/>
        </p:blipFill>
        <p:spPr>
          <a:xfrm>
            <a:off x="9803655" y="3627443"/>
            <a:ext cx="2253291" cy="22344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5" y="337348"/>
            <a:ext cx="2030996" cy="101549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98057D2-6EF3-917F-E02F-454F22986FA3}"/>
              </a:ext>
            </a:extLst>
          </p:cNvPr>
          <p:cNvGrpSpPr/>
          <p:nvPr/>
        </p:nvGrpSpPr>
        <p:grpSpPr>
          <a:xfrm>
            <a:off x="568842" y="207335"/>
            <a:ext cx="10978116" cy="943519"/>
            <a:chOff x="63500" y="1429216"/>
            <a:chExt cx="8233588" cy="705889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A64D6939-A080-6A76-4235-0738A6F8CFF3}"/>
                </a:ext>
              </a:extLst>
            </p:cNvPr>
            <p:cNvSpPr/>
            <p:nvPr/>
          </p:nvSpPr>
          <p:spPr>
            <a:xfrm>
              <a:off x="384358" y="1429216"/>
              <a:ext cx="7912730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spcBef>
                  <a:spcPts val="1333"/>
                </a:spcBef>
              </a:pP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chuồng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đếm</a:t>
              </a:r>
              <a:r>
                <a:rPr lang="en-GB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endParaRPr lang="en-GB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789907-DCE7-B7CC-3C4C-0F96DC9D2C20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US" sz="43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85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-1.32058E-6 L 2.53384E-6 -1.32058E-6 C -0.00191 -0.00278 -0.00399 -0.00525 -0.00555 -0.00833 C -0.00677 -0.01049 -0.00729 -0.01389 -0.00885 -0.01543 C -0.00972 -0.01635 -0.01093 -0.01635 -0.01198 -0.01666 C -0.01666 -0.00864 -0.01441 -0.01173 -0.0184 -0.0071 C -0.02638 -0.00864 -0.02256 -0.0071 -0.0295 -0.01111 L -0.03176 -0.01265 C -0.03367 -0.01204 -0.03558 -0.01234 -0.03731 -0.01111 C -0.03888 -0.01049 -0.03992 -0.00802 -0.04131 -0.0071 C -0.04235 -0.00617 -0.04339 -0.00617 -0.04443 -0.00556 C -0.0453 -0.00525 -0.04599 -0.00463 -0.04686 -0.00432 C -0.04738 -0.00525 -0.04773 -0.00617 -0.04842 -0.0071 C -0.04912 -0.00772 -0.05016 -0.00772 -0.05085 -0.00833 C -0.05172 -0.00926 -0.05241 -0.01018 -0.05328 -0.01111 C -0.05484 -0.0108 -0.05658 -0.01111 -0.05797 -0.00988 C -0.05988 -0.00772 -0.06265 -0.00124 -0.06265 -0.00124 C -0.063 0.00062 -0.06387 0.00247 -0.06352 0.00432 C -0.06317 0.00555 -0.06196 0.00586 -0.06109 0.00555 C -0.05953 0.00524 -0.0564 0.00277 -0.0564 0.00277 C -0.05554 0.0037 -0.05467 0.00463 -0.05398 0.00555 C -0.05345 0.00648 -0.05311 0.00771 -0.05241 0.00833 C -0.05137 0.00956 -0.05033 0.01018 -0.04929 0.01141 C -0.03922 0.00771 -0.04998 0.01234 -0.04287 0.00709 C -0.04183 0.00617 -0.04079 0.00617 -0.03974 0.00555 C -0.03888 0.00524 -0.03818 0.00463 -0.03731 0.00432 C -0.03575 0.00463 -0.03419 0.00493 -0.03263 0.00555 C -0.03176 0.00586 -0.03107 0.00679 -0.0302 0.00709 C -0.02916 0.00771 -0.02812 0.00802 -0.02707 0.00833 C -0.02517 0.00802 -0.02326 0.00802 -0.02152 0.00709 C -0.02013 0.00617 -0.01857 0.00339 -0.01753 0.00154 C -0.0151 0.00216 -0.01198 0.00432 -0.00955 0.00154 C -0.00798 -0.00031 -0.00555 -0.00556 -0.00555 -0.00556 C -0.00451 -0.00525 -0.00347 -0.00494 -0.00243 -0.00432 C -0.00156 -0.0034 -0.00052 -0.00062 2.53384E-6 -1.32058E-6 Z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8.02222E-7 L 2.24575E-6 -8.02222E-7 C -0.00868 -0.00339 -0.00747 -0.00432 -0.01753 -0.00154 L -0.02465 0.00278 L -0.02708 0.00401 C -0.02899 0.00371 -0.0309 0.0034 -0.03263 0.00278 C -0.03437 0.00216 -0.03749 -8.02222E-7 -0.03749 -8.02222E-7 C -0.03957 0.00031 -0.04166 0.00062 -0.04374 0.00124 C -0.04461 0.00155 -0.04565 0.00155 -0.04617 0.00278 C -0.04686 0.00432 -0.04669 0.00648 -0.04686 0.00833 C -0.04582 0.00926 -0.04495 0.01111 -0.04374 0.01111 C -0.04183 0.01142 -0.04009 0.00988 -0.03819 0.00988 C -0.0368 0.00988 -0.03558 0.0108 -0.03419 0.01111 C -0.03298 0.0145 -0.03263 0.01605 -0.03107 0.01821 C -0.03038 0.01944 -0.02951 0.02006 -0.02864 0.02129 C -0.02604 0.02068 -0.02326 0.02068 -0.02066 0.01975 C -0.01979 0.01944 -0.01927 0.01697 -0.0184 0.01697 C -0.01562 0.01666 -0.01302 0.0179 -0.01042 0.01821 C -0.00938 0.0179 -0.00781 0.01852 -0.00729 0.01697 C -0.00625 0.0145 -0.00677 0.01111 -0.00643 0.00833 C -0.00625 0.00679 -0.00625 0.00525 -0.00573 0.00401 C -0.00504 0.00309 -0.004 0.00309 -0.0033 0.00278 C -0.00035 -0.00061 -0.0007 0.00031 2.24575E-6 -8.02222E-7 Z " pathEditMode="relative" ptsTypes="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13E-6 -5.16199E-6 L 3.39813E-6 -5.16199E-6 C 0.00208 -0.00124 0.00416 -0.00248 0.00624 -0.00402 C 0.00729 -0.00494 0.00833 -0.00618 0.00937 -0.0068 C 0.01805 -0.01235 0.00694 -0.00309 0.01579 -0.01081 C 0.01822 -0.0105 0.02048 -0.01019 0.02291 -0.00957 C 0.02377 -0.00926 0.02447 -0.00834 0.02534 -0.00834 C 0.03332 -0.00741 0.04113 -0.0071 0.04911 -0.0068 C 0.0505 -0.00618 0.05171 -0.00556 0.0531 -0.00525 C 0.05605 -0.00464 0.05935 -0.0068 0.06178 -0.00402 C 0.063 -0.00278 0.06126 0.00061 0.06109 0.00308 C 0.05154 0.00246 0.042 0.00277 0.03245 0.00154 C 0.03176 0.00154 0.03141 -0.00062 0.03089 -0.00124 C 0.02985 -0.00248 0.02881 -0.00309 0.02776 -0.00402 C 0.02638 -0.00371 0.02499 -0.00278 0.02377 -0.00278 C 0.01874 -0.00278 0.01371 -0.00371 0.00867 -0.00402 C 0.00729 -0.00402 0.00139 -0.00062 3.39813E-6 -5.16199E-6 Z " pathEditMode="relative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4.86887E-6 L 1.16973E-6 4.86887E-6 C -0.00712 -0.00155 -0.00937 -0.00155 -0.01666 -0.00432 C -0.01753 -0.00463 -0.0184 -0.00525 -0.01909 -0.00556 C -0.02048 -0.00525 -0.02187 -0.00525 -0.02308 -0.00432 C -0.02603 -0.00216 -0.02482 0.00463 -0.02378 0.00833 C -0.02343 0.00987 -0.02222 0.01018 -0.02152 0.01141 C -0.01892 0.0108 -0.01614 0.0108 -0.01354 0.00987 C -0.01198 0.00925 -0.01041 0.00802 -0.00885 0.00709 L -0.00642 0.00555 C -0.00382 0.00092 -0.00122 0.00092 1.16973E-6 4.86887E-6 Z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87E-6 -2.92194E-6 L -0.28983 -2.92194E-6 C -0.41948 -2.92194E-6 -0.57914 0.10244 -0.57914 0.18667 L -0.57914 0.37334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6" y="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142E-6 -1.04906E-7 L -0.20947 -1.04906E-7 C -0.30336 -1.04906E-7 -0.41895 0.04165 -0.41895 0.07559 L -0.41895 0.15119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48" y="7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145E-6 1.79574E-6 L -0.16731 1.79574E-6 C -0.24228 1.79574E-6 -0.33443 0.01543 -0.33443 0.02777 L -0.33443 0.05646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4" name="Picture 3" descr="A red and white text with black background&#10;&#10;AI-generated content may be incorrect.">
            <a:extLst>
              <a:ext uri="{FF2B5EF4-FFF2-40B4-BE49-F238E27FC236}">
                <a16:creationId xmlns:a16="http://schemas.microsoft.com/office/drawing/2014/main" id="{5D6DF8EE-8E7A-16D5-CB2C-D8342F354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55" y="2290113"/>
            <a:ext cx="9326971" cy="22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640033" y="1885130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767494" y="1862710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2767494" y="366593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5210983" y="1827619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210983" y="3678298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654472" y="366593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33" y="2099479"/>
            <a:ext cx="1529938" cy="1121954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59" y="2185220"/>
            <a:ext cx="1252116" cy="918219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26" y="3951294"/>
            <a:ext cx="1380978" cy="1012718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54" y="3893492"/>
            <a:ext cx="1541571" cy="1130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3941645"/>
            <a:ext cx="547682" cy="547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21" y="3960693"/>
            <a:ext cx="543918" cy="5439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62" y="4513090"/>
            <a:ext cx="496601" cy="496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06" y="4511844"/>
            <a:ext cx="497847" cy="497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04"/>
            <a:ext cx="2287521" cy="114376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521352" y="3062902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01483" y="3041516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404922" y="3068608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21352" y="488901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01483" y="4867627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04922" y="4894719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9B7C52-16AA-FE0E-82D0-BC5DE980DF0C}"/>
              </a:ext>
            </a:extLst>
          </p:cNvPr>
          <p:cNvGrpSpPr/>
          <p:nvPr/>
        </p:nvGrpSpPr>
        <p:grpSpPr>
          <a:xfrm>
            <a:off x="2429540" y="345558"/>
            <a:ext cx="7767083" cy="943519"/>
            <a:chOff x="63500" y="1429216"/>
            <a:chExt cx="5825313" cy="705889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E4B19A78-B4F0-D20C-222E-342055EF0D29}"/>
                </a:ext>
              </a:extLst>
            </p:cNvPr>
            <p:cNvSpPr/>
            <p:nvPr/>
          </p:nvSpPr>
          <p:spPr>
            <a:xfrm>
              <a:off x="384358" y="1429216"/>
              <a:ext cx="55044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GB" sz="4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Đếm</a:t>
              </a:r>
              <a:r>
                <a:rPr lang="en-GB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GB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GB" sz="4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GB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GB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sz="4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endParaRPr lang="en-US" sz="3709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C3046D-14D6-7F98-54CC-6E697082F108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US" sz="43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11350777" y="6059684"/>
            <a:ext cx="580573" cy="5888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9" y="4554008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143685" y="885790"/>
            <a:ext cx="3408652" cy="22003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Đố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bạn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bao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con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vật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6" y="221904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717451" y="897523"/>
            <a:ext cx="3817619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Đố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bạn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bao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chó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48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427859" y="6128347"/>
            <a:ext cx="572109" cy="580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37926" y="4554008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16" y="3899588"/>
            <a:ext cx="2600808" cy="2875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68" y="2141384"/>
            <a:ext cx="1437532" cy="127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90" y="2327223"/>
            <a:ext cx="1616180" cy="143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54" y="3253064"/>
            <a:ext cx="1634018" cy="145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0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48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24502" y="6253837"/>
            <a:ext cx="567498" cy="5756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37926" y="4554008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2578249"/>
            <a:ext cx="2236426" cy="198639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560070" y="834390"/>
            <a:ext cx="3593477" cy="269747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mèo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9" y="3956125"/>
            <a:ext cx="2600808" cy="287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6" y="2666283"/>
            <a:ext cx="2038195" cy="181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7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48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07338" y="6227600"/>
            <a:ext cx="584662" cy="593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37925" y="4554007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74081" y="542925"/>
            <a:ext cx="3582604" cy="28860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Đố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bạn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bao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gà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>
                <a:solidFill>
                  <a:srgbClr val="002060"/>
                </a:solidFill>
                <a:latin typeface="Calibri" panose="020F0502020204030204"/>
              </a:rPr>
              <a:t>hình?</a:t>
            </a:r>
            <a:endParaRPr lang="en-GB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823" y="3956125"/>
            <a:ext cx="2600808" cy="2875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1935902"/>
            <a:ext cx="1459139" cy="1459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10" y="2090914"/>
            <a:ext cx="1449110" cy="1449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61" y="3466190"/>
            <a:ext cx="1323049" cy="1323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0" y="3406346"/>
            <a:ext cx="1326369" cy="132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48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562113" y="6257176"/>
            <a:ext cx="554362" cy="5622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7" y="4575273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81" y="2289132"/>
            <a:ext cx="2515680" cy="2234424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732564" y="276225"/>
            <a:ext cx="3819773" cy="265215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Đố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bạn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bao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thỏ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36815" y="6256341"/>
            <a:ext cx="555185" cy="5631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85906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7" y="1994803"/>
            <a:ext cx="1347529" cy="119687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74370" y="200026"/>
            <a:ext cx="3672227" cy="257976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Đố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bạn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bao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vịt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21" y="1901424"/>
            <a:ext cx="1347529" cy="119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81" y="3157680"/>
            <a:ext cx="1347529" cy="11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33" y="3818627"/>
            <a:ext cx="1347529" cy="1196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109" y="3336130"/>
            <a:ext cx="1430978" cy="1196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97" y="11549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225</Words>
  <Application>Microsoft Office PowerPoint</Application>
  <PresentationFormat>Màn hình rộng</PresentationFormat>
  <Paragraphs>66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18</vt:i4>
      </vt:variant>
    </vt:vector>
  </HeadingPairs>
  <TitlesOfParts>
    <vt:vector size="28" baseType="lpstr">
      <vt:lpstr>Arial-Rounded</vt:lpstr>
      <vt:lpstr>等线</vt:lpstr>
      <vt:lpstr>微软雅黑</vt:lpstr>
      <vt:lpstr>Arial</vt:lpstr>
      <vt:lpstr>Arial Rounded MT Bold</vt:lpstr>
      <vt:lpstr>Calibri</vt:lpstr>
      <vt:lpstr>Cambria</vt:lpstr>
      <vt:lpstr>Office Theme</vt:lpstr>
      <vt:lpstr>自定义设计方案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Bui Nam</cp:lastModifiedBy>
  <cp:revision>64</cp:revision>
  <dcterms:created xsi:type="dcterms:W3CDTF">2021-07-24T01:07:49Z</dcterms:created>
  <dcterms:modified xsi:type="dcterms:W3CDTF">2025-09-13T04:35:28Z</dcterms:modified>
</cp:coreProperties>
</file>