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73" r:id="rId3"/>
    <p:sldId id="256" r:id="rId4"/>
    <p:sldId id="272" r:id="rId5"/>
    <p:sldId id="285" r:id="rId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B6"/>
    <a:srgbClr val="C84D00"/>
    <a:srgbClr val="FFFFFF"/>
    <a:srgbClr val="2C0084"/>
    <a:srgbClr val="00844D"/>
    <a:srgbClr val="B60070"/>
    <a:srgbClr val="E6E9ED"/>
    <a:srgbClr val="FFFFF3"/>
    <a:srgbClr val="FEE3AC"/>
    <a:srgbClr val="FFB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B0C89-190C-45B8-9D4A-FFBD6153922E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860B8-A54B-499C-A3C7-E63478A8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4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8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3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2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87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3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6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6880B1B0-D6B1-79BB-2FBE-8567171B7F6E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32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9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Hộp Văn bản 19">
            <a:extLst>
              <a:ext uri="{FF2B5EF4-FFF2-40B4-BE49-F238E27FC236}">
                <a16:creationId xmlns:a16="http://schemas.microsoft.com/office/drawing/2014/main" id="{7CD78BFA-D800-0792-EC02-0760F606FB18}"/>
              </a:ext>
            </a:extLst>
          </p:cNvPr>
          <p:cNvSpPr txBox="1"/>
          <p:nvPr/>
        </p:nvSpPr>
        <p:spPr>
          <a:xfrm>
            <a:off x="3429000" y="723900"/>
            <a:ext cx="11277600" cy="1905000"/>
          </a:xfrm>
          <a:custGeom>
            <a:avLst/>
            <a:gdLst/>
            <a:ahLst/>
            <a:cxnLst/>
            <a:rect l="l" t="t" r="r" b="b"/>
            <a:pathLst>
              <a:path w="9601200" h="2743200">
                <a:moveTo>
                  <a:pt x="6200659" y="2069646"/>
                </a:moveTo>
                <a:cubicBezTo>
                  <a:pt x="6173786" y="2069646"/>
                  <a:pt x="6150710" y="2079285"/>
                  <a:pt x="6131431" y="2098564"/>
                </a:cubicBezTo>
                <a:cubicBezTo>
                  <a:pt x="6112153" y="2117842"/>
                  <a:pt x="6102514" y="2141502"/>
                  <a:pt x="6102514" y="2169544"/>
                </a:cubicBezTo>
                <a:lnTo>
                  <a:pt x="6102514" y="2216864"/>
                </a:lnTo>
                <a:cubicBezTo>
                  <a:pt x="6102514" y="2244906"/>
                  <a:pt x="6112153" y="2268566"/>
                  <a:pt x="6131431" y="2287844"/>
                </a:cubicBezTo>
                <a:cubicBezTo>
                  <a:pt x="6150710" y="2307123"/>
                  <a:pt x="6173786" y="2316762"/>
                  <a:pt x="6200659" y="2316762"/>
                </a:cubicBezTo>
                <a:lnTo>
                  <a:pt x="6295300" y="2316762"/>
                </a:lnTo>
                <a:cubicBezTo>
                  <a:pt x="6322172" y="2316762"/>
                  <a:pt x="6345248" y="2307123"/>
                  <a:pt x="6364528" y="2287844"/>
                </a:cubicBezTo>
                <a:cubicBezTo>
                  <a:pt x="6383806" y="2268566"/>
                  <a:pt x="6393445" y="2244906"/>
                  <a:pt x="6393445" y="2216864"/>
                </a:cubicBezTo>
                <a:lnTo>
                  <a:pt x="6393445" y="2169544"/>
                </a:lnTo>
                <a:cubicBezTo>
                  <a:pt x="6393445" y="2141502"/>
                  <a:pt x="6383806" y="2117842"/>
                  <a:pt x="6364528" y="2098564"/>
                </a:cubicBezTo>
                <a:cubicBezTo>
                  <a:pt x="6345248" y="2079285"/>
                  <a:pt x="6322172" y="2069646"/>
                  <a:pt x="6295300" y="2069646"/>
                </a:cubicBezTo>
                <a:close/>
                <a:moveTo>
                  <a:pt x="6246226" y="1128499"/>
                </a:moveTo>
                <a:cubicBezTo>
                  <a:pt x="6292962" y="1128499"/>
                  <a:pt x="6327430" y="1147486"/>
                  <a:pt x="6349630" y="1185459"/>
                </a:cubicBezTo>
                <a:cubicBezTo>
                  <a:pt x="6371830" y="1223432"/>
                  <a:pt x="6382930" y="1290323"/>
                  <a:pt x="6382930" y="1386132"/>
                </a:cubicBezTo>
                <a:cubicBezTo>
                  <a:pt x="6382930" y="1434036"/>
                  <a:pt x="6380301" y="1474638"/>
                  <a:pt x="6375043" y="1507937"/>
                </a:cubicBezTo>
                <a:cubicBezTo>
                  <a:pt x="6369786" y="1541237"/>
                  <a:pt x="6361314" y="1568110"/>
                  <a:pt x="6349630" y="1588557"/>
                </a:cubicBezTo>
                <a:cubicBezTo>
                  <a:pt x="6337946" y="1609004"/>
                  <a:pt x="6323634" y="1623609"/>
                  <a:pt x="6306692" y="1632372"/>
                </a:cubicBezTo>
                <a:cubicBezTo>
                  <a:pt x="6289750" y="1641135"/>
                  <a:pt x="6269594" y="1645516"/>
                  <a:pt x="6246226" y="1645516"/>
                </a:cubicBezTo>
                <a:cubicBezTo>
                  <a:pt x="6222858" y="1645516"/>
                  <a:pt x="6202704" y="1641135"/>
                  <a:pt x="6185762" y="1632372"/>
                </a:cubicBezTo>
                <a:cubicBezTo>
                  <a:pt x="6168820" y="1623609"/>
                  <a:pt x="6154508" y="1609004"/>
                  <a:pt x="6142824" y="1588557"/>
                </a:cubicBezTo>
                <a:cubicBezTo>
                  <a:pt x="6131140" y="1568110"/>
                  <a:pt x="6122668" y="1541237"/>
                  <a:pt x="6117410" y="1507937"/>
                </a:cubicBezTo>
                <a:cubicBezTo>
                  <a:pt x="6112153" y="1474638"/>
                  <a:pt x="6109524" y="1434036"/>
                  <a:pt x="6109524" y="1386132"/>
                </a:cubicBezTo>
                <a:cubicBezTo>
                  <a:pt x="6109524" y="1290323"/>
                  <a:pt x="6120624" y="1223432"/>
                  <a:pt x="6142824" y="1185459"/>
                </a:cubicBezTo>
                <a:cubicBezTo>
                  <a:pt x="6165023" y="1147486"/>
                  <a:pt x="6199490" y="1128499"/>
                  <a:pt x="6246226" y="1128499"/>
                </a:cubicBezTo>
                <a:close/>
                <a:moveTo>
                  <a:pt x="3141077" y="1128499"/>
                </a:moveTo>
                <a:cubicBezTo>
                  <a:pt x="3187813" y="1128499"/>
                  <a:pt x="3222280" y="1147486"/>
                  <a:pt x="3244480" y="1185459"/>
                </a:cubicBezTo>
                <a:cubicBezTo>
                  <a:pt x="3266680" y="1223432"/>
                  <a:pt x="3277780" y="1290323"/>
                  <a:pt x="3277780" y="1386132"/>
                </a:cubicBezTo>
                <a:cubicBezTo>
                  <a:pt x="3277780" y="1434036"/>
                  <a:pt x="3275151" y="1474638"/>
                  <a:pt x="3269893" y="1507937"/>
                </a:cubicBezTo>
                <a:cubicBezTo>
                  <a:pt x="3264635" y="1541237"/>
                  <a:pt x="3256164" y="1568110"/>
                  <a:pt x="3244480" y="1588557"/>
                </a:cubicBezTo>
                <a:cubicBezTo>
                  <a:pt x="3232796" y="1609004"/>
                  <a:pt x="3218484" y="1623609"/>
                  <a:pt x="3201542" y="1632372"/>
                </a:cubicBezTo>
                <a:cubicBezTo>
                  <a:pt x="3184600" y="1641135"/>
                  <a:pt x="3164445" y="1645516"/>
                  <a:pt x="3141077" y="1645516"/>
                </a:cubicBezTo>
                <a:cubicBezTo>
                  <a:pt x="3117709" y="1645516"/>
                  <a:pt x="3097554" y="1641135"/>
                  <a:pt x="3080612" y="1632372"/>
                </a:cubicBezTo>
                <a:cubicBezTo>
                  <a:pt x="3063670" y="1623609"/>
                  <a:pt x="3049358" y="1609004"/>
                  <a:pt x="3037674" y="1588557"/>
                </a:cubicBezTo>
                <a:cubicBezTo>
                  <a:pt x="3025990" y="1568110"/>
                  <a:pt x="3017519" y="1541237"/>
                  <a:pt x="3012261" y="1507937"/>
                </a:cubicBezTo>
                <a:cubicBezTo>
                  <a:pt x="3007003" y="1474638"/>
                  <a:pt x="3004374" y="1434036"/>
                  <a:pt x="3004374" y="1386132"/>
                </a:cubicBezTo>
                <a:cubicBezTo>
                  <a:pt x="3004374" y="1290323"/>
                  <a:pt x="3015474" y="1223432"/>
                  <a:pt x="3037674" y="1185459"/>
                </a:cubicBezTo>
                <a:cubicBezTo>
                  <a:pt x="3059873" y="1147486"/>
                  <a:pt x="3094341" y="1128499"/>
                  <a:pt x="3141077" y="1128499"/>
                </a:cubicBezTo>
                <a:close/>
                <a:moveTo>
                  <a:pt x="5095835" y="1074169"/>
                </a:moveTo>
                <a:cubicBezTo>
                  <a:pt x="5120372" y="1075337"/>
                  <a:pt x="5142863" y="1084977"/>
                  <a:pt x="5163310" y="1103087"/>
                </a:cubicBezTo>
                <a:cubicBezTo>
                  <a:pt x="5183758" y="1121197"/>
                  <a:pt x="5201284" y="1144857"/>
                  <a:pt x="5215888" y="1174067"/>
                </a:cubicBezTo>
                <a:cubicBezTo>
                  <a:pt x="5230493" y="1203277"/>
                  <a:pt x="5241594" y="1236284"/>
                  <a:pt x="5249188" y="1273089"/>
                </a:cubicBezTo>
                <a:cubicBezTo>
                  <a:pt x="5256782" y="1309894"/>
                  <a:pt x="5260580" y="1348159"/>
                  <a:pt x="5260580" y="1387884"/>
                </a:cubicBezTo>
                <a:cubicBezTo>
                  <a:pt x="5260580" y="1424105"/>
                  <a:pt x="5255906" y="1460033"/>
                  <a:pt x="5246559" y="1495669"/>
                </a:cubicBezTo>
                <a:cubicBezTo>
                  <a:pt x="5237212" y="1531305"/>
                  <a:pt x="5224068" y="1563144"/>
                  <a:pt x="5207126" y="1591186"/>
                </a:cubicBezTo>
                <a:cubicBezTo>
                  <a:pt x="5190184" y="1619227"/>
                  <a:pt x="5170029" y="1642011"/>
                  <a:pt x="5146660" y="1659537"/>
                </a:cubicBezTo>
                <a:cubicBezTo>
                  <a:pt x="5123293" y="1677063"/>
                  <a:pt x="5097588" y="1685826"/>
                  <a:pt x="5069546" y="1685826"/>
                </a:cubicBezTo>
                <a:cubicBezTo>
                  <a:pt x="5067210" y="1622733"/>
                  <a:pt x="5067210" y="1559639"/>
                  <a:pt x="5069546" y="1496545"/>
                </a:cubicBezTo>
                <a:lnTo>
                  <a:pt x="5137898" y="1496545"/>
                </a:lnTo>
                <a:cubicBezTo>
                  <a:pt x="5151918" y="1496545"/>
                  <a:pt x="5163310" y="1492456"/>
                  <a:pt x="5172074" y="1484277"/>
                </a:cubicBezTo>
                <a:cubicBezTo>
                  <a:pt x="5180836" y="1476098"/>
                  <a:pt x="5185218" y="1464999"/>
                  <a:pt x="5185218" y="1450978"/>
                </a:cubicBezTo>
                <a:lnTo>
                  <a:pt x="5185218" y="1345822"/>
                </a:lnTo>
                <a:cubicBezTo>
                  <a:pt x="5185218" y="1332969"/>
                  <a:pt x="5180836" y="1322454"/>
                  <a:pt x="5172074" y="1314275"/>
                </a:cubicBezTo>
                <a:cubicBezTo>
                  <a:pt x="5163310" y="1306096"/>
                  <a:pt x="5151918" y="1302007"/>
                  <a:pt x="5137898" y="1302007"/>
                </a:cubicBezTo>
                <a:lnTo>
                  <a:pt x="5078309" y="1302007"/>
                </a:lnTo>
                <a:cubicBezTo>
                  <a:pt x="5080646" y="1263450"/>
                  <a:pt x="5083275" y="1225185"/>
                  <a:pt x="5086196" y="1187211"/>
                </a:cubicBezTo>
                <a:cubicBezTo>
                  <a:pt x="5089117" y="1149239"/>
                  <a:pt x="5092330" y="1111558"/>
                  <a:pt x="5095835" y="1074169"/>
                </a:cubicBezTo>
                <a:close/>
                <a:moveTo>
                  <a:pt x="8615360" y="774474"/>
                </a:moveTo>
                <a:cubicBezTo>
                  <a:pt x="8528900" y="774474"/>
                  <a:pt x="8447988" y="789079"/>
                  <a:pt x="8372626" y="818289"/>
                </a:cubicBezTo>
                <a:cubicBezTo>
                  <a:pt x="8297264" y="847499"/>
                  <a:pt x="8231542" y="889854"/>
                  <a:pt x="8175458" y="945353"/>
                </a:cubicBezTo>
                <a:cubicBezTo>
                  <a:pt x="8119375" y="1000852"/>
                  <a:pt x="8075268" y="1068327"/>
                  <a:pt x="8043136" y="1147778"/>
                </a:cubicBezTo>
                <a:cubicBezTo>
                  <a:pt x="8011006" y="1227229"/>
                  <a:pt x="7994940" y="1317196"/>
                  <a:pt x="7994940" y="1417678"/>
                </a:cubicBezTo>
                <a:cubicBezTo>
                  <a:pt x="7994940" y="1604622"/>
                  <a:pt x="8027363" y="1748628"/>
                  <a:pt x="8092210" y="1849694"/>
                </a:cubicBezTo>
                <a:cubicBezTo>
                  <a:pt x="8157056" y="1950761"/>
                  <a:pt x="8254910" y="2001294"/>
                  <a:pt x="8385770" y="2001294"/>
                </a:cubicBezTo>
                <a:cubicBezTo>
                  <a:pt x="8427832" y="2001294"/>
                  <a:pt x="8466098" y="1990486"/>
                  <a:pt x="8500565" y="1968871"/>
                </a:cubicBezTo>
                <a:cubicBezTo>
                  <a:pt x="8535034" y="1947256"/>
                  <a:pt x="8564827" y="1920383"/>
                  <a:pt x="8589948" y="1888252"/>
                </a:cubicBezTo>
                <a:cubicBezTo>
                  <a:pt x="8615069" y="1856120"/>
                  <a:pt x="8635224" y="1821069"/>
                  <a:pt x="8650413" y="1783095"/>
                </a:cubicBezTo>
                <a:cubicBezTo>
                  <a:pt x="8665603" y="1745122"/>
                  <a:pt x="8674949" y="1709194"/>
                  <a:pt x="8678454" y="1675311"/>
                </a:cubicBezTo>
                <a:lnTo>
                  <a:pt x="8713506" y="1675311"/>
                </a:lnTo>
                <a:cubicBezTo>
                  <a:pt x="8708833" y="1719710"/>
                  <a:pt x="8700070" y="1762356"/>
                  <a:pt x="8687217" y="1803250"/>
                </a:cubicBezTo>
                <a:cubicBezTo>
                  <a:pt x="8674366" y="1844144"/>
                  <a:pt x="8663266" y="1881533"/>
                  <a:pt x="8653918" y="1915417"/>
                </a:cubicBezTo>
                <a:cubicBezTo>
                  <a:pt x="8646907" y="1942290"/>
                  <a:pt x="8648952" y="1963321"/>
                  <a:pt x="8660052" y="1978510"/>
                </a:cubicBezTo>
                <a:cubicBezTo>
                  <a:pt x="8671152" y="1993700"/>
                  <a:pt x="8688386" y="2001294"/>
                  <a:pt x="8711754" y="2001294"/>
                </a:cubicBezTo>
                <a:lnTo>
                  <a:pt x="8999180" y="2001294"/>
                </a:lnTo>
                <a:cubicBezTo>
                  <a:pt x="9015538" y="2001294"/>
                  <a:pt x="9029851" y="1995160"/>
                  <a:pt x="9042119" y="1982892"/>
                </a:cubicBezTo>
                <a:cubicBezTo>
                  <a:pt x="9054387" y="1970624"/>
                  <a:pt x="9061105" y="1955727"/>
                  <a:pt x="9062274" y="1938201"/>
                </a:cubicBezTo>
                <a:cubicBezTo>
                  <a:pt x="9064611" y="1880949"/>
                  <a:pt x="9065487" y="1824574"/>
                  <a:pt x="9064903" y="1769075"/>
                </a:cubicBezTo>
                <a:cubicBezTo>
                  <a:pt x="9064319" y="1713576"/>
                  <a:pt x="9063150" y="1661874"/>
                  <a:pt x="9061397" y="1613970"/>
                </a:cubicBezTo>
                <a:cubicBezTo>
                  <a:pt x="9059645" y="1566065"/>
                  <a:pt x="9057308" y="1522834"/>
                  <a:pt x="9054387" y="1484277"/>
                </a:cubicBezTo>
                <a:cubicBezTo>
                  <a:pt x="9051466" y="1445720"/>
                  <a:pt x="9048253" y="1415342"/>
                  <a:pt x="9044748" y="1393142"/>
                </a:cubicBezTo>
                <a:cubicBezTo>
                  <a:pt x="9042412" y="1376784"/>
                  <a:pt x="9035693" y="1362179"/>
                  <a:pt x="9024593" y="1349327"/>
                </a:cubicBezTo>
                <a:cubicBezTo>
                  <a:pt x="9013494" y="1336475"/>
                  <a:pt x="8999180" y="1330048"/>
                  <a:pt x="8981654" y="1330048"/>
                </a:cubicBezTo>
                <a:lnTo>
                  <a:pt x="8717012" y="1330048"/>
                </a:lnTo>
                <a:cubicBezTo>
                  <a:pt x="8666771" y="1330048"/>
                  <a:pt x="8645155" y="1358674"/>
                  <a:pt x="8652165" y="1415926"/>
                </a:cubicBezTo>
                <a:cubicBezTo>
                  <a:pt x="8654502" y="1440462"/>
                  <a:pt x="8653918" y="1467627"/>
                  <a:pt x="8650413" y="1497422"/>
                </a:cubicBezTo>
                <a:cubicBezTo>
                  <a:pt x="8646907" y="1527216"/>
                  <a:pt x="8641358" y="1555257"/>
                  <a:pt x="8633763" y="1581547"/>
                </a:cubicBezTo>
                <a:cubicBezTo>
                  <a:pt x="8626169" y="1607836"/>
                  <a:pt x="8616237" y="1630035"/>
                  <a:pt x="8603968" y="1648145"/>
                </a:cubicBezTo>
                <a:cubicBezTo>
                  <a:pt x="8591701" y="1666255"/>
                  <a:pt x="8577972" y="1675311"/>
                  <a:pt x="8562783" y="1675311"/>
                </a:cubicBezTo>
                <a:cubicBezTo>
                  <a:pt x="8546426" y="1675311"/>
                  <a:pt x="8532404" y="1667716"/>
                  <a:pt x="8520720" y="1652527"/>
                </a:cubicBezTo>
                <a:cubicBezTo>
                  <a:pt x="8509036" y="1637338"/>
                  <a:pt x="8499689" y="1618059"/>
                  <a:pt x="8492679" y="1594691"/>
                </a:cubicBezTo>
                <a:cubicBezTo>
                  <a:pt x="8485668" y="1571323"/>
                  <a:pt x="8480410" y="1545034"/>
                  <a:pt x="8476906" y="1515824"/>
                </a:cubicBezTo>
                <a:cubicBezTo>
                  <a:pt x="8473400" y="1486614"/>
                  <a:pt x="8471648" y="1458572"/>
                  <a:pt x="8471648" y="1431699"/>
                </a:cubicBezTo>
                <a:cubicBezTo>
                  <a:pt x="8471648" y="1382626"/>
                  <a:pt x="8477198" y="1340856"/>
                  <a:pt x="8488298" y="1306388"/>
                </a:cubicBezTo>
                <a:cubicBezTo>
                  <a:pt x="8499397" y="1271921"/>
                  <a:pt x="8514586" y="1243587"/>
                  <a:pt x="8533865" y="1221387"/>
                </a:cubicBezTo>
                <a:cubicBezTo>
                  <a:pt x="8553144" y="1199188"/>
                  <a:pt x="8575636" y="1183122"/>
                  <a:pt x="8601340" y="1173191"/>
                </a:cubicBezTo>
                <a:cubicBezTo>
                  <a:pt x="8627045" y="1163259"/>
                  <a:pt x="8654502" y="1158294"/>
                  <a:pt x="8683712" y="1158294"/>
                </a:cubicBezTo>
                <a:cubicBezTo>
                  <a:pt x="8718764" y="1158294"/>
                  <a:pt x="8751772" y="1163844"/>
                  <a:pt x="8782734" y="1174943"/>
                </a:cubicBezTo>
                <a:cubicBezTo>
                  <a:pt x="8813697" y="1186043"/>
                  <a:pt x="8840862" y="1196267"/>
                  <a:pt x="8864230" y="1205614"/>
                </a:cubicBezTo>
                <a:cubicBezTo>
                  <a:pt x="8872409" y="1209119"/>
                  <a:pt x="8881756" y="1210872"/>
                  <a:pt x="8892271" y="1210872"/>
                </a:cubicBezTo>
                <a:cubicBezTo>
                  <a:pt x="8910966" y="1210872"/>
                  <a:pt x="8927908" y="1203569"/>
                  <a:pt x="8943097" y="1188964"/>
                </a:cubicBezTo>
                <a:cubicBezTo>
                  <a:pt x="8958287" y="1174359"/>
                  <a:pt x="8965881" y="1153620"/>
                  <a:pt x="8965881" y="1126747"/>
                </a:cubicBezTo>
                <a:lnTo>
                  <a:pt x="8965881" y="947982"/>
                </a:lnTo>
                <a:cubicBezTo>
                  <a:pt x="8965881" y="930456"/>
                  <a:pt x="8965004" y="915559"/>
                  <a:pt x="8963252" y="903290"/>
                </a:cubicBezTo>
                <a:cubicBezTo>
                  <a:pt x="8961499" y="891022"/>
                  <a:pt x="8958286" y="880214"/>
                  <a:pt x="8953612" y="870867"/>
                </a:cubicBezTo>
                <a:cubicBezTo>
                  <a:pt x="8948939" y="861520"/>
                  <a:pt x="8942221" y="853049"/>
                  <a:pt x="8933458" y="845455"/>
                </a:cubicBezTo>
                <a:cubicBezTo>
                  <a:pt x="8924694" y="837860"/>
                  <a:pt x="8913303" y="830557"/>
                  <a:pt x="8899282" y="823547"/>
                </a:cubicBezTo>
                <a:cubicBezTo>
                  <a:pt x="8885261" y="816537"/>
                  <a:pt x="8866859" y="810110"/>
                  <a:pt x="8844075" y="804269"/>
                </a:cubicBezTo>
                <a:cubicBezTo>
                  <a:pt x="8821291" y="798427"/>
                  <a:pt x="8796755" y="793169"/>
                  <a:pt x="8770466" y="788495"/>
                </a:cubicBezTo>
                <a:cubicBezTo>
                  <a:pt x="8744177" y="783821"/>
                  <a:pt x="8717596" y="780316"/>
                  <a:pt x="8690723" y="777979"/>
                </a:cubicBezTo>
                <a:cubicBezTo>
                  <a:pt x="8663850" y="775643"/>
                  <a:pt x="8638729" y="774474"/>
                  <a:pt x="8615360" y="774474"/>
                </a:cubicBezTo>
                <a:close/>
                <a:moveTo>
                  <a:pt x="6995654" y="774474"/>
                </a:moveTo>
                <a:cubicBezTo>
                  <a:pt x="6975791" y="774474"/>
                  <a:pt x="6957096" y="780608"/>
                  <a:pt x="6939570" y="792877"/>
                </a:cubicBezTo>
                <a:cubicBezTo>
                  <a:pt x="6922044" y="805145"/>
                  <a:pt x="6912112" y="820042"/>
                  <a:pt x="6909776" y="837568"/>
                </a:cubicBezTo>
                <a:cubicBezTo>
                  <a:pt x="6900429" y="938050"/>
                  <a:pt x="6893419" y="1040577"/>
                  <a:pt x="6888745" y="1145149"/>
                </a:cubicBezTo>
                <a:cubicBezTo>
                  <a:pt x="6884072" y="1249721"/>
                  <a:pt x="6880858" y="1350495"/>
                  <a:pt x="6879106" y="1447473"/>
                </a:cubicBezTo>
                <a:cubicBezTo>
                  <a:pt x="6877353" y="1544450"/>
                  <a:pt x="6876477" y="1635293"/>
                  <a:pt x="6876477" y="1720002"/>
                </a:cubicBezTo>
                <a:cubicBezTo>
                  <a:pt x="6876477" y="1804711"/>
                  <a:pt x="6876477" y="1877444"/>
                  <a:pt x="6876477" y="1938201"/>
                </a:cubicBezTo>
                <a:cubicBezTo>
                  <a:pt x="6876477" y="1955727"/>
                  <a:pt x="6881150" y="1970624"/>
                  <a:pt x="6890498" y="1982892"/>
                </a:cubicBezTo>
                <a:cubicBezTo>
                  <a:pt x="6899845" y="1995160"/>
                  <a:pt x="6914450" y="2001294"/>
                  <a:pt x="6934312" y="2001294"/>
                </a:cubicBezTo>
                <a:lnTo>
                  <a:pt x="7202460" y="2001294"/>
                </a:lnTo>
                <a:cubicBezTo>
                  <a:pt x="7222324" y="2001294"/>
                  <a:pt x="7239265" y="1995744"/>
                  <a:pt x="7253286" y="1984644"/>
                </a:cubicBezTo>
                <a:cubicBezTo>
                  <a:pt x="7267306" y="1973545"/>
                  <a:pt x="7273149" y="1958063"/>
                  <a:pt x="7270812" y="1938201"/>
                </a:cubicBezTo>
                <a:cubicBezTo>
                  <a:pt x="7264970" y="1880949"/>
                  <a:pt x="7261173" y="1823113"/>
                  <a:pt x="7259420" y="1764693"/>
                </a:cubicBezTo>
                <a:cubicBezTo>
                  <a:pt x="7257667" y="1706273"/>
                  <a:pt x="7257084" y="1650482"/>
                  <a:pt x="7257667" y="1597320"/>
                </a:cubicBezTo>
                <a:cubicBezTo>
                  <a:pt x="7258252" y="1544158"/>
                  <a:pt x="7259420" y="1495669"/>
                  <a:pt x="7261173" y="1451854"/>
                </a:cubicBezTo>
                <a:cubicBezTo>
                  <a:pt x="7262925" y="1408039"/>
                  <a:pt x="7265554" y="1372111"/>
                  <a:pt x="7269060" y="1344069"/>
                </a:cubicBezTo>
                <a:lnTo>
                  <a:pt x="7305864" y="1344069"/>
                </a:lnTo>
                <a:lnTo>
                  <a:pt x="7458340" y="1938201"/>
                </a:lnTo>
                <a:cubicBezTo>
                  <a:pt x="7460677" y="1958063"/>
                  <a:pt x="7469440" y="1973545"/>
                  <a:pt x="7484629" y="1984644"/>
                </a:cubicBezTo>
                <a:cubicBezTo>
                  <a:pt x="7499818" y="1995744"/>
                  <a:pt x="7517344" y="2001294"/>
                  <a:pt x="7537207" y="2001294"/>
                </a:cubicBezTo>
                <a:lnTo>
                  <a:pt x="7789581" y="2001294"/>
                </a:lnTo>
                <a:cubicBezTo>
                  <a:pt x="7809444" y="2001294"/>
                  <a:pt x="7828138" y="1995160"/>
                  <a:pt x="7845664" y="1982892"/>
                </a:cubicBezTo>
                <a:cubicBezTo>
                  <a:pt x="7863190" y="1970624"/>
                  <a:pt x="7873122" y="1955727"/>
                  <a:pt x="7875459" y="1938201"/>
                </a:cubicBezTo>
                <a:cubicBezTo>
                  <a:pt x="7885974" y="1837718"/>
                  <a:pt x="7893570" y="1735191"/>
                  <a:pt x="7898242" y="1630619"/>
                </a:cubicBezTo>
                <a:cubicBezTo>
                  <a:pt x="7902916" y="1526047"/>
                  <a:pt x="7906130" y="1425273"/>
                  <a:pt x="7907882" y="1328296"/>
                </a:cubicBezTo>
                <a:cubicBezTo>
                  <a:pt x="7909634" y="1231319"/>
                  <a:pt x="7910219" y="1140476"/>
                  <a:pt x="7909634" y="1055767"/>
                </a:cubicBezTo>
                <a:cubicBezTo>
                  <a:pt x="7909050" y="971058"/>
                  <a:pt x="7908758" y="898325"/>
                  <a:pt x="7908758" y="837568"/>
                </a:cubicBezTo>
                <a:cubicBezTo>
                  <a:pt x="7908758" y="820042"/>
                  <a:pt x="7904084" y="805145"/>
                  <a:pt x="7894738" y="792877"/>
                </a:cubicBezTo>
                <a:cubicBezTo>
                  <a:pt x="7885390" y="780608"/>
                  <a:pt x="7870786" y="774474"/>
                  <a:pt x="7850922" y="774474"/>
                </a:cubicBezTo>
                <a:lnTo>
                  <a:pt x="7582774" y="774474"/>
                </a:lnTo>
                <a:cubicBezTo>
                  <a:pt x="7562912" y="774474"/>
                  <a:pt x="7545970" y="780316"/>
                  <a:pt x="7531950" y="792000"/>
                </a:cubicBezTo>
                <a:cubicBezTo>
                  <a:pt x="7517928" y="803684"/>
                  <a:pt x="7512086" y="818873"/>
                  <a:pt x="7514423" y="837568"/>
                </a:cubicBezTo>
                <a:cubicBezTo>
                  <a:pt x="7519097" y="894820"/>
                  <a:pt x="7522602" y="952655"/>
                  <a:pt x="7524938" y="1011075"/>
                </a:cubicBezTo>
                <a:cubicBezTo>
                  <a:pt x="7527276" y="1069495"/>
                  <a:pt x="7528444" y="1125286"/>
                  <a:pt x="7528444" y="1178449"/>
                </a:cubicBezTo>
                <a:cubicBezTo>
                  <a:pt x="7528444" y="1231611"/>
                  <a:pt x="7527276" y="1280099"/>
                  <a:pt x="7524938" y="1323914"/>
                </a:cubicBezTo>
                <a:cubicBezTo>
                  <a:pt x="7522602" y="1367729"/>
                  <a:pt x="7520265" y="1403658"/>
                  <a:pt x="7517928" y="1431699"/>
                </a:cubicBezTo>
                <a:lnTo>
                  <a:pt x="7479371" y="1431699"/>
                </a:lnTo>
                <a:lnTo>
                  <a:pt x="7326895" y="837568"/>
                </a:lnTo>
                <a:cubicBezTo>
                  <a:pt x="7324558" y="817705"/>
                  <a:pt x="7315796" y="802224"/>
                  <a:pt x="7300606" y="791124"/>
                </a:cubicBezTo>
                <a:cubicBezTo>
                  <a:pt x="7285416" y="780024"/>
                  <a:pt x="7267891" y="774474"/>
                  <a:pt x="7248028" y="774474"/>
                </a:cubicBezTo>
                <a:close/>
                <a:moveTo>
                  <a:pt x="4789130" y="774474"/>
                </a:moveTo>
                <a:cubicBezTo>
                  <a:pt x="4772773" y="774474"/>
                  <a:pt x="4758752" y="780608"/>
                  <a:pt x="4747068" y="792877"/>
                </a:cubicBezTo>
                <a:cubicBezTo>
                  <a:pt x="4735384" y="805145"/>
                  <a:pt x="4728374" y="820042"/>
                  <a:pt x="4726037" y="837568"/>
                </a:cubicBezTo>
                <a:cubicBezTo>
                  <a:pt x="4716690" y="925198"/>
                  <a:pt x="4709679" y="1006986"/>
                  <a:pt x="4705006" y="1082932"/>
                </a:cubicBezTo>
                <a:cubicBezTo>
                  <a:pt x="4700332" y="1158878"/>
                  <a:pt x="4696826" y="1231903"/>
                  <a:pt x="4694490" y="1302007"/>
                </a:cubicBezTo>
                <a:lnTo>
                  <a:pt x="4661190" y="1302007"/>
                </a:lnTo>
                <a:cubicBezTo>
                  <a:pt x="4630812" y="1302007"/>
                  <a:pt x="4615623" y="1316612"/>
                  <a:pt x="4615623" y="1345822"/>
                </a:cubicBezTo>
                <a:lnTo>
                  <a:pt x="4615623" y="1450978"/>
                </a:lnTo>
                <a:cubicBezTo>
                  <a:pt x="4615623" y="1481356"/>
                  <a:pt x="4630812" y="1496545"/>
                  <a:pt x="4661190" y="1496545"/>
                </a:cubicBezTo>
                <a:lnTo>
                  <a:pt x="4689232" y="1496545"/>
                </a:lnTo>
                <a:cubicBezTo>
                  <a:pt x="4686896" y="1588849"/>
                  <a:pt x="4686311" y="1671513"/>
                  <a:pt x="4687480" y="1744538"/>
                </a:cubicBezTo>
                <a:cubicBezTo>
                  <a:pt x="4688648" y="1817563"/>
                  <a:pt x="4688648" y="1882117"/>
                  <a:pt x="4687480" y="1938201"/>
                </a:cubicBezTo>
                <a:cubicBezTo>
                  <a:pt x="4687480" y="1955727"/>
                  <a:pt x="4693614" y="1970624"/>
                  <a:pt x="4705882" y="1982892"/>
                </a:cubicBezTo>
                <a:cubicBezTo>
                  <a:pt x="4718150" y="1995160"/>
                  <a:pt x="4733047" y="2001294"/>
                  <a:pt x="4750573" y="2001294"/>
                </a:cubicBezTo>
                <a:lnTo>
                  <a:pt x="5167692" y="2001294"/>
                </a:lnTo>
                <a:cubicBezTo>
                  <a:pt x="5235459" y="2001294"/>
                  <a:pt x="5298553" y="1989610"/>
                  <a:pt x="5356972" y="1966242"/>
                </a:cubicBezTo>
                <a:cubicBezTo>
                  <a:pt x="5415392" y="1942874"/>
                  <a:pt x="5465926" y="1906946"/>
                  <a:pt x="5508573" y="1858457"/>
                </a:cubicBezTo>
                <a:cubicBezTo>
                  <a:pt x="5551219" y="1809969"/>
                  <a:pt x="5584518" y="1748920"/>
                  <a:pt x="5608470" y="1675311"/>
                </a:cubicBezTo>
                <a:cubicBezTo>
                  <a:pt x="5632424" y="1601701"/>
                  <a:pt x="5644400" y="1514656"/>
                  <a:pt x="5644400" y="1414173"/>
                </a:cubicBezTo>
                <a:cubicBezTo>
                  <a:pt x="5644400" y="1311354"/>
                  <a:pt x="5631546" y="1219927"/>
                  <a:pt x="5605842" y="1139891"/>
                </a:cubicBezTo>
                <a:cubicBezTo>
                  <a:pt x="5580137" y="1059856"/>
                  <a:pt x="5543624" y="992965"/>
                  <a:pt x="5496304" y="939219"/>
                </a:cubicBezTo>
                <a:cubicBezTo>
                  <a:pt x="5448984" y="885472"/>
                  <a:pt x="5391732" y="844578"/>
                  <a:pt x="5324550" y="816537"/>
                </a:cubicBezTo>
                <a:cubicBezTo>
                  <a:pt x="5257366" y="788495"/>
                  <a:pt x="5182882" y="774474"/>
                  <a:pt x="5101093" y="774474"/>
                </a:cubicBezTo>
                <a:close/>
                <a:moveTo>
                  <a:pt x="3867720" y="774474"/>
                </a:moveTo>
                <a:cubicBezTo>
                  <a:pt x="3816310" y="774474"/>
                  <a:pt x="3790606" y="802516"/>
                  <a:pt x="3790606" y="858599"/>
                </a:cubicBezTo>
                <a:cubicBezTo>
                  <a:pt x="3790606" y="883135"/>
                  <a:pt x="3790021" y="921401"/>
                  <a:pt x="3788853" y="973394"/>
                </a:cubicBezTo>
                <a:cubicBezTo>
                  <a:pt x="3787685" y="1025388"/>
                  <a:pt x="3786516" y="1084392"/>
                  <a:pt x="3785348" y="1150407"/>
                </a:cubicBezTo>
                <a:cubicBezTo>
                  <a:pt x="3784180" y="1216421"/>
                  <a:pt x="3782719" y="1286525"/>
                  <a:pt x="3780966" y="1360719"/>
                </a:cubicBezTo>
                <a:cubicBezTo>
                  <a:pt x="3779214" y="1434912"/>
                  <a:pt x="3777754" y="1507061"/>
                  <a:pt x="3776585" y="1577165"/>
                </a:cubicBezTo>
                <a:cubicBezTo>
                  <a:pt x="3775416" y="1647269"/>
                  <a:pt x="3774248" y="1712115"/>
                  <a:pt x="3773080" y="1771704"/>
                </a:cubicBezTo>
                <a:cubicBezTo>
                  <a:pt x="3771911" y="1831292"/>
                  <a:pt x="3771327" y="1879781"/>
                  <a:pt x="3771327" y="1917169"/>
                </a:cubicBezTo>
                <a:cubicBezTo>
                  <a:pt x="3771327" y="1942874"/>
                  <a:pt x="3777754" y="1963321"/>
                  <a:pt x="3790606" y="1978510"/>
                </a:cubicBezTo>
                <a:cubicBezTo>
                  <a:pt x="3803458" y="1993700"/>
                  <a:pt x="3822737" y="2001294"/>
                  <a:pt x="3848441" y="2001294"/>
                </a:cubicBezTo>
                <a:lnTo>
                  <a:pt x="4104321" y="2001294"/>
                </a:lnTo>
                <a:cubicBezTo>
                  <a:pt x="4130026" y="2001294"/>
                  <a:pt x="4149304" y="1993700"/>
                  <a:pt x="4162157" y="1978510"/>
                </a:cubicBezTo>
                <a:cubicBezTo>
                  <a:pt x="4175010" y="1963321"/>
                  <a:pt x="4181436" y="1942874"/>
                  <a:pt x="4181436" y="1917169"/>
                </a:cubicBezTo>
                <a:cubicBezTo>
                  <a:pt x="4181436" y="1879781"/>
                  <a:pt x="4180851" y="1831292"/>
                  <a:pt x="4179683" y="1771704"/>
                </a:cubicBezTo>
                <a:cubicBezTo>
                  <a:pt x="4178515" y="1712115"/>
                  <a:pt x="4177346" y="1647269"/>
                  <a:pt x="4176178" y="1577165"/>
                </a:cubicBezTo>
                <a:cubicBezTo>
                  <a:pt x="4175010" y="1507061"/>
                  <a:pt x="4173549" y="1434912"/>
                  <a:pt x="4171796" y="1360719"/>
                </a:cubicBezTo>
                <a:cubicBezTo>
                  <a:pt x="4170044" y="1286525"/>
                  <a:pt x="4168583" y="1216421"/>
                  <a:pt x="4167415" y="1150407"/>
                </a:cubicBezTo>
                <a:cubicBezTo>
                  <a:pt x="4166246" y="1084392"/>
                  <a:pt x="4165078" y="1025388"/>
                  <a:pt x="4163910" y="973394"/>
                </a:cubicBezTo>
                <a:cubicBezTo>
                  <a:pt x="4162741" y="921401"/>
                  <a:pt x="4162157" y="883135"/>
                  <a:pt x="4162157" y="858599"/>
                </a:cubicBezTo>
                <a:cubicBezTo>
                  <a:pt x="4162157" y="802516"/>
                  <a:pt x="4136452" y="774474"/>
                  <a:pt x="4085043" y="774474"/>
                </a:cubicBezTo>
                <a:close/>
                <a:moveTo>
                  <a:pt x="1664397" y="774474"/>
                </a:moveTo>
                <a:cubicBezTo>
                  <a:pt x="1646871" y="774474"/>
                  <a:pt x="1632558" y="780608"/>
                  <a:pt x="1621459" y="792877"/>
                </a:cubicBezTo>
                <a:cubicBezTo>
                  <a:pt x="1610359" y="805145"/>
                  <a:pt x="1603640" y="820042"/>
                  <a:pt x="1601304" y="837568"/>
                </a:cubicBezTo>
                <a:cubicBezTo>
                  <a:pt x="1583778" y="966092"/>
                  <a:pt x="1570633" y="1083224"/>
                  <a:pt x="1561870" y="1188964"/>
                </a:cubicBezTo>
                <a:cubicBezTo>
                  <a:pt x="1553107" y="1294704"/>
                  <a:pt x="1546389" y="1391974"/>
                  <a:pt x="1541715" y="1480772"/>
                </a:cubicBezTo>
                <a:cubicBezTo>
                  <a:pt x="1537042" y="1569570"/>
                  <a:pt x="1534413" y="1651358"/>
                  <a:pt x="1533829" y="1726136"/>
                </a:cubicBezTo>
                <a:cubicBezTo>
                  <a:pt x="1533244" y="1800914"/>
                  <a:pt x="1532952" y="1871602"/>
                  <a:pt x="1532952" y="1938201"/>
                </a:cubicBezTo>
                <a:cubicBezTo>
                  <a:pt x="1532952" y="1955727"/>
                  <a:pt x="1539086" y="1970624"/>
                  <a:pt x="1551355" y="1982892"/>
                </a:cubicBezTo>
                <a:cubicBezTo>
                  <a:pt x="1563623" y="1995160"/>
                  <a:pt x="1578520" y="2001294"/>
                  <a:pt x="1596046" y="2001294"/>
                </a:cubicBezTo>
                <a:lnTo>
                  <a:pt x="1864194" y="2001294"/>
                </a:lnTo>
                <a:cubicBezTo>
                  <a:pt x="1881720" y="2001294"/>
                  <a:pt x="1896909" y="1995452"/>
                  <a:pt x="1909761" y="1983768"/>
                </a:cubicBezTo>
                <a:cubicBezTo>
                  <a:pt x="1922614" y="1972084"/>
                  <a:pt x="1928456" y="1956895"/>
                  <a:pt x="1927287" y="1938201"/>
                </a:cubicBezTo>
                <a:cubicBezTo>
                  <a:pt x="1923782" y="1864591"/>
                  <a:pt x="1921445" y="1793903"/>
                  <a:pt x="1920277" y="1726136"/>
                </a:cubicBezTo>
                <a:cubicBezTo>
                  <a:pt x="1919109" y="1658369"/>
                  <a:pt x="1918524" y="1592938"/>
                  <a:pt x="1918524" y="1529845"/>
                </a:cubicBezTo>
                <a:lnTo>
                  <a:pt x="2121826" y="1529845"/>
                </a:lnTo>
                <a:cubicBezTo>
                  <a:pt x="2122994" y="1592938"/>
                  <a:pt x="2122702" y="1658369"/>
                  <a:pt x="2120950" y="1726136"/>
                </a:cubicBezTo>
                <a:cubicBezTo>
                  <a:pt x="2119197" y="1793903"/>
                  <a:pt x="2116568" y="1864591"/>
                  <a:pt x="2113063" y="1938201"/>
                </a:cubicBezTo>
                <a:cubicBezTo>
                  <a:pt x="2111895" y="1956895"/>
                  <a:pt x="2118029" y="1972084"/>
                  <a:pt x="2131465" y="1983768"/>
                </a:cubicBezTo>
                <a:cubicBezTo>
                  <a:pt x="2144902" y="1995452"/>
                  <a:pt x="2159799" y="2001294"/>
                  <a:pt x="2176157" y="2001294"/>
                </a:cubicBezTo>
                <a:lnTo>
                  <a:pt x="2444304" y="2001294"/>
                </a:lnTo>
                <a:cubicBezTo>
                  <a:pt x="2461830" y="2001294"/>
                  <a:pt x="2476727" y="1995160"/>
                  <a:pt x="2488996" y="1982892"/>
                </a:cubicBezTo>
                <a:cubicBezTo>
                  <a:pt x="2501264" y="1970624"/>
                  <a:pt x="2507398" y="1955727"/>
                  <a:pt x="2507398" y="1938201"/>
                </a:cubicBezTo>
                <a:cubicBezTo>
                  <a:pt x="2507398" y="1871602"/>
                  <a:pt x="2507106" y="1800914"/>
                  <a:pt x="2506522" y="1726136"/>
                </a:cubicBezTo>
                <a:cubicBezTo>
                  <a:pt x="2505937" y="1651358"/>
                  <a:pt x="2503308" y="1569570"/>
                  <a:pt x="2498635" y="1480772"/>
                </a:cubicBezTo>
                <a:cubicBezTo>
                  <a:pt x="2493961" y="1391974"/>
                  <a:pt x="2487243" y="1294704"/>
                  <a:pt x="2478480" y="1188964"/>
                </a:cubicBezTo>
                <a:cubicBezTo>
                  <a:pt x="2469717" y="1083224"/>
                  <a:pt x="2456572" y="966092"/>
                  <a:pt x="2439046" y="837568"/>
                </a:cubicBezTo>
                <a:cubicBezTo>
                  <a:pt x="2436710" y="820042"/>
                  <a:pt x="2429991" y="805145"/>
                  <a:pt x="2418892" y="792877"/>
                </a:cubicBezTo>
                <a:cubicBezTo>
                  <a:pt x="2407792" y="780608"/>
                  <a:pt x="2393479" y="774474"/>
                  <a:pt x="2375953" y="774474"/>
                </a:cubicBezTo>
                <a:lnTo>
                  <a:pt x="2151620" y="774474"/>
                </a:lnTo>
                <a:cubicBezTo>
                  <a:pt x="2134094" y="774474"/>
                  <a:pt x="2118613" y="780608"/>
                  <a:pt x="2105176" y="792877"/>
                </a:cubicBezTo>
                <a:cubicBezTo>
                  <a:pt x="2091740" y="805145"/>
                  <a:pt x="2086190" y="820042"/>
                  <a:pt x="2088527" y="837568"/>
                </a:cubicBezTo>
                <a:cubicBezTo>
                  <a:pt x="2093200" y="904167"/>
                  <a:pt x="2099042" y="987123"/>
                  <a:pt x="2106053" y="1086437"/>
                </a:cubicBezTo>
                <a:cubicBezTo>
                  <a:pt x="2113063" y="1185751"/>
                  <a:pt x="2117736" y="1301423"/>
                  <a:pt x="2120073" y="1433452"/>
                </a:cubicBezTo>
                <a:lnTo>
                  <a:pt x="1920277" y="1433452"/>
                </a:lnTo>
                <a:cubicBezTo>
                  <a:pt x="1922614" y="1301423"/>
                  <a:pt x="1927579" y="1185751"/>
                  <a:pt x="1935174" y="1086437"/>
                </a:cubicBezTo>
                <a:cubicBezTo>
                  <a:pt x="1942769" y="987123"/>
                  <a:pt x="1948903" y="904167"/>
                  <a:pt x="1953576" y="837568"/>
                </a:cubicBezTo>
                <a:cubicBezTo>
                  <a:pt x="1954745" y="820042"/>
                  <a:pt x="1948611" y="805145"/>
                  <a:pt x="1935174" y="792877"/>
                </a:cubicBezTo>
                <a:cubicBezTo>
                  <a:pt x="1921737" y="780608"/>
                  <a:pt x="1906840" y="774474"/>
                  <a:pt x="1890483" y="774474"/>
                </a:cubicBezTo>
                <a:close/>
                <a:moveTo>
                  <a:pt x="626706" y="774474"/>
                </a:moveTo>
                <a:cubicBezTo>
                  <a:pt x="610348" y="774474"/>
                  <a:pt x="596327" y="780608"/>
                  <a:pt x="584643" y="792877"/>
                </a:cubicBezTo>
                <a:cubicBezTo>
                  <a:pt x="572959" y="805145"/>
                  <a:pt x="565949" y="820042"/>
                  <a:pt x="563612" y="837568"/>
                </a:cubicBezTo>
                <a:cubicBezTo>
                  <a:pt x="550760" y="967260"/>
                  <a:pt x="541705" y="1087021"/>
                  <a:pt x="536447" y="1196851"/>
                </a:cubicBezTo>
                <a:cubicBezTo>
                  <a:pt x="531189" y="1306680"/>
                  <a:pt x="527976" y="1407163"/>
                  <a:pt x="526808" y="1498298"/>
                </a:cubicBezTo>
                <a:cubicBezTo>
                  <a:pt x="525639" y="1589433"/>
                  <a:pt x="525347" y="1671513"/>
                  <a:pt x="525931" y="1744538"/>
                </a:cubicBezTo>
                <a:cubicBezTo>
                  <a:pt x="526515" y="1817563"/>
                  <a:pt x="526223" y="1882117"/>
                  <a:pt x="525055" y="1938201"/>
                </a:cubicBezTo>
                <a:cubicBezTo>
                  <a:pt x="525055" y="1955727"/>
                  <a:pt x="531189" y="1970624"/>
                  <a:pt x="543457" y="1982892"/>
                </a:cubicBezTo>
                <a:cubicBezTo>
                  <a:pt x="555725" y="1995160"/>
                  <a:pt x="570623" y="2001294"/>
                  <a:pt x="588149" y="2001294"/>
                </a:cubicBezTo>
                <a:lnTo>
                  <a:pt x="856296" y="2001294"/>
                </a:lnTo>
                <a:cubicBezTo>
                  <a:pt x="873822" y="2001294"/>
                  <a:pt x="889304" y="1995452"/>
                  <a:pt x="902740" y="1983768"/>
                </a:cubicBezTo>
                <a:cubicBezTo>
                  <a:pt x="916177" y="1972084"/>
                  <a:pt x="921727" y="1956895"/>
                  <a:pt x="919390" y="1938201"/>
                </a:cubicBezTo>
                <a:cubicBezTo>
                  <a:pt x="914716" y="1879781"/>
                  <a:pt x="911503" y="1822237"/>
                  <a:pt x="909751" y="1765569"/>
                </a:cubicBezTo>
                <a:cubicBezTo>
                  <a:pt x="907998" y="1708902"/>
                  <a:pt x="907122" y="1651943"/>
                  <a:pt x="907122" y="1594691"/>
                </a:cubicBezTo>
                <a:cubicBezTo>
                  <a:pt x="907122" y="1571323"/>
                  <a:pt x="910919" y="1554381"/>
                  <a:pt x="918514" y="1543866"/>
                </a:cubicBezTo>
                <a:cubicBezTo>
                  <a:pt x="926108" y="1533350"/>
                  <a:pt x="934579" y="1528092"/>
                  <a:pt x="943926" y="1528092"/>
                </a:cubicBezTo>
                <a:cubicBezTo>
                  <a:pt x="953273" y="1528092"/>
                  <a:pt x="962037" y="1532766"/>
                  <a:pt x="970215" y="1542113"/>
                </a:cubicBezTo>
                <a:cubicBezTo>
                  <a:pt x="978394" y="1551460"/>
                  <a:pt x="984820" y="1564897"/>
                  <a:pt x="989494" y="1582423"/>
                </a:cubicBezTo>
                <a:cubicBezTo>
                  <a:pt x="995336" y="1606959"/>
                  <a:pt x="1001470" y="1634417"/>
                  <a:pt x="1007896" y="1664795"/>
                </a:cubicBezTo>
                <a:cubicBezTo>
                  <a:pt x="1014322" y="1695173"/>
                  <a:pt x="1020457" y="1726136"/>
                  <a:pt x="1026298" y="1757683"/>
                </a:cubicBezTo>
                <a:cubicBezTo>
                  <a:pt x="1032141" y="1789230"/>
                  <a:pt x="1036814" y="1820776"/>
                  <a:pt x="1040319" y="1852323"/>
                </a:cubicBezTo>
                <a:cubicBezTo>
                  <a:pt x="1043824" y="1883870"/>
                  <a:pt x="1046161" y="1912496"/>
                  <a:pt x="1047330" y="1938201"/>
                </a:cubicBezTo>
                <a:cubicBezTo>
                  <a:pt x="1048498" y="1956895"/>
                  <a:pt x="1054924" y="1972084"/>
                  <a:pt x="1066608" y="1983768"/>
                </a:cubicBezTo>
                <a:cubicBezTo>
                  <a:pt x="1078292" y="1995452"/>
                  <a:pt x="1092897" y="2001294"/>
                  <a:pt x="1110423" y="2001294"/>
                </a:cubicBezTo>
                <a:lnTo>
                  <a:pt x="1371561" y="2001294"/>
                </a:lnTo>
                <a:cubicBezTo>
                  <a:pt x="1389087" y="2001294"/>
                  <a:pt x="1403984" y="1995160"/>
                  <a:pt x="1416252" y="1982892"/>
                </a:cubicBezTo>
                <a:cubicBezTo>
                  <a:pt x="1428520" y="1970624"/>
                  <a:pt x="1434654" y="1955727"/>
                  <a:pt x="1434654" y="1938201"/>
                </a:cubicBezTo>
                <a:cubicBezTo>
                  <a:pt x="1434654" y="1873939"/>
                  <a:pt x="1424723" y="1812598"/>
                  <a:pt x="1404860" y="1754178"/>
                </a:cubicBezTo>
                <a:cubicBezTo>
                  <a:pt x="1384997" y="1695758"/>
                  <a:pt x="1357832" y="1644348"/>
                  <a:pt x="1323364" y="1599949"/>
                </a:cubicBezTo>
                <a:cubicBezTo>
                  <a:pt x="1288896" y="1555550"/>
                  <a:pt x="1248294" y="1519913"/>
                  <a:pt x="1201558" y="1493040"/>
                </a:cubicBezTo>
                <a:cubicBezTo>
                  <a:pt x="1154823" y="1466167"/>
                  <a:pt x="1105166" y="1452730"/>
                  <a:pt x="1052588" y="1452730"/>
                </a:cubicBezTo>
                <a:lnTo>
                  <a:pt x="1052588" y="1419431"/>
                </a:lnTo>
                <a:cubicBezTo>
                  <a:pt x="1108671" y="1419431"/>
                  <a:pt x="1160957" y="1401321"/>
                  <a:pt x="1209445" y="1365100"/>
                </a:cubicBezTo>
                <a:cubicBezTo>
                  <a:pt x="1257934" y="1328880"/>
                  <a:pt x="1300580" y="1282728"/>
                  <a:pt x="1337385" y="1226645"/>
                </a:cubicBezTo>
                <a:cubicBezTo>
                  <a:pt x="1374190" y="1170562"/>
                  <a:pt x="1403108" y="1108052"/>
                  <a:pt x="1424139" y="1039117"/>
                </a:cubicBezTo>
                <a:cubicBezTo>
                  <a:pt x="1445170" y="970181"/>
                  <a:pt x="1455686" y="902998"/>
                  <a:pt x="1455686" y="837568"/>
                </a:cubicBezTo>
                <a:cubicBezTo>
                  <a:pt x="1455686" y="820042"/>
                  <a:pt x="1449551" y="805145"/>
                  <a:pt x="1437283" y="792877"/>
                </a:cubicBezTo>
                <a:cubicBezTo>
                  <a:pt x="1425015" y="780608"/>
                  <a:pt x="1410118" y="774474"/>
                  <a:pt x="1392592" y="774474"/>
                </a:cubicBezTo>
                <a:lnTo>
                  <a:pt x="1131455" y="774474"/>
                </a:lnTo>
                <a:cubicBezTo>
                  <a:pt x="1113929" y="774474"/>
                  <a:pt x="1099324" y="780316"/>
                  <a:pt x="1087640" y="792000"/>
                </a:cubicBezTo>
                <a:cubicBezTo>
                  <a:pt x="1075956" y="803684"/>
                  <a:pt x="1069529" y="818873"/>
                  <a:pt x="1068361" y="837568"/>
                </a:cubicBezTo>
                <a:cubicBezTo>
                  <a:pt x="1067193" y="863273"/>
                  <a:pt x="1064272" y="893359"/>
                  <a:pt x="1059598" y="927827"/>
                </a:cubicBezTo>
                <a:cubicBezTo>
                  <a:pt x="1054924" y="962295"/>
                  <a:pt x="1049374" y="998807"/>
                  <a:pt x="1042948" y="1037364"/>
                </a:cubicBezTo>
                <a:cubicBezTo>
                  <a:pt x="1036522" y="1075921"/>
                  <a:pt x="1029219" y="1114479"/>
                  <a:pt x="1021041" y="1153036"/>
                </a:cubicBezTo>
                <a:cubicBezTo>
                  <a:pt x="1012862" y="1191593"/>
                  <a:pt x="1004683" y="1227229"/>
                  <a:pt x="996504" y="1259944"/>
                </a:cubicBezTo>
                <a:cubicBezTo>
                  <a:pt x="990662" y="1283312"/>
                  <a:pt x="983068" y="1300838"/>
                  <a:pt x="973720" y="1312522"/>
                </a:cubicBezTo>
                <a:cubicBezTo>
                  <a:pt x="964373" y="1324206"/>
                  <a:pt x="955026" y="1330048"/>
                  <a:pt x="945679" y="1330048"/>
                </a:cubicBezTo>
                <a:cubicBezTo>
                  <a:pt x="936332" y="1330048"/>
                  <a:pt x="929029" y="1324206"/>
                  <a:pt x="923771" y="1312522"/>
                </a:cubicBezTo>
                <a:cubicBezTo>
                  <a:pt x="918514" y="1300838"/>
                  <a:pt x="917053" y="1283312"/>
                  <a:pt x="919390" y="1259944"/>
                </a:cubicBezTo>
                <a:cubicBezTo>
                  <a:pt x="925232" y="1183998"/>
                  <a:pt x="931366" y="1110973"/>
                  <a:pt x="937792" y="1040869"/>
                </a:cubicBezTo>
                <a:cubicBezTo>
                  <a:pt x="944218" y="970765"/>
                  <a:pt x="951521" y="902998"/>
                  <a:pt x="959700" y="837568"/>
                </a:cubicBezTo>
                <a:cubicBezTo>
                  <a:pt x="962037" y="820042"/>
                  <a:pt x="956195" y="805145"/>
                  <a:pt x="942174" y="792877"/>
                </a:cubicBezTo>
                <a:cubicBezTo>
                  <a:pt x="928153" y="780608"/>
                  <a:pt x="912964" y="774474"/>
                  <a:pt x="896606" y="774474"/>
                </a:cubicBezTo>
                <a:close/>
                <a:moveTo>
                  <a:pt x="6246226" y="751690"/>
                </a:moveTo>
                <a:cubicBezTo>
                  <a:pt x="6159765" y="751690"/>
                  <a:pt x="6082651" y="760161"/>
                  <a:pt x="6014884" y="777103"/>
                </a:cubicBezTo>
                <a:cubicBezTo>
                  <a:pt x="5947116" y="794045"/>
                  <a:pt x="5889865" y="825592"/>
                  <a:pt x="5843128" y="871744"/>
                </a:cubicBezTo>
                <a:cubicBezTo>
                  <a:pt x="5796392" y="917895"/>
                  <a:pt x="5760757" y="982449"/>
                  <a:pt x="5736220" y="1065406"/>
                </a:cubicBezTo>
                <a:cubicBezTo>
                  <a:pt x="5711684" y="1148362"/>
                  <a:pt x="5699416" y="1255271"/>
                  <a:pt x="5699416" y="1386132"/>
                </a:cubicBezTo>
                <a:cubicBezTo>
                  <a:pt x="5699416" y="1518161"/>
                  <a:pt x="5711684" y="1625654"/>
                  <a:pt x="5736220" y="1708610"/>
                </a:cubicBezTo>
                <a:cubicBezTo>
                  <a:pt x="5760757" y="1791566"/>
                  <a:pt x="5796392" y="1856120"/>
                  <a:pt x="5843128" y="1902272"/>
                </a:cubicBezTo>
                <a:cubicBezTo>
                  <a:pt x="5889864" y="1948424"/>
                  <a:pt x="5947116" y="1979971"/>
                  <a:pt x="6014884" y="1996913"/>
                </a:cubicBezTo>
                <a:cubicBezTo>
                  <a:pt x="6082650" y="2013854"/>
                  <a:pt x="6159766" y="2022325"/>
                  <a:pt x="6246226" y="2022325"/>
                </a:cubicBezTo>
                <a:cubicBezTo>
                  <a:pt x="6332688" y="2022325"/>
                  <a:pt x="6409802" y="2013854"/>
                  <a:pt x="6477570" y="1996913"/>
                </a:cubicBezTo>
                <a:cubicBezTo>
                  <a:pt x="6545337" y="1979971"/>
                  <a:pt x="6602588" y="1948424"/>
                  <a:pt x="6649324" y="1902272"/>
                </a:cubicBezTo>
                <a:cubicBezTo>
                  <a:pt x="6696060" y="1856120"/>
                  <a:pt x="6731697" y="1791566"/>
                  <a:pt x="6756233" y="1708610"/>
                </a:cubicBezTo>
                <a:cubicBezTo>
                  <a:pt x="6780770" y="1625654"/>
                  <a:pt x="6793038" y="1518161"/>
                  <a:pt x="6793038" y="1386132"/>
                </a:cubicBezTo>
                <a:cubicBezTo>
                  <a:pt x="6793038" y="1255271"/>
                  <a:pt x="6780770" y="1148362"/>
                  <a:pt x="6756233" y="1065406"/>
                </a:cubicBezTo>
                <a:cubicBezTo>
                  <a:pt x="6731697" y="982449"/>
                  <a:pt x="6696060" y="917895"/>
                  <a:pt x="6649324" y="871744"/>
                </a:cubicBezTo>
                <a:cubicBezTo>
                  <a:pt x="6602588" y="825592"/>
                  <a:pt x="6545338" y="794045"/>
                  <a:pt x="6477570" y="777103"/>
                </a:cubicBezTo>
                <a:cubicBezTo>
                  <a:pt x="6409802" y="760161"/>
                  <a:pt x="6332688" y="751690"/>
                  <a:pt x="6246226" y="751690"/>
                </a:cubicBezTo>
                <a:close/>
                <a:moveTo>
                  <a:pt x="3489844" y="639524"/>
                </a:moveTo>
                <a:cubicBezTo>
                  <a:pt x="3472318" y="639524"/>
                  <a:pt x="3458297" y="645658"/>
                  <a:pt x="3447782" y="657926"/>
                </a:cubicBezTo>
                <a:cubicBezTo>
                  <a:pt x="3437266" y="670195"/>
                  <a:pt x="3433177" y="682755"/>
                  <a:pt x="3435514" y="695607"/>
                </a:cubicBezTo>
                <a:cubicBezTo>
                  <a:pt x="3436682" y="703786"/>
                  <a:pt x="3436390" y="712257"/>
                  <a:pt x="3434637" y="721020"/>
                </a:cubicBezTo>
                <a:cubicBezTo>
                  <a:pt x="3432885" y="729783"/>
                  <a:pt x="3429379" y="738254"/>
                  <a:pt x="3424122" y="746433"/>
                </a:cubicBezTo>
                <a:cubicBezTo>
                  <a:pt x="3418864" y="754611"/>
                  <a:pt x="3411269" y="761330"/>
                  <a:pt x="3401338" y="766587"/>
                </a:cubicBezTo>
                <a:cubicBezTo>
                  <a:pt x="3391407" y="771845"/>
                  <a:pt x="3378262" y="774474"/>
                  <a:pt x="3361904" y="774474"/>
                </a:cubicBezTo>
                <a:cubicBezTo>
                  <a:pt x="3299979" y="759285"/>
                  <a:pt x="3226370" y="751690"/>
                  <a:pt x="3141077" y="751690"/>
                </a:cubicBezTo>
                <a:cubicBezTo>
                  <a:pt x="3054615" y="751690"/>
                  <a:pt x="2977501" y="760161"/>
                  <a:pt x="2909734" y="777103"/>
                </a:cubicBezTo>
                <a:cubicBezTo>
                  <a:pt x="2841966" y="794045"/>
                  <a:pt x="2784715" y="825592"/>
                  <a:pt x="2737979" y="871744"/>
                </a:cubicBezTo>
                <a:cubicBezTo>
                  <a:pt x="2691243" y="917895"/>
                  <a:pt x="2655607" y="982449"/>
                  <a:pt x="2631071" y="1065406"/>
                </a:cubicBezTo>
                <a:cubicBezTo>
                  <a:pt x="2606534" y="1148362"/>
                  <a:pt x="2594266" y="1255271"/>
                  <a:pt x="2594266" y="1386132"/>
                </a:cubicBezTo>
                <a:cubicBezTo>
                  <a:pt x="2594266" y="1518161"/>
                  <a:pt x="2606534" y="1625654"/>
                  <a:pt x="2631071" y="1708610"/>
                </a:cubicBezTo>
                <a:cubicBezTo>
                  <a:pt x="2655607" y="1791566"/>
                  <a:pt x="2691243" y="1856120"/>
                  <a:pt x="2737979" y="1902272"/>
                </a:cubicBezTo>
                <a:cubicBezTo>
                  <a:pt x="2784715" y="1948424"/>
                  <a:pt x="2841966" y="1979971"/>
                  <a:pt x="2909734" y="1996913"/>
                </a:cubicBezTo>
                <a:cubicBezTo>
                  <a:pt x="2977501" y="2013854"/>
                  <a:pt x="3054615" y="2022325"/>
                  <a:pt x="3141077" y="2022325"/>
                </a:cubicBezTo>
                <a:cubicBezTo>
                  <a:pt x="3227538" y="2022325"/>
                  <a:pt x="3304653" y="2013854"/>
                  <a:pt x="3372420" y="1996913"/>
                </a:cubicBezTo>
                <a:cubicBezTo>
                  <a:pt x="3440187" y="1979971"/>
                  <a:pt x="3497439" y="1948424"/>
                  <a:pt x="3544175" y="1902272"/>
                </a:cubicBezTo>
                <a:cubicBezTo>
                  <a:pt x="3590911" y="1856120"/>
                  <a:pt x="3626547" y="1791566"/>
                  <a:pt x="3651084" y="1708610"/>
                </a:cubicBezTo>
                <a:cubicBezTo>
                  <a:pt x="3675620" y="1625654"/>
                  <a:pt x="3687888" y="1518161"/>
                  <a:pt x="3687888" y="1386132"/>
                </a:cubicBezTo>
                <a:cubicBezTo>
                  <a:pt x="3687888" y="1269292"/>
                  <a:pt x="3678249" y="1172607"/>
                  <a:pt x="3658970" y="1096076"/>
                </a:cubicBezTo>
                <a:cubicBezTo>
                  <a:pt x="3639692" y="1019546"/>
                  <a:pt x="3611942" y="956745"/>
                  <a:pt x="3575722" y="907672"/>
                </a:cubicBezTo>
                <a:cubicBezTo>
                  <a:pt x="3609605" y="887809"/>
                  <a:pt x="3634142" y="860060"/>
                  <a:pt x="3649331" y="824423"/>
                </a:cubicBezTo>
                <a:cubicBezTo>
                  <a:pt x="3664520" y="788787"/>
                  <a:pt x="3672115" y="745848"/>
                  <a:pt x="3672115" y="695607"/>
                </a:cubicBezTo>
                <a:cubicBezTo>
                  <a:pt x="3672115" y="681586"/>
                  <a:pt x="3668317" y="668734"/>
                  <a:pt x="3660723" y="657050"/>
                </a:cubicBezTo>
                <a:cubicBezTo>
                  <a:pt x="3653128" y="645366"/>
                  <a:pt x="3640568" y="639524"/>
                  <a:pt x="3623042" y="639524"/>
                </a:cubicBezTo>
                <a:close/>
                <a:moveTo>
                  <a:pt x="6244912" y="475656"/>
                </a:moveTo>
                <a:cubicBezTo>
                  <a:pt x="6232936" y="475656"/>
                  <a:pt x="6221106" y="478869"/>
                  <a:pt x="6209422" y="485295"/>
                </a:cubicBezTo>
                <a:cubicBezTo>
                  <a:pt x="6177876" y="503990"/>
                  <a:pt x="6145744" y="522392"/>
                  <a:pt x="6113029" y="540502"/>
                </a:cubicBezTo>
                <a:cubicBezTo>
                  <a:pt x="6080314" y="558612"/>
                  <a:pt x="6048183" y="577599"/>
                  <a:pt x="6016636" y="597462"/>
                </a:cubicBezTo>
                <a:cubicBezTo>
                  <a:pt x="5994436" y="610314"/>
                  <a:pt x="5983337" y="625211"/>
                  <a:pt x="5983337" y="642153"/>
                </a:cubicBezTo>
                <a:cubicBezTo>
                  <a:pt x="5983337" y="659095"/>
                  <a:pt x="5988010" y="676913"/>
                  <a:pt x="5997358" y="695607"/>
                </a:cubicBezTo>
                <a:cubicBezTo>
                  <a:pt x="6006704" y="715470"/>
                  <a:pt x="6018096" y="724817"/>
                  <a:pt x="6031534" y="723649"/>
                </a:cubicBezTo>
                <a:cubicBezTo>
                  <a:pt x="6044970" y="722480"/>
                  <a:pt x="6059867" y="718975"/>
                  <a:pt x="6076224" y="713133"/>
                </a:cubicBezTo>
                <a:lnTo>
                  <a:pt x="6246226" y="651792"/>
                </a:lnTo>
                <a:lnTo>
                  <a:pt x="6414476" y="713133"/>
                </a:lnTo>
                <a:cubicBezTo>
                  <a:pt x="6430834" y="718975"/>
                  <a:pt x="6445730" y="722480"/>
                  <a:pt x="6459168" y="723649"/>
                </a:cubicBezTo>
                <a:cubicBezTo>
                  <a:pt x="6472604" y="724817"/>
                  <a:pt x="6483996" y="715470"/>
                  <a:pt x="6493344" y="695607"/>
                </a:cubicBezTo>
                <a:cubicBezTo>
                  <a:pt x="6502690" y="676913"/>
                  <a:pt x="6507364" y="659095"/>
                  <a:pt x="6507364" y="642153"/>
                </a:cubicBezTo>
                <a:cubicBezTo>
                  <a:pt x="6507364" y="625211"/>
                  <a:pt x="6496264" y="610314"/>
                  <a:pt x="6474065" y="597462"/>
                </a:cubicBezTo>
                <a:cubicBezTo>
                  <a:pt x="6442518" y="577599"/>
                  <a:pt x="6410387" y="558612"/>
                  <a:pt x="6377672" y="540502"/>
                </a:cubicBezTo>
                <a:cubicBezTo>
                  <a:pt x="6344956" y="522392"/>
                  <a:pt x="6312826" y="503990"/>
                  <a:pt x="6281278" y="485295"/>
                </a:cubicBezTo>
                <a:cubicBezTo>
                  <a:pt x="6269010" y="478869"/>
                  <a:pt x="6256888" y="475656"/>
                  <a:pt x="6244912" y="475656"/>
                </a:cubicBezTo>
                <a:close/>
                <a:moveTo>
                  <a:pt x="3186645" y="392407"/>
                </a:moveTo>
                <a:cubicBezTo>
                  <a:pt x="3145751" y="392407"/>
                  <a:pt x="3112743" y="397957"/>
                  <a:pt x="3087623" y="409057"/>
                </a:cubicBezTo>
                <a:cubicBezTo>
                  <a:pt x="3062502" y="420157"/>
                  <a:pt x="3045268" y="429212"/>
                  <a:pt x="3035921" y="436222"/>
                </a:cubicBezTo>
                <a:cubicBezTo>
                  <a:pt x="3026574" y="443233"/>
                  <a:pt x="3020147" y="449659"/>
                  <a:pt x="3016642" y="455501"/>
                </a:cubicBezTo>
                <a:cubicBezTo>
                  <a:pt x="3013137" y="461343"/>
                  <a:pt x="3011385" y="471274"/>
                  <a:pt x="3011385" y="485295"/>
                </a:cubicBezTo>
                <a:lnTo>
                  <a:pt x="3011385" y="550141"/>
                </a:lnTo>
                <a:cubicBezTo>
                  <a:pt x="3011385" y="570004"/>
                  <a:pt x="3020731" y="579936"/>
                  <a:pt x="3039427" y="579936"/>
                </a:cubicBezTo>
                <a:cubicBezTo>
                  <a:pt x="3042932" y="579936"/>
                  <a:pt x="3047605" y="578183"/>
                  <a:pt x="3053447" y="574678"/>
                </a:cubicBezTo>
                <a:cubicBezTo>
                  <a:pt x="3079152" y="559489"/>
                  <a:pt x="3099891" y="546344"/>
                  <a:pt x="3115665" y="535244"/>
                </a:cubicBezTo>
                <a:cubicBezTo>
                  <a:pt x="3131438" y="524144"/>
                  <a:pt x="3146335" y="524436"/>
                  <a:pt x="3160355" y="536120"/>
                </a:cubicBezTo>
                <a:cubicBezTo>
                  <a:pt x="3174377" y="548973"/>
                  <a:pt x="3178466" y="561241"/>
                  <a:pt x="3172624" y="572925"/>
                </a:cubicBezTo>
                <a:cubicBezTo>
                  <a:pt x="3166782" y="584609"/>
                  <a:pt x="3158019" y="596293"/>
                  <a:pt x="3146335" y="607977"/>
                </a:cubicBezTo>
                <a:cubicBezTo>
                  <a:pt x="3134651" y="619661"/>
                  <a:pt x="3123259" y="631637"/>
                  <a:pt x="3112159" y="643906"/>
                </a:cubicBezTo>
                <a:cubicBezTo>
                  <a:pt x="3101059" y="656174"/>
                  <a:pt x="3096678" y="669318"/>
                  <a:pt x="3099014" y="683339"/>
                </a:cubicBezTo>
                <a:cubicBezTo>
                  <a:pt x="3101351" y="692686"/>
                  <a:pt x="3105149" y="699989"/>
                  <a:pt x="3110407" y="705247"/>
                </a:cubicBezTo>
                <a:cubicBezTo>
                  <a:pt x="3115665" y="710504"/>
                  <a:pt x="3129393" y="713133"/>
                  <a:pt x="3151593" y="713133"/>
                </a:cubicBezTo>
                <a:cubicBezTo>
                  <a:pt x="3164445" y="713133"/>
                  <a:pt x="3174668" y="711673"/>
                  <a:pt x="3182263" y="708752"/>
                </a:cubicBezTo>
                <a:cubicBezTo>
                  <a:pt x="3189857" y="705831"/>
                  <a:pt x="3196576" y="702033"/>
                  <a:pt x="3202418" y="697360"/>
                </a:cubicBezTo>
                <a:cubicBezTo>
                  <a:pt x="3208260" y="692686"/>
                  <a:pt x="3214102" y="687720"/>
                  <a:pt x="3219944" y="682463"/>
                </a:cubicBezTo>
                <a:cubicBezTo>
                  <a:pt x="3225786" y="677205"/>
                  <a:pt x="3233965" y="672239"/>
                  <a:pt x="3244480" y="667566"/>
                </a:cubicBezTo>
                <a:cubicBezTo>
                  <a:pt x="3256164" y="662892"/>
                  <a:pt x="3268140" y="657050"/>
                  <a:pt x="3280409" y="650040"/>
                </a:cubicBezTo>
                <a:cubicBezTo>
                  <a:pt x="3292677" y="643029"/>
                  <a:pt x="3304069" y="633974"/>
                  <a:pt x="3314585" y="622874"/>
                </a:cubicBezTo>
                <a:cubicBezTo>
                  <a:pt x="3325100" y="611775"/>
                  <a:pt x="3333571" y="598338"/>
                  <a:pt x="3339997" y="582565"/>
                </a:cubicBezTo>
                <a:cubicBezTo>
                  <a:pt x="3346423" y="566791"/>
                  <a:pt x="3349636" y="546636"/>
                  <a:pt x="3349636" y="522100"/>
                </a:cubicBezTo>
                <a:cubicBezTo>
                  <a:pt x="3349636" y="497563"/>
                  <a:pt x="3344963" y="477116"/>
                  <a:pt x="3335615" y="460759"/>
                </a:cubicBezTo>
                <a:cubicBezTo>
                  <a:pt x="3326268" y="444401"/>
                  <a:pt x="3313708" y="431257"/>
                  <a:pt x="3297935" y="421325"/>
                </a:cubicBezTo>
                <a:cubicBezTo>
                  <a:pt x="3282161" y="411394"/>
                  <a:pt x="3264635" y="404091"/>
                  <a:pt x="3245357" y="399418"/>
                </a:cubicBezTo>
                <a:cubicBezTo>
                  <a:pt x="3226078" y="394744"/>
                  <a:pt x="3206507" y="392407"/>
                  <a:pt x="3186645" y="392407"/>
                </a:cubicBezTo>
                <a:close/>
                <a:moveTo>
                  <a:pt x="0" y="0"/>
                </a:moveTo>
                <a:lnTo>
                  <a:pt x="9601200" y="0"/>
                </a:lnTo>
                <a:lnTo>
                  <a:pt x="9601200" y="2743200"/>
                </a:lnTo>
                <a:lnTo>
                  <a:pt x="0" y="27432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800">
              <a:solidFill>
                <a:srgbClr val="C00000"/>
              </a:solidFill>
              <a:latin typeface="TH Gyoza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75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Hình ảnh 11">
            <a:extLst>
              <a:ext uri="{FF2B5EF4-FFF2-40B4-BE49-F238E27FC236}">
                <a16:creationId xmlns:a16="http://schemas.microsoft.com/office/drawing/2014/main" id="{CB25777A-D92A-1484-C9AD-0567267F1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5" y="5517972"/>
            <a:ext cx="18288000" cy="4770256"/>
          </a:xfrm>
          <a:prstGeom prst="rect">
            <a:avLst/>
          </a:prstGeom>
        </p:spPr>
      </p:pic>
      <p:grpSp>
        <p:nvGrpSpPr>
          <p:cNvPr id="33" name="Group 3">
            <a:extLst>
              <a:ext uri="{FF2B5EF4-FFF2-40B4-BE49-F238E27FC236}">
                <a16:creationId xmlns:a16="http://schemas.microsoft.com/office/drawing/2014/main" id="{88ED432D-5582-0447-5138-CF8D302650A8}"/>
              </a:ext>
            </a:extLst>
          </p:cNvPr>
          <p:cNvGrpSpPr/>
          <p:nvPr/>
        </p:nvGrpSpPr>
        <p:grpSpPr>
          <a:xfrm>
            <a:off x="0" y="0"/>
            <a:ext cx="18418184" cy="3194586"/>
            <a:chOff x="0" y="0"/>
            <a:chExt cx="4850880" cy="841373"/>
          </a:xfrm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A9F9475B-B370-6F94-418B-1B2A6F32C29D}"/>
                </a:ext>
              </a:extLst>
            </p:cNvPr>
            <p:cNvSpPr/>
            <p:nvPr/>
          </p:nvSpPr>
          <p:spPr>
            <a:xfrm>
              <a:off x="0" y="0"/>
              <a:ext cx="4850879" cy="841373"/>
            </a:xfrm>
            <a:custGeom>
              <a:avLst/>
              <a:gdLst/>
              <a:ahLst/>
              <a:cxnLst/>
              <a:rect l="l" t="t" r="r" b="b"/>
              <a:pathLst>
                <a:path w="4850879" h="841373">
                  <a:moveTo>
                    <a:pt x="1617834" y="822303"/>
                  </a:moveTo>
                  <a:cubicBezTo>
                    <a:pt x="1866525" y="833817"/>
                    <a:pt x="2149257" y="841373"/>
                    <a:pt x="2426746" y="841373"/>
                  </a:cubicBezTo>
                  <a:cubicBezTo>
                    <a:pt x="2704244" y="841373"/>
                    <a:pt x="2971267" y="834896"/>
                    <a:pt x="3217337" y="823382"/>
                  </a:cubicBezTo>
                  <a:cubicBezTo>
                    <a:pt x="3222579" y="823022"/>
                    <a:pt x="3227813" y="823022"/>
                    <a:pt x="3233046" y="822663"/>
                  </a:cubicBezTo>
                  <a:cubicBezTo>
                    <a:pt x="4157148" y="776608"/>
                    <a:pt x="4837792" y="654994"/>
                    <a:pt x="4850879" y="512236"/>
                  </a:cubicBezTo>
                  <a:lnTo>
                    <a:pt x="4850879" y="0"/>
                  </a:lnTo>
                  <a:lnTo>
                    <a:pt x="0" y="0"/>
                  </a:lnTo>
                  <a:lnTo>
                    <a:pt x="0" y="511856"/>
                  </a:lnTo>
                  <a:cubicBezTo>
                    <a:pt x="13089" y="655712"/>
                    <a:pt x="683259" y="777328"/>
                    <a:pt x="1617834" y="822303"/>
                  </a:cubicBezTo>
                  <a:close/>
                </a:path>
              </a:pathLst>
            </a:custGeom>
            <a:solidFill>
              <a:srgbClr val="EFB6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B61606D7-F703-AFA7-DB8F-884B92FC4562}"/>
                </a:ext>
              </a:extLst>
            </p:cNvPr>
            <p:cNvSpPr txBox="1"/>
            <p:nvPr/>
          </p:nvSpPr>
          <p:spPr>
            <a:xfrm>
              <a:off x="0" y="-38100"/>
              <a:ext cx="4850880" cy="752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6">
            <a:extLst>
              <a:ext uri="{FF2B5EF4-FFF2-40B4-BE49-F238E27FC236}">
                <a16:creationId xmlns:a16="http://schemas.microsoft.com/office/drawing/2014/main" id="{004AE567-1361-F085-A9B8-662C51A8DF65}"/>
              </a:ext>
            </a:extLst>
          </p:cNvPr>
          <p:cNvSpPr/>
          <p:nvPr/>
        </p:nvSpPr>
        <p:spPr>
          <a:xfrm>
            <a:off x="1475236" y="269296"/>
            <a:ext cx="3706364" cy="23742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41F1B9EE-FE96-EB9D-95A3-1DCAFD393B40}"/>
              </a:ext>
            </a:extLst>
          </p:cNvPr>
          <p:cNvSpPr/>
          <p:nvPr/>
        </p:nvSpPr>
        <p:spPr>
          <a:xfrm>
            <a:off x="1028700" y="269296"/>
            <a:ext cx="2339668" cy="23742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8">
            <a:extLst>
              <a:ext uri="{FF2B5EF4-FFF2-40B4-BE49-F238E27FC236}">
                <a16:creationId xmlns:a16="http://schemas.microsoft.com/office/drawing/2014/main" id="{ECDF78B2-8BAD-DFAF-ABD5-C93C47E1A6C6}"/>
              </a:ext>
            </a:extLst>
          </p:cNvPr>
          <p:cNvSpPr/>
          <p:nvPr/>
        </p:nvSpPr>
        <p:spPr>
          <a:xfrm>
            <a:off x="1190624" y="269296"/>
            <a:ext cx="3533775" cy="2374201"/>
          </a:xfrm>
          <a:custGeom>
            <a:avLst/>
            <a:gdLst/>
            <a:ahLst/>
            <a:cxnLst/>
            <a:rect l="l" t="t" r="r" b="b"/>
            <a:pathLst>
              <a:path w="2339668" h="2374201">
                <a:moveTo>
                  <a:pt x="0" y="0"/>
                </a:moveTo>
                <a:lnTo>
                  <a:pt x="2339668" y="0"/>
                </a:lnTo>
                <a:lnTo>
                  <a:pt x="2339668" y="2374201"/>
                </a:lnTo>
                <a:lnTo>
                  <a:pt x="0" y="23742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04D94CCF-EC29-33A9-ADF7-B0707835D7C0}"/>
              </a:ext>
            </a:extLst>
          </p:cNvPr>
          <p:cNvSpPr/>
          <p:nvPr/>
        </p:nvSpPr>
        <p:spPr>
          <a:xfrm>
            <a:off x="8047432" y="4199589"/>
            <a:ext cx="10240568" cy="6087411"/>
          </a:xfrm>
          <a:custGeom>
            <a:avLst/>
            <a:gdLst/>
            <a:ahLst/>
            <a:cxnLst/>
            <a:rect l="l" t="t" r="r" b="b"/>
            <a:pathLst>
              <a:path w="10240568" h="6087411">
                <a:moveTo>
                  <a:pt x="0" y="0"/>
                </a:moveTo>
                <a:lnTo>
                  <a:pt x="10240568" y="0"/>
                </a:lnTo>
                <a:lnTo>
                  <a:pt x="10240568" y="6087411"/>
                </a:lnTo>
                <a:lnTo>
                  <a:pt x="0" y="60874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1651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10">
            <a:extLst>
              <a:ext uri="{FF2B5EF4-FFF2-40B4-BE49-F238E27FC236}">
                <a16:creationId xmlns:a16="http://schemas.microsoft.com/office/drawing/2014/main" id="{BC7759BA-4596-2943-787A-B60832E5D7F0}"/>
              </a:ext>
            </a:extLst>
          </p:cNvPr>
          <p:cNvSpPr/>
          <p:nvPr/>
        </p:nvSpPr>
        <p:spPr>
          <a:xfrm>
            <a:off x="5355254" y="3854392"/>
            <a:ext cx="2552872" cy="3519177"/>
          </a:xfrm>
          <a:custGeom>
            <a:avLst/>
            <a:gdLst/>
            <a:ahLst/>
            <a:cxnLst/>
            <a:rect l="l" t="t" r="r" b="b"/>
            <a:pathLst>
              <a:path w="2552872" h="3519177">
                <a:moveTo>
                  <a:pt x="0" y="0"/>
                </a:moveTo>
                <a:lnTo>
                  <a:pt x="2552872" y="0"/>
                </a:lnTo>
                <a:lnTo>
                  <a:pt x="2552872" y="3519177"/>
                </a:lnTo>
                <a:lnTo>
                  <a:pt x="0" y="3519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D427B955-12E1-CDD6-75FE-91B1499AA240}"/>
              </a:ext>
            </a:extLst>
          </p:cNvPr>
          <p:cNvSpPr txBox="1"/>
          <p:nvPr/>
        </p:nvSpPr>
        <p:spPr>
          <a:xfrm>
            <a:off x="1306558" y="740192"/>
            <a:ext cx="3036842" cy="1618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1"/>
              </a:lnSpc>
            </a:pPr>
            <a:r>
              <a:rPr lang="en-US" sz="4693" b="1" dirty="0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</a:t>
            </a:r>
            <a:r>
              <a:rPr lang="en-US" sz="4693" b="1" dirty="0" err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693" b="1" dirty="0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93" b="1" dirty="0" err="1">
                <a:solidFill>
                  <a:srgbClr val="CC6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4693" b="1" dirty="0">
              <a:solidFill>
                <a:srgbClr val="CC6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14">
            <a:extLst>
              <a:ext uri="{FF2B5EF4-FFF2-40B4-BE49-F238E27FC236}">
                <a16:creationId xmlns:a16="http://schemas.microsoft.com/office/drawing/2014/main" id="{C1B5E59D-EBBB-99AE-FE86-0C38B8DBADF6}"/>
              </a:ext>
            </a:extLst>
          </p:cNvPr>
          <p:cNvGrpSpPr/>
          <p:nvPr/>
        </p:nvGrpSpPr>
        <p:grpSpPr>
          <a:xfrm>
            <a:off x="7467600" y="647700"/>
            <a:ext cx="4566227" cy="1543050"/>
            <a:chOff x="0" y="0"/>
            <a:chExt cx="1202628" cy="406400"/>
          </a:xfrm>
        </p:grpSpPr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F595554-08EA-D38B-B823-95CF7C96070F}"/>
                </a:ext>
              </a:extLst>
            </p:cNvPr>
            <p:cNvSpPr/>
            <p:nvPr/>
          </p:nvSpPr>
          <p:spPr>
            <a:xfrm>
              <a:off x="0" y="0"/>
              <a:ext cx="1202628" cy="406400"/>
            </a:xfrm>
            <a:custGeom>
              <a:avLst/>
              <a:gdLst/>
              <a:ahLst/>
              <a:cxnLst/>
              <a:rect l="l" t="t" r="r" b="b"/>
              <a:pathLst>
                <a:path w="1202628" h="406400">
                  <a:moveTo>
                    <a:pt x="999428" y="0"/>
                  </a:moveTo>
                  <a:cubicBezTo>
                    <a:pt x="1111652" y="0"/>
                    <a:pt x="1202628" y="90976"/>
                    <a:pt x="1202628" y="203200"/>
                  </a:cubicBezTo>
                  <a:cubicBezTo>
                    <a:pt x="1202628" y="315424"/>
                    <a:pt x="1111652" y="406400"/>
                    <a:pt x="999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0B6"/>
            </a:solidFill>
          </p:spPr>
          <p:txBody>
            <a:bodyPr/>
            <a:lstStyle/>
            <a:p>
              <a:pPr algn="ctr"/>
              <a:endParaRPr lang="en-US" sz="2800"/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EDFD3531-8A3F-D057-F30C-832D96F4990A}"/>
                </a:ext>
              </a:extLst>
            </p:cNvPr>
            <p:cNvSpPr txBox="1"/>
            <p:nvPr/>
          </p:nvSpPr>
          <p:spPr>
            <a:xfrm>
              <a:off x="0" y="-38100"/>
              <a:ext cx="120262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800"/>
            </a:p>
          </p:txBody>
        </p:sp>
      </p:grpSp>
      <p:sp>
        <p:nvSpPr>
          <p:cNvPr id="45" name="TextBox 17">
            <a:extLst>
              <a:ext uri="{FF2B5EF4-FFF2-40B4-BE49-F238E27FC236}">
                <a16:creationId xmlns:a16="http://schemas.microsoft.com/office/drawing/2014/main" id="{F146D0A4-9C8F-36F4-A0DE-7AEC6205E171}"/>
              </a:ext>
            </a:extLst>
          </p:cNvPr>
          <p:cNvSpPr txBox="1"/>
          <p:nvPr/>
        </p:nvSpPr>
        <p:spPr>
          <a:xfrm>
            <a:off x="7924800" y="952500"/>
            <a:ext cx="3756092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7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2</a:t>
            </a:r>
          </a:p>
        </p:txBody>
      </p:sp>
      <p:pic>
        <p:nvPicPr>
          <p:cNvPr id="46" name="Hình ảnh 17">
            <a:extLst>
              <a:ext uri="{FF2B5EF4-FFF2-40B4-BE49-F238E27FC236}">
                <a16:creationId xmlns:a16="http://schemas.microsoft.com/office/drawing/2014/main" id="{8BC73D8E-B6A1-ADFB-5E49-45E9C3C73B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38174" y="2404363"/>
            <a:ext cx="6145301" cy="4993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2658" y="6458185"/>
            <a:ext cx="18320657" cy="3917033"/>
          </a:xfrm>
          <a:custGeom>
            <a:avLst/>
            <a:gdLst/>
            <a:ahLst/>
            <a:cxnLst/>
            <a:rect l="l" t="t" r="r" b="b"/>
            <a:pathLst>
              <a:path w="14761678" h="3173761">
                <a:moveTo>
                  <a:pt x="0" y="0"/>
                </a:moveTo>
                <a:lnTo>
                  <a:pt x="14761678" y="0"/>
                </a:lnTo>
                <a:lnTo>
                  <a:pt x="14761678" y="3173761"/>
                </a:lnTo>
                <a:lnTo>
                  <a:pt x="0" y="317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975958" y="-821072"/>
            <a:ext cx="2936185" cy="2811397"/>
          </a:xfrm>
          <a:custGeom>
            <a:avLst/>
            <a:gdLst/>
            <a:ahLst/>
            <a:cxnLst/>
            <a:rect l="l" t="t" r="r" b="b"/>
            <a:pathLst>
              <a:path w="2936185" h="2811397">
                <a:moveTo>
                  <a:pt x="0" y="0"/>
                </a:moveTo>
                <a:lnTo>
                  <a:pt x="2936185" y="0"/>
                </a:lnTo>
                <a:lnTo>
                  <a:pt x="2936185" y="2811398"/>
                </a:lnTo>
                <a:lnTo>
                  <a:pt x="0" y="2811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A43BC5E-105A-9F67-63DF-C9B781E50B3C}"/>
              </a:ext>
            </a:extLst>
          </p:cNvPr>
          <p:cNvSpPr txBox="1"/>
          <p:nvPr/>
        </p:nvSpPr>
        <p:spPr>
          <a:xfrm>
            <a:off x="423740" y="144025"/>
            <a:ext cx="9939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 giá kết quả tuần </a:t>
            </a:r>
            <a:r>
              <a:rPr lang="vi-VN" sz="72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72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7200" b="1" i="1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B72A7305-F9ED-DF39-B600-1BA4DD2FFC29}"/>
              </a:ext>
            </a:extLst>
          </p:cNvPr>
          <p:cNvCxnSpPr>
            <a:cxnSpLocks/>
          </p:cNvCxnSpPr>
          <p:nvPr/>
        </p:nvCxnSpPr>
        <p:spPr>
          <a:xfrm>
            <a:off x="609600" y="1344354"/>
            <a:ext cx="8991600" cy="0"/>
          </a:xfrm>
          <a:prstGeom prst="line">
            <a:avLst/>
          </a:prstGeom>
          <a:ln w="158750" cmpd="tri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C5E0916-17FA-A38D-8AA9-90D6F9329CEE}"/>
              </a:ext>
            </a:extLst>
          </p:cNvPr>
          <p:cNvSpPr txBox="1"/>
          <p:nvPr/>
        </p:nvSpPr>
        <p:spPr>
          <a:xfrm>
            <a:off x="1724891" y="1594356"/>
            <a:ext cx="16082819" cy="523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 hoạt nền nếp.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 đua của đội cờ đỏ tổ chức.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quả hoạt động các phong trào.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 số nội dung phát sinh trong tuần...</a:t>
            </a:r>
            <a:endParaRPr lang="en-US" sz="6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64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2658" y="6458185"/>
            <a:ext cx="18320657" cy="3917033"/>
          </a:xfrm>
          <a:custGeom>
            <a:avLst/>
            <a:gdLst/>
            <a:ahLst/>
            <a:cxnLst/>
            <a:rect l="l" t="t" r="r" b="b"/>
            <a:pathLst>
              <a:path w="14761678" h="3173761">
                <a:moveTo>
                  <a:pt x="0" y="0"/>
                </a:moveTo>
                <a:lnTo>
                  <a:pt x="14761678" y="0"/>
                </a:lnTo>
                <a:lnTo>
                  <a:pt x="14761678" y="3173761"/>
                </a:lnTo>
                <a:lnTo>
                  <a:pt x="0" y="3173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975958" y="-821072"/>
            <a:ext cx="2936185" cy="2811397"/>
          </a:xfrm>
          <a:custGeom>
            <a:avLst/>
            <a:gdLst/>
            <a:ahLst/>
            <a:cxnLst/>
            <a:rect l="l" t="t" r="r" b="b"/>
            <a:pathLst>
              <a:path w="2936185" h="2811397">
                <a:moveTo>
                  <a:pt x="0" y="0"/>
                </a:moveTo>
                <a:lnTo>
                  <a:pt x="2936185" y="0"/>
                </a:lnTo>
                <a:lnTo>
                  <a:pt x="2936185" y="2811398"/>
                </a:lnTo>
                <a:lnTo>
                  <a:pt x="0" y="2811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791110B-357F-3E80-70CD-AEDB18999582}"/>
              </a:ext>
            </a:extLst>
          </p:cNvPr>
          <p:cNvSpPr txBox="1"/>
          <p:nvPr/>
        </p:nvSpPr>
        <p:spPr>
          <a:xfrm>
            <a:off x="423740" y="144025"/>
            <a:ext cx="10777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7200" b="1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Xây dựng kế hoạch tuần 3</a:t>
            </a:r>
            <a:endParaRPr lang="en-US" sz="7200" b="1" i="1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6B85642-12CE-9AB6-5BF4-7BDD176BB2AB}"/>
              </a:ext>
            </a:extLst>
          </p:cNvPr>
          <p:cNvCxnSpPr>
            <a:cxnSpLocks/>
          </p:cNvCxnSpPr>
          <p:nvPr/>
        </p:nvCxnSpPr>
        <p:spPr>
          <a:xfrm>
            <a:off x="609600" y="1344354"/>
            <a:ext cx="10591800" cy="0"/>
          </a:xfrm>
          <a:prstGeom prst="line">
            <a:avLst/>
          </a:prstGeom>
          <a:ln w="158750" cmpd="tri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A55200-1B4D-1453-8F33-42B15AB569AA}"/>
              </a:ext>
            </a:extLst>
          </p:cNvPr>
          <p:cNvSpPr txBox="1"/>
          <p:nvPr/>
        </p:nvSpPr>
        <p:spPr>
          <a:xfrm>
            <a:off x="1078131" y="1594356"/>
            <a:ext cx="16729579" cy="523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nền nếp trong tuần.</a:t>
            </a: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 đua học tập tốt theo chấm điểm của đội cờ đỏ.</a:t>
            </a:r>
          </a:p>
          <a:p>
            <a:pPr marL="857250" indent="-857250" algn="just">
              <a:lnSpc>
                <a:spcPct val="130000"/>
              </a:lnSpc>
              <a:buClr>
                <a:srgbClr val="FF3399"/>
              </a:buClr>
              <a:buFont typeface="Wingdings" panose="05000000000000000000" pitchFamily="2" charset="2"/>
              <a:buChar char="|"/>
            </a:pPr>
            <a:r>
              <a:rPr lang="nl-NL" sz="6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các hoạt động các phong trào.</a:t>
            </a:r>
          </a:p>
        </p:txBody>
      </p:sp>
    </p:spTree>
    <p:extLst>
      <p:ext uri="{BB962C8B-B14F-4D97-AF65-F5344CB8AC3E}">
        <p14:creationId xmlns:p14="http://schemas.microsoft.com/office/powerpoint/2010/main" val="3562378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426</TotalTime>
  <Words>77</Words>
  <Application>Microsoft Office PowerPoint</Application>
  <PresentationFormat>Custom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TH Gyoza Black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CHUDE 1 - TUAN 1 - SHDC</dc:title>
  <dc:subject>9Slide.vn</dc:subject>
  <dc:creator>Hi There</dc:creator>
  <dc:description>9Slide.vn</dc:description>
  <cp:lastModifiedBy>Administrator</cp:lastModifiedBy>
  <cp:revision>53</cp:revision>
  <dcterms:created xsi:type="dcterms:W3CDTF">2006-08-16T00:00:00Z</dcterms:created>
  <dcterms:modified xsi:type="dcterms:W3CDTF">2025-09-13T05:22:29Z</dcterms:modified>
  <cp:category>9Slide.vn</cp:category>
  <dc:identifier>DAF1Cg2W5Z4</dc:identifier>
</cp:coreProperties>
</file>