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33" r:id="rId2"/>
    <p:sldMasterId id="2147483746" r:id="rId3"/>
    <p:sldMasterId id="2147483759" r:id="rId4"/>
    <p:sldMasterId id="2147483809" r:id="rId5"/>
  </p:sldMasterIdLst>
  <p:notesMasterIdLst>
    <p:notesMasterId r:id="rId21"/>
  </p:notesMasterIdLst>
  <p:sldIdLst>
    <p:sldId id="290" r:id="rId6"/>
    <p:sldId id="256" r:id="rId7"/>
    <p:sldId id="410" r:id="rId8"/>
    <p:sldId id="2007577098" r:id="rId9"/>
    <p:sldId id="260" r:id="rId10"/>
    <p:sldId id="302" r:id="rId11"/>
    <p:sldId id="303" r:id="rId12"/>
    <p:sldId id="304" r:id="rId13"/>
    <p:sldId id="305" r:id="rId14"/>
    <p:sldId id="306" r:id="rId15"/>
    <p:sldId id="259" r:id="rId16"/>
    <p:sldId id="307" r:id="rId17"/>
    <p:sldId id="308" r:id="rId18"/>
    <p:sldId id="309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43" d="100"/>
          <a:sy n="43" d="100"/>
        </p:scale>
        <p:origin x="15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380E2-0461-4E62-A474-2D4753218B30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6E51-79E2-4835-A981-22FC5800D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4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2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2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9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418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002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938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53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767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D5304-33C3-2AFF-3761-BF6E44B5E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FDD69-F0BB-EA30-F228-BA6DF7E20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17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53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87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557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667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559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369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70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073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193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27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500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3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D5304-33C3-2AFF-3761-BF6E44B5E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FDD69-F0BB-EA30-F228-BA6DF7E20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5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085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29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209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367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533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43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11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939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959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086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63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481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563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D5304-33C3-2AFF-3761-BF6E44B5E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FDD69-F0BB-EA30-F228-BA6DF7E20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7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61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84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350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56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1526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86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3047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266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603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14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3512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601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1709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8A178-740B-A199-A4A7-60B636F6D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8923D-077D-E973-07FE-A09FE7740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767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5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4093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9415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1258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14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5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88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6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12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14/09/2025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9B5B648B-29F0-9076-EA0D-D97BBEBAE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id="{EDD52522-D87F-CDFA-6809-4EDAFD19723B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2C9F87-E92D-B10B-686F-2D29E6B5DF4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A5ABFB-F87E-8EC4-B36F-59B202A0A06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6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638375-399D-1E22-CDD6-1A9124DF981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BD8E00-F6EA-91A4-CD7F-2D2ACF87C35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4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9628D7-60F1-0041-F835-3F0752DF71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D0E910E-7196-E837-6CC4-E97D3E469A8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5">
            <a:extLst>
              <a:ext uri="{FF2B5EF4-FFF2-40B4-BE49-F238E27FC236}">
                <a16:creationId xmlns:a16="http://schemas.microsoft.com/office/drawing/2014/main" id="{1AD20766-B56F-9B8A-9CB0-5A8E9541E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任意多边形: 形状 6">
            <a:extLst>
              <a:ext uri="{FF2B5EF4-FFF2-40B4-BE49-F238E27FC236}">
                <a16:creationId xmlns:a16="http://schemas.microsoft.com/office/drawing/2014/main" id="{7E096628-98E4-B345-AA26-38FBAF839F1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D0870B-2036-82C0-E3AF-789266DECAA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7CF93B-08E5-5680-878F-D012AFA8439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7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1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slide" Target="slide10.xml"/><Relationship Id="rId2" Type="http://schemas.openxmlformats.org/officeDocument/2006/relationships/slide" Target="slide5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7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3FD2-2E75-0202-AF41-57943FE2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81" t="9265" r="7720" b="17713"/>
          <a:stretch/>
        </p:blipFill>
        <p:spPr>
          <a:xfrm>
            <a:off x="2251586" y="2733368"/>
            <a:ext cx="7521678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2" y="568484"/>
            <a:ext cx="7284472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266701"/>
            <a:ext cx="3009862" cy="25887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voi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3993FCC-40B9-4157-25E8-F978F46B560E}"/>
              </a:ext>
            </a:extLst>
          </p:cNvPr>
          <p:cNvSpPr/>
          <p:nvPr/>
        </p:nvSpPr>
        <p:spPr>
          <a:xfrm>
            <a:off x="6574465" y="4628706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1" y="2540681"/>
            <a:ext cx="7115957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75828" y="1276351"/>
            <a:ext cx="3096285" cy="189224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thêm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3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 </a:t>
            </a:r>
            <a:endParaRPr lang="en-GB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3811328"/>
            <a:ext cx="2261603" cy="16585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85032" y="4216210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1894043"/>
            <a:ext cx="2165076" cy="1587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" y="190951"/>
            <a:ext cx="2047977" cy="10239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4512405-590A-BAF9-54B1-E955CB8B3BC2}"/>
              </a:ext>
            </a:extLst>
          </p:cNvPr>
          <p:cNvSpPr/>
          <p:nvPr/>
        </p:nvSpPr>
        <p:spPr>
          <a:xfrm>
            <a:off x="8020493" y="2406502"/>
            <a:ext cx="698205" cy="6769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4795C0-DE6C-4412-28A8-F1EDFF57FDB3}"/>
              </a:ext>
            </a:extLst>
          </p:cNvPr>
          <p:cNvSpPr/>
          <p:nvPr/>
        </p:nvSpPr>
        <p:spPr>
          <a:xfrm>
            <a:off x="4348717" y="499730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18D0B-87AD-9791-2AB9-A085848E55A0}"/>
              </a:ext>
            </a:extLst>
          </p:cNvPr>
          <p:cNvSpPr txBox="1"/>
          <p:nvPr/>
        </p:nvSpPr>
        <p:spPr>
          <a:xfrm>
            <a:off x="5039834" y="542261"/>
            <a:ext cx="407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1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461E-6 -4.36594E-6 L -0.25078 -4.36594E-6 C -0.36307 -4.36594E-6 -0.50139 0.04073 -0.50139 0.07406 L -0.50139 0.1481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7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0" y="2540681"/>
            <a:ext cx="7115956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32914" y="752475"/>
            <a:ext cx="3096285" cy="236103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các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hàng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tải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5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hàng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endParaRPr lang="en-GB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731" y="1894042"/>
            <a:ext cx="2165076" cy="15877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42" y="3812560"/>
            <a:ext cx="2261603" cy="16585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85032" y="2262299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5" y="0"/>
            <a:ext cx="2047977" cy="102399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55174" y="1109376"/>
            <a:ext cx="513682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Chọn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trả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lời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88A2BF-F088-E87A-F17A-2C92FA9B6365}"/>
              </a:ext>
            </a:extLst>
          </p:cNvPr>
          <p:cNvSpPr/>
          <p:nvPr/>
        </p:nvSpPr>
        <p:spPr>
          <a:xfrm>
            <a:off x="8126819" y="4373525"/>
            <a:ext cx="538716" cy="5387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06047 L -0.24488 -0.06047 C -0.35457 -0.06047 -0.48924 -0.08454 -0.48924 -0.10367 L -0.48924 -0.1465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36" y="-4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1" y="1118876"/>
            <a:ext cx="9857905" cy="5578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55" y="2559873"/>
            <a:ext cx="1622602" cy="1189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37">
            <a:off x="6814202" y="2611628"/>
            <a:ext cx="1636908" cy="1200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70">
            <a:off x="6999273" y="4200098"/>
            <a:ext cx="1605802" cy="1177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177">
            <a:off x="4933625" y="4173398"/>
            <a:ext cx="1589206" cy="11654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44717" y="2705118"/>
            <a:ext cx="435278" cy="4352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2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15818" y="2719548"/>
            <a:ext cx="435278" cy="4352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4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10589" y="4311152"/>
            <a:ext cx="435278" cy="43527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5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84535" y="4327445"/>
            <a:ext cx="435278" cy="4352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3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C55DDDA-8AEB-D878-CC99-1F1598A7C5A2}"/>
              </a:ext>
            </a:extLst>
          </p:cNvPr>
          <p:cNvSpPr/>
          <p:nvPr/>
        </p:nvSpPr>
        <p:spPr>
          <a:xfrm>
            <a:off x="1127052" y="531628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7BBDF-9939-8D8C-4BBC-748C682C0F7A}"/>
              </a:ext>
            </a:extLst>
          </p:cNvPr>
          <p:cNvSpPr txBox="1"/>
          <p:nvPr/>
        </p:nvSpPr>
        <p:spPr>
          <a:xfrm>
            <a:off x="1818169" y="520997"/>
            <a:ext cx="4072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4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9903591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896839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3738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56986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429570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422818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254243" y="5666281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247491" y="566628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2599187" y="5666280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592435" y="5666280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61" y="267277"/>
            <a:ext cx="8129866" cy="5063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44" y="2527223"/>
            <a:ext cx="474445" cy="530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80" y="2792353"/>
            <a:ext cx="620563" cy="620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87" y="2881823"/>
            <a:ext cx="608345" cy="531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35" y="2002529"/>
            <a:ext cx="480175" cy="524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58" y="509385"/>
            <a:ext cx="1096294" cy="80394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87" y="454062"/>
            <a:ext cx="942394" cy="6910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83" y="404838"/>
            <a:ext cx="1327874" cy="9737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87" y="1210838"/>
            <a:ext cx="1227167" cy="89992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53" y="454062"/>
            <a:ext cx="942395" cy="691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63" y="630485"/>
            <a:ext cx="1582777" cy="1160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3" y="2525692"/>
            <a:ext cx="954037" cy="7789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26" y="3551533"/>
            <a:ext cx="1925925" cy="1252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2" y="3750184"/>
            <a:ext cx="891229" cy="152834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1569" y="3660724"/>
            <a:ext cx="943396" cy="161780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8123" y="4177670"/>
            <a:ext cx="608525" cy="1043544"/>
          </a:xfrm>
          <a:prstGeom prst="rect">
            <a:avLst/>
          </a:prstGeom>
        </p:spPr>
      </p:pic>
      <p:sp>
        <p:nvSpPr>
          <p:cNvPr id="74" name="Rounded Rectangle 73"/>
          <p:cNvSpPr/>
          <p:nvPr/>
        </p:nvSpPr>
        <p:spPr>
          <a:xfrm>
            <a:off x="8082293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075541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1" y="5543841"/>
            <a:ext cx="1033814" cy="758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69" y="5499793"/>
            <a:ext cx="1160550" cy="851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29" y="5620809"/>
            <a:ext cx="817804" cy="5997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71" y="5569097"/>
            <a:ext cx="933916" cy="6848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36" y="5543840"/>
            <a:ext cx="967628" cy="709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84" y="5590462"/>
            <a:ext cx="840478" cy="6163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A8449CF-6207-27D2-3EFC-C78739BB3833}"/>
              </a:ext>
            </a:extLst>
          </p:cNvPr>
          <p:cNvSpPr/>
          <p:nvPr/>
        </p:nvSpPr>
        <p:spPr>
          <a:xfrm>
            <a:off x="127591" y="318977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1A18F-6B6D-3BB4-F112-D89DEC3326D5}"/>
              </a:ext>
            </a:extLst>
          </p:cNvPr>
          <p:cNvSpPr txBox="1"/>
          <p:nvPr/>
        </p:nvSpPr>
        <p:spPr>
          <a:xfrm>
            <a:off x="691116" y="318978"/>
            <a:ext cx="523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59" grpId="0" animBg="1"/>
      <p:bldP spid="61" grpId="0" animBg="1"/>
      <p:bldP spid="63" grpId="0" animBg="1"/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ABD654-6136-419B-B498-0D73A9F7A3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641" y="1539246"/>
            <a:ext cx="5318754" cy="5318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D698F-FF7E-7F6F-872D-C69F4808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05" y="201378"/>
            <a:ext cx="5480779" cy="192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43575-7318-025A-C59B-6209EFE1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605" y="2507369"/>
            <a:ext cx="8407113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EA1BC-EB88-CD1C-86BD-93C537311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518" y="3610308"/>
            <a:ext cx="5035732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E3CE30D8-6742-401B-A9CB-E4463038E944}"/>
              </a:ext>
            </a:extLst>
          </p:cNvPr>
          <p:cNvGrpSpPr/>
          <p:nvPr/>
        </p:nvGrpSpPr>
        <p:grpSpPr>
          <a:xfrm>
            <a:off x="-137926" y="12856"/>
            <a:ext cx="12331770" cy="6880616"/>
            <a:chOff x="7330890" y="-22616"/>
            <a:chExt cx="12331770" cy="688061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F009A30-7D0A-4236-B79B-837F8C6E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029" y="763192"/>
              <a:ext cx="11264056" cy="528002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B0B8ADB-B8EE-4348-8B59-B155E5AC7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9" t="65934"/>
            <a:stretch/>
          </p:blipFill>
          <p:spPr>
            <a:xfrm>
              <a:off x="17795760" y="4922307"/>
              <a:ext cx="1866900" cy="193569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A215A47-D5F4-4467-873C-A93C5172B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7" t="-3241" r="85176" b="66763"/>
            <a:stretch/>
          </p:blipFill>
          <p:spPr>
            <a:xfrm>
              <a:off x="7462057" y="-22616"/>
              <a:ext cx="1866900" cy="207274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AEF16B-03E9-4172-A507-F510D7824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" t="61786" r="61618"/>
            <a:stretch/>
          </p:blipFill>
          <p:spPr>
            <a:xfrm>
              <a:off x="7330890" y="1160908"/>
              <a:ext cx="3590480" cy="189880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D859401-34BA-4481-916F-19A205F3B6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7206" y="-79332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A2BCDC-C9F6-E112-A1BF-88A860DBD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40041E-AF89-9A39-A916-F5F6CEE66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0740" y="2694732"/>
            <a:ext cx="8815580" cy="1255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31BC92-4D48-DC49-5657-0ACBF6785F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1839" y="3996950"/>
            <a:ext cx="2383743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2F5B7-F474-6888-C821-877E9B78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60CB01F-AB79-0EE4-1C49-8EBC62A6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55F138-9071-1F44-A829-C45545E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9D8F50-3E34-ABCE-D93E-2B8678D36E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977CA7-7007-95FF-5AE0-43C3F9B0BF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65" t="9318" r="5993" b="21787"/>
          <a:stretch/>
        </p:blipFill>
        <p:spPr>
          <a:xfrm>
            <a:off x="1927122" y="2792360"/>
            <a:ext cx="8111613" cy="22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6">
            <a:extLst>
              <a:ext uri="{FF2B5EF4-FFF2-40B4-BE49-F238E27FC236}">
                <a16:creationId xmlns:a16="http://schemas.microsoft.com/office/drawing/2014/main" id="{D4EF7A04-EFDA-B692-1717-71E036B1386D}"/>
              </a:ext>
            </a:extLst>
          </p:cNvPr>
          <p:cNvSpPr/>
          <p:nvPr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B5F9E53E-9C14-42FA-47A6-841A5DAF3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56" y="777099"/>
            <a:ext cx="2916482" cy="1650412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729A8D02-E9E1-46B3-C958-D5B49E4C6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3" y="707074"/>
            <a:ext cx="2916482" cy="179046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66AF4FD-B368-C03C-2289-2BDE75FA45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46" y="2619744"/>
            <a:ext cx="2916482" cy="1776214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1AED9F28-E98F-ED79-8BB5-F2AE0AF5A7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3" y="2682882"/>
            <a:ext cx="2915144" cy="1649655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0272FBC2-D83E-1BCD-708A-EB673D1941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35" y="4517887"/>
            <a:ext cx="2917992" cy="1776640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4E9172AB-383D-275A-D789-C6307A6405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2" y="4517887"/>
            <a:ext cx="2917992" cy="17918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268C4E6-282F-8076-B0F9-28C54DA4F24A}"/>
              </a:ext>
            </a:extLst>
          </p:cNvPr>
          <p:cNvSpPr/>
          <p:nvPr/>
        </p:nvSpPr>
        <p:spPr>
          <a:xfrm>
            <a:off x="786810" y="287078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9C8D2F-D963-E75B-A591-144BB163FB20}"/>
              </a:ext>
            </a:extLst>
          </p:cNvPr>
          <p:cNvSpPr txBox="1"/>
          <p:nvPr/>
        </p:nvSpPr>
        <p:spPr>
          <a:xfrm>
            <a:off x="1456661" y="276446"/>
            <a:ext cx="407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1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73072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568483"/>
            <a:ext cx="7284476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61950" y="123825"/>
            <a:ext cx="3388199" cy="273159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gà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41461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55829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6660F60-3AE3-916F-77F1-B09AE81521F5}"/>
              </a:ext>
            </a:extLst>
          </p:cNvPr>
          <p:cNvSpPr/>
          <p:nvPr/>
        </p:nvSpPr>
        <p:spPr>
          <a:xfrm>
            <a:off x="3763926" y="4635795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90316" y="4690704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622809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866775"/>
            <a:ext cx="3009862" cy="19886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bò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73072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51192BD-688E-275D-38F2-3974C04BBA5C}"/>
              </a:ext>
            </a:extLst>
          </p:cNvPr>
          <p:cNvSpPr/>
          <p:nvPr/>
        </p:nvSpPr>
        <p:spPr>
          <a:xfrm>
            <a:off x="3763926" y="4635795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438150" y="419101"/>
            <a:ext cx="3311999" cy="24363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B4D3B3D-A298-F8DB-24C8-6DA4304B2E09}"/>
              </a:ext>
            </a:extLst>
          </p:cNvPr>
          <p:cNvSpPr/>
          <p:nvPr/>
        </p:nvSpPr>
        <p:spPr>
          <a:xfrm>
            <a:off x="9186531" y="4593264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5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23850" y="266701"/>
            <a:ext cx="3426299" cy="25887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chó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6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A5381B-3D15-A06D-FEC0-08140ED2A6B1}"/>
              </a:ext>
            </a:extLst>
          </p:cNvPr>
          <p:cNvSpPr/>
          <p:nvPr/>
        </p:nvSpPr>
        <p:spPr>
          <a:xfrm>
            <a:off x="3753293" y="4646427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8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7"/>
            <a:ext cx="7284473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33916" y="219075"/>
            <a:ext cx="3516233" cy="26363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vịt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D5115EA-829E-A67A-4E5B-C34DB969F0ED}"/>
              </a:ext>
            </a:extLst>
          </p:cNvPr>
          <p:cNvSpPr/>
          <p:nvPr/>
        </p:nvSpPr>
        <p:spPr>
          <a:xfrm>
            <a:off x="9207796" y="4593264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161</Words>
  <Application>Microsoft Office PowerPoint</Application>
  <PresentationFormat>Widescreen</PresentationFormat>
  <Paragraphs>57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Arial-Rounded</vt:lpstr>
      <vt:lpstr>Calibri</vt:lpstr>
      <vt:lpstr>Calibri Light</vt:lpstr>
      <vt:lpstr>Cambria</vt:lpstr>
      <vt:lpstr>等线</vt:lpstr>
      <vt:lpstr>等线 Light</vt:lpstr>
      <vt:lpstr>Lato</vt:lpstr>
      <vt:lpstr>Lato Heavy</vt:lpstr>
      <vt:lpstr>思源宋体 CN Medium</vt:lpstr>
      <vt:lpstr>1_Office Theme</vt:lpstr>
      <vt:lpstr>Office 主题​​</vt:lpstr>
      <vt:lpstr>1_Office 主题​​</vt:lpstr>
      <vt:lpstr>2_Office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</cp:lastModifiedBy>
  <cp:revision>35</cp:revision>
  <dcterms:created xsi:type="dcterms:W3CDTF">2021-08-27T05:39:16Z</dcterms:created>
  <dcterms:modified xsi:type="dcterms:W3CDTF">2025-09-14T14:19:58Z</dcterms:modified>
</cp:coreProperties>
</file>