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</p:sldMasterIdLst>
  <p:notesMasterIdLst>
    <p:notesMasterId r:id="rId13"/>
  </p:notesMasterIdLst>
  <p:sldIdLst>
    <p:sldId id="272" r:id="rId3"/>
    <p:sldId id="277" r:id="rId4"/>
    <p:sldId id="283" r:id="rId5"/>
    <p:sldId id="282" r:id="rId6"/>
    <p:sldId id="278" r:id="rId7"/>
    <p:sldId id="279" r:id="rId8"/>
    <p:sldId id="273" r:id="rId9"/>
    <p:sldId id="274" r:id="rId10"/>
    <p:sldId id="275" r:id="rId11"/>
    <p:sldId id="31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562" b="62269"/>
          <a:stretch>
            <a:fillRect/>
          </a:stretch>
        </p:blipFill>
        <p:spPr>
          <a:xfrm>
            <a:off x="246880" y="1371601"/>
            <a:ext cx="8439919" cy="50846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439" t="6596" r="2847" b="61214"/>
          <a:stretch>
            <a:fillRect/>
          </a:stretch>
        </p:blipFill>
        <p:spPr>
          <a:xfrm>
            <a:off x="415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3" t="37731" r="50000" b="31134"/>
          <a:stretch>
            <a:fillRect/>
          </a:stretch>
        </p:blipFill>
        <p:spPr>
          <a:xfrm>
            <a:off x="246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03" t="37467" b="29287"/>
          <a:stretch>
            <a:fillRect/>
          </a:stretch>
        </p:blipFill>
        <p:spPr>
          <a:xfrm>
            <a:off x="246882" y="1254800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25" t="69393" r="50619"/>
          <a:stretch>
            <a:fillRect/>
          </a:stretch>
        </p:blipFill>
        <p:spPr>
          <a:xfrm>
            <a:off x="246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754" t="69129" r="3480"/>
          <a:stretch>
            <a:fillRect/>
          </a:stretch>
        </p:blipFill>
        <p:spPr>
          <a:xfrm>
            <a:off x="246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70557"/>
          <a:stretch>
            <a:fillRect/>
          </a:stretch>
        </p:blipFill>
        <p:spPr>
          <a:xfrm>
            <a:off x="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0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79964" y="294697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0908" b="30002"/>
          <a:stretch>
            <a:fillRect/>
          </a:stretch>
        </p:blipFill>
        <p:spPr>
          <a:xfrm>
            <a:off x="0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796615" y="5566050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2" y="60473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21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86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290" y="3934689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287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88" t="78541" r="85000" b="13235"/>
          <a:stretch>
            <a:fillRect/>
          </a:stretch>
        </p:blipFill>
        <p:spPr>
          <a:xfrm>
            <a:off x="540327" y="4918355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40327" y="5763483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5708059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4842148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4918355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5708058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51564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2345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43773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43773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56</cp:revision>
  <dcterms:created xsi:type="dcterms:W3CDTF">2020-07-13T02:14:00Z</dcterms:created>
  <dcterms:modified xsi:type="dcterms:W3CDTF">2025-09-15T01:49:30Z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