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</p:sldMasterIdLst>
  <p:notesMasterIdLst>
    <p:notesMasterId r:id="rId12"/>
  </p:notesMasterIdLst>
  <p:sldIdLst>
    <p:sldId id="258" r:id="rId3"/>
    <p:sldId id="260" r:id="rId4"/>
    <p:sldId id="262" r:id="rId5"/>
    <p:sldId id="263" r:id="rId6"/>
    <p:sldId id="265" r:id="rId7"/>
    <p:sldId id="294" r:id="rId8"/>
    <p:sldId id="264" r:id="rId9"/>
    <p:sldId id="266" r:id="rId10"/>
    <p:sldId id="31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293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936048" y="3669356"/>
            <a:ext cx="5198052" cy="1280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006" y="3690002"/>
            <a:ext cx="205541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056285" y="5196793"/>
            <a:ext cx="4989338" cy="141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551" y="3847926"/>
            <a:ext cx="1235591" cy="9643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6569" y="5249193"/>
            <a:ext cx="2000460" cy="1312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0932" y="5489242"/>
            <a:ext cx="1012992" cy="937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8076" y="3633988"/>
            <a:ext cx="1918470" cy="1280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87952" y="5056770"/>
            <a:ext cx="1902969" cy="1417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65858" r="13051" b="15960"/>
          <a:stretch>
            <a:fillRect/>
          </a:stretch>
        </p:blipFill>
        <p:spPr>
          <a:xfrm>
            <a:off x="96982" y="3487723"/>
            <a:ext cx="9047018" cy="18831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49697" r="13051" b="35487"/>
          <a:stretch>
            <a:fillRect/>
          </a:stretch>
        </p:blipFill>
        <p:spPr>
          <a:xfrm>
            <a:off x="96982" y="1913678"/>
            <a:ext cx="9047018" cy="1534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33535" r="13051" b="50304"/>
          <a:stretch>
            <a:fillRect/>
          </a:stretch>
        </p:blipFill>
        <p:spPr>
          <a:xfrm>
            <a:off x="41560" y="200296"/>
            <a:ext cx="9047018" cy="1673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84309" r="13051" b="1714"/>
          <a:stretch>
            <a:fillRect/>
          </a:stretch>
        </p:blipFill>
        <p:spPr>
          <a:xfrm>
            <a:off x="96982" y="5410345"/>
            <a:ext cx="9047018" cy="1447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63" y="5861791"/>
            <a:ext cx="524741" cy="795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559" y="3996669"/>
            <a:ext cx="574533" cy="8169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262" y="2303078"/>
            <a:ext cx="670289" cy="874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806" y="496921"/>
            <a:ext cx="578365" cy="922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222"/>
          <a:stretch>
            <a:fillRect/>
          </a:stretch>
        </p:blipFill>
        <p:spPr>
          <a:xfrm>
            <a:off x="0" y="5638800"/>
            <a:ext cx="91440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23" y="6042781"/>
            <a:ext cx="524741" cy="52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84040"/>
          <a:stretch>
            <a:fillRect/>
          </a:stretch>
        </p:blipFill>
        <p:spPr>
          <a:xfrm>
            <a:off x="0" y="53550"/>
            <a:ext cx="9144000" cy="1094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5959" b="67677"/>
          <a:stretch>
            <a:fillRect/>
          </a:stretch>
        </p:blipFill>
        <p:spPr>
          <a:xfrm>
            <a:off x="2709" y="1148059"/>
            <a:ext cx="9144000" cy="1122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2323" b="50763"/>
          <a:stretch>
            <a:fillRect/>
          </a:stretch>
        </p:blipFill>
        <p:spPr>
          <a:xfrm>
            <a:off x="-5" y="2264009"/>
            <a:ext cx="9144000" cy="115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68136" b="17604"/>
          <a:stretch>
            <a:fillRect/>
          </a:stretch>
        </p:blipFill>
        <p:spPr>
          <a:xfrm>
            <a:off x="2709" y="3477472"/>
            <a:ext cx="9144000" cy="9779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8485" b="33535"/>
          <a:stretch>
            <a:fillRect/>
          </a:stretch>
        </p:blipFill>
        <p:spPr>
          <a:xfrm>
            <a:off x="0" y="4487877"/>
            <a:ext cx="9144000" cy="12330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668" y="4821067"/>
            <a:ext cx="574533" cy="540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739" y="3761514"/>
            <a:ext cx="670289" cy="5793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9808" y="2534573"/>
            <a:ext cx="578365" cy="6107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419" y="1383594"/>
            <a:ext cx="547722" cy="6107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175" y="298991"/>
            <a:ext cx="682732" cy="58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8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52" y="3401890"/>
            <a:ext cx="1346683" cy="13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1" y="3377739"/>
            <a:ext cx="1365994" cy="13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44" y="3372199"/>
            <a:ext cx="1416733" cy="14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609" y="3393913"/>
            <a:ext cx="1394815" cy="13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75" y="3393006"/>
            <a:ext cx="1408108" cy="13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69" y="3347021"/>
            <a:ext cx="1475183" cy="146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61" y="2031440"/>
            <a:ext cx="3291568" cy="755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" y="201390"/>
            <a:ext cx="2962600" cy="1346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0002"/>
            <a:ext cx="2609620" cy="1090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64394" b="50000"/>
          <a:stretch>
            <a:fillRect/>
          </a:stretch>
        </p:blipFill>
        <p:spPr>
          <a:xfrm>
            <a:off x="-25986" y="3422958"/>
            <a:ext cx="3255818" cy="22701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49579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636" r="32728" b="53356"/>
          <a:stretch>
            <a:fillRect/>
          </a:stretch>
        </p:blipFill>
        <p:spPr>
          <a:xfrm>
            <a:off x="3602184" y="3429000"/>
            <a:ext cx="2618510" cy="2117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9394" b="53356"/>
          <a:stretch>
            <a:fillRect/>
          </a:stretch>
        </p:blipFill>
        <p:spPr>
          <a:xfrm>
            <a:off x="6345382" y="3443068"/>
            <a:ext cx="2798618" cy="21177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491337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4953583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9242"/>
          <a:stretch>
            <a:fillRect/>
          </a:stretch>
        </p:blipFill>
        <p:spPr>
          <a:xfrm>
            <a:off x="6190842" y="3302339"/>
            <a:ext cx="2812478" cy="2317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515" t="53095" r="63182"/>
          <a:stretch>
            <a:fillRect/>
          </a:stretch>
        </p:blipFill>
        <p:spPr>
          <a:xfrm>
            <a:off x="395071" y="1241791"/>
            <a:ext cx="2770911" cy="2129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636" t="50000" r="32728"/>
          <a:stretch>
            <a:fillRect/>
          </a:stretch>
        </p:blipFill>
        <p:spPr>
          <a:xfrm>
            <a:off x="3432936" y="1128319"/>
            <a:ext cx="2618511" cy="2270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9394" t="50000"/>
          <a:stretch>
            <a:fillRect/>
          </a:stretch>
        </p:blipFill>
        <p:spPr>
          <a:xfrm>
            <a:off x="6190842" y="1142387"/>
            <a:ext cx="2798618" cy="2270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6060"/>
          <a:stretch>
            <a:fillRect/>
          </a:stretch>
        </p:blipFill>
        <p:spPr>
          <a:xfrm>
            <a:off x="-117545" y="3286268"/>
            <a:ext cx="3103418" cy="2317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031" r="32424"/>
          <a:stretch>
            <a:fillRect/>
          </a:stretch>
        </p:blipFill>
        <p:spPr>
          <a:xfrm>
            <a:off x="3406078" y="3315976"/>
            <a:ext cx="2701634" cy="23177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600113" y="267335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60369" y="267335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3629" y="265928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80356" y="4735506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8505" y="4735505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35169" y="469330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9" y="185215"/>
            <a:ext cx="2063682" cy="946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1804"/>
            <a:ext cx="9076769" cy="4562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201215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93889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0" y="1970485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92823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862146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77458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755"/>
            <a:ext cx="9144000" cy="679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59330" y="2269490"/>
            <a:ext cx="402717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23</Words>
  <Application>Microsoft Office PowerPoint</Application>
  <PresentationFormat>On-screen Show (4:3)</PresentationFormat>
  <Paragraphs>19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STD</cp:lastModifiedBy>
  <cp:revision>56</cp:revision>
  <dcterms:created xsi:type="dcterms:W3CDTF">2020-07-13T02:14:00Z</dcterms:created>
  <dcterms:modified xsi:type="dcterms:W3CDTF">2025-09-15T01:48:11Z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